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3" r:id="rId9"/>
    <p:sldId id="261" r:id="rId10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B8709-2D99-328F-1C6C-D1A23C0B02AB}" v="1153" dt="2023-03-14T21:33:58.613"/>
    <p1510:client id="{9E74E045-6907-B584-F6FA-8FAE3A352C11}" v="152" dt="2023-03-16T07:53:39.899"/>
    <p1510:client id="{ACF7594F-6805-C0EC-B9A5-DBA689F9BF35}" v="23" dt="2023-10-11T13:04:49.985"/>
    <p1510:client id="{CCCFEEF3-9902-4E27-94C3-B6DAE63A370A}" v="27" dt="2023-03-15T21:46:20.949"/>
    <p1510:client id="{E4E6CD98-D2AF-4A5D-8FE7-DA050AF704C8}" v="1" dt="2023-03-27T21:43:1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229AF1-735F-4681-99BB-FFFCBB062973}" type="datetime1">
              <a:rPr lang="pl-PL" smtClean="0"/>
              <a:t>11.10.2023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0B476-207D-484E-895A-89E04D25E721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FCA5-8085-4126-909C-6308792FBB70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Pole tekstowe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C5836-B1F5-4E30-B92E-B8C065154D47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Prostokąt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E3853-E641-4928-A07F-5F3214601A86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AB50B-318C-4FB6-9AED-DA568B829D6D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ole tekstowe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Prostokąt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ole tekstowe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21D01-B186-436D-AD51-A109B3D6F099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rostokąt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9C7640-831E-446C-86EC-39E6D58855B8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Pole tekstowe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Prostokąt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ole tekstowe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2AE03-7397-4306-8150-198A96CCDAD0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Prostokąt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5C51D-E5B7-4C11-89F4-BB0402BD62F0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Pole tekstowe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1ED9FE-F9D6-4209-BEA9-95503D6EE49E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Prostokąt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ole tekstowe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7E780-721B-4566-A76F-73D468FB71EF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Prostokąt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F2E2D-1928-4A56-A18F-AC6C1D49A0C2}" type="datetime1">
              <a:rPr lang="pl-PL" noProof="0" smtClean="0"/>
              <a:t>11.10.2023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  <a:p>
            <a:pPr lvl="5" rtl="0"/>
            <a:r>
              <a:rPr lang="pl-PL" noProof="0" dirty="0"/>
              <a:t>Szósty poziom</a:t>
            </a:r>
          </a:p>
          <a:p>
            <a:pPr lvl="6" rtl="0"/>
            <a:r>
              <a:rPr lang="pl-PL" noProof="0" dirty="0"/>
              <a:t>Siódmy poziom</a:t>
            </a:r>
          </a:p>
          <a:p>
            <a:pPr lvl="7" rtl="0"/>
            <a:r>
              <a:rPr lang="pl-PL" noProof="0" dirty="0"/>
              <a:t>Ósmy poziom</a:t>
            </a:r>
          </a:p>
          <a:p>
            <a:pPr lvl="8" rtl="0"/>
            <a:r>
              <a:rPr lang="pl-PL" noProof="0" dirty="0"/>
              <a:t>Dziewiąty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2E46BC86-2D9A-4E29-8F80-90D4E6B00101}" type="datetime1">
              <a:rPr lang="pl-PL" noProof="0" smtClean="0"/>
              <a:t>11.10.2023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57" name="Prostokąt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>
                <a:cs typeface="Arial"/>
              </a:rPr>
              <a:t>Zielony Baron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>
                <a:cs typeface="Arial"/>
              </a:rPr>
              <a:t>Gra typu </a:t>
            </a:r>
            <a:r>
              <a:rPr lang="pl-PL" dirty="0" err="1">
                <a:cs typeface="Arial"/>
              </a:rPr>
              <a:t>citybuilder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31312-8B10-85C7-D08B-39250158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Ogólny 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5544DD-8997-8718-83FF-6DB035BA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Gra typu </a:t>
            </a:r>
            <a:r>
              <a:rPr lang="pl-PL" dirty="0" err="1">
                <a:cs typeface="Arial"/>
              </a:rPr>
              <a:t>citybuilder</a:t>
            </a:r>
            <a:r>
              <a:rPr lang="pl-PL" dirty="0">
                <a:cs typeface="Arial"/>
              </a:rPr>
              <a:t> polegająca na rozbudowywaniu osady oraz zarządzaniu jej mieszkańcami. Planowane są </a:t>
            </a:r>
            <a:r>
              <a:rPr lang="pl-PL" dirty="0" err="1">
                <a:cs typeface="Arial"/>
              </a:rPr>
              <a:t>okazjonale</a:t>
            </a:r>
            <a:r>
              <a:rPr lang="pl-PL" dirty="0">
                <a:cs typeface="Arial"/>
              </a:rPr>
              <a:t> problemy, które wymagałyby specjalnej uwagi od gracza</a:t>
            </a:r>
          </a:p>
        </p:txBody>
      </p:sp>
    </p:spTree>
    <p:extLst>
      <p:ext uri="{BB962C8B-B14F-4D97-AF65-F5344CB8AC3E}">
        <p14:creationId xmlns:p14="http://schemas.microsoft.com/office/powerpoint/2010/main" val="186818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431BF-44F8-DCE6-CFD4-FC7BF997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Interakcje pomiędzy budynkami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65AB79-FFE1-36FA-AFBA-5269117B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Budynki będą miały wpływ na sąsiadujące konstrukcje</a:t>
            </a:r>
          </a:p>
          <a:p>
            <a:pPr marL="344170" indent="-344170"/>
            <a:r>
              <a:rPr lang="pl-PL" dirty="0">
                <a:cs typeface="Arial"/>
              </a:rPr>
              <a:t>Na przykład jeśli cztery domy są ustawione obok siebie to każdy dom będzie otrzymywał karę -6 do higieny z powodu sąsiadowania 3 innymi domami</a:t>
            </a:r>
          </a:p>
          <a:p>
            <a:pPr marL="344170" indent="-344170"/>
            <a:r>
              <a:rPr lang="pl-PL" dirty="0">
                <a:cs typeface="Arial"/>
              </a:rPr>
              <a:t>Ostatecznie ogólna higiena osady spada</a:t>
            </a:r>
          </a:p>
        </p:txBody>
      </p:sp>
    </p:spTree>
    <p:extLst>
      <p:ext uri="{BB962C8B-B14F-4D97-AF65-F5344CB8AC3E}">
        <p14:creationId xmlns:p14="http://schemas.microsoft.com/office/powerpoint/2010/main" val="11292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C7EED9-BFBC-72EA-E264-91D89990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System usług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C4C9C6-98AD-6278-CF23-67E3EC10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Niektóre struktury będą zapewniać korzyści dla całej miejscowości</a:t>
            </a:r>
          </a:p>
          <a:p>
            <a:pPr marL="344170" indent="-344170"/>
            <a:r>
              <a:rPr lang="pl-PL" dirty="0">
                <a:cs typeface="Arial"/>
              </a:rPr>
              <a:t>Przykładowo usługa łaźni może dać miastu bonus +5 do higieny, ale obecna ilość łaźni może obsłużyć tylko 60% mieszkańców więc miasto otrzymuje tylko bonus +3</a:t>
            </a:r>
          </a:p>
        </p:txBody>
      </p:sp>
    </p:spTree>
    <p:extLst>
      <p:ext uri="{BB962C8B-B14F-4D97-AF65-F5344CB8AC3E}">
        <p14:creationId xmlns:p14="http://schemas.microsoft.com/office/powerpoint/2010/main" val="353234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E2AA45-4A0C-5C47-06B8-3604994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Arial"/>
              </a:rPr>
              <a:t>System zapisywania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EBD66-A67B-B5F0-7338-C6190211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Po godzinie gry gracz zapisuje swój postęp w grze i ją wyłącza</a:t>
            </a:r>
          </a:p>
          <a:p>
            <a:pPr marL="344170" indent="-344170"/>
            <a:r>
              <a:rPr lang="pl-PL" dirty="0">
                <a:cs typeface="Arial"/>
              </a:rPr>
              <a:t>Następnego dnia gracz ładuje swój zapis i kontynuuje grę tak jakby nigdy jej nie zamknął</a:t>
            </a:r>
          </a:p>
        </p:txBody>
      </p:sp>
    </p:spTree>
    <p:extLst>
      <p:ext uri="{BB962C8B-B14F-4D97-AF65-F5344CB8AC3E}">
        <p14:creationId xmlns:p14="http://schemas.microsoft.com/office/powerpoint/2010/main" val="6703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05085-9448-9C50-318E-38C89275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Arial"/>
              </a:rPr>
              <a:t>Techologia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60EEFC-A4AA-E37A-B1C7-67D1E7A2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Głównie SFML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17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160219420E7B43994901838EB0EA5D" ma:contentTypeVersion="4" ma:contentTypeDescription="Utwórz nowy dokument." ma:contentTypeScope="" ma:versionID="1d90e37156fa9930184a691706559934">
  <xsd:schema xmlns:xsd="http://www.w3.org/2001/XMLSchema" xmlns:xs="http://www.w3.org/2001/XMLSchema" xmlns:p="http://schemas.microsoft.com/office/2006/metadata/properties" xmlns:ns2="658b10f4-372f-443c-878e-194d2d8ce3fc" targetNamespace="http://schemas.microsoft.com/office/2006/metadata/properties" ma:root="true" ma:fieldsID="d30450337aca1ed85dc998329a5b5747" ns2:_="">
    <xsd:import namespace="658b10f4-372f-443c-878e-194d2d8ce3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b10f4-372f-443c-878e-194d2d8c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5B8065-0371-4411-96B5-CFA092151957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Panoramiczny</PresentationFormat>
  <Paragraphs>1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Madison</vt:lpstr>
      <vt:lpstr>Zielony Baron</vt:lpstr>
      <vt:lpstr>Ogólny opis</vt:lpstr>
      <vt:lpstr>Interakcje pomiędzy budynkami</vt:lpstr>
      <vt:lpstr>System usług</vt:lpstr>
      <vt:lpstr>System zapisywania</vt:lpstr>
      <vt:lpstr>Techologia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306</cp:revision>
  <dcterms:created xsi:type="dcterms:W3CDTF">2023-03-14T18:49:12Z</dcterms:created>
  <dcterms:modified xsi:type="dcterms:W3CDTF">2023-10-11T13:06:46Z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0x010100DF160219420E7B43994901838EB0EA5D</vt:lpwstr>
  </property>
</Properties>
</file>