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8955AE4A-95F4-45C6-825B-49C7DB8E3231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CCC865-B6E2-4811-9AFE-9CC49A3983D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5AE4A-95F4-45C6-825B-49C7DB8E3231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C865-B6E2-4811-9AFE-9CC49A3983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955AE4A-95F4-45C6-825B-49C7DB8E3231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50CCC865-B6E2-4811-9AFE-9CC49A3983D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5AE4A-95F4-45C6-825B-49C7DB8E3231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0CCC865-B6E2-4811-9AFE-9CC49A3983D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5AE4A-95F4-45C6-825B-49C7DB8E3231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50CCC865-B6E2-4811-9AFE-9CC49A3983D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955AE4A-95F4-45C6-825B-49C7DB8E3231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0CCC865-B6E2-4811-9AFE-9CC49A3983D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955AE4A-95F4-45C6-825B-49C7DB8E3231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0CCC865-B6E2-4811-9AFE-9CC49A3983D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5AE4A-95F4-45C6-825B-49C7DB8E3231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0CCC865-B6E2-4811-9AFE-9CC49A3983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5AE4A-95F4-45C6-825B-49C7DB8E3231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CCC865-B6E2-4811-9AFE-9CC49A3983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5AE4A-95F4-45C6-825B-49C7DB8E3231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0CCC865-B6E2-4811-9AFE-9CC49A3983D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8955AE4A-95F4-45C6-825B-49C7DB8E3231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50CCC865-B6E2-4811-9AFE-9CC49A3983D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955AE4A-95F4-45C6-825B-49C7DB8E3231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0CCC865-B6E2-4811-9AFE-9CC49A3983D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24" y="64291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ea typeface="Segoe UI Historic" pitchFamily="34" charset="0"/>
                <a:cs typeface="Times New Roman" pitchFamily="18" charset="0"/>
              </a:rPr>
              <a:t>CREATING A FORM FOR HOSPITAL MANAGEMENT SYSTEM USING VISUAL BASIC</a:t>
            </a:r>
            <a:endParaRPr lang="en-US" b="1" dirty="0">
              <a:latin typeface="Times New Roman" pitchFamily="18" charset="0"/>
              <a:ea typeface="Segoe UI Historic" pitchFamily="34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7422" y="3143248"/>
            <a:ext cx="6400800" cy="1752600"/>
          </a:xfrm>
        </p:spPr>
        <p:txBody>
          <a:bodyPr>
            <a:noAutofit/>
          </a:bodyPr>
          <a:lstStyle/>
          <a:p>
            <a:pPr algn="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algn="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DHANIYALAKSHMI S</a:t>
            </a:r>
          </a:p>
          <a:p>
            <a:pPr algn="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DHARANI S</a:t>
            </a:r>
          </a:p>
          <a:p>
            <a:pPr algn="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DIVYA SREE T</a:t>
            </a:r>
          </a:p>
          <a:p>
            <a:pPr algn="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ELAKKIYA S</a:t>
            </a:r>
          </a:p>
          <a:p>
            <a:pPr algn="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FATHIMASIRIN A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214470"/>
            <a:ext cx="6477000" cy="18288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MAIN FORM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6000768"/>
            <a:ext cx="6705600" cy="685800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 THIS FORM REPRESENTS THE HOSPITAL MANAGEMENT FEATURES</a:t>
            </a:r>
            <a:endParaRPr lang="en-US" sz="2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Screenshot (3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2918"/>
            <a:ext cx="9144000" cy="5140990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214470"/>
            <a:ext cx="6477000" cy="1828800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DOCTOR DETAILS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 THIS FORM REPRESENT THE DOCTORS INFORMATIONS LIKE NAME MOBILE NO EMAIL RNO</a:t>
            </a:r>
            <a:endParaRPr lang="en-US" sz="2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Screenshot (3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2918"/>
            <a:ext cx="9144000" cy="5140990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214470"/>
            <a:ext cx="6477000" cy="1828800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APPOINMENTS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 THIS FORM REPRESENTS THE REGISTER PATIENTS APPOINTMENTS FOR TREATMENTS CHECKUP</a:t>
            </a:r>
            <a:endParaRPr lang="en-US" sz="2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Screenshot (3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4356"/>
            <a:ext cx="9144000" cy="5140990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214470"/>
            <a:ext cx="6477000" cy="1828800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PATIENT DETAILS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 THIS FORM REPRESENTS THE PATIENTS DETAILS LIKE NAME ADDRESS ID MOBILE NO</a:t>
            </a:r>
            <a:endParaRPr lang="en-US" sz="2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Screenshot (3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4356"/>
            <a:ext cx="9144000" cy="5140990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285908"/>
            <a:ext cx="6477000" cy="1828800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PAYMENTS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 THIS FORM REPRESENTS THE REGISTER  PAYMENTS RECEIVED IN THE PATIENTS</a:t>
            </a:r>
            <a:endParaRPr lang="en-US" sz="2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Screenshot (35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2918"/>
            <a:ext cx="9144000" cy="5140990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214470"/>
            <a:ext cx="6477000" cy="1828800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PHARMACY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 THIS FORM REPRESENTS THE PHARMACY DETAILS OF EVERY PATIENTS OF THE HOSPITAL</a:t>
            </a:r>
            <a:endParaRPr lang="en-US" sz="2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Screenshot (36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4356"/>
            <a:ext cx="9144000" cy="5140990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214470"/>
            <a:ext cx="6477000" cy="1828800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WARDS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 THIS FORM REPRESENTS THE WARD DETAILS FOR ADMIT PATIENTS OF THE HOSPITAL</a:t>
            </a:r>
            <a:endParaRPr lang="en-US" sz="2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Screenshot (37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4356"/>
            <a:ext cx="9144000" cy="5140990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1571612"/>
            <a:ext cx="6477000" cy="1828800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Words>116</Words>
  <Application>Microsoft Office PowerPoint</Application>
  <PresentationFormat>On-screen Show (4:3)</PresentationFormat>
  <Paragraphs>22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Median</vt:lpstr>
      <vt:lpstr>CREATING A FORM FOR HOSPITAL MANAGEMENT SYSTEM USING VISUAL BASIC</vt:lpstr>
      <vt:lpstr>MAIN FORM</vt:lpstr>
      <vt:lpstr>DOCTOR DETAILS</vt:lpstr>
      <vt:lpstr>APPOINMENTS</vt:lpstr>
      <vt:lpstr>PATIENT DETAILS</vt:lpstr>
      <vt:lpstr>PAYMENTS</vt:lpstr>
      <vt:lpstr>PHARMACY</vt:lpstr>
      <vt:lpstr>WARDS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FORM FOR HOSPITAL MANAGEMENT SYSTEM USING VISUAL BASIC</dc:title>
  <dc:creator>Lenovo</dc:creator>
  <cp:lastModifiedBy>Lenovo</cp:lastModifiedBy>
  <cp:revision>13</cp:revision>
  <dcterms:created xsi:type="dcterms:W3CDTF">2023-09-29T13:59:52Z</dcterms:created>
  <dcterms:modified xsi:type="dcterms:W3CDTF">2023-09-29T15:45:15Z</dcterms:modified>
</cp:coreProperties>
</file>