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952-AC8D-48A9-81DB-4DC33E936EE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90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rgbClr val="C00000"/>
                </a:solidFill>
              </a:rPr>
              <a:t>HYBRIS: </a:t>
            </a:r>
            <a:r>
              <a:rPr lang="en-US" cap="all" dirty="0" smtClean="0">
                <a:solidFill>
                  <a:srgbClr val="C00000"/>
                </a:solidFill>
              </a:rPr>
              <a:t>web services</a:t>
            </a:r>
            <a:r>
              <a:rPr lang="en-US" cap="all" dirty="0" smtClean="0">
                <a:solidFill>
                  <a:srgbClr val="C00000"/>
                </a:solidFill>
              </a:rPr>
              <a:t/>
            </a:r>
            <a:br>
              <a:rPr lang="en-US" cap="all" dirty="0" smtClean="0">
                <a:solidFill>
                  <a:srgbClr val="C00000"/>
                </a:solidFill>
              </a:rPr>
            </a:br>
            <a:r>
              <a:rPr lang="en-US" cap="all" dirty="0" smtClean="0">
                <a:solidFill>
                  <a:srgbClr val="C00000"/>
                </a:solidFill>
              </a:rPr>
              <a:t>week </a:t>
            </a:r>
            <a:r>
              <a:rPr lang="en-US" cap="all" dirty="0" smtClean="0">
                <a:solidFill>
                  <a:srgbClr val="C00000"/>
                </a:solidFill>
              </a:rPr>
              <a:t>9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1894"/>
          </a:xfrm>
        </p:spPr>
        <p:txBody>
          <a:bodyPr>
            <a:normAutofit/>
          </a:bodyPr>
          <a:lstStyle/>
          <a:p>
            <a:endParaRPr lang="en-US" cap="all" dirty="0"/>
          </a:p>
          <a:p>
            <a:pPr algn="l"/>
            <a:r>
              <a:rPr lang="en-US" dirty="0" smtClean="0"/>
              <a:t>Task </a:t>
            </a:r>
            <a:r>
              <a:rPr lang="en-US" dirty="0" smtClean="0"/>
              <a:t>9.2 </a:t>
            </a:r>
            <a:r>
              <a:rPr lang="en-US" dirty="0" smtClean="0"/>
              <a:t>- </a:t>
            </a:r>
            <a:r>
              <a:rPr lang="en-US" dirty="0" smtClean="0"/>
              <a:t>(Web services): </a:t>
            </a:r>
            <a:endParaRPr lang="en-US" dirty="0" smtClean="0"/>
          </a:p>
          <a:p>
            <a:pPr algn="l"/>
            <a:r>
              <a:rPr lang="en-US" dirty="0"/>
              <a:t>Task</a:t>
            </a:r>
            <a:r>
              <a:rPr lang="en-US" sz="2000" dirty="0" smtClean="0"/>
              <a:t>: </a:t>
            </a:r>
            <a:r>
              <a:rPr lang="en-US" dirty="0"/>
              <a:t>Activate Web Services to perform CRUD operations with user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8" y="914401"/>
            <a:ext cx="10759591" cy="200995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Activate web services requires two things to do</a:t>
            </a:r>
            <a:r>
              <a:rPr lang="en-US" sz="1600" dirty="0" smtClean="0">
                <a:latin typeface="Bookman Old Style" panose="02050604050505020204" pitchFamily="18" charset="0"/>
              </a:rPr>
              <a:t>: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 - </a:t>
            </a:r>
            <a:r>
              <a:rPr lang="en-US" sz="1600" dirty="0" smtClean="0">
                <a:latin typeface="Bookman Old Style" panose="02050604050505020204" pitchFamily="18" charset="0"/>
              </a:rPr>
              <a:t>Add the ‘</a:t>
            </a:r>
            <a:r>
              <a:rPr lang="en-US" sz="1600" dirty="0" err="1" smtClean="0">
                <a:latin typeface="Bookman Old Style" panose="02050604050505020204" pitchFamily="18" charset="0"/>
              </a:rPr>
              <a:t>platformservices</a:t>
            </a:r>
            <a:r>
              <a:rPr lang="en-US" sz="1600" dirty="0" smtClean="0">
                <a:latin typeface="Bookman Old Style" panose="02050604050505020204" pitchFamily="18" charset="0"/>
              </a:rPr>
              <a:t>’ extension to the localextensions.xml file.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extension name="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platformwebservices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"/&gt;</a:t>
            </a: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- Run an update in HAC.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Implementation details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362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65" y="854016"/>
            <a:ext cx="9985759" cy="147511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I used Postman (</a:t>
            </a:r>
            <a:r>
              <a:rPr lang="en-US" sz="1600" dirty="0" err="1" smtClean="0">
                <a:latin typeface="Bookman Old Style" panose="02050604050505020204" pitchFamily="18" charset="0"/>
              </a:rPr>
              <a:t>Ghrome</a:t>
            </a:r>
            <a:r>
              <a:rPr lang="en-US" sz="1600" dirty="0" smtClean="0">
                <a:latin typeface="Bookman Old Style" panose="02050604050505020204" pitchFamily="18" charset="0"/>
              </a:rPr>
              <a:t> extension) to send a GET request to check if the REST API got activated. I had to go with basic authentication.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Verification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72" y="2609413"/>
            <a:ext cx="9565347" cy="40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5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65" y="854016"/>
            <a:ext cx="9985759" cy="88852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I could see the list of the users in the response in XML format.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Verification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65" y="1538228"/>
            <a:ext cx="9620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81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HYBRIS: web services week 9 </vt:lpstr>
      <vt:lpstr>Activate web services requires two things to do:   - Add the ‘platformservices’ extension to the localextensions.xml file.   &lt;extension name="platformwebservices"/&gt;   - Run an update in HAC.</vt:lpstr>
      <vt:lpstr>I used Postman (Ghrome extension) to send a GET request to check if the REST API got activated. I had to go with basic authentication.</vt:lpstr>
      <vt:lpstr>I could see the list of the users in the response in XML format.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Trestyanszki</dc:creator>
  <cp:lastModifiedBy>Peter Trestyanszki</cp:lastModifiedBy>
  <cp:revision>128</cp:revision>
  <dcterms:created xsi:type="dcterms:W3CDTF">2017-11-26T09:31:07Z</dcterms:created>
  <dcterms:modified xsi:type="dcterms:W3CDTF">2018-01-21T04:47:20Z</dcterms:modified>
</cp:coreProperties>
</file>