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952-AC8D-48A9-81DB-4DC33E936EE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905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rgbClr val="C00000"/>
                </a:solidFill>
              </a:rPr>
              <a:t>HYBRIS: </a:t>
            </a:r>
            <a:r>
              <a:rPr lang="en-US" cap="all" dirty="0" err="1" smtClean="0">
                <a:solidFill>
                  <a:srgbClr val="C00000"/>
                </a:solidFill>
              </a:rPr>
              <a:t>ACCelerator</a:t>
            </a:r>
            <a:r>
              <a:rPr lang="en-US" cap="all" dirty="0" smtClean="0">
                <a:solidFill>
                  <a:srgbClr val="C00000"/>
                </a:solidFill>
              </a:rPr>
              <a:t/>
            </a:r>
            <a:br>
              <a:rPr lang="en-US" cap="all" dirty="0" smtClean="0">
                <a:solidFill>
                  <a:srgbClr val="C00000"/>
                </a:solidFill>
              </a:rPr>
            </a:br>
            <a:r>
              <a:rPr lang="en-US" cap="all" dirty="0" smtClean="0">
                <a:solidFill>
                  <a:srgbClr val="C00000"/>
                </a:solidFill>
              </a:rPr>
              <a:t>week 9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1894"/>
          </a:xfrm>
        </p:spPr>
        <p:txBody>
          <a:bodyPr>
            <a:normAutofit/>
          </a:bodyPr>
          <a:lstStyle/>
          <a:p>
            <a:endParaRPr lang="en-US" cap="all" dirty="0"/>
          </a:p>
          <a:p>
            <a:pPr algn="l"/>
            <a:r>
              <a:rPr lang="en-US" dirty="0" smtClean="0"/>
              <a:t>Task </a:t>
            </a:r>
            <a:r>
              <a:rPr lang="en-US" dirty="0" smtClean="0"/>
              <a:t>9.4 </a:t>
            </a:r>
            <a:r>
              <a:rPr lang="en-US" dirty="0" smtClean="0"/>
              <a:t>- </a:t>
            </a:r>
            <a:r>
              <a:rPr lang="en-US" dirty="0" smtClean="0"/>
              <a:t>(Accelerator): </a:t>
            </a:r>
            <a:endParaRPr lang="en-US" dirty="0" smtClean="0"/>
          </a:p>
          <a:p>
            <a:pPr algn="l"/>
            <a:r>
              <a:rPr lang="en-US" dirty="0"/>
              <a:t>Task</a:t>
            </a:r>
            <a:r>
              <a:rPr lang="en-US" sz="2000" dirty="0" smtClean="0"/>
              <a:t>: </a:t>
            </a:r>
            <a:r>
              <a:rPr lang="en-US" dirty="0"/>
              <a:t>Think of a short name for a new store (for example, </a:t>
            </a:r>
            <a:r>
              <a:rPr lang="en-US" dirty="0" err="1"/>
              <a:t>estore</a:t>
            </a:r>
            <a:r>
              <a:rPr lang="en-US" dirty="0"/>
              <a:t>). Create a separate codebase for your store using </a:t>
            </a:r>
            <a:r>
              <a:rPr lang="en-US" dirty="0" err="1"/>
              <a:t>modulegen</a:t>
            </a:r>
            <a:r>
              <a:rPr lang="en-US" dirty="0"/>
              <a:t>. Create project data for the new module.</a:t>
            </a:r>
          </a:p>
          <a:p>
            <a:pPr algn="l"/>
            <a:r>
              <a:rPr lang="en-US" dirty="0"/>
              <a:t>Start Hybris with generated extensions. Ensure that your new store is displayed without errors after initialization.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8" y="914400"/>
            <a:ext cx="10759591" cy="5744373"/>
          </a:xfrm>
        </p:spPr>
        <p:txBody>
          <a:bodyPr>
            <a:normAutofit fontScale="90000"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Steps what I did:</a:t>
            </a: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1. Run ant </a:t>
            </a:r>
            <a:r>
              <a:rPr lang="en-US" sz="1600" dirty="0" err="1" smtClean="0">
                <a:latin typeface="Bookman Old Style" panose="02050604050505020204" pitchFamily="18" charset="0"/>
              </a:rPr>
              <a:t>modulegen</a:t>
            </a:r>
            <a:r>
              <a:rPr lang="en-US" sz="1600" dirty="0" smtClean="0">
                <a:latin typeface="Bookman Old Style" panose="02050604050505020204" pitchFamily="18" charset="0"/>
              </a:rPr>
              <a:t> with the following parameters: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     </a:t>
            </a:r>
            <a:r>
              <a:rPr lang="en-US" sz="1600" dirty="0" smtClean="0">
                <a:latin typeface="Bookman Old Style" panose="02050604050505020204" pitchFamily="18" charset="0"/>
              </a:rPr>
              <a:t>template: accelerator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    name:      apple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    package:  </a:t>
            </a:r>
            <a:r>
              <a:rPr lang="en-US" sz="1600" dirty="0" err="1" smtClean="0">
                <a:latin typeface="Bookman Old Style" panose="02050604050505020204" pitchFamily="18" charset="0"/>
              </a:rPr>
              <a:t>org.training</a:t>
            </a: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    </a:t>
            </a: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 2. Add extensions </a:t>
            </a:r>
            <a:r>
              <a:rPr lang="en-US" sz="1600" dirty="0">
                <a:latin typeface="Bookman Old Style" panose="02050604050505020204" pitchFamily="18" charset="0"/>
              </a:rPr>
              <a:t>to </a:t>
            </a:r>
            <a:r>
              <a:rPr lang="en-US" sz="1600" dirty="0" smtClean="0">
                <a:latin typeface="Bookman Old Style" panose="02050604050505020204" pitchFamily="18" charset="0"/>
              </a:rPr>
              <a:t>the </a:t>
            </a:r>
            <a:r>
              <a:rPr lang="en-US" sz="1600" dirty="0">
                <a:latin typeface="Bookman Old Style" panose="02050604050505020204" pitchFamily="18" charset="0"/>
              </a:rPr>
              <a:t>localextensions.xml file</a:t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    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extension name="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applefulfilmentprocess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"/&gt;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  &lt;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extension name="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applecore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"/&gt;  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&lt;extension name="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appleinitialdata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"/&gt;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&lt;extension name="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applefacades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"/&gt; 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&lt;extension name="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appletest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"/&gt;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&lt;extension name="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applestorefront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"/&gt; 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&lt;extension name="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applecockpits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"/&gt;</a:t>
            </a:r>
            <a:b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3. </a:t>
            </a:r>
            <a:r>
              <a:rPr lang="en-US" sz="1600" dirty="0" smtClean="0">
                <a:latin typeface="Bookman Old Style" panose="02050604050505020204" pitchFamily="18" charset="0"/>
              </a:rPr>
              <a:t>Run ant clean all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 4. </a:t>
            </a:r>
            <a:r>
              <a:rPr lang="en-US" sz="1600" dirty="0">
                <a:latin typeface="Bookman Old Style" panose="02050604050505020204" pitchFamily="18" charset="0"/>
              </a:rPr>
              <a:t>S</a:t>
            </a:r>
            <a:r>
              <a:rPr lang="en-US" sz="1600" dirty="0" smtClean="0">
                <a:latin typeface="Bookman Old Style" panose="02050604050505020204" pitchFamily="18" charset="0"/>
              </a:rPr>
              <a:t>tart the server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5. Update the system with project data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 6. Add new entries to the host file: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  127.0.0.1   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electronics.local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   127.0.0.1   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apparel-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uk.local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   127.0.0.1   </a:t>
            </a:r>
            <a:r>
              <a:rPr lang="en-US" sz="1600" dirty="0">
                <a:solidFill>
                  <a:srgbClr val="0070C0"/>
                </a:solidFill>
                <a:latin typeface="Bookman Old Style" panose="02050604050505020204" pitchFamily="18" charset="0"/>
              </a:rPr>
              <a:t>apparel-</a:t>
            </a:r>
            <a:r>
              <a:rPr lang="en-US" sz="16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de.local</a:t>
            </a:r>
            <a:endParaRPr lang="en-US" sz="16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Implementation details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362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65" y="854016"/>
            <a:ext cx="9985759" cy="88852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I </a:t>
            </a:r>
            <a:r>
              <a:rPr lang="en-US" sz="1600" dirty="0" smtClean="0">
                <a:latin typeface="Bookman Old Style" panose="02050604050505020204" pitchFamily="18" charset="0"/>
              </a:rPr>
              <a:t>can see the sites in HMC.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Verification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6" y="1742536"/>
            <a:ext cx="1103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65" y="854016"/>
            <a:ext cx="9985759" cy="88852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I </a:t>
            </a:r>
            <a:r>
              <a:rPr lang="en-US" sz="1600" dirty="0" smtClean="0">
                <a:latin typeface="Bookman Old Style" panose="02050604050505020204" pitchFamily="18" charset="0"/>
              </a:rPr>
              <a:t>can see the sites in the browsers.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Verification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52" y="2464389"/>
            <a:ext cx="11060723" cy="41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4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88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Office Theme</vt:lpstr>
      <vt:lpstr>HYBRIS: ACCelerator week 9 </vt:lpstr>
      <vt:lpstr>Steps what I did:   1. Run ant modulegen with the following parameters:      template: accelerator      name:      apple      package:  org.training        2. Add extensions to the localextensions.xml file       &lt;extension name="applefulfilmentprocess"/&gt;       &lt;extension name="applecore"/&gt;         &lt;extension name="appleinitialdata"/&gt;       &lt;extension name="applefacades"/&gt;        &lt;extension name="appletest"/&gt;       &lt;extension name="applestorefront"/&gt;        &lt;extension name="applecockpits"/&gt;   3. Run ant clean all   4. Start the server    5. Update the system with project data   6. Add new entries to the host file:        127.0.0.1   electronics.local       127.0.0.1   apparel-uk.local       127.0.0.1   apparel-de.local</vt:lpstr>
      <vt:lpstr>I can see the sites in HMC.</vt:lpstr>
      <vt:lpstr>I can see the sites in the browsers.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Trestyanszki</dc:creator>
  <cp:lastModifiedBy>Peter Trestyanszki</cp:lastModifiedBy>
  <cp:revision>130</cp:revision>
  <dcterms:created xsi:type="dcterms:W3CDTF">2017-11-26T09:31:07Z</dcterms:created>
  <dcterms:modified xsi:type="dcterms:W3CDTF">2018-01-21T08:28:25Z</dcterms:modified>
</cp:coreProperties>
</file>