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952-AC8D-48A9-81DB-4DC33E936EE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hybris.com/display/R5T/Shortcut+to+the+Merchandise+Sto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905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rgbClr val="C00000"/>
                </a:solidFill>
              </a:rPr>
              <a:t>HYBRIS: </a:t>
            </a:r>
            <a:r>
              <a:rPr lang="en-US" cap="all" dirty="0" smtClean="0">
                <a:solidFill>
                  <a:srgbClr val="C00000"/>
                </a:solidFill>
              </a:rPr>
              <a:t>Security</a:t>
            </a:r>
            <a:br>
              <a:rPr lang="en-US" cap="all" dirty="0" smtClean="0">
                <a:solidFill>
                  <a:srgbClr val="C00000"/>
                </a:solidFill>
              </a:rPr>
            </a:br>
            <a:r>
              <a:rPr lang="en-US" cap="all" dirty="0" smtClean="0">
                <a:solidFill>
                  <a:srgbClr val="C00000"/>
                </a:solidFill>
              </a:rPr>
              <a:t>week 7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68338"/>
          </a:xfrm>
        </p:spPr>
        <p:txBody>
          <a:bodyPr>
            <a:normAutofit fontScale="85000" lnSpcReduction="10000"/>
          </a:bodyPr>
          <a:lstStyle/>
          <a:p>
            <a:endParaRPr lang="en-US" cap="all" dirty="0"/>
          </a:p>
          <a:p>
            <a:pPr algn="l"/>
            <a:r>
              <a:rPr lang="en-US" dirty="0" smtClean="0"/>
              <a:t>Task 7.4 (Security): </a:t>
            </a:r>
          </a:p>
          <a:p>
            <a:pPr algn="l"/>
            <a:r>
              <a:rPr lang="en-US" dirty="0"/>
              <a:t>This task depends on Hybris Commerce functionality. Before doing this task, you need to install Hybris Merchandise Store (</a:t>
            </a:r>
            <a:r>
              <a:rPr lang="en-US" dirty="0">
                <a:hlinkClick r:id="rId2"/>
              </a:rPr>
              <a:t>https://wiki.hybris.com/display/R5T/Shortcut+to+the+Merchandise+Store</a:t>
            </a:r>
            <a:r>
              <a:rPr lang="en-US" dirty="0"/>
              <a:t>).</a:t>
            </a:r>
          </a:p>
          <a:p>
            <a:pPr algn="l"/>
            <a:r>
              <a:rPr lang="en-US" dirty="0"/>
              <a:t>Select any page from the Merchandise Store. Disable this page for anonymous users.</a:t>
            </a:r>
          </a:p>
        </p:txBody>
      </p:sp>
    </p:spTree>
    <p:extLst>
      <p:ext uri="{BB962C8B-B14F-4D97-AF65-F5344CB8AC3E}">
        <p14:creationId xmlns:p14="http://schemas.microsoft.com/office/powerpoint/2010/main" val="14380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8" y="1311330"/>
            <a:ext cx="10759591" cy="1081532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The page I chose is the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store finder page</a:t>
            </a:r>
            <a:r>
              <a:rPr lang="en-US" sz="1600" dirty="0" smtClean="0">
                <a:latin typeface="Bookman Old Style" panose="02050604050505020204" pitchFamily="18" charset="0"/>
              </a:rPr>
              <a:t>. I’m making it disabled for anonymous users which means only those users can see it who are authenticated and logged in.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endParaRPr lang="en-US" sz="16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Note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352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8" y="1311329"/>
            <a:ext cx="10759591" cy="2794139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I can change the spring-security.xml file like this: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/>
              <a:t>&lt;</a:t>
            </a:r>
            <a:r>
              <a:rPr lang="en-US" sz="1600" dirty="0" err="1"/>
              <a:t>security:http</a:t>
            </a:r>
            <a:r>
              <a:rPr lang="en-US" sz="1600" dirty="0"/>
              <a:t> disable-</a:t>
            </a:r>
            <a:r>
              <a:rPr lang="en-US" sz="1600" dirty="0" err="1"/>
              <a:t>url</a:t>
            </a:r>
            <a:r>
              <a:rPr lang="en-US" sz="1600" dirty="0"/>
              <a:t>-rewriting=</a:t>
            </a:r>
            <a:r>
              <a:rPr lang="en-US" sz="1600" i="1" dirty="0"/>
              <a:t>"true"  request-matcher-ref="</a:t>
            </a:r>
            <a:r>
              <a:rPr lang="en-US" sz="1600" i="1" dirty="0" err="1"/>
              <a:t>excludeUrlRequestMatcher</a:t>
            </a:r>
            <a:r>
              <a:rPr lang="en-US" sz="1600" i="1" dirty="0"/>
              <a:t>" use-expressions="true"&gt;</a:t>
            </a:r>
            <a:br>
              <a:rPr lang="en-US" sz="1600" i="1" dirty="0"/>
            </a:br>
            <a:r>
              <a:rPr lang="en-US" sz="1600" dirty="0"/>
              <a:t>&lt;</a:t>
            </a:r>
            <a:r>
              <a:rPr lang="en-US" sz="1600" dirty="0" err="1"/>
              <a:t>security:anonymous</a:t>
            </a:r>
            <a:r>
              <a:rPr lang="en-US" sz="1600" dirty="0"/>
              <a:t> username=</a:t>
            </a:r>
            <a:r>
              <a:rPr lang="en-US" sz="1600" i="1" dirty="0"/>
              <a:t>"anonymous" granted-authority="ROLE_ANONYMOUS" </a:t>
            </a:r>
            <a:r>
              <a:rPr lang="en-US" sz="1600" i="1" dirty="0" smtClean="0"/>
              <a:t>/&gt;</a:t>
            </a:r>
            <a:br>
              <a:rPr lang="en-US" sz="1600" i="1" dirty="0" smtClean="0"/>
            </a:br>
            <a:r>
              <a:rPr lang="en-US" sz="1600" i="1" dirty="0"/>
              <a:t>…</a:t>
            </a:r>
            <a:br>
              <a:rPr lang="en-US" sz="1600" i="1" dirty="0"/>
            </a:br>
            <a:r>
              <a:rPr lang="en-US" sz="1600" i="1" dirty="0">
                <a:solidFill>
                  <a:srgbClr val="FF0000"/>
                </a:solidFill>
              </a:rPr>
              <a:t>&lt;</a:t>
            </a:r>
            <a:r>
              <a:rPr lang="en-US" sz="1600" i="1" dirty="0" err="1">
                <a:solidFill>
                  <a:srgbClr val="FF0000"/>
                </a:solidFill>
              </a:rPr>
              <a:t>security:intercept-url</a:t>
            </a:r>
            <a:r>
              <a:rPr lang="en-US" sz="1600" i="1" dirty="0">
                <a:solidFill>
                  <a:srgbClr val="FF0000"/>
                </a:solidFill>
              </a:rPr>
              <a:t> pattern="/store-finder" access="!</a:t>
            </a:r>
            <a:r>
              <a:rPr lang="en-US" sz="1600" i="1" dirty="0" err="1">
                <a:solidFill>
                  <a:srgbClr val="FF0000"/>
                </a:solidFill>
              </a:rPr>
              <a:t>hasRole</a:t>
            </a:r>
            <a:r>
              <a:rPr lang="en-US" sz="1600" i="1" dirty="0">
                <a:solidFill>
                  <a:srgbClr val="FF0000"/>
                </a:solidFill>
              </a:rPr>
              <a:t>('ROLE_ANONYMOUS')" /&gt;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 smtClean="0"/>
              <a:t>…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dirty="0" smtClean="0"/>
              <a:t>&lt;/</a:t>
            </a:r>
            <a:r>
              <a:rPr lang="en-US" sz="1600" dirty="0" err="1" smtClean="0"/>
              <a:t>security:http</a:t>
            </a:r>
            <a:r>
              <a:rPr lang="en-US" sz="1600" dirty="0" smtClean="0"/>
              <a:t>&gt;</a:t>
            </a: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Once an anonymous user hits the URL they are getting redirected to the login page.</a:t>
            </a:r>
            <a:endParaRPr lang="en-US" sz="16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362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Screenshot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0" y="1724824"/>
            <a:ext cx="11334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5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92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Office Theme</vt:lpstr>
      <vt:lpstr>HYBRIS: Security week 7 </vt:lpstr>
      <vt:lpstr>The page I chose is the store finder page. I’m making it disabled for anonymous users which means only those users can see it who are authenticated and logged in. </vt:lpstr>
      <vt:lpstr>I can change the spring-security.xml file like this:  &lt;security:http disable-url-rewriting="true"  request-matcher-ref="excludeUrlRequestMatcher" use-expressions="true"&gt; &lt;security:anonymous username="anonymous" granted-authority="ROLE_ANONYMOUS" /&gt; … &lt;security:intercept-url pattern="/store-finder" access="!hasRole('ROLE_ANONYMOUS')" /&gt; … &lt;/security:http&gt;  Once an anonymous user hits the URL they are getting redirected to the login page.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Trestyanszki</dc:creator>
  <cp:lastModifiedBy>Peter Trestyanszki</cp:lastModifiedBy>
  <cp:revision>104</cp:revision>
  <dcterms:created xsi:type="dcterms:W3CDTF">2017-11-26T09:31:07Z</dcterms:created>
  <dcterms:modified xsi:type="dcterms:W3CDTF">2018-01-09T19:45:46Z</dcterms:modified>
</cp:coreProperties>
</file>