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rgbClr val="C00000"/>
                </a:solidFill>
              </a:rPr>
              <a:t>HYBRIS: </a:t>
            </a:r>
            <a:r>
              <a:rPr lang="en-US" cap="all" dirty="0" smtClean="0">
                <a:solidFill>
                  <a:srgbClr val="C00000"/>
                </a:solidFill>
              </a:rPr>
              <a:t>Validation</a:t>
            </a:r>
            <a:r>
              <a:rPr lang="en-US" cap="all" dirty="0" smtClean="0">
                <a:solidFill>
                  <a:srgbClr val="C00000"/>
                </a:solidFill>
              </a:rPr>
              <a:t/>
            </a:r>
            <a:br>
              <a:rPr lang="en-US" cap="all" dirty="0" smtClean="0">
                <a:solidFill>
                  <a:srgbClr val="C00000"/>
                </a:solidFill>
              </a:rPr>
            </a:br>
            <a:r>
              <a:rPr lang="en-US" cap="all" dirty="0" smtClean="0">
                <a:solidFill>
                  <a:srgbClr val="C00000"/>
                </a:solidFill>
              </a:rPr>
              <a:t>week 8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1894"/>
          </a:xfrm>
        </p:spPr>
        <p:txBody>
          <a:bodyPr>
            <a:normAutofit/>
          </a:bodyPr>
          <a:lstStyle/>
          <a:p>
            <a:endParaRPr lang="en-US" cap="all" dirty="0"/>
          </a:p>
          <a:p>
            <a:pPr algn="l"/>
            <a:r>
              <a:rPr lang="en-US" dirty="0" smtClean="0"/>
              <a:t>Task </a:t>
            </a:r>
            <a:r>
              <a:rPr lang="en-US" dirty="0" smtClean="0"/>
              <a:t>8.4 </a:t>
            </a:r>
            <a:r>
              <a:rPr lang="en-US" dirty="0" smtClean="0"/>
              <a:t>- </a:t>
            </a:r>
            <a:r>
              <a:rPr lang="en-US" dirty="0" smtClean="0"/>
              <a:t>(</a:t>
            </a:r>
            <a:r>
              <a:rPr lang="en-US" dirty="0" smtClean="0"/>
              <a:t>Validation</a:t>
            </a:r>
            <a:r>
              <a:rPr lang="en-US" dirty="0" smtClean="0"/>
              <a:t>): </a:t>
            </a:r>
            <a:endParaRPr lang="en-US" dirty="0" smtClean="0"/>
          </a:p>
          <a:p>
            <a:pPr algn="l"/>
            <a:r>
              <a:rPr lang="en-US" dirty="0"/>
              <a:t>Task</a:t>
            </a:r>
            <a:r>
              <a:rPr lang="en-US" sz="2000" dirty="0" smtClean="0"/>
              <a:t>: </a:t>
            </a:r>
            <a:r>
              <a:rPr lang="en-US" dirty="0"/>
              <a:t>Add "age" attribute to the "Customer" type.</a:t>
            </a:r>
          </a:p>
          <a:p>
            <a:pPr algn="l"/>
            <a:r>
              <a:rPr lang="en-US" dirty="0"/>
              <a:t>Create validation to check user age. Make it impossible to create </a:t>
            </a:r>
            <a:r>
              <a:rPr lang="en-US" dirty="0" err="1"/>
              <a:t>aCustomer</a:t>
            </a:r>
            <a:r>
              <a:rPr lang="en-US" dirty="0"/>
              <a:t> with age &lt; 18.</a:t>
            </a:r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914401"/>
            <a:ext cx="10759591" cy="200995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Here are the steps that I took to set up the desired validation: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- Added the age attribute to </a:t>
            </a:r>
            <a:r>
              <a:rPr lang="en-US" sz="1600" dirty="0">
                <a:latin typeface="Bookman Old Style" panose="02050604050505020204" pitchFamily="18" charset="0"/>
              </a:rPr>
              <a:t>C</a:t>
            </a:r>
            <a:r>
              <a:rPr lang="en-US" sz="1600" dirty="0" smtClean="0">
                <a:latin typeface="Bookman Old Style" panose="02050604050505020204" pitchFamily="18" charset="0"/>
              </a:rPr>
              <a:t>ustomer item type.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- Created an attribute validation item type called </a:t>
            </a:r>
            <a:r>
              <a:rPr lang="en-US" sz="1600" dirty="0" err="1" smtClean="0">
                <a:latin typeface="Bookman Old Style" panose="02050604050505020204" pitchFamily="18" charset="0"/>
              </a:rPr>
              <a:t>NotUnderAgeConstraint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- Implemented a constraint validator called </a:t>
            </a:r>
            <a:r>
              <a:rPr lang="en-US" sz="1600" dirty="0" err="1" smtClean="0">
                <a:latin typeface="Bookman Old Style" panose="02050604050505020204" pitchFamily="18" charset="0"/>
              </a:rPr>
              <a:t>NotUnderAgeValidator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- Inserted a constraint to the database with </a:t>
            </a:r>
            <a:r>
              <a:rPr lang="en-US" sz="1600" dirty="0" err="1" smtClean="0">
                <a:latin typeface="Bookman Old Style" panose="02050604050505020204" pitchFamily="18" charset="0"/>
              </a:rPr>
              <a:t>impex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- Added the age attribute to hmc.xml 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43" y="3166038"/>
            <a:ext cx="7865819" cy="33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HYBRIS: Validation week 8 </vt:lpstr>
      <vt:lpstr>Here are the steps that I took to set up the desired validation:   - Added the age attribute to Customer item type.  - Created an attribute validation item type called NotUnderAgeConstraint  - Implemented a constraint validator called NotUnderAgeValidator  - Inserted a constraint to the database with impex  - Added the age attribute to hmc.xml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Trestyanszki</dc:creator>
  <cp:lastModifiedBy>Peter Trestyanszki</cp:lastModifiedBy>
  <cp:revision>123</cp:revision>
  <dcterms:created xsi:type="dcterms:W3CDTF">2017-11-26T09:31:07Z</dcterms:created>
  <dcterms:modified xsi:type="dcterms:W3CDTF">2018-01-21T01:46:48Z</dcterms:modified>
</cp:coreProperties>
</file>