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5"/>
    <p:restoredTop sz="94743"/>
  </p:normalViewPr>
  <p:slideViewPr>
    <p:cSldViewPr snapToGrid="0">
      <p:cViewPr varScale="1">
        <p:scale>
          <a:sx n="136" d="100"/>
          <a:sy n="13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4612-2F97-1585-4820-202177340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55AA4-AF0A-56E7-9156-15A07C0ED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66F41-974F-17B9-98D7-005882A9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B67A-CFBF-AF45-8B00-8DC51BC42993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8F607-EBF8-2B12-70FA-2D69DFF0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A5CDA-755D-6A6A-8EA4-D0429990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9CA4-0049-E44A-920A-055844D50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2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2142-3D95-A38F-0DDE-11269CEC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63B03-7FBE-41F2-B41C-AEFC994E2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D827E-3338-3BE2-945C-2AF489D9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B67A-CFBF-AF45-8B00-8DC51BC42993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D1F03-E931-E304-E0E7-7E78A9E8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27851-FA8A-7769-023E-1FB55372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9CA4-0049-E44A-920A-055844D50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5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FC289-697E-75B0-3AE5-2770BCD43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7A213-90E0-8433-415F-6C0F7A7E7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4DDF8-B152-1118-D93B-224C35A8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B67A-CFBF-AF45-8B00-8DC51BC42993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99A20-4F2A-2981-A693-FBBED2DE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99965-6E7C-F7C2-D9C7-D8B1943C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9CA4-0049-E44A-920A-055844D50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3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373B-4E1C-15DD-CEF3-3DF916A6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52DC-96C8-55D0-B946-EAF63A68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95E02-0D87-8679-0A6F-98BDD3CA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B67A-CFBF-AF45-8B00-8DC51BC42993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B9803-66A4-051A-4B2A-57430739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6C50-6376-C437-FED0-1F2B0E7A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9CA4-0049-E44A-920A-055844D50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0369-E27C-BB3E-CE10-86DA92CF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56D4C-ED5A-45F7-0BD6-87B6E8CE3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18A03-A20D-7FFA-1211-9CCD5D78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B67A-CFBF-AF45-8B00-8DC51BC42993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1A747-B2DD-7986-FB36-02FB1A3E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0196B-31F8-60C4-AF31-37467380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9CA4-0049-E44A-920A-055844D50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5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CAAB-793C-A1F2-BBA8-3CE2874F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AD40-EBB2-7499-5D6E-34BE524A0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A4DCD-EBE0-7AEB-4363-4A91E830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7CA12-CE70-E445-C78E-AA3F1B3B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B67A-CFBF-AF45-8B00-8DC51BC42993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03ACE-CC86-22EB-4F92-4D691815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7E9BB-C0EB-50E4-3B0F-9DD60435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9CA4-0049-E44A-920A-055844D50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3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15C-5908-4C18-A89F-8F66DDA5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647E2-636A-3B22-FCC3-9068C8DB8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608C1-2D6E-E121-82DF-3F8E7C7C0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5CFB4-FEBE-5BDD-4363-22F35DFEE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1583E-2612-2921-5F19-17D71007A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EFE60-FACB-6E63-A967-0DF6A5F6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B67A-CFBF-AF45-8B00-8DC51BC42993}" type="datetimeFigureOut">
              <a:rPr lang="en-US" smtClean="0"/>
              <a:t>4/20/24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D4F7E-C098-1CA2-5075-9EDE175F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325EB-7742-6AB5-2AC7-6759515C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9CA4-0049-E44A-920A-055844D50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6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8F95-3731-964B-706C-CF5A7369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C4360-4D8E-23D7-7579-44FC2DD1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B67A-CFBF-AF45-8B00-8DC51BC42993}" type="datetimeFigureOut">
              <a:rPr lang="en-US" smtClean="0"/>
              <a:t>4/20/24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6430C-A61B-9230-63E3-01ABDD84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436D5-014A-E275-3891-663C7105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9CA4-0049-E44A-920A-055844D50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6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672F5-0CD7-85BB-CF6A-87A9AA20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B67A-CFBF-AF45-8B00-8DC51BC42993}" type="datetimeFigureOut">
              <a:rPr lang="en-US" smtClean="0"/>
              <a:t>4/20/24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5A270-9030-F440-9989-E83E75D5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192E8-B6D3-AF86-E81E-6FBC98A5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9CA4-0049-E44A-920A-055844D50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E6A6-AA29-D703-4337-29E74E12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FAF13-E48E-A045-E193-9EA69056B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BFED4-0F4A-9621-873E-849F69347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9BA22-6A42-0715-3551-83F0DCAB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B67A-CFBF-AF45-8B00-8DC51BC42993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C387D-DC7B-663B-E647-A9CC7DD4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1B827-3AFE-882B-AAC8-EE9F5181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9CA4-0049-E44A-920A-055844D50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1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94894-D4EB-E029-EBE8-B8AE01E86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6CF61-F3A7-3D8B-BAA0-2DEAA923C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12DB8-CC24-A029-ADD8-B9E11C262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A3F94-BBF5-154E-2A2C-88F96732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B67A-CFBF-AF45-8B00-8DC51BC42993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CF559-35FD-F9ED-E709-B414BFA0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09C11-8079-6820-4101-A8BF9452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9CA4-0049-E44A-920A-055844D50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5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25950-96F7-CA9A-8882-75B8A990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D37F4-D7AA-FDA9-B68F-313C6F47B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0BFDC-26F3-9807-8021-AF7B03C1D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66B67A-CFBF-AF45-8B00-8DC51BC42993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2DE99-BCDB-BF6D-4885-D3647BCC1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BE9AF-BD30-42F9-E54C-A427F39C1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179CA4-0049-E44A-920A-055844D50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9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DCB5B5D-7308-B1E5-6FE8-48FEB32FA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863600"/>
            <a:ext cx="7213600" cy="5130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4668BD-91A0-6EF5-4E80-74C1509CC070}"/>
              </a:ext>
            </a:extLst>
          </p:cNvPr>
          <p:cNvSpPr/>
          <p:nvPr/>
        </p:nvSpPr>
        <p:spPr>
          <a:xfrm>
            <a:off x="3836276" y="3773214"/>
            <a:ext cx="110358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19E63-C677-D249-7475-D9443D9D66B7}"/>
              </a:ext>
            </a:extLst>
          </p:cNvPr>
          <p:cNvSpPr/>
          <p:nvPr/>
        </p:nvSpPr>
        <p:spPr>
          <a:xfrm>
            <a:off x="4035972" y="4078014"/>
            <a:ext cx="914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15CE85-3A52-6ED0-57E0-3AAA5240B9A1}"/>
                  </a:ext>
                </a:extLst>
              </p:cNvPr>
              <p:cNvSpPr txBox="1"/>
              <p:nvPr/>
            </p:nvSpPr>
            <p:spPr>
              <a:xfrm>
                <a:off x="1439917" y="2752533"/>
                <a:ext cx="745204" cy="6764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600" b="0" i="1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>
                  <a:ln>
                    <a:noFill/>
                  </a:ln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15CE85-3A52-6ED0-57E0-3AAA5240B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917" y="2752533"/>
                <a:ext cx="745204" cy="676467"/>
              </a:xfrm>
              <a:prstGeom prst="rect">
                <a:avLst/>
              </a:prstGeom>
              <a:blipFill>
                <a:blip r:embed="rId3"/>
                <a:stretch>
                  <a:fillRect l="-8475" t="-727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EDF639-FC56-AA49-1E15-65F99F51850D}"/>
                  </a:ext>
                </a:extLst>
              </p:cNvPr>
              <p:cNvSpPr txBox="1"/>
              <p:nvPr/>
            </p:nvSpPr>
            <p:spPr>
              <a:xfrm>
                <a:off x="1439917" y="4678553"/>
                <a:ext cx="734496" cy="6764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600" b="0" i="1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ln>
                    <a:noFill/>
                  </a:ln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EDF639-FC56-AA49-1E15-65F99F518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917" y="4678553"/>
                <a:ext cx="734496" cy="676467"/>
              </a:xfrm>
              <a:prstGeom prst="rect">
                <a:avLst/>
              </a:prstGeom>
              <a:blipFill>
                <a:blip r:embed="rId4"/>
                <a:stretch>
                  <a:fillRect l="-8475" t="-9259" b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350692-AE34-5EAD-1031-B5D888BE68A3}"/>
              </a:ext>
            </a:extLst>
          </p:cNvPr>
          <p:cNvCxnSpPr>
            <a:stCxn id="8" idx="3"/>
          </p:cNvCxnSpPr>
          <p:nvPr/>
        </p:nvCxnSpPr>
        <p:spPr>
          <a:xfrm flipV="1">
            <a:off x="2174413" y="4382814"/>
            <a:ext cx="1861559" cy="633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5BB866-8CFC-F028-4EBC-E3DD2390CDB2}"/>
              </a:ext>
            </a:extLst>
          </p:cNvPr>
          <p:cNvCxnSpPr>
            <a:stCxn id="6" idx="3"/>
          </p:cNvCxnSpPr>
          <p:nvPr/>
        </p:nvCxnSpPr>
        <p:spPr>
          <a:xfrm>
            <a:off x="2185121" y="3090767"/>
            <a:ext cx="1651155" cy="682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19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E46C3F6-6E6B-2AC7-6B01-3300A62FC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863600"/>
            <a:ext cx="7213600" cy="5130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125E33B-E60F-5CF1-A92C-660BA3C7926F}"/>
              </a:ext>
            </a:extLst>
          </p:cNvPr>
          <p:cNvSpPr/>
          <p:nvPr/>
        </p:nvSpPr>
        <p:spPr>
          <a:xfrm>
            <a:off x="5181600" y="5129574"/>
            <a:ext cx="84429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66A4C0-97B5-3F27-55DA-7C6E032EDA07}"/>
                  </a:ext>
                </a:extLst>
              </p:cNvPr>
              <p:cNvSpPr txBox="1"/>
              <p:nvPr/>
            </p:nvSpPr>
            <p:spPr>
              <a:xfrm>
                <a:off x="1439917" y="3905158"/>
                <a:ext cx="5598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0" i="1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3600" dirty="0">
                  <a:ln>
                    <a:noFill/>
                  </a:ln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66A4C0-97B5-3F27-55DA-7C6E032ED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917" y="3905158"/>
                <a:ext cx="559833" cy="646331"/>
              </a:xfrm>
              <a:prstGeom prst="rect">
                <a:avLst/>
              </a:prstGeom>
              <a:blipFill>
                <a:blip r:embed="rId3"/>
                <a:stretch>
                  <a:fillRect t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6BA7A0-C960-4562-4C63-77DE5980E7C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999750" y="4228324"/>
            <a:ext cx="3181850" cy="901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5E889EA-0C8F-2F7F-2649-E0BCAEAE4CB7}"/>
              </a:ext>
            </a:extLst>
          </p:cNvPr>
          <p:cNvSpPr/>
          <p:nvPr/>
        </p:nvSpPr>
        <p:spPr>
          <a:xfrm>
            <a:off x="2489200" y="2125414"/>
            <a:ext cx="4505960" cy="901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FB4C0C-6979-FE8D-7946-520E86D73BA4}"/>
              </a:ext>
            </a:extLst>
          </p:cNvPr>
          <p:cNvSpPr txBox="1"/>
          <p:nvPr/>
        </p:nvSpPr>
        <p:spPr>
          <a:xfrm>
            <a:off x="8139806" y="689864"/>
            <a:ext cx="31259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>
                  <a:noFill/>
                </a:ln>
                <a:solidFill>
                  <a:srgbClr val="FF0000"/>
                </a:solidFill>
                <a:latin typeface="Helvetica" pitchFamily="2" charset="0"/>
              </a:rPr>
              <a:t>Summary statistics for the residuals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E1ADA0-28BA-CD46-F55D-36DBDE80D2DF}"/>
              </a:ext>
            </a:extLst>
          </p:cNvPr>
          <p:cNvCxnSpPr>
            <a:cxnSpLocks/>
          </p:cNvCxnSpPr>
          <p:nvPr/>
        </p:nvCxnSpPr>
        <p:spPr>
          <a:xfrm flipH="1">
            <a:off x="6995160" y="1585181"/>
            <a:ext cx="1090061" cy="990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1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118E928-5498-F5F0-4F30-94AE49140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863600"/>
            <a:ext cx="7213600" cy="5130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EF17F3-835D-1DBE-EA03-5DEB3FA1210E}"/>
              </a:ext>
            </a:extLst>
          </p:cNvPr>
          <p:cNvSpPr/>
          <p:nvPr/>
        </p:nvSpPr>
        <p:spPr>
          <a:xfrm>
            <a:off x="5279556" y="4059726"/>
            <a:ext cx="914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8E3771-3A3A-C723-8027-106599260354}"/>
                  </a:ext>
                </a:extLst>
              </p:cNvPr>
              <p:cNvSpPr txBox="1"/>
              <p:nvPr/>
            </p:nvSpPr>
            <p:spPr>
              <a:xfrm>
                <a:off x="598669" y="4687697"/>
                <a:ext cx="1669431" cy="6764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𝑆𝐸</m:t>
                          </m:r>
                          <m:r>
                            <a:rPr lang="en-US" sz="3600" b="0" i="1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600" b="0" i="1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ln>
                    <a:noFill/>
                  </a:ln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8E3771-3A3A-C723-8027-106599260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69" y="4687697"/>
                <a:ext cx="1669431" cy="676467"/>
              </a:xfrm>
              <a:prstGeom prst="rect">
                <a:avLst/>
              </a:prstGeom>
              <a:blipFill>
                <a:blip r:embed="rId3"/>
                <a:stretch>
                  <a:fillRect l="-758" t="-9259" r="-3788" b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4CA6B5-8254-2E29-9A85-E8AD7E0236EC}"/>
              </a:ext>
            </a:extLst>
          </p:cNvPr>
          <p:cNvCxnSpPr>
            <a:cxnSpLocks/>
          </p:cNvCxnSpPr>
          <p:nvPr/>
        </p:nvCxnSpPr>
        <p:spPr>
          <a:xfrm flipV="1">
            <a:off x="2174413" y="4288536"/>
            <a:ext cx="3105143" cy="728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7A49D66-E9BC-AF15-BEED-057E36833163}"/>
              </a:ext>
            </a:extLst>
          </p:cNvPr>
          <p:cNvSpPr/>
          <p:nvPr/>
        </p:nvSpPr>
        <p:spPr>
          <a:xfrm>
            <a:off x="6209196" y="4059726"/>
            <a:ext cx="914400" cy="304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273F43-4CF9-0CA1-D470-E92DFAB341E0}"/>
                  </a:ext>
                </a:extLst>
              </p:cNvPr>
              <p:cNvSpPr txBox="1"/>
              <p:nvPr/>
            </p:nvSpPr>
            <p:spPr>
              <a:xfrm>
                <a:off x="8270898" y="798449"/>
                <a:ext cx="109414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600" b="0" i="1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</m:oMath>
                  </m:oMathPara>
                </a14:m>
                <a:endParaRPr lang="en-US" sz="3600" dirty="0">
                  <a:ln>
                    <a:noFill/>
                  </a:ln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273F43-4CF9-0CA1-D470-E92DFAB34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898" y="798449"/>
                <a:ext cx="1094146" cy="646331"/>
              </a:xfrm>
              <a:prstGeom prst="rect">
                <a:avLst/>
              </a:prstGeom>
              <a:blipFill>
                <a:blip r:embed="rId4"/>
                <a:stretch>
                  <a:fillRect l="-1149" b="-57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1F0B1B-89ED-FA5C-C18D-30A027D51A21}"/>
              </a:ext>
            </a:extLst>
          </p:cNvPr>
          <p:cNvCxnSpPr>
            <a:cxnSpLocks/>
          </p:cNvCxnSpPr>
          <p:nvPr/>
        </p:nvCxnSpPr>
        <p:spPr>
          <a:xfrm flipH="1">
            <a:off x="7022592" y="1487231"/>
            <a:ext cx="1723309" cy="257249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46A1D43-9AC6-806F-20B3-AB4C1CE0A4FB}"/>
              </a:ext>
            </a:extLst>
          </p:cNvPr>
          <p:cNvSpPr/>
          <p:nvPr/>
        </p:nvSpPr>
        <p:spPr>
          <a:xfrm>
            <a:off x="7155512" y="4059726"/>
            <a:ext cx="1394128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E26039-52EF-E8B4-328D-565D2A778163}"/>
                  </a:ext>
                </a:extLst>
              </p:cNvPr>
              <p:cNvSpPr txBox="1"/>
              <p:nvPr/>
            </p:nvSpPr>
            <p:spPr>
              <a:xfrm>
                <a:off x="10017587" y="4571873"/>
                <a:ext cx="170835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n>
                          <a:noFill/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600" dirty="0">
                    <a:ln>
                      <a:noFill/>
                    </a:ln>
                    <a:solidFill>
                      <a:srgbClr val="7030A0"/>
                    </a:solidFill>
                  </a:rPr>
                  <a:t>-</a:t>
                </a:r>
                <a:r>
                  <a:rPr lang="en-US" sz="3600" dirty="0">
                    <a:ln>
                      <a:noFill/>
                    </a:ln>
                    <a:solidFill>
                      <a:srgbClr val="7030A0"/>
                    </a:solidFill>
                    <a:latin typeface="Helvetica" pitchFamily="2" charset="0"/>
                  </a:rPr>
                  <a:t>value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E26039-52EF-E8B4-328D-565D2A778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587" y="4571873"/>
                <a:ext cx="1708353" cy="646331"/>
              </a:xfrm>
              <a:prstGeom prst="rect">
                <a:avLst/>
              </a:prstGeom>
              <a:blipFill>
                <a:blip r:embed="rId5"/>
                <a:stretch>
                  <a:fillRect l="-3676" t="-15686" r="-9559"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7546B9-4704-DB79-93B9-F425B8C8C76D}"/>
              </a:ext>
            </a:extLst>
          </p:cNvPr>
          <p:cNvCxnSpPr>
            <a:cxnSpLocks/>
          </p:cNvCxnSpPr>
          <p:nvPr/>
        </p:nvCxnSpPr>
        <p:spPr>
          <a:xfrm flipH="1" flipV="1">
            <a:off x="8549640" y="4288536"/>
            <a:ext cx="1467947" cy="60650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94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118E928-5498-F5F0-4F30-94AE49140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863600"/>
            <a:ext cx="7213600" cy="5130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EF17F3-835D-1DBE-EA03-5DEB3FA1210E}"/>
              </a:ext>
            </a:extLst>
          </p:cNvPr>
          <p:cNvSpPr/>
          <p:nvPr/>
        </p:nvSpPr>
        <p:spPr>
          <a:xfrm>
            <a:off x="4822356" y="5376146"/>
            <a:ext cx="914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8E3771-3A3A-C723-8027-106599260354}"/>
                  </a:ext>
                </a:extLst>
              </p:cNvPr>
              <p:cNvSpPr txBox="1"/>
              <p:nvPr/>
            </p:nvSpPr>
            <p:spPr>
              <a:xfrm>
                <a:off x="1371949" y="4693621"/>
                <a:ext cx="8024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600" b="0" i="1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>
                  <a:ln>
                    <a:noFill/>
                  </a:ln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8E3771-3A3A-C723-8027-106599260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949" y="4693621"/>
                <a:ext cx="802464" cy="646331"/>
              </a:xfrm>
              <a:prstGeom prst="rect">
                <a:avLst/>
              </a:prstGeom>
              <a:blipFill>
                <a:blip r:embed="rId3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4CA6B5-8254-2E29-9A85-E8AD7E0236E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174413" y="5016787"/>
            <a:ext cx="2647943" cy="511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40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15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Brubaker, Connor</dc:creator>
  <cp:lastModifiedBy>Brubaker, Connor</cp:lastModifiedBy>
  <cp:revision>8</cp:revision>
  <dcterms:created xsi:type="dcterms:W3CDTF">2024-04-19T07:27:19Z</dcterms:created>
  <dcterms:modified xsi:type="dcterms:W3CDTF">2024-04-20T22:35:37Z</dcterms:modified>
</cp:coreProperties>
</file>