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4612-2F97-1585-4820-20217734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5AA4-AF0A-56E7-9156-15A07C0E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6F41-974F-17B9-98D7-005882A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F607-EBF8-2B12-70FA-2D69DFF0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5CDA-755D-6A6A-8EA4-D0429990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2142-3D95-A38F-0DDE-11269CEC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3B03-7FBE-41F2-B41C-AEFC994E2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27E-3338-3BE2-945C-2AF489D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1F03-E931-E304-E0E7-7E78A9E8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7851-FA8A-7769-023E-1FB55372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FC289-697E-75B0-3AE5-2770BCD4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A213-90E0-8433-415F-6C0F7A7E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DDF8-B152-1118-D93B-224C35A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9A20-4F2A-2981-A693-FBBED2DE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9965-6E7C-F7C2-D9C7-D8B1943C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73B-4E1C-15DD-CEF3-3DF916A6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52DC-96C8-55D0-B946-EAF63A68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5E02-0D87-8679-0A6F-98BDD3CA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9803-66A4-051A-4B2A-57430739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6C50-6376-C437-FED0-1F2B0E7A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0369-E27C-BB3E-CE10-86DA92C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6D4C-ED5A-45F7-0BD6-87B6E8CE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8A03-A20D-7FFA-1211-9CCD5D78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A747-B2DD-7986-FB36-02FB1A3E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96B-31F8-60C4-AF31-37467380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CAAB-793C-A1F2-BBA8-3CE2874F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AD40-EBB2-7499-5D6E-34BE524A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4DCD-EBE0-7AEB-4363-4A91E83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CA12-CE70-E445-C78E-AA3F1B3B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03ACE-CC86-22EB-4F92-4D691815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E9BB-C0EB-50E4-3B0F-9DD6043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15C-5908-4C18-A89F-8F66DDA5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47E2-636A-3B22-FCC3-9068C8DB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608C1-2D6E-E121-82DF-3F8E7C7C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5CFB4-FEBE-5BDD-4363-22F35DFEE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583E-2612-2921-5F19-17D71007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FE60-FACB-6E63-A967-0DF6A5F6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D4F7E-C098-1CA2-5075-9EDE175F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25EB-7742-6AB5-2AC7-6759515C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8F95-3731-964B-706C-CF5A736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C4360-4D8E-23D7-7579-44FC2DD1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6430C-A61B-9230-63E3-01ABDD84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436D5-014A-E275-3891-663C710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672F5-0CD7-85BB-CF6A-87A9AA2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5A270-9030-F440-9989-E83E75D5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192E8-B6D3-AF86-E81E-6FBC98A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6A6-AA29-D703-4337-29E74E12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AF13-E48E-A045-E193-9EA69056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BFED4-0F4A-9621-873E-849F6934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9BA22-6A42-0715-3551-83F0DCAB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387D-DC7B-663B-E647-A9CC7DD4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1B827-3AFE-882B-AAC8-EE9F518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4894-D4EB-E029-EBE8-B8AE01E8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6CF61-F3A7-3D8B-BAA0-2DEAA923C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2DB8-CC24-A029-ADD8-B9E11C26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3F94-BBF5-154E-2A2C-88F96732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F559-35FD-F9ED-E709-B414BFA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9C11-8079-6820-4101-A8BF945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25950-96F7-CA9A-8882-75B8A990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37F4-D7AA-FDA9-B68F-313C6F47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BFDC-26F3-9807-8021-AF7B03C1D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6B67A-CFBF-AF45-8B00-8DC51BC42993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DE99-BCDB-BF6D-4885-D3647BCC1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E9AF-BD30-42F9-E54C-A427F39C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CB5B5D-7308-B1E5-6FE8-48FEB32F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63600"/>
            <a:ext cx="7213600" cy="513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668BD-91A0-6EF5-4E80-74C1509CC070}"/>
              </a:ext>
            </a:extLst>
          </p:cNvPr>
          <p:cNvSpPr/>
          <p:nvPr/>
        </p:nvSpPr>
        <p:spPr>
          <a:xfrm>
            <a:off x="3836276" y="3773214"/>
            <a:ext cx="110358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19E63-C677-D249-7475-D9443D9D66B7}"/>
              </a:ext>
            </a:extLst>
          </p:cNvPr>
          <p:cNvSpPr/>
          <p:nvPr/>
        </p:nvSpPr>
        <p:spPr>
          <a:xfrm>
            <a:off x="4035972" y="4078014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5CE85-3A52-6ED0-57E0-3AAA5240B9A1}"/>
                  </a:ext>
                </a:extLst>
              </p:cNvPr>
              <p:cNvSpPr txBox="1"/>
              <p:nvPr/>
            </p:nvSpPr>
            <p:spPr>
              <a:xfrm>
                <a:off x="1439917" y="2752533"/>
                <a:ext cx="745204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5CE85-3A52-6ED0-57E0-3AAA5240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2752533"/>
                <a:ext cx="745204" cy="676467"/>
              </a:xfrm>
              <a:prstGeom prst="rect">
                <a:avLst/>
              </a:prstGeom>
              <a:blipFill>
                <a:blip r:embed="rId3"/>
                <a:stretch>
                  <a:fillRect l="-8475" t="-727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DF639-FC56-AA49-1E15-65F99F51850D}"/>
                  </a:ext>
                </a:extLst>
              </p:cNvPr>
              <p:cNvSpPr txBox="1"/>
              <p:nvPr/>
            </p:nvSpPr>
            <p:spPr>
              <a:xfrm>
                <a:off x="1439917" y="4678553"/>
                <a:ext cx="734496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DF639-FC56-AA49-1E15-65F99F51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4678553"/>
                <a:ext cx="734496" cy="676467"/>
              </a:xfrm>
              <a:prstGeom prst="rect">
                <a:avLst/>
              </a:prstGeom>
              <a:blipFill>
                <a:blip r:embed="rId4"/>
                <a:stretch>
                  <a:fillRect l="-8475" t="-9259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50692-AE34-5EAD-1031-B5D888BE68A3}"/>
              </a:ext>
            </a:extLst>
          </p:cNvPr>
          <p:cNvCxnSpPr>
            <a:stCxn id="8" idx="3"/>
          </p:cNvCxnSpPr>
          <p:nvPr/>
        </p:nvCxnSpPr>
        <p:spPr>
          <a:xfrm flipV="1">
            <a:off x="2174413" y="4382814"/>
            <a:ext cx="1861559" cy="63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BB866-8CFC-F028-4EBC-E3DD2390CDB2}"/>
              </a:ext>
            </a:extLst>
          </p:cNvPr>
          <p:cNvCxnSpPr>
            <a:stCxn id="6" idx="3"/>
          </p:cNvCxnSpPr>
          <p:nvPr/>
        </p:nvCxnSpPr>
        <p:spPr>
          <a:xfrm>
            <a:off x="2185121" y="3090767"/>
            <a:ext cx="1651155" cy="68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9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Brubaker, Connor</dc:creator>
  <cp:lastModifiedBy>Brubaker, Connor</cp:lastModifiedBy>
  <cp:revision>3</cp:revision>
  <dcterms:created xsi:type="dcterms:W3CDTF">2024-04-19T07:27:19Z</dcterms:created>
  <dcterms:modified xsi:type="dcterms:W3CDTF">2024-04-19T07:29:59Z</dcterms:modified>
</cp:coreProperties>
</file>