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9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1" r:id="rId24"/>
    <p:sldId id="292" r:id="rId25"/>
    <p:sldId id="294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7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798D-7024-480B-B2C8-D49E0743893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8A84-F0DB-4EDB-AFCA-DAC2FAA9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87" y="2229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81762"/>
            <a:ext cx="10774680" cy="504895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84" y="2134129"/>
            <a:ext cx="634445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" y="1528497"/>
            <a:ext cx="1036319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" y="1717389"/>
            <a:ext cx="10802112" cy="49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1546894"/>
            <a:ext cx="1010859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00050"/>
            <a:ext cx="1021689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" y="1923840"/>
            <a:ext cx="1015593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22570"/>
            <a:ext cx="8548914" cy="319125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>
          <a:xfrm>
            <a:off x="8962309" y="1293721"/>
            <a:ext cx="3106057" cy="5048955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8410765" y="3614998"/>
            <a:ext cx="377372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7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894"/>
            <a:ext cx="1042416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9" y="1546894"/>
            <a:ext cx="1039977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894"/>
            <a:ext cx="8788137" cy="54881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>
          <a:xfrm>
            <a:off x="8788137" y="1202986"/>
            <a:ext cx="3106057" cy="5048955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8410765" y="4087744"/>
            <a:ext cx="377372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75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2257261"/>
            <a:ext cx="10143744" cy="26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1666629"/>
            <a:ext cx="7286171" cy="438582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>
          <a:xfrm>
            <a:off x="8788137" y="1666629"/>
            <a:ext cx="3106057" cy="5048955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8302171" y="1785257"/>
            <a:ext cx="377372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4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809523"/>
            <a:ext cx="10094976" cy="38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07" y="96617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857"/>
            <a:ext cx="9027886" cy="317768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>
          <a:xfrm>
            <a:off x="8788137" y="1546894"/>
            <a:ext cx="3106057" cy="5048955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8410765" y="4962943"/>
            <a:ext cx="377372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94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" y="2881236"/>
            <a:ext cx="1025347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867754"/>
            <a:ext cx="8997696" cy="482952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486656" y="1498422"/>
            <a:ext cx="37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Creating</a:t>
            </a:r>
            <a:r>
              <a:rPr lang="tr-TR" dirty="0" smtClean="0"/>
              <a:t> </a:t>
            </a:r>
            <a:r>
              <a:rPr lang="tr-TR" dirty="0" err="1" smtClean="0"/>
              <a:t>macro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/>
              <a:t>L</a:t>
            </a:r>
            <a:r>
              <a:rPr lang="tr-TR" dirty="0" err="1" smtClean="0"/>
              <a:t>ambda</a:t>
            </a:r>
            <a:r>
              <a:rPr lang="tr-TR" dirty="0" smtClean="0"/>
              <a:t> </a:t>
            </a:r>
            <a:r>
              <a:rPr lang="tr-TR" dirty="0" err="1"/>
              <a:t>F</a:t>
            </a:r>
            <a:r>
              <a:rPr lang="tr-TR" dirty="0" err="1" smtClean="0"/>
              <a:t>unction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63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852416" y="1498422"/>
            <a:ext cx="326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Deploying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Registering</a:t>
            </a:r>
            <a:r>
              <a:rPr lang="tr-TR" dirty="0" smtClean="0"/>
              <a:t> </a:t>
            </a:r>
            <a:r>
              <a:rPr lang="tr-TR" dirty="0" err="1" smtClean="0"/>
              <a:t>macro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60" y="1975696"/>
            <a:ext cx="5344271" cy="45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49" y="1546894"/>
            <a:ext cx="471553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" y="2331673"/>
            <a:ext cx="8183598" cy="251609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>
          <a:xfrm>
            <a:off x="8788137" y="1546894"/>
            <a:ext cx="3106057" cy="5048955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8305668" y="5602514"/>
            <a:ext cx="377372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2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9" y="1804761"/>
            <a:ext cx="11364685" cy="37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2264229"/>
            <a:ext cx="9830899" cy="20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0" y="2409371"/>
            <a:ext cx="10435770" cy="19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3171789"/>
            <a:ext cx="864990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2162629"/>
            <a:ext cx="1052285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1752365"/>
            <a:ext cx="10377714" cy="38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84605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5" y="2409458"/>
            <a:ext cx="8542542" cy="285922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>
          <a:xfrm>
            <a:off x="8904251" y="1314594"/>
            <a:ext cx="3106057" cy="5048955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8468822" y="5811935"/>
            <a:ext cx="377372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9" y="2106007"/>
            <a:ext cx="10436352" cy="28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762"/>
            <a:ext cx="7852229" cy="291503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>
          <a:xfrm>
            <a:off x="8788137" y="1546894"/>
            <a:ext cx="3106057" cy="5048955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8410765" y="2206172"/>
            <a:ext cx="377372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9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72" y="2671657"/>
            <a:ext cx="881185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6" y="1546894"/>
            <a:ext cx="8609391" cy="483939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>
          <a:xfrm>
            <a:off x="8947794" y="1337331"/>
            <a:ext cx="3106057" cy="5048955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8490594" y="2409371"/>
            <a:ext cx="377372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50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" y="1957883"/>
            <a:ext cx="1075508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46894"/>
            <a:ext cx="9056914" cy="399756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5"/>
          <a:stretch/>
        </p:blipFill>
        <p:spPr>
          <a:xfrm>
            <a:off x="8928744" y="1303772"/>
            <a:ext cx="3106057" cy="5048955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8551372" y="3037675"/>
            <a:ext cx="377372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5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fosession - Online Career IT Training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87" y="299119"/>
            <a:ext cx="5810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1828800"/>
            <a:ext cx="10082783" cy="27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9</Words>
  <Application>Microsoft Office PowerPoint</Application>
  <PresentationFormat>Geniş ekran</PresentationFormat>
  <Paragraphs>2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AK</dc:creator>
  <cp:lastModifiedBy>Asus</cp:lastModifiedBy>
  <cp:revision>32</cp:revision>
  <dcterms:created xsi:type="dcterms:W3CDTF">2020-07-15T15:43:21Z</dcterms:created>
  <dcterms:modified xsi:type="dcterms:W3CDTF">2020-07-23T17:21:31Z</dcterms:modified>
</cp:coreProperties>
</file>