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2F2"/>
    <a:srgbClr val="C7A987"/>
    <a:srgbClr val="FAB4D4"/>
    <a:srgbClr val="EF85C2"/>
    <a:srgbClr val="FF6699"/>
    <a:srgbClr val="A28E5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4631"/>
  </p:normalViewPr>
  <p:slideViewPr>
    <p:cSldViewPr snapToGrid="0">
      <p:cViewPr varScale="1">
        <p:scale>
          <a:sx n="97" d="100"/>
          <a:sy n="97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F317F-FB42-4C53-87E7-F54899A9B60B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572BF-3A89-4091-B4DD-A2B0CEF968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5006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aseline="0" dirty="0"/>
              <a:t>.</a:t>
            </a:r>
            <a:r>
              <a:rPr lang="tr-TR" dirty="0"/>
              <a:t>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72BF-3A89-4091-B4DD-A2B0CEF9683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8727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6A8D-E8A0-4A14-95FB-F51144DAD81A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15D-C02F-434A-B550-7B95C6D0C1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315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6A8D-E8A0-4A14-95FB-F51144DAD81A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15D-C02F-434A-B550-7B95C6D0C1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771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6A8D-E8A0-4A14-95FB-F51144DAD81A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15D-C02F-434A-B550-7B95C6D0C1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10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6A8D-E8A0-4A14-95FB-F51144DAD81A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15D-C02F-434A-B550-7B95C6D0C1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521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6A8D-E8A0-4A14-95FB-F51144DAD81A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15D-C02F-434A-B550-7B95C6D0C1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904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6A8D-E8A0-4A14-95FB-F51144DAD81A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15D-C02F-434A-B550-7B95C6D0C1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362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6A8D-E8A0-4A14-95FB-F51144DAD81A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15D-C02F-434A-B550-7B95C6D0C1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343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6A8D-E8A0-4A14-95FB-F51144DAD81A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15D-C02F-434A-B550-7B95C6D0C1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401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6A8D-E8A0-4A14-95FB-F51144DAD81A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15D-C02F-434A-B550-7B95C6D0C1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222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6A8D-E8A0-4A14-95FB-F51144DAD81A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15D-C02F-434A-B550-7B95C6D0C1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974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6A8D-E8A0-4A14-95FB-F51144DAD81A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15D-C02F-434A-B550-7B95C6D0C1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470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B6A8D-E8A0-4A14-95FB-F51144DAD81A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D015D-C02F-434A-B550-7B95C6D0C1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487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571943"/>
              </p:ext>
            </p:extLst>
          </p:nvPr>
        </p:nvGraphicFramePr>
        <p:xfrm>
          <a:off x="0" y="0"/>
          <a:ext cx="12717789" cy="6858000"/>
        </p:xfrm>
        <a:graphic>
          <a:graphicData uri="http://schemas.openxmlformats.org/drawingml/2006/table">
            <a:tbl>
              <a:tblPr firstRow="1" bandRow="1">
                <a:solidFill>
                  <a:srgbClr val="FF3300"/>
                </a:solidFill>
                <a:tableStyleId>{5C22544A-7EE6-4342-B048-85BDC9FD1C3A}</a:tableStyleId>
              </a:tblPr>
              <a:tblGrid>
                <a:gridCol w="979482">
                  <a:extLst>
                    <a:ext uri="{9D8B030D-6E8A-4147-A177-3AD203B41FA5}">
                      <a16:colId xmlns:a16="http://schemas.microsoft.com/office/drawing/2014/main" val="3093347479"/>
                    </a:ext>
                  </a:extLst>
                </a:gridCol>
                <a:gridCol w="664383">
                  <a:extLst>
                    <a:ext uri="{9D8B030D-6E8A-4147-A177-3AD203B41FA5}">
                      <a16:colId xmlns:a16="http://schemas.microsoft.com/office/drawing/2014/main" val="3210754323"/>
                    </a:ext>
                  </a:extLst>
                </a:gridCol>
                <a:gridCol w="582120">
                  <a:extLst>
                    <a:ext uri="{9D8B030D-6E8A-4147-A177-3AD203B41FA5}">
                      <a16:colId xmlns:a16="http://schemas.microsoft.com/office/drawing/2014/main" val="2048557155"/>
                    </a:ext>
                  </a:extLst>
                </a:gridCol>
                <a:gridCol w="720719">
                  <a:extLst>
                    <a:ext uri="{9D8B030D-6E8A-4147-A177-3AD203B41FA5}">
                      <a16:colId xmlns:a16="http://schemas.microsoft.com/office/drawing/2014/main" val="2742235786"/>
                    </a:ext>
                  </a:extLst>
                </a:gridCol>
                <a:gridCol w="720719">
                  <a:extLst>
                    <a:ext uri="{9D8B030D-6E8A-4147-A177-3AD203B41FA5}">
                      <a16:colId xmlns:a16="http://schemas.microsoft.com/office/drawing/2014/main" val="682436342"/>
                    </a:ext>
                  </a:extLst>
                </a:gridCol>
                <a:gridCol w="754197">
                  <a:extLst>
                    <a:ext uri="{9D8B030D-6E8A-4147-A177-3AD203B41FA5}">
                      <a16:colId xmlns:a16="http://schemas.microsoft.com/office/drawing/2014/main" val="2247953160"/>
                    </a:ext>
                  </a:extLst>
                </a:gridCol>
                <a:gridCol w="754197">
                  <a:extLst>
                    <a:ext uri="{9D8B030D-6E8A-4147-A177-3AD203B41FA5}">
                      <a16:colId xmlns:a16="http://schemas.microsoft.com/office/drawing/2014/main" val="2277413193"/>
                    </a:ext>
                  </a:extLst>
                </a:gridCol>
                <a:gridCol w="754197">
                  <a:extLst>
                    <a:ext uri="{9D8B030D-6E8A-4147-A177-3AD203B41FA5}">
                      <a16:colId xmlns:a16="http://schemas.microsoft.com/office/drawing/2014/main" val="1190388413"/>
                    </a:ext>
                  </a:extLst>
                </a:gridCol>
                <a:gridCol w="686543">
                  <a:extLst>
                    <a:ext uri="{9D8B030D-6E8A-4147-A177-3AD203B41FA5}">
                      <a16:colId xmlns:a16="http://schemas.microsoft.com/office/drawing/2014/main" val="1730467046"/>
                    </a:ext>
                  </a:extLst>
                </a:gridCol>
                <a:gridCol w="821851">
                  <a:extLst>
                    <a:ext uri="{9D8B030D-6E8A-4147-A177-3AD203B41FA5}">
                      <a16:colId xmlns:a16="http://schemas.microsoft.com/office/drawing/2014/main" val="3857202919"/>
                    </a:ext>
                  </a:extLst>
                </a:gridCol>
                <a:gridCol w="754197">
                  <a:extLst>
                    <a:ext uri="{9D8B030D-6E8A-4147-A177-3AD203B41FA5}">
                      <a16:colId xmlns:a16="http://schemas.microsoft.com/office/drawing/2014/main" val="3465757835"/>
                    </a:ext>
                  </a:extLst>
                </a:gridCol>
                <a:gridCol w="377099">
                  <a:extLst>
                    <a:ext uri="{9D8B030D-6E8A-4147-A177-3AD203B41FA5}">
                      <a16:colId xmlns:a16="http://schemas.microsoft.com/office/drawing/2014/main" val="2342516052"/>
                    </a:ext>
                  </a:extLst>
                </a:gridCol>
                <a:gridCol w="377099">
                  <a:extLst>
                    <a:ext uri="{9D8B030D-6E8A-4147-A177-3AD203B41FA5}">
                      <a16:colId xmlns:a16="http://schemas.microsoft.com/office/drawing/2014/main" val="2520025704"/>
                    </a:ext>
                  </a:extLst>
                </a:gridCol>
                <a:gridCol w="377099">
                  <a:extLst>
                    <a:ext uri="{9D8B030D-6E8A-4147-A177-3AD203B41FA5}">
                      <a16:colId xmlns:a16="http://schemas.microsoft.com/office/drawing/2014/main" val="3993891014"/>
                    </a:ext>
                  </a:extLst>
                </a:gridCol>
                <a:gridCol w="377099">
                  <a:extLst>
                    <a:ext uri="{9D8B030D-6E8A-4147-A177-3AD203B41FA5}">
                      <a16:colId xmlns:a16="http://schemas.microsoft.com/office/drawing/2014/main" val="2308261977"/>
                    </a:ext>
                  </a:extLst>
                </a:gridCol>
                <a:gridCol w="754197">
                  <a:extLst>
                    <a:ext uri="{9D8B030D-6E8A-4147-A177-3AD203B41FA5}">
                      <a16:colId xmlns:a16="http://schemas.microsoft.com/office/drawing/2014/main" val="3046496877"/>
                    </a:ext>
                  </a:extLst>
                </a:gridCol>
                <a:gridCol w="754197">
                  <a:extLst>
                    <a:ext uri="{9D8B030D-6E8A-4147-A177-3AD203B41FA5}">
                      <a16:colId xmlns:a16="http://schemas.microsoft.com/office/drawing/2014/main" val="3501318179"/>
                    </a:ext>
                  </a:extLst>
                </a:gridCol>
                <a:gridCol w="754197">
                  <a:extLst>
                    <a:ext uri="{9D8B030D-6E8A-4147-A177-3AD203B41FA5}">
                      <a16:colId xmlns:a16="http://schemas.microsoft.com/office/drawing/2014/main" val="961343408"/>
                    </a:ext>
                  </a:extLst>
                </a:gridCol>
                <a:gridCol w="754197">
                  <a:extLst>
                    <a:ext uri="{9D8B030D-6E8A-4147-A177-3AD203B41FA5}">
                      <a16:colId xmlns:a16="http://schemas.microsoft.com/office/drawing/2014/main" val="1144470640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endParaRPr lang="tr-TR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sz="1600" dirty="0">
                          <a:latin typeface="+mn-lt"/>
                        </a:rPr>
                        <a:t>11:00</a:t>
                      </a:r>
                    </a:p>
                    <a:p>
                      <a:pPr algn="ctr"/>
                      <a:r>
                        <a:rPr lang="tr-TR" sz="1600" dirty="0">
                          <a:latin typeface="+mn-lt"/>
                        </a:rPr>
                        <a:t>12:00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>
                          <a:latin typeface="+mn-lt"/>
                        </a:rPr>
                        <a:t>12:00</a:t>
                      </a:r>
                    </a:p>
                    <a:p>
                      <a:pPr algn="ctr"/>
                      <a:r>
                        <a:rPr lang="tr-TR" sz="1600" dirty="0">
                          <a:latin typeface="+mn-lt"/>
                        </a:rPr>
                        <a:t>13:00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>
                          <a:latin typeface="+mn-lt"/>
                        </a:rPr>
                        <a:t>13:00</a:t>
                      </a:r>
                    </a:p>
                    <a:p>
                      <a:pPr algn="ctr"/>
                      <a:r>
                        <a:rPr lang="tr-TR" sz="1600" dirty="0">
                          <a:latin typeface="+mn-lt"/>
                        </a:rPr>
                        <a:t>14:00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>
                          <a:latin typeface="+mn-lt"/>
                        </a:rPr>
                        <a:t>14:00</a:t>
                      </a:r>
                    </a:p>
                    <a:p>
                      <a:pPr algn="ctr"/>
                      <a:r>
                        <a:rPr lang="tr-TR" sz="1600" dirty="0">
                          <a:latin typeface="+mn-lt"/>
                        </a:rPr>
                        <a:t>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>
                          <a:latin typeface="+mn-lt"/>
                        </a:rPr>
                        <a:t>15:00</a:t>
                      </a:r>
                    </a:p>
                    <a:p>
                      <a:pPr algn="ctr"/>
                      <a:r>
                        <a:rPr lang="tr-TR" sz="1600" dirty="0">
                          <a:latin typeface="+mn-lt"/>
                        </a:rPr>
                        <a:t>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>
                          <a:latin typeface="+mn-lt"/>
                        </a:rPr>
                        <a:t>16:00</a:t>
                      </a:r>
                    </a:p>
                    <a:p>
                      <a:pPr algn="ctr"/>
                      <a:r>
                        <a:rPr lang="tr-TR" sz="1600" dirty="0">
                          <a:latin typeface="+mn-lt"/>
                        </a:rPr>
                        <a:t>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>
                          <a:latin typeface="+mn-lt"/>
                        </a:rPr>
                        <a:t>17:00</a:t>
                      </a:r>
                    </a:p>
                    <a:p>
                      <a:pPr algn="ctr"/>
                      <a:r>
                        <a:rPr lang="tr-TR" sz="1600" dirty="0">
                          <a:latin typeface="+mn-lt"/>
                        </a:rPr>
                        <a:t>18:00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>
                          <a:latin typeface="+mn-lt"/>
                        </a:rPr>
                        <a:t>18:00</a:t>
                      </a:r>
                    </a:p>
                    <a:p>
                      <a:pPr algn="ctr"/>
                      <a:r>
                        <a:rPr lang="tr-TR" sz="1600" dirty="0">
                          <a:latin typeface="+mn-lt"/>
                        </a:rPr>
                        <a:t>19:00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>
                          <a:latin typeface="+mn-lt"/>
                        </a:rPr>
                        <a:t>19:00</a:t>
                      </a:r>
                    </a:p>
                    <a:p>
                      <a:pPr algn="ctr"/>
                      <a:r>
                        <a:rPr lang="tr-TR" sz="1600" dirty="0">
                          <a:latin typeface="+mn-lt"/>
                        </a:rPr>
                        <a:t>20:00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sz="1600" dirty="0">
                          <a:latin typeface="+mn-lt"/>
                        </a:rPr>
                        <a:t>20:00</a:t>
                      </a:r>
                    </a:p>
                    <a:p>
                      <a:pPr algn="ctr"/>
                      <a:r>
                        <a:rPr lang="tr-TR" sz="1600" dirty="0">
                          <a:latin typeface="+mn-lt"/>
                        </a:rPr>
                        <a:t>21:00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sz="1600" dirty="0">
                          <a:latin typeface="+mn-lt"/>
                        </a:rPr>
                        <a:t>21:00</a:t>
                      </a:r>
                    </a:p>
                    <a:p>
                      <a:pPr algn="ctr"/>
                      <a:r>
                        <a:rPr lang="tr-TR" sz="1600" dirty="0">
                          <a:latin typeface="+mn-lt"/>
                        </a:rPr>
                        <a:t>22:00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>
                          <a:latin typeface="+mn-lt"/>
                        </a:rPr>
                        <a:t>22:00</a:t>
                      </a:r>
                    </a:p>
                    <a:p>
                      <a:pPr algn="ctr"/>
                      <a:r>
                        <a:rPr lang="tr-TR" sz="1600" dirty="0">
                          <a:latin typeface="+mn-lt"/>
                        </a:rPr>
                        <a:t>23:00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>
                          <a:latin typeface="+mn-lt"/>
                        </a:rPr>
                        <a:t>23:00</a:t>
                      </a:r>
                    </a:p>
                    <a:p>
                      <a:pPr algn="ctr"/>
                      <a:r>
                        <a:rPr lang="tr-TR" sz="1600" dirty="0">
                          <a:latin typeface="+mn-lt"/>
                        </a:rPr>
                        <a:t>00:00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>
                          <a:latin typeface="+mn-lt"/>
                        </a:rPr>
                        <a:t>02:00</a:t>
                      </a:r>
                    </a:p>
                    <a:p>
                      <a:pPr algn="ctr"/>
                      <a:r>
                        <a:rPr lang="tr-TR" sz="1600" dirty="0">
                          <a:latin typeface="+mn-lt"/>
                        </a:rPr>
                        <a:t>05:00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38338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latin typeface="+mn-lt"/>
                        </a:rPr>
                        <a:t>PAZARTESİ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tr-TR" sz="1100" dirty="0">
                          <a:latin typeface="+mn-lt"/>
                        </a:rPr>
                        <a:t>EU</a:t>
                      </a:r>
                    </a:p>
                    <a:p>
                      <a:pPr algn="ctr"/>
                      <a:r>
                        <a:rPr lang="tr-TR" sz="1100" dirty="0">
                          <a:latin typeface="+mn-lt"/>
                        </a:rPr>
                        <a:t>FLİP</a:t>
                      </a:r>
                    </a:p>
                    <a:p>
                      <a:pPr algn="ctr"/>
                      <a:r>
                        <a:rPr lang="tr-TR" sz="1100" dirty="0">
                          <a:latin typeface="+mn-lt"/>
                        </a:rPr>
                        <a:t>GRİD</a:t>
                      </a:r>
                    </a:p>
                    <a:p>
                      <a:pPr algn="ctr"/>
                      <a:r>
                        <a:rPr lang="tr-TR" sz="1100" dirty="0">
                          <a:latin typeface="+mn-lt"/>
                        </a:rPr>
                        <a:t>PUANLAMA</a:t>
                      </a:r>
                    </a:p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>
                          <a:latin typeface="+mn-lt"/>
                        </a:rPr>
                        <a:t>HAZIRLIK     (MENTOR)</a:t>
                      </a:r>
                    </a:p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sz="1100" dirty="0">
                          <a:latin typeface="+mn-lt"/>
                        </a:rPr>
                        <a:t>GRUP</a:t>
                      </a:r>
                      <a:r>
                        <a:rPr lang="tr-TR" sz="1100" baseline="0" dirty="0">
                          <a:latin typeface="+mn-lt"/>
                        </a:rPr>
                        <a:t> MENTOR</a:t>
                      </a:r>
                    </a:p>
                    <a:p>
                      <a:pPr algn="ctr"/>
                      <a:r>
                        <a:rPr lang="tr-TR" sz="1100" baseline="0" dirty="0">
                          <a:latin typeface="+mn-lt"/>
                        </a:rPr>
                        <a:t>(80 DK)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r-TR" sz="1100" baseline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tr-TR" sz="1100" baseline="0" dirty="0">
                          <a:latin typeface="+mn-lt"/>
                        </a:rPr>
                        <a:t>MENTOR</a:t>
                      </a:r>
                    </a:p>
                    <a:p>
                      <a:pPr algn="ctr"/>
                      <a:r>
                        <a:rPr lang="tr-TR" sz="1100" baseline="0" dirty="0">
                          <a:latin typeface="+mn-lt"/>
                        </a:rPr>
                        <a:t>1-ON-1 </a:t>
                      </a:r>
                    </a:p>
                    <a:p>
                      <a:pPr algn="ctr"/>
                      <a:r>
                        <a:rPr lang="tr-TR" sz="1100" baseline="0" dirty="0">
                          <a:latin typeface="+mn-lt"/>
                        </a:rPr>
                        <a:t>25 X 2 KİŞİ</a:t>
                      </a:r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shade val="30000"/>
                            <a:satMod val="115000"/>
                          </a:srgbClr>
                        </a:gs>
                        <a:gs pos="50000">
                          <a:srgbClr val="00B0F0">
                            <a:shade val="67500"/>
                            <a:satMod val="115000"/>
                          </a:srgbClr>
                        </a:gs>
                        <a:gs pos="100000">
                          <a:srgbClr val="00B0F0">
                            <a:shade val="100000"/>
                            <a:satMod val="115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tr-TR" sz="1100" baseline="0" dirty="0">
                          <a:latin typeface="+mn-lt"/>
                        </a:rPr>
                        <a:t> </a:t>
                      </a:r>
                      <a:r>
                        <a:rPr lang="tr-TR" sz="1100" dirty="0"/>
                        <a:t>HAFTADA</a:t>
                      </a:r>
                      <a:r>
                        <a:rPr lang="tr-TR" sz="1100" baseline="0" dirty="0"/>
                        <a:t> </a:t>
                      </a:r>
                      <a:r>
                        <a:rPr lang="tr-TR" sz="1100" dirty="0"/>
                        <a:t>EN AZ 4 SAAT SLACK</a:t>
                      </a:r>
                      <a:r>
                        <a:rPr lang="tr-TR" sz="1100" baseline="0" dirty="0"/>
                        <a:t> SHİFT NÖBETİ /// </a:t>
                      </a:r>
                    </a:p>
                    <a:p>
                      <a:pPr algn="ctr"/>
                      <a:r>
                        <a:rPr lang="tr-TR" sz="1100" baseline="0" dirty="0"/>
                        <a:t>HAFTADA 1 MENTOR TOPLANTISI  PROGRAMDA GOSTERİLMEMİŞTİR</a:t>
                      </a:r>
                      <a:endParaRPr lang="tr-TR" sz="1100" dirty="0">
                        <a:latin typeface="+mn-lt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91056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latin typeface="+mn-lt"/>
                        </a:rPr>
                        <a:t>SALI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sz="1100" dirty="0">
                          <a:latin typeface="+mn-lt"/>
                        </a:rPr>
                        <a:t>USA-AWS</a:t>
                      </a:r>
                    </a:p>
                    <a:p>
                      <a:pPr algn="ctr"/>
                      <a:r>
                        <a:rPr lang="tr-TR" sz="1100" dirty="0">
                          <a:latin typeface="+mn-lt"/>
                        </a:rPr>
                        <a:t>GRUP MENTOR</a:t>
                      </a:r>
                    </a:p>
                    <a:p>
                      <a:pPr algn="ctr"/>
                      <a:r>
                        <a:rPr lang="tr-TR" sz="1100" dirty="0">
                          <a:latin typeface="+mn-lt"/>
                        </a:rPr>
                        <a:t>120</a:t>
                      </a:r>
                      <a:r>
                        <a:rPr lang="tr-TR" sz="1100" baseline="0" dirty="0">
                          <a:latin typeface="+mn-lt"/>
                        </a:rPr>
                        <a:t> DK</a:t>
                      </a:r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4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r-TR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tr-TR" sz="1100" dirty="0">
                          <a:latin typeface="+mn-lt"/>
                        </a:rPr>
                        <a:t>EU- DERS (180 DK)</a:t>
                      </a:r>
                    </a:p>
                    <a:p>
                      <a:pPr algn="ctr"/>
                      <a:r>
                        <a:rPr lang="tr-TR" sz="1100" dirty="0">
                          <a:latin typeface="+mn-lt"/>
                        </a:rPr>
                        <a:t>20:00 – 23:00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r-TR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r-TR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tr-TR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aseline="0" dirty="0">
                          <a:latin typeface="+mn-lt"/>
                        </a:rPr>
                        <a:t>AWS-Ders </a:t>
                      </a:r>
                      <a:r>
                        <a:rPr lang="tr-TR" sz="1100" dirty="0">
                          <a:latin typeface="+mn-lt"/>
                        </a:rPr>
                        <a:t>02:00-05:00</a:t>
                      </a:r>
                    </a:p>
                    <a:p>
                      <a:pPr algn="ctr"/>
                      <a:r>
                        <a:rPr lang="tr-TR" sz="1100" dirty="0">
                          <a:latin typeface="+mn-lt"/>
                        </a:rPr>
                        <a:t>(180 DK)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0485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latin typeface="+mn-lt"/>
                        </a:rPr>
                        <a:t>ÇARŞAMBA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WORKSHOP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HAZIRLIK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(MENTOR)</a:t>
                      </a:r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r-TR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tr-TR" sz="1100" dirty="0">
                          <a:latin typeface="+mn-lt"/>
                        </a:rPr>
                        <a:t>OFFİCEHOURS</a:t>
                      </a:r>
                    </a:p>
                    <a:p>
                      <a:pPr algn="ctr"/>
                      <a:r>
                        <a:rPr lang="tr-TR" sz="1100" dirty="0">
                          <a:latin typeface="+mn-lt"/>
                        </a:rPr>
                        <a:t>GRUP</a:t>
                      </a:r>
                      <a:r>
                        <a:rPr lang="tr-TR" sz="1100" baseline="0" dirty="0">
                          <a:latin typeface="+mn-lt"/>
                        </a:rPr>
                        <a:t> MENTOR</a:t>
                      </a:r>
                    </a:p>
                    <a:p>
                      <a:pPr algn="ctr"/>
                      <a:r>
                        <a:rPr lang="tr-TR" sz="1100" baseline="0" dirty="0">
                          <a:latin typeface="+mn-lt"/>
                        </a:rPr>
                        <a:t>(80 DK)</a:t>
                      </a:r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sz="1100" baseline="0" dirty="0">
                          <a:latin typeface="+mn-lt"/>
                        </a:rPr>
                        <a:t>MENTOR</a:t>
                      </a:r>
                    </a:p>
                    <a:p>
                      <a:pPr algn="ctr"/>
                      <a:r>
                        <a:rPr lang="tr-TR" sz="1100" baseline="0" dirty="0">
                          <a:latin typeface="+mn-lt"/>
                        </a:rPr>
                        <a:t>1-ON-1 </a:t>
                      </a:r>
                    </a:p>
                    <a:p>
                      <a:pPr algn="ctr"/>
                      <a:r>
                        <a:rPr lang="tr-TR" sz="1100" baseline="0" dirty="0">
                          <a:latin typeface="+mn-lt"/>
                        </a:rPr>
                        <a:t>25 X 2 KİŞİ</a:t>
                      </a:r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shade val="30000"/>
                            <a:satMod val="115000"/>
                          </a:srgbClr>
                        </a:gs>
                        <a:gs pos="50000">
                          <a:srgbClr val="00B0F0">
                            <a:shade val="67500"/>
                            <a:satMod val="115000"/>
                          </a:srgbClr>
                        </a:gs>
                        <a:gs pos="100000">
                          <a:srgbClr val="00B0F0">
                            <a:shade val="100000"/>
                            <a:satMod val="115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tr-TR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45323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latin typeface="+mn-lt"/>
                        </a:rPr>
                        <a:t>PERŞEMBE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sz="1100" dirty="0">
                          <a:solidFill>
                            <a:schemeClr val="bg1"/>
                          </a:solidFill>
                          <a:latin typeface="+mn-lt"/>
                        </a:rPr>
                        <a:t>USA-AWS</a:t>
                      </a:r>
                    </a:p>
                    <a:p>
                      <a:pPr algn="ctr"/>
                      <a:r>
                        <a:rPr lang="tr-TR" sz="1100" dirty="0">
                          <a:solidFill>
                            <a:schemeClr val="bg1"/>
                          </a:solidFill>
                          <a:latin typeface="+mn-lt"/>
                        </a:rPr>
                        <a:t>WORKSHOP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4D4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tr-TR" sz="1100" dirty="0">
                          <a:latin typeface="+mn-lt"/>
                        </a:rPr>
                        <a:t>EU DERS (180 DK)</a:t>
                      </a:r>
                    </a:p>
                    <a:p>
                      <a:pPr algn="ctr"/>
                      <a:r>
                        <a:rPr lang="tr-TR" sz="1100" dirty="0">
                          <a:latin typeface="+mn-lt"/>
                        </a:rPr>
                        <a:t>20:00 – 23 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r-TR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r-TR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aseline="0" dirty="0">
                          <a:latin typeface="+mn-lt"/>
                        </a:rPr>
                        <a:t>AWS-Ders </a:t>
                      </a:r>
                      <a:r>
                        <a:rPr lang="tr-TR" sz="1100" dirty="0">
                          <a:latin typeface="+mn-lt"/>
                        </a:rPr>
                        <a:t>02:00-05:00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>
                          <a:latin typeface="+mn-lt"/>
                        </a:rPr>
                        <a:t>(180 DK)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9528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latin typeface="+mn-lt"/>
                        </a:rPr>
                        <a:t>CUMA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HAZIRLIK      (MENTOR)</a:t>
                      </a:r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>
                          <a:latin typeface="+mn-lt"/>
                        </a:rPr>
                        <a:t>EU WORKSHOP 80 DK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r-TR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07131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latin typeface="+mn-lt"/>
                        </a:rPr>
                        <a:t>CUMARTESİ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>
                          <a:latin typeface="+mn-lt"/>
                        </a:rPr>
                        <a:t>EU DERS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>
                          <a:latin typeface="+mn-lt"/>
                        </a:rPr>
                        <a:t>(180 DK)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>
                          <a:latin typeface="+mn-lt"/>
                        </a:rPr>
                        <a:t>HEM EU</a:t>
                      </a:r>
                    </a:p>
                    <a:p>
                      <a:pPr algn="ctr"/>
                      <a:r>
                        <a:rPr lang="tr-TR" sz="1100" dirty="0">
                          <a:latin typeface="+mn-lt"/>
                        </a:rPr>
                        <a:t>HEM</a:t>
                      </a:r>
                      <a:r>
                        <a:rPr lang="tr-TR" sz="1100" baseline="0" dirty="0">
                          <a:latin typeface="+mn-lt"/>
                        </a:rPr>
                        <a:t> AWS</a:t>
                      </a:r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>
                          <a:latin typeface="+mn-lt"/>
                        </a:rPr>
                        <a:t>AWS-Ders</a:t>
                      </a:r>
                      <a:r>
                        <a:rPr lang="tr-TR" sz="1100" baseline="0" dirty="0">
                          <a:latin typeface="+mn-lt"/>
                        </a:rPr>
                        <a:t>  18:00 – 23:00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aseline="0" dirty="0">
                          <a:latin typeface="+mn-lt"/>
                        </a:rPr>
                        <a:t>(300 DK)</a:t>
                      </a:r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tr-TR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48474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latin typeface="+mn-lt"/>
                        </a:rPr>
                        <a:t>PAZAR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>
                          <a:latin typeface="+mn-lt"/>
                        </a:rPr>
                        <a:t>EU DERS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>
                          <a:latin typeface="+mn-lt"/>
                        </a:rPr>
                        <a:t>(180 DK)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>
                          <a:latin typeface="+mn-lt"/>
                        </a:rPr>
                        <a:t>HEM EU</a:t>
                      </a:r>
                    </a:p>
                    <a:p>
                      <a:pPr algn="ctr"/>
                      <a:r>
                        <a:rPr lang="tr-TR" sz="1100" dirty="0">
                          <a:latin typeface="+mn-lt"/>
                        </a:rPr>
                        <a:t>HEM</a:t>
                      </a:r>
                      <a:r>
                        <a:rPr lang="tr-TR" sz="1100" baseline="0" dirty="0">
                          <a:latin typeface="+mn-lt"/>
                        </a:rPr>
                        <a:t> AWS</a:t>
                      </a:r>
                      <a:endParaRPr lang="tr-TR" sz="1100" dirty="0"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>
                          <a:latin typeface="+mn-lt"/>
                        </a:rPr>
                        <a:t>AWS-Ders</a:t>
                      </a:r>
                      <a:r>
                        <a:rPr lang="tr-TR" sz="1100" baseline="0" dirty="0">
                          <a:latin typeface="+mn-lt"/>
                        </a:rPr>
                        <a:t>  18:00 – 23:00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aseline="0" dirty="0">
                          <a:latin typeface="+mn-lt"/>
                        </a:rPr>
                        <a:t>(300 DK)</a:t>
                      </a:r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tr-TR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606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014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174</Words>
  <Application>Microsoft Macintosh PowerPoint</Application>
  <PresentationFormat>Widescreen</PresentationFormat>
  <Paragraphs>85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Adem UCAR</dc:creator>
  <cp:lastModifiedBy>serkangumus06@yahoo.com</cp:lastModifiedBy>
  <cp:revision>24</cp:revision>
  <dcterms:created xsi:type="dcterms:W3CDTF">2020-05-27T19:21:16Z</dcterms:created>
  <dcterms:modified xsi:type="dcterms:W3CDTF">2020-05-29T20:10:15Z</dcterms:modified>
</cp:coreProperties>
</file>