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Cambria Math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1FBA551-FE3E-40DD-BDB1-90D2694DAD48}">
  <a:tblStyle styleId="{A1FBA551-FE3E-40DD-BDB1-90D2694DAD4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ambriaMath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96fc914e0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96fc914e0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896fc914e0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96fc9141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96fc9141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896fc91417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96fc914e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96fc914e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896fc914e0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97503a097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97503a097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897503a097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96fc91417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96fc9141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896fc91417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notebook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96fc914e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96fc914e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896fc914e0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6fc9141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96fc9141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896fc9141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96fc914e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96fc914e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896fc914e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ş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ve Dikey Metin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key Başlık ve Metin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Slaydı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ve İçerik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ölüm Üstbilgisi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İki İçerik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rşılaştırma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alnızca Başlık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İçerik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Resim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875" y="2075325"/>
            <a:ext cx="2968850" cy="270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2025900" y="604475"/>
            <a:ext cx="7187700" cy="1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Clarusway Group Mentoring</a:t>
            </a:r>
            <a:endParaRPr sz="3600">
              <a:solidFill>
                <a:srgbClr val="C27B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(Week 2)</a:t>
            </a:r>
            <a:endParaRPr sz="3600">
              <a:solidFill>
                <a:srgbClr val="C27B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C27B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2242050" y="395650"/>
            <a:ext cx="6726000" cy="681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604475" y="1274875"/>
            <a:ext cx="11221200" cy="5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Scrum’da geçen ceremoniler(meetingler) nelerdir? Kısaca açıklayınız</a:t>
            </a:r>
            <a:endParaRPr sz="2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/>
        </p:nvSpPr>
        <p:spPr>
          <a:xfrm>
            <a:off x="2546850" y="395650"/>
            <a:ext cx="6726000" cy="681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604475" y="1274875"/>
            <a:ext cx="11221200" cy="5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Product Backlog nedir? </a:t>
            </a:r>
            <a:endParaRPr sz="2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/>
        </p:nvSpPr>
        <p:spPr>
          <a:xfrm>
            <a:off x="2546850" y="395650"/>
            <a:ext cx="6726000" cy="681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604475" y="1274875"/>
            <a:ext cx="11221200" cy="5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is the parts of the Compuational Thinking? Please explain briefly.</a:t>
            </a:r>
            <a:endParaRPr sz="2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/>
        </p:nvSpPr>
        <p:spPr>
          <a:xfrm>
            <a:off x="2623050" y="395650"/>
            <a:ext cx="6726000" cy="681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604475" y="1274875"/>
            <a:ext cx="11221200" cy="5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Server nedir? Server tipleri nelerdir? Kısaca açıklayınız</a:t>
            </a:r>
            <a:endParaRPr sz="2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13152" r="8976" t="0"/>
          <a:stretch/>
        </p:blipFill>
        <p:spPr>
          <a:xfrm>
            <a:off x="7800975" y="365125"/>
            <a:ext cx="3552825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7294788" y="996044"/>
            <a:ext cx="1955347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7294789" y="2329091"/>
            <a:ext cx="1547132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7294789" y="3662592"/>
            <a:ext cx="1081768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294789" y="5058685"/>
            <a:ext cx="726622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7294787" y="1845129"/>
            <a:ext cx="1628777" cy="3365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7294788" y="3244849"/>
            <a:ext cx="1253220" cy="3365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7294788" y="4644569"/>
            <a:ext cx="787855" cy="3365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3" name="Google Shape;103;p14"/>
          <p:cNvGraphicFramePr/>
          <p:nvPr/>
        </p:nvGraphicFramePr>
        <p:xfrm>
          <a:off x="144461" y="178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{A1FBA551-FE3E-40DD-BDB1-90D2694DAD48}</a:tableStyleId>
              </a:tblPr>
              <a:tblGrid>
                <a:gridCol w="1378350"/>
                <a:gridCol w="1378350"/>
                <a:gridCol w="1378350"/>
                <a:gridCol w="1378350"/>
              </a:tblGrid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Floor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Base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Roof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Total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26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04" name="Google Shape;104;p14"/>
          <p:cNvSpPr txBox="1"/>
          <p:nvPr/>
        </p:nvSpPr>
        <p:spPr>
          <a:xfrm>
            <a:off x="155121" y="2994871"/>
            <a:ext cx="3638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F: Floor	B: Base	R: Roof	T:Total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55122" y="3581401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B  =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55122" y="4216921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R  =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696313" y="3479076"/>
            <a:ext cx="1182440" cy="5257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686037" y="4274063"/>
            <a:ext cx="1182440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2607" l="-4638" r="-6699" t="-21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155121" y="4879038"/>
            <a:ext cx="1431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  = B + R =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1547266" y="4800811"/>
            <a:ext cx="864404" cy="5539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13152" r="8976" t="0"/>
          <a:stretch/>
        </p:blipFill>
        <p:spPr>
          <a:xfrm>
            <a:off x="7800975" y="365125"/>
            <a:ext cx="3552825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/>
          <p:nvPr/>
        </p:nvSpPr>
        <p:spPr>
          <a:xfrm>
            <a:off x="7294788" y="996044"/>
            <a:ext cx="1955347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7294789" y="2329091"/>
            <a:ext cx="1547132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7294789" y="3662592"/>
            <a:ext cx="1081768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7294789" y="5058685"/>
            <a:ext cx="726622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7294787" y="1845129"/>
            <a:ext cx="1628777" cy="3365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7294788" y="3244849"/>
            <a:ext cx="1253220" cy="3365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7294788" y="4644569"/>
            <a:ext cx="787855" cy="3365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5" name="Google Shape;125;p15"/>
          <p:cNvGraphicFramePr/>
          <p:nvPr/>
        </p:nvGraphicFramePr>
        <p:xfrm>
          <a:off x="144461" y="178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{A1FBA551-FE3E-40DD-BDB1-90D2694DAD48}</a:tableStyleId>
              </a:tblPr>
              <a:tblGrid>
                <a:gridCol w="1378350"/>
                <a:gridCol w="1378350"/>
                <a:gridCol w="1378350"/>
                <a:gridCol w="1378350"/>
              </a:tblGrid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Floor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Base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Roof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Total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26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26" name="Google Shape;126;p15"/>
          <p:cNvSpPr txBox="1"/>
          <p:nvPr/>
        </p:nvSpPr>
        <p:spPr>
          <a:xfrm>
            <a:off x="155121" y="2994871"/>
            <a:ext cx="3638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F: Floor	B: Base	R: Roof	T:Total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155121" y="3540435"/>
            <a:ext cx="550272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Pseudocode-1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INPUT “Enter floor count”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(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-1)/2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(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“Cards needed for ”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“is:”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“pieces for Bases”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“pieces for Roofs”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“pieces total”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 b="0" l="13152" r="8976" t="0"/>
          <a:stretch/>
        </p:blipFill>
        <p:spPr>
          <a:xfrm>
            <a:off x="7800975" y="365125"/>
            <a:ext cx="3552825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7294788" y="996044"/>
            <a:ext cx="1955347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7294789" y="2329091"/>
            <a:ext cx="1547132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7294789" y="3662592"/>
            <a:ext cx="1081768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7294789" y="5058685"/>
            <a:ext cx="726622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7294787" y="1845129"/>
            <a:ext cx="1628777" cy="3365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7294788" y="3244849"/>
            <a:ext cx="1253220" cy="3365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7294788" y="4644569"/>
            <a:ext cx="787855" cy="3365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236764" y="217571"/>
            <a:ext cx="6882493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Pseudocode-2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card_limit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104 </a:t>
            </a:r>
            <a:r>
              <a:rPr i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2x52 pieces</a:t>
            </a:r>
            <a:endParaRPr i="1" sz="1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&lt;=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card_limit</a:t>
            </a:r>
            <a:endParaRPr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(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-1)/2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(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used_cards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(3*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remaining_cards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card_limit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used_cards</a:t>
            </a:r>
            <a:endParaRPr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“Using ”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card_limit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“cards”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“Maximum floor is ”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fm</a:t>
            </a:r>
            <a:endParaRPr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“Needed card count is”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used_cards</a:t>
            </a:r>
            <a:endParaRPr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remaining_cards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“cards will remain”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7" y="287875"/>
            <a:ext cx="43529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/>
        </p:nvSpPr>
        <p:spPr>
          <a:xfrm>
            <a:off x="4923693" y="287875"/>
            <a:ext cx="550343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 Pseudocode-1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 = int(input("Enter floor count"))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 = f * (f-1)/2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 = f * (f+1)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 = b + 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print("Cards needed for %d floor is:" % 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print("%d pieces for base," % 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print("%d pieces for roofs," % 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print("%d pieces total." % t)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/>
        </p:nvSpPr>
        <p:spPr>
          <a:xfrm>
            <a:off x="5148776" y="121846"/>
            <a:ext cx="613661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Pseudocode-2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card_limit = 104 # 2x52 pieces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t&lt;= card_limit: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 = f * (f-1)/2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 = f * (f+1)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 = b + 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 = f + 1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fm = f - 2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used_cards = (3*fm*fm + fm)/2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remaining_cards = card_limit - used_cards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print("Using %d cards:" % card_limit)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print("maximum floor is %d," %fm)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print("needed card count is %d," % used_cards)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print("%d cards will remain" % remaining_cards)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768" y="121846"/>
            <a:ext cx="4733925" cy="50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/>
        </p:nvSpPr>
        <p:spPr>
          <a:xfrm>
            <a:off x="2242050" y="395650"/>
            <a:ext cx="6726000" cy="681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1518875" y="1274875"/>
            <a:ext cx="8506500" cy="5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Warm up Questions:)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3">
            <a:alphaModFix/>
          </a:blip>
          <a:srcRect b="2477" l="0" r="0" t="0"/>
          <a:stretch/>
        </p:blipFill>
        <p:spPr>
          <a:xfrm>
            <a:off x="2846850" y="1791450"/>
            <a:ext cx="6048375" cy="39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2242050" y="395650"/>
            <a:ext cx="6726000" cy="681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604475" y="1274875"/>
            <a:ext cx="11221200" cy="5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Scrum rolleri nelerdir? Kısaca açıklayınız</a:t>
            </a:r>
            <a:endParaRPr sz="2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/>
        </p:nvSpPr>
        <p:spPr>
          <a:xfrm>
            <a:off x="2242050" y="395650"/>
            <a:ext cx="6726000" cy="681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604475" y="1274875"/>
            <a:ext cx="11221200" cy="5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Epic nedir ? Örnek veriniz?</a:t>
            </a:r>
            <a:endParaRPr sz="2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