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6fc915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6fc9154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896fc9154c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da8d73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da8d73b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8da8d73b7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da8d73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da8d73b7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8da8d73b7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da8d74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8da8d74c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8da8d74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da8d73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da8d73b7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88da8d73b7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6fc914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6fc91417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96fc91417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6fc91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6fc9141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96fc914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6fc914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6fc9141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896fc9141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6fc915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6fc915b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96fc915b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6fc914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6fc9141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96fc91417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da8d73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da8d73b7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8da8d73b7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da8d73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da8d73b7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88da8d73b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fehack.org/articles/productivity/10-critical-tips-prevent-distraction-and-sharpen-your-focu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75" y="2075325"/>
            <a:ext cx="2968850" cy="27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025900" y="604475"/>
            <a:ext cx="71877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Clarusway</a:t>
            </a:r>
            <a:r>
              <a:rPr lang="en-US" sz="3600" dirty="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 Group Mentoring</a:t>
            </a:r>
            <a:endParaRPr sz="3600" dirty="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(Week </a:t>
            </a:r>
            <a:r>
              <a:rPr lang="tr-TR" sz="3600" smtClean="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600" smtClean="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242050" y="3194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650" y="1000738"/>
            <a:ext cx="7162800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2242050" y="3194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ADVICE FROM CLARUSWAY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104900" y="1669775"/>
            <a:ext cx="9094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Is there anything distracting you?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https://www.lifehack.org/articles/productivity/10-critical-tips-prevent-distraction-and-sharpen-your-focus.html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2242050" y="3194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CLARUSWAY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104900" y="1212575"/>
            <a:ext cx="90942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YOUR QUESTIONS?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38" y="2196575"/>
            <a:ext cx="1998625" cy="3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75" y="0"/>
            <a:ext cx="10507124" cy="70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793" y="62460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WARM UP 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t="16015"/>
          <a:stretch/>
        </p:blipFill>
        <p:spPr>
          <a:xfrm>
            <a:off x="2333213" y="2420950"/>
            <a:ext cx="6543675" cy="22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137875" y="1122475"/>
            <a:ext cx="9757200" cy="5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Python?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What is PEP 8?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Aşağıdakilerden hangileri PEP 8 convention ‘a göre doğrudur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	A											B	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I. 		print('continent')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    				 		     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print ('continent')</a:t>
            </a:r>
            <a:endParaRPr sz="2000"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II. 	if y == 3 : print x , y ; x , y = y , x			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if y == 3: print x, y; x, y = y, x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73A3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III. 		 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df[0,]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foo = (2,)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					   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df[0, ]</a:t>
            </a:r>
            <a:r>
              <a:rPr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foo = (2, )</a:t>
            </a:r>
            <a:endParaRPr sz="2000"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04475" y="1274875"/>
            <a:ext cx="11069100" cy="5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are the comments and how do you write it in Python?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Why does giving variable name and write comment on your code are so important?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4475" y="1274875"/>
            <a:ext cx="10666500" cy="5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are the numerical data types in Python and their properties?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Describe the Boolean types in detail.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 Aşağıdaki kodların çıktıları nedir?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lphaL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print(type(32.6))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lphaL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print(type(True))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lphaL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print(type(‘True’))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lphaL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print(type(‘56.8’))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lphaL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print(type(3+4j))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04475" y="1274875"/>
            <a:ext cx="9608100" cy="5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Uygulanacak dönüşümün sırasını yazınız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678" y="1765125"/>
            <a:ext cx="8625274" cy="4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2242050" y="395650"/>
            <a:ext cx="6726000" cy="681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04475" y="1274875"/>
            <a:ext cx="11221200" cy="5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What is an issue in JIRA Software?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79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794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279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 and briefly describe the issues types in Jira Software.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794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93" y="6093624"/>
            <a:ext cx="838200" cy="7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Özel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Office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lastModifiedBy>SAMSUNG</cp:lastModifiedBy>
  <cp:revision>1</cp:revision>
  <dcterms:modified xsi:type="dcterms:W3CDTF">2020-06-15T08:15:46Z</dcterms:modified>
</cp:coreProperties>
</file>