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ambria Math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DC4077-E398-4974-91F7-8CF8BE6B175C}">
  <a:tblStyle styleId="{B9DC4077-E398-4974-91F7-8CF8BE6B17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notebook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Dikey Metin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13152" r="8976" t="0"/>
          <a:stretch/>
        </p:blipFill>
        <p:spPr>
          <a:xfrm>
            <a:off x="7800975" y="365125"/>
            <a:ext cx="35528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7294788" y="996044"/>
            <a:ext cx="1955347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294789" y="2329091"/>
            <a:ext cx="154713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294789" y="3662592"/>
            <a:ext cx="1081768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294789" y="5058685"/>
            <a:ext cx="72662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294787" y="1845129"/>
            <a:ext cx="1628777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294788" y="3244849"/>
            <a:ext cx="1253220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7294788" y="4644569"/>
            <a:ext cx="787855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144461" y="17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{B9DC4077-E398-4974-91F7-8CF8BE6B175C}</a:tableStyleId>
              </a:tblPr>
              <a:tblGrid>
                <a:gridCol w="1378350"/>
                <a:gridCol w="1378350"/>
                <a:gridCol w="1378350"/>
                <a:gridCol w="1378350"/>
              </a:tblGrid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Floor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Roof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7" name="Google Shape;97;p13"/>
          <p:cNvSpPr txBox="1"/>
          <p:nvPr/>
        </p:nvSpPr>
        <p:spPr>
          <a:xfrm>
            <a:off x="155121" y="2994871"/>
            <a:ext cx="3638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F: Floor	B: Base	R: Roof	T:Total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55122" y="3581401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  =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55122" y="421692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  =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96313" y="3479076"/>
            <a:ext cx="1182440" cy="5257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686037" y="4274063"/>
            <a:ext cx="1182440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607" l="-4638" r="-6699" t="-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55121" y="4879038"/>
            <a:ext cx="1431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  = B + R =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547266" y="4800811"/>
            <a:ext cx="864404" cy="553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13152" r="8976" t="0"/>
          <a:stretch/>
        </p:blipFill>
        <p:spPr>
          <a:xfrm>
            <a:off x="7800975" y="365125"/>
            <a:ext cx="35528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7294788" y="996044"/>
            <a:ext cx="1955347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294789" y="2329091"/>
            <a:ext cx="154713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294789" y="3662592"/>
            <a:ext cx="1081768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294789" y="5058685"/>
            <a:ext cx="72662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294787" y="1845129"/>
            <a:ext cx="1628777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294788" y="3244849"/>
            <a:ext cx="1253220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294788" y="4644569"/>
            <a:ext cx="787855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14"/>
          <p:cNvGraphicFramePr/>
          <p:nvPr/>
        </p:nvGraphicFramePr>
        <p:xfrm>
          <a:off x="144461" y="17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{B9DC4077-E398-4974-91F7-8CF8BE6B175C}</a:tableStyleId>
              </a:tblPr>
              <a:tblGrid>
                <a:gridCol w="1378350"/>
                <a:gridCol w="1378350"/>
                <a:gridCol w="1378350"/>
                <a:gridCol w="1378350"/>
              </a:tblGrid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Floor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Base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Roof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8" name="Google Shape;118;p14"/>
          <p:cNvSpPr txBox="1"/>
          <p:nvPr/>
        </p:nvSpPr>
        <p:spPr>
          <a:xfrm>
            <a:off x="155121" y="2994871"/>
            <a:ext cx="3638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F: Floor	B: Base	R: Roof	T:Total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55121" y="3540435"/>
            <a:ext cx="550272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Pseudocode-1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 “Enter floor count”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“Cards needed for 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“is:”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“pieces for Base”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“pieces for Roofs”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“pieces total”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13152" r="8976" t="0"/>
          <a:stretch/>
        </p:blipFill>
        <p:spPr>
          <a:xfrm>
            <a:off x="7800975" y="365125"/>
            <a:ext cx="35528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7294788" y="996044"/>
            <a:ext cx="1955347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294789" y="2329091"/>
            <a:ext cx="154713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294789" y="3662592"/>
            <a:ext cx="1081768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294789" y="5058685"/>
            <a:ext cx="726622" cy="702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294787" y="1845129"/>
            <a:ext cx="1628777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7294788" y="3244849"/>
            <a:ext cx="1253220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7294788" y="4644569"/>
            <a:ext cx="787855" cy="3365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236764" y="217571"/>
            <a:ext cx="688249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Pseudocode-2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104 </a:t>
            </a:r>
            <a:r>
              <a:rPr i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2x52 pieces</a:t>
            </a:r>
            <a:endParaRPr i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(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used_cards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(3*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remaining_cards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used_cards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“Using 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card_limit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“cards”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“Maximum floor is 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fm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“Needed card count is”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used_cards</a:t>
            </a:r>
            <a:endParaRPr sz="1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remaining_cards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“cards will remain”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287875"/>
            <a:ext cx="43529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4923693" y="287875"/>
            <a:ext cx="550343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 Pseudocode-1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 = int(input("Enter floor count"))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 = f * (f-1)/2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 = f * (f+1)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 = b + 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print("Cards needed for %d floor is:" % 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 pieces for base," % 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 pieces for roofs," % 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 pieces total." % t)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5148776" y="121846"/>
            <a:ext cx="613661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Pseudocode-2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card_limit = 104 # 2x52 pieces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t&lt;= card_limit: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 = f * (f-1)/2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 = f * (f+1)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 = b +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 = f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 = f - 2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used_cards = (3*fm*fm + fm)/2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remaining_cards = card_limit - used_cards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print("Using %d cards:" % card_limit)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print("maximum floor is %d," %fm)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print("needed card count is %d," % used_cards)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print("%d cards will remain" % remaining_cards)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68" y="121846"/>
            <a:ext cx="4733925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