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77" r:id="rId5"/>
    <p:sldId id="258" r:id="rId6"/>
    <p:sldId id="278" r:id="rId7"/>
    <p:sldId id="259" r:id="rId8"/>
    <p:sldId id="279" r:id="rId9"/>
    <p:sldId id="262" r:id="rId10"/>
    <p:sldId id="280" r:id="rId11"/>
    <p:sldId id="263" r:id="rId12"/>
    <p:sldId id="281" r:id="rId13"/>
    <p:sldId id="264" r:id="rId14"/>
    <p:sldId id="282" r:id="rId15"/>
    <p:sldId id="266" r:id="rId16"/>
    <p:sldId id="283" r:id="rId17"/>
    <p:sldId id="267" r:id="rId18"/>
    <p:sldId id="284" r:id="rId19"/>
    <p:sldId id="268" r:id="rId20"/>
    <p:sldId id="285" r:id="rId21"/>
    <p:sldId id="269" r:id="rId22"/>
    <p:sldId id="286" r:id="rId23"/>
    <p:sldId id="270" r:id="rId24"/>
    <p:sldId id="287" r:id="rId25"/>
    <p:sldId id="271" r:id="rId26"/>
    <p:sldId id="288" r:id="rId27"/>
    <p:sldId id="272" r:id="rId28"/>
    <p:sldId id="289" r:id="rId29"/>
    <p:sldId id="273" r:id="rId30"/>
    <p:sldId id="290" r:id="rId31"/>
    <p:sldId id="274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798D-7024-480B-B2C8-D49E07438938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8A84-F0DB-4EDB-AFCA-DAC2FAA96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7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798D-7024-480B-B2C8-D49E07438938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8A84-F0DB-4EDB-AFCA-DAC2FAA96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3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798D-7024-480B-B2C8-D49E07438938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8A84-F0DB-4EDB-AFCA-DAC2FAA96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6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798D-7024-480B-B2C8-D49E07438938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8A84-F0DB-4EDB-AFCA-DAC2FAA96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1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798D-7024-480B-B2C8-D49E07438938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8A84-F0DB-4EDB-AFCA-DAC2FAA96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798D-7024-480B-B2C8-D49E07438938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8A84-F0DB-4EDB-AFCA-DAC2FAA96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6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798D-7024-480B-B2C8-D49E07438938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8A84-F0DB-4EDB-AFCA-DAC2FAA96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3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798D-7024-480B-B2C8-D49E07438938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8A84-F0DB-4EDB-AFCA-DAC2FAA96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7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798D-7024-480B-B2C8-D49E07438938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8A84-F0DB-4EDB-AFCA-DAC2FAA96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2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798D-7024-480B-B2C8-D49E07438938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8A84-F0DB-4EDB-AFCA-DAC2FAA96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798D-7024-480B-B2C8-D49E07438938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8A84-F0DB-4EDB-AFCA-DAC2FAA96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6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0798D-7024-480B-B2C8-D49E07438938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58A84-F0DB-4EDB-AFCA-DAC2FAA96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1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16" y="299118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34"/>
          <a:stretch/>
        </p:blipFill>
        <p:spPr>
          <a:xfrm>
            <a:off x="609600" y="1973943"/>
            <a:ext cx="10972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1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16" y="299118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7"/>
          <a:stretch/>
        </p:blipFill>
        <p:spPr>
          <a:xfrm>
            <a:off x="899886" y="1901371"/>
            <a:ext cx="10827657" cy="4180055"/>
          </a:xfrm>
          <a:prstGeom prst="rect">
            <a:avLst/>
          </a:prstGeom>
        </p:spPr>
      </p:pic>
      <p:sp>
        <p:nvSpPr>
          <p:cNvPr id="4" name="Sağ Ok 3"/>
          <p:cNvSpPr/>
          <p:nvPr/>
        </p:nvSpPr>
        <p:spPr>
          <a:xfrm>
            <a:off x="375630" y="5157216"/>
            <a:ext cx="524256" cy="207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811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16" y="299118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0"/>
          <a:stretch/>
        </p:blipFill>
        <p:spPr>
          <a:xfrm>
            <a:off x="798285" y="2046514"/>
            <a:ext cx="10522857" cy="421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1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16" y="299118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0"/>
          <a:stretch/>
        </p:blipFill>
        <p:spPr>
          <a:xfrm>
            <a:off x="798285" y="2046514"/>
            <a:ext cx="10522857" cy="4217227"/>
          </a:xfrm>
          <a:prstGeom prst="rect">
            <a:avLst/>
          </a:prstGeom>
        </p:spPr>
      </p:pic>
      <p:sp>
        <p:nvSpPr>
          <p:cNvPr id="4" name="Sağ Ok 3"/>
          <p:cNvSpPr/>
          <p:nvPr/>
        </p:nvSpPr>
        <p:spPr>
          <a:xfrm>
            <a:off x="536157" y="3862519"/>
            <a:ext cx="524256" cy="209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060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16" y="299118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7"/>
          <a:stretch/>
        </p:blipFill>
        <p:spPr>
          <a:xfrm>
            <a:off x="812800" y="1973943"/>
            <a:ext cx="10464800" cy="394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0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16" y="299118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7"/>
          <a:stretch/>
        </p:blipFill>
        <p:spPr>
          <a:xfrm>
            <a:off x="812800" y="1973943"/>
            <a:ext cx="10464800" cy="3945535"/>
          </a:xfrm>
          <a:prstGeom prst="rect">
            <a:avLst/>
          </a:prstGeom>
        </p:spPr>
      </p:pic>
      <p:sp>
        <p:nvSpPr>
          <p:cNvPr id="4" name="Sağ Ok 3"/>
          <p:cNvSpPr/>
          <p:nvPr/>
        </p:nvSpPr>
        <p:spPr>
          <a:xfrm>
            <a:off x="463005" y="4411159"/>
            <a:ext cx="524256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488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16" y="299118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1"/>
          <a:stretch/>
        </p:blipFill>
        <p:spPr>
          <a:xfrm>
            <a:off x="551543" y="2046514"/>
            <a:ext cx="10958286" cy="394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1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16" y="299118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1"/>
          <a:stretch/>
        </p:blipFill>
        <p:spPr>
          <a:xfrm>
            <a:off x="551543" y="2046514"/>
            <a:ext cx="10958286" cy="3945769"/>
          </a:xfrm>
          <a:prstGeom prst="rect">
            <a:avLst/>
          </a:prstGeom>
        </p:spPr>
      </p:pic>
      <p:sp>
        <p:nvSpPr>
          <p:cNvPr id="4" name="Sağ Ok 3"/>
          <p:cNvSpPr/>
          <p:nvPr/>
        </p:nvSpPr>
        <p:spPr>
          <a:xfrm>
            <a:off x="469102" y="2655511"/>
            <a:ext cx="524256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60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16" y="299118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9"/>
          <a:stretch/>
        </p:blipFill>
        <p:spPr>
          <a:xfrm>
            <a:off x="1001486" y="2046514"/>
            <a:ext cx="10566400" cy="388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1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16" y="299118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9"/>
          <a:stretch/>
        </p:blipFill>
        <p:spPr>
          <a:xfrm>
            <a:off x="1001486" y="2046514"/>
            <a:ext cx="10566400" cy="3889572"/>
          </a:xfrm>
          <a:prstGeom prst="rect">
            <a:avLst/>
          </a:prstGeom>
        </p:spPr>
      </p:pic>
      <p:sp>
        <p:nvSpPr>
          <p:cNvPr id="4" name="Sağ Ok 3"/>
          <p:cNvSpPr/>
          <p:nvPr/>
        </p:nvSpPr>
        <p:spPr>
          <a:xfrm>
            <a:off x="477230" y="5008567"/>
            <a:ext cx="524256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328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16" y="299118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3"/>
          <a:stretch/>
        </p:blipFill>
        <p:spPr>
          <a:xfrm>
            <a:off x="653143" y="1828799"/>
            <a:ext cx="10784113" cy="423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9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16" y="299118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34"/>
          <a:stretch/>
        </p:blipFill>
        <p:spPr>
          <a:xfrm>
            <a:off x="609600" y="1973943"/>
            <a:ext cx="10972800" cy="4267200"/>
          </a:xfrm>
          <a:prstGeom prst="rect">
            <a:avLst/>
          </a:prstGeom>
        </p:spPr>
      </p:pic>
      <p:sp>
        <p:nvSpPr>
          <p:cNvPr id="3" name="Sağ Ok 2"/>
          <p:cNvSpPr/>
          <p:nvPr/>
        </p:nvSpPr>
        <p:spPr>
          <a:xfrm>
            <a:off x="512064" y="3596640"/>
            <a:ext cx="512064" cy="207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028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16" y="299118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3"/>
          <a:stretch/>
        </p:blipFill>
        <p:spPr>
          <a:xfrm>
            <a:off x="653143" y="1828799"/>
            <a:ext cx="10784113" cy="4233573"/>
          </a:xfrm>
          <a:prstGeom prst="rect">
            <a:avLst/>
          </a:prstGeom>
        </p:spPr>
      </p:pic>
      <p:sp>
        <p:nvSpPr>
          <p:cNvPr id="4" name="Sağ Ok 3"/>
          <p:cNvSpPr/>
          <p:nvPr/>
        </p:nvSpPr>
        <p:spPr>
          <a:xfrm>
            <a:off x="475487" y="3096768"/>
            <a:ext cx="439783" cy="170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418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16" y="299118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05"/>
          <a:stretch/>
        </p:blipFill>
        <p:spPr>
          <a:xfrm>
            <a:off x="783771" y="2046514"/>
            <a:ext cx="10827657" cy="413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3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16" y="299118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05"/>
          <a:stretch/>
        </p:blipFill>
        <p:spPr>
          <a:xfrm>
            <a:off x="783771" y="2046514"/>
            <a:ext cx="10827657" cy="4137039"/>
          </a:xfrm>
          <a:prstGeom prst="rect">
            <a:avLst/>
          </a:prstGeom>
        </p:spPr>
      </p:pic>
      <p:sp>
        <p:nvSpPr>
          <p:cNvPr id="5" name="Sağ Ok 4"/>
          <p:cNvSpPr/>
          <p:nvPr/>
        </p:nvSpPr>
        <p:spPr>
          <a:xfrm>
            <a:off x="451103" y="4706112"/>
            <a:ext cx="439783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67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16" y="299118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3"/>
          <a:stretch/>
        </p:blipFill>
        <p:spPr>
          <a:xfrm>
            <a:off x="827314" y="1611085"/>
            <a:ext cx="10479315" cy="480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5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16" y="299118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3"/>
          <a:stretch/>
        </p:blipFill>
        <p:spPr>
          <a:xfrm>
            <a:off x="827314" y="1611085"/>
            <a:ext cx="10479315" cy="4804551"/>
          </a:xfrm>
          <a:prstGeom prst="rect">
            <a:avLst/>
          </a:prstGeom>
        </p:spPr>
      </p:pic>
      <p:sp>
        <p:nvSpPr>
          <p:cNvPr id="4" name="Sağ Ok 3"/>
          <p:cNvSpPr/>
          <p:nvPr/>
        </p:nvSpPr>
        <p:spPr>
          <a:xfrm>
            <a:off x="607422" y="4937760"/>
            <a:ext cx="439783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679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16" y="299118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4"/>
          <a:stretch/>
        </p:blipFill>
        <p:spPr>
          <a:xfrm>
            <a:off x="624114" y="1669143"/>
            <a:ext cx="10755086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7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16" y="299118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4"/>
          <a:stretch/>
        </p:blipFill>
        <p:spPr>
          <a:xfrm>
            <a:off x="624114" y="1669143"/>
            <a:ext cx="10755086" cy="4354286"/>
          </a:xfrm>
          <a:prstGeom prst="rect">
            <a:avLst/>
          </a:prstGeom>
        </p:spPr>
      </p:pic>
      <p:sp>
        <p:nvSpPr>
          <p:cNvPr id="4" name="Sağ Ok 3"/>
          <p:cNvSpPr/>
          <p:nvPr/>
        </p:nvSpPr>
        <p:spPr>
          <a:xfrm>
            <a:off x="497694" y="4547616"/>
            <a:ext cx="439783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050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16" y="299118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3"/>
          <a:stretch/>
        </p:blipFill>
        <p:spPr>
          <a:xfrm>
            <a:off x="595086" y="2090057"/>
            <a:ext cx="11001828" cy="418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5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16" y="299118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3"/>
          <a:stretch/>
        </p:blipFill>
        <p:spPr>
          <a:xfrm>
            <a:off x="595086" y="2090057"/>
            <a:ext cx="11001828" cy="4186094"/>
          </a:xfrm>
          <a:prstGeom prst="rect">
            <a:avLst/>
          </a:prstGeom>
        </p:spPr>
      </p:pic>
      <p:sp>
        <p:nvSpPr>
          <p:cNvPr id="4" name="Sağ Ok 3"/>
          <p:cNvSpPr/>
          <p:nvPr/>
        </p:nvSpPr>
        <p:spPr>
          <a:xfrm>
            <a:off x="595086" y="3169920"/>
            <a:ext cx="439783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050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16" y="299118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9"/>
          <a:stretch/>
        </p:blipFill>
        <p:spPr>
          <a:xfrm>
            <a:off x="725714" y="1988457"/>
            <a:ext cx="10784115" cy="439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6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16" y="299118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1"/>
          <a:stretch/>
        </p:blipFill>
        <p:spPr>
          <a:xfrm>
            <a:off x="899886" y="1944913"/>
            <a:ext cx="10145485" cy="433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16" y="299118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9"/>
          <a:stretch/>
        </p:blipFill>
        <p:spPr>
          <a:xfrm>
            <a:off x="725714" y="1988457"/>
            <a:ext cx="10784115" cy="4397830"/>
          </a:xfrm>
          <a:prstGeom prst="rect">
            <a:avLst/>
          </a:prstGeom>
        </p:spPr>
      </p:pic>
      <p:sp>
        <p:nvSpPr>
          <p:cNvPr id="4" name="Sağ Ok 3"/>
          <p:cNvSpPr/>
          <p:nvPr/>
        </p:nvSpPr>
        <p:spPr>
          <a:xfrm>
            <a:off x="505822" y="5571744"/>
            <a:ext cx="439783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484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16" y="299118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4"/>
          <a:stretch/>
        </p:blipFill>
        <p:spPr>
          <a:xfrm>
            <a:off x="754743" y="1669142"/>
            <a:ext cx="10450286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4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16" y="299118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4"/>
          <a:stretch/>
        </p:blipFill>
        <p:spPr>
          <a:xfrm>
            <a:off x="754743" y="1669142"/>
            <a:ext cx="10450286" cy="4572001"/>
          </a:xfrm>
          <a:prstGeom prst="rect">
            <a:avLst/>
          </a:prstGeom>
        </p:spPr>
      </p:pic>
      <p:sp>
        <p:nvSpPr>
          <p:cNvPr id="4" name="Sağ Ok 3"/>
          <p:cNvSpPr/>
          <p:nvPr/>
        </p:nvSpPr>
        <p:spPr>
          <a:xfrm>
            <a:off x="534851" y="4169664"/>
            <a:ext cx="439783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597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16" y="299118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1"/>
          <a:stretch/>
        </p:blipFill>
        <p:spPr>
          <a:xfrm>
            <a:off x="899886" y="1944913"/>
            <a:ext cx="10145485" cy="4339773"/>
          </a:xfrm>
          <a:prstGeom prst="rect">
            <a:avLst/>
          </a:prstGeom>
        </p:spPr>
      </p:pic>
      <p:sp>
        <p:nvSpPr>
          <p:cNvPr id="4" name="Sağ Ok 3"/>
          <p:cNvSpPr/>
          <p:nvPr/>
        </p:nvSpPr>
        <p:spPr>
          <a:xfrm>
            <a:off x="475488" y="4425696"/>
            <a:ext cx="573024" cy="231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124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16" y="299118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1"/>
          <a:stretch/>
        </p:blipFill>
        <p:spPr>
          <a:xfrm>
            <a:off x="537030" y="1944914"/>
            <a:ext cx="11480800" cy="487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3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16" y="299118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1"/>
          <a:stretch/>
        </p:blipFill>
        <p:spPr>
          <a:xfrm>
            <a:off x="537030" y="1944914"/>
            <a:ext cx="11480800" cy="4879566"/>
          </a:xfrm>
          <a:prstGeom prst="rect">
            <a:avLst/>
          </a:prstGeom>
        </p:spPr>
      </p:pic>
      <p:sp>
        <p:nvSpPr>
          <p:cNvPr id="3" name="Sağ Ok 2"/>
          <p:cNvSpPr/>
          <p:nvPr/>
        </p:nvSpPr>
        <p:spPr>
          <a:xfrm>
            <a:off x="365760" y="3608832"/>
            <a:ext cx="524256" cy="243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598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16" y="299118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5"/>
          <a:stretch/>
        </p:blipFill>
        <p:spPr>
          <a:xfrm>
            <a:off x="783772" y="2090057"/>
            <a:ext cx="10566400" cy="430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16" y="299118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5"/>
          <a:stretch/>
        </p:blipFill>
        <p:spPr>
          <a:xfrm>
            <a:off x="783772" y="2090057"/>
            <a:ext cx="10566400" cy="4306481"/>
          </a:xfrm>
          <a:prstGeom prst="rect">
            <a:avLst/>
          </a:prstGeom>
        </p:spPr>
      </p:pic>
      <p:sp>
        <p:nvSpPr>
          <p:cNvPr id="4" name="Sağ Ok 3"/>
          <p:cNvSpPr/>
          <p:nvPr/>
        </p:nvSpPr>
        <p:spPr>
          <a:xfrm>
            <a:off x="426720" y="5340096"/>
            <a:ext cx="524256" cy="243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949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16" y="299118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7"/>
          <a:stretch/>
        </p:blipFill>
        <p:spPr>
          <a:xfrm>
            <a:off x="899886" y="1901371"/>
            <a:ext cx="10827657" cy="418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4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4109</TotalTime>
  <Words>0</Words>
  <Application>Microsoft Office PowerPoint</Application>
  <PresentationFormat>Geniş ekran</PresentationFormat>
  <Paragraphs>0</Paragraphs>
  <Slides>32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 AK</dc:creator>
  <cp:lastModifiedBy>Asus</cp:lastModifiedBy>
  <cp:revision>25</cp:revision>
  <dcterms:created xsi:type="dcterms:W3CDTF">2020-07-15T15:43:21Z</dcterms:created>
  <dcterms:modified xsi:type="dcterms:W3CDTF">2020-07-26T13:21:42Z</dcterms:modified>
</cp:coreProperties>
</file>