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3" r:id="rId9"/>
    <p:sldId id="265" r:id="rId10"/>
    <p:sldId id="267" r:id="rId11"/>
    <p:sldId id="269" r:id="rId12"/>
    <p:sldId id="266" r:id="rId13"/>
    <p:sldId id="268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2020/8/17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D90E0D-C35F-4A14-A7E8-7670CE6639F2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7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E02858-A2D1-43A3-9BDC-80D1F48AA51B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9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8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BF2AB9-D521-429F-BA9E-A2DD356AF2DF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51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111-2BF8-49E3-AA06-55BC47AB46EA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22236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166BAE-2749-48CF-A2DD-C010F9F8CC67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3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EB3E87-0960-43A6-B33B-AB6B15A82628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9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2F8F0-693D-4EF4-BEF5-7FD95F4C1D80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111-2BF8-49E3-AA06-55BC47AB46EA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8453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6D72111-2BF8-49E3-AA06-55BC47AB46EA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829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2111-2BF8-49E3-AA06-55BC47AB46EA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2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HK" altLang="zh-TW" dirty="0"/>
              <a:t>E-commerce</a:t>
            </a:r>
            <a:br>
              <a:rPr lang="en-HK" altLang="zh-TW" dirty="0"/>
            </a:br>
            <a:r>
              <a:rPr lang="en-HK" altLang="zh-TW" dirty="0"/>
              <a:t>Data Analytics</a:t>
            </a:r>
            <a:endParaRPr lang="zh-tw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46106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HK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BRUCE LAM</a:t>
            </a:r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圖片 4" descr="含有建築物、坐下、板凳、側面的圖片&#10;&#10;自動產生的描述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6F7D1-9AEB-4572-A681-51037989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EXPLORING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21D99-1470-40C9-B8A3-73350F74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C63F1-79C2-4140-A3DB-F9E8CC8B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D93D12-68DB-4C65-A434-3DACE8C1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239"/>
            <a:ext cx="12192000" cy="42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7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60D3B-D3FA-4C41-9918-8B6F28EE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exploring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C64272-587F-4252-A97E-156FF4261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60955"/>
            <a:ext cx="12206680" cy="3382392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7DE536-07D0-441A-AF6C-2F324A79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C706F9-ECCC-4297-A7DF-2A56CAAF3A31}"/>
              </a:ext>
            </a:extLst>
          </p:cNvPr>
          <p:cNvSpPr txBox="1"/>
          <p:nvPr/>
        </p:nvSpPr>
        <p:spPr>
          <a:xfrm>
            <a:off x="6818050" y="3429000"/>
            <a:ext cx="3781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1-en face (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front view)</a:t>
            </a:r>
            <a:endParaRPr lang="en-HK" dirty="0"/>
          </a:p>
          <a:p>
            <a:r>
              <a:rPr lang="en-HK" dirty="0"/>
              <a:t>2-profile (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side view)</a:t>
            </a:r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Enface(front view) photography making much more revenue</a:t>
            </a:r>
          </a:p>
        </p:txBody>
      </p:sp>
    </p:spTree>
    <p:extLst>
      <p:ext uri="{BB962C8B-B14F-4D97-AF65-F5344CB8AC3E}">
        <p14:creationId xmlns:p14="http://schemas.microsoft.com/office/powerpoint/2010/main" val="276219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DD8C3-ADE6-4E1A-815D-A6E062C8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exploring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64019-7A23-47C9-A730-49E85F1A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150ECF-D9A3-4A63-9179-85EB6D3B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3049"/>
            <a:ext cx="12192000" cy="32571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B8DE31-9C4A-4563-8571-93FFB507036A}"/>
              </a:ext>
            </a:extLst>
          </p:cNvPr>
          <p:cNvSpPr txBox="1"/>
          <p:nvPr/>
        </p:nvSpPr>
        <p:spPr>
          <a:xfrm>
            <a:off x="6253216" y="2923070"/>
            <a:ext cx="5149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1-top left</a:t>
            </a:r>
          </a:p>
          <a:p>
            <a:r>
              <a:rPr lang="en-US" dirty="0"/>
              <a:t>2-top in the middle</a:t>
            </a:r>
          </a:p>
          <a:p>
            <a:r>
              <a:rPr lang="en-US" dirty="0"/>
              <a:t>3-top right</a:t>
            </a:r>
          </a:p>
          <a:p>
            <a:r>
              <a:rPr lang="en-US" dirty="0"/>
              <a:t>4-bottom left</a:t>
            </a:r>
          </a:p>
          <a:p>
            <a:r>
              <a:rPr lang="en-US" dirty="0"/>
              <a:t>5-bottom in the middle</a:t>
            </a:r>
          </a:p>
          <a:p>
            <a:r>
              <a:rPr lang="en-US" dirty="0"/>
              <a:t>6-bottom right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Left and Top mid are making the Most Revenue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545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44B7A-C09D-4781-A068-6C545074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SOLUTION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0957D-2F05-43CC-9616-C9981E49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sz="2400" dirty="0"/>
              <a:t>1. For those product making the most revenue (B4, A2, A11,P1), they should be placed at </a:t>
            </a:r>
            <a:r>
              <a:rPr lang="en-HK" sz="2400" dirty="0">
                <a:solidFill>
                  <a:srgbClr val="FF0000"/>
                </a:solidFill>
              </a:rPr>
              <a:t>page one</a:t>
            </a:r>
            <a:r>
              <a:rPr lang="en-HK" sz="2400" dirty="0"/>
              <a:t>, ideally at </a:t>
            </a:r>
            <a:r>
              <a:rPr lang="en-HK" sz="2400" dirty="0">
                <a:solidFill>
                  <a:srgbClr val="FF0000"/>
                </a:solidFill>
              </a:rPr>
              <a:t>top left </a:t>
            </a:r>
            <a:r>
              <a:rPr lang="en-HK" sz="2400" dirty="0"/>
              <a:t>and </a:t>
            </a:r>
            <a:r>
              <a:rPr lang="en-HK" sz="2400" dirty="0">
                <a:solidFill>
                  <a:srgbClr val="FF0000"/>
                </a:solidFill>
              </a:rPr>
              <a:t>top middle </a:t>
            </a:r>
            <a:r>
              <a:rPr lang="en-HK" sz="2400" dirty="0"/>
              <a:t>position, to maximize revenue</a:t>
            </a:r>
          </a:p>
          <a:p>
            <a:r>
              <a:rPr lang="en-HK" sz="2400" dirty="0"/>
              <a:t>2. Use more </a:t>
            </a:r>
            <a:r>
              <a:rPr lang="en-HK" sz="2400" dirty="0">
                <a:solidFill>
                  <a:srgbClr val="FF0000"/>
                </a:solidFill>
              </a:rPr>
              <a:t>enface</a:t>
            </a:r>
            <a:r>
              <a:rPr lang="en-HK" sz="2400" dirty="0"/>
              <a:t> model photography</a:t>
            </a:r>
          </a:p>
          <a:p>
            <a:r>
              <a:rPr lang="en-HK" sz="2400" dirty="0"/>
              <a:t>3. </a:t>
            </a:r>
            <a:r>
              <a:rPr lang="en-HK" sz="2400" dirty="0">
                <a:solidFill>
                  <a:srgbClr val="FF0000"/>
                </a:solidFill>
              </a:rPr>
              <a:t>Black </a:t>
            </a:r>
            <a:r>
              <a:rPr lang="en-HK" sz="2400" dirty="0"/>
              <a:t>and </a:t>
            </a:r>
            <a:r>
              <a:rPr lang="en-HK" sz="2400" dirty="0">
                <a:solidFill>
                  <a:srgbClr val="FF0000"/>
                </a:solidFill>
              </a:rPr>
              <a:t>blue</a:t>
            </a:r>
            <a:r>
              <a:rPr lang="en-HK" sz="2400" dirty="0"/>
              <a:t> are the 2 most popular colour, place them at page 1or 2 or at least placed them at nice position </a:t>
            </a:r>
          </a:p>
          <a:p>
            <a:r>
              <a:rPr lang="en-HK" sz="2400" dirty="0"/>
              <a:t>4. Most of the customers are from </a:t>
            </a:r>
            <a:r>
              <a:rPr lang="en-HK" sz="2400" dirty="0">
                <a:solidFill>
                  <a:srgbClr val="FF0000"/>
                </a:solidFill>
              </a:rPr>
              <a:t>Poland</a:t>
            </a:r>
            <a:r>
              <a:rPr lang="en-HK" sz="2400" dirty="0"/>
              <a:t>, make sure the website has Polish version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257B9-EDB0-4D79-8809-1B28B7CB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C6C06-D744-4516-A548-D38776BD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TO IMPROVE THE WEBSITE IN THE FUTURE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C0B55-8CA9-4656-905A-1825D170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order has the session ID recorded, that allows us to find out similar users</a:t>
            </a:r>
          </a:p>
          <a:p>
            <a:r>
              <a:rPr lang="en-HK" dirty="0"/>
              <a:t>Based on that we can make a recommendation system, after a customer put something in their cart, we can recommend other products based on their choice.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D663E-EB04-46E1-893F-CF0D00DC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CB29F2AA-F8D8-4F92-B3DE-A3BC5CC3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15" y="3277291"/>
            <a:ext cx="5843366" cy="358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FD7FA-0E7B-4906-84E2-8209419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Recommandation</a:t>
            </a:r>
            <a:r>
              <a:rPr lang="en-HK" dirty="0"/>
              <a:t> system</a:t>
            </a:r>
            <a:br>
              <a:rPr lang="en-HK" dirty="0"/>
            </a:br>
            <a:r>
              <a:rPr lang="en-HK" dirty="0"/>
              <a:t>EXAMPLE: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D3E987-A4A4-4679-A3A2-0804BE5F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63A9ED-0212-4DD9-9E70-3D2E56C7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17" y="2094541"/>
            <a:ext cx="5347224" cy="339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1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F6DE1-56EA-489A-A8B5-6DA2D3986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Thanks!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243405-20EA-4346-9AE1-131B0562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2020/8/17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439" y="359456"/>
            <a:ext cx="10058400" cy="883417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HK" altLang="zh-TW" sz="4800" dirty="0"/>
              <a:t>Raw Data Set:</a:t>
            </a:r>
            <a:endParaRPr lang="zh-tw" sz="4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BF8D6B-B19D-434E-B296-E8C8178B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050"/>
            <a:ext cx="12192000" cy="24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C16AE-B168-4AFC-983C-13CA2986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7" y="537193"/>
            <a:ext cx="9603275" cy="1049235"/>
          </a:xfrm>
        </p:spPr>
        <p:txBody>
          <a:bodyPr/>
          <a:lstStyle/>
          <a:p>
            <a:r>
              <a:rPr lang="en-HK" dirty="0"/>
              <a:t>IMPORTANT COLUMNS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65EEA-9F67-4292-81AA-4187CA79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DEF51C-217F-4462-BD78-9475A951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120"/>
            <a:ext cx="12192000" cy="2433961"/>
          </a:xfrm>
          <a:prstGeom prst="rect">
            <a:avLst/>
          </a:prstGeom>
          <a:noFill/>
        </p:spPr>
      </p:pic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22C1E5E-A783-41F6-99ED-4AA92EA7B80F}"/>
              </a:ext>
            </a:extLst>
          </p:cNvPr>
          <p:cNvSpPr/>
          <p:nvPr/>
        </p:nvSpPr>
        <p:spPr>
          <a:xfrm>
            <a:off x="5104660" y="2068497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80B817D6-EBF2-4AFC-83D9-8F31408A1955}"/>
              </a:ext>
            </a:extLst>
          </p:cNvPr>
          <p:cNvSpPr/>
          <p:nvPr/>
        </p:nvSpPr>
        <p:spPr>
          <a:xfrm>
            <a:off x="7733930" y="2068497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0D9FCF3-9B4E-49C2-BB40-AF73E52A18BF}"/>
              </a:ext>
            </a:extLst>
          </p:cNvPr>
          <p:cNvSpPr/>
          <p:nvPr/>
        </p:nvSpPr>
        <p:spPr>
          <a:xfrm>
            <a:off x="8408633" y="2068497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608357AA-131F-4347-9641-3C4CA9937166}"/>
              </a:ext>
            </a:extLst>
          </p:cNvPr>
          <p:cNvSpPr/>
          <p:nvPr/>
        </p:nvSpPr>
        <p:spPr>
          <a:xfrm>
            <a:off x="9337088" y="2068497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A6243A6B-EFED-4AE0-9577-ACF06D689E31}"/>
              </a:ext>
            </a:extLst>
          </p:cNvPr>
          <p:cNvSpPr/>
          <p:nvPr/>
        </p:nvSpPr>
        <p:spPr>
          <a:xfrm>
            <a:off x="10277010" y="2068497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F21CF968-FBB1-435D-8F8E-51D8FA2982FD}"/>
              </a:ext>
            </a:extLst>
          </p:cNvPr>
          <p:cNvSpPr/>
          <p:nvPr/>
        </p:nvSpPr>
        <p:spPr>
          <a:xfrm>
            <a:off x="10854059" y="2068497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9B64D78F-870B-4CBD-8105-952483F83572}"/>
              </a:ext>
            </a:extLst>
          </p:cNvPr>
          <p:cNvSpPr/>
          <p:nvPr/>
        </p:nvSpPr>
        <p:spPr>
          <a:xfrm>
            <a:off x="11431108" y="2068497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D7B317-5BE1-43F4-A8AD-A60D5EB19A42}"/>
              </a:ext>
            </a:extLst>
          </p:cNvPr>
          <p:cNvSpPr txBox="1"/>
          <p:nvPr/>
        </p:nvSpPr>
        <p:spPr>
          <a:xfrm>
            <a:off x="2627790" y="4949301"/>
            <a:ext cx="663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*Columns that will most likely affect the revenue</a:t>
            </a:r>
          </a:p>
        </p:txBody>
      </p:sp>
    </p:spTree>
    <p:extLst>
      <p:ext uri="{BB962C8B-B14F-4D97-AF65-F5344CB8AC3E}">
        <p14:creationId xmlns:p14="http://schemas.microsoft.com/office/powerpoint/2010/main" val="267390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C16AE-B168-4AFC-983C-13CA2986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7" y="537193"/>
            <a:ext cx="9603275" cy="1049235"/>
          </a:xfrm>
        </p:spPr>
        <p:txBody>
          <a:bodyPr/>
          <a:lstStyle/>
          <a:p>
            <a:r>
              <a:rPr lang="en-HK" dirty="0"/>
              <a:t>Training set and testing set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65EEA-9F67-4292-81AA-4187CA79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6A40A1-209F-4AF1-96E3-9510E007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4198"/>
            <a:ext cx="12217191" cy="5072008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6B783DA2-474E-4D82-ACE9-A0CF08C524D5}"/>
              </a:ext>
            </a:extLst>
          </p:cNvPr>
          <p:cNvSpPr/>
          <p:nvPr/>
        </p:nvSpPr>
        <p:spPr>
          <a:xfrm>
            <a:off x="2734322" y="3258104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D0FE9EDD-8020-46B6-A075-45F0907111D7}"/>
              </a:ext>
            </a:extLst>
          </p:cNvPr>
          <p:cNvSpPr/>
          <p:nvPr/>
        </p:nvSpPr>
        <p:spPr>
          <a:xfrm>
            <a:off x="4305669" y="3258104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0C22B8-DD97-414E-B53D-DB0BFA550A64}"/>
              </a:ext>
            </a:extLst>
          </p:cNvPr>
          <p:cNvSpPr txBox="1"/>
          <p:nvPr/>
        </p:nvSpPr>
        <p:spPr>
          <a:xfrm>
            <a:off x="6338656" y="3258104"/>
            <a:ext cx="400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I used Data of May as training set</a:t>
            </a:r>
          </a:p>
          <a:p>
            <a:r>
              <a:rPr lang="en-HK" dirty="0"/>
              <a:t>Data of July as Testing set</a:t>
            </a:r>
          </a:p>
          <a:p>
            <a:endParaRPr lang="en-HK" dirty="0"/>
          </a:p>
          <a:p>
            <a:r>
              <a:rPr lang="en-HK" dirty="0"/>
              <a:t>Reason: They have similar totally revenue</a:t>
            </a:r>
          </a:p>
        </p:txBody>
      </p:sp>
    </p:spTree>
    <p:extLst>
      <p:ext uri="{BB962C8B-B14F-4D97-AF65-F5344CB8AC3E}">
        <p14:creationId xmlns:p14="http://schemas.microsoft.com/office/powerpoint/2010/main" val="346249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C16AE-B168-4AFC-983C-13CA2986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7" y="-12790"/>
            <a:ext cx="9603275" cy="1049235"/>
          </a:xfrm>
        </p:spPr>
        <p:txBody>
          <a:bodyPr/>
          <a:lstStyle/>
          <a:p>
            <a:r>
              <a:rPr lang="en-HK" dirty="0"/>
              <a:t>Data conversion</a:t>
            </a:r>
            <a:br>
              <a:rPr lang="en-HK" dirty="0"/>
            </a:br>
            <a:r>
              <a:rPr lang="en-HK" dirty="0"/>
              <a:t>(for machine learning)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65EEA-9F67-4292-81AA-4187CA79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DEF51C-217F-4462-BD78-9475A951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717"/>
            <a:ext cx="12172965" cy="2475893"/>
          </a:xfrm>
          <a:prstGeom prst="rect">
            <a:avLst/>
          </a:prstGeom>
          <a:noFill/>
        </p:spPr>
      </p:pic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9B64D78F-870B-4CBD-8105-952483F83572}"/>
              </a:ext>
            </a:extLst>
          </p:cNvPr>
          <p:cNvSpPr/>
          <p:nvPr/>
        </p:nvSpPr>
        <p:spPr>
          <a:xfrm>
            <a:off x="4653004" y="3115464"/>
            <a:ext cx="577049" cy="4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60A523-4EF1-4DA0-A65C-E4C68D56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3736"/>
            <a:ext cx="12192000" cy="274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3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BF9D-EEA3-4D3A-99B4-7E04797C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Accuracy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7DCD8E-2E4D-4BEC-A901-B8E9E345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55A3FA-FEBC-4440-A2D4-03DF9485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808"/>
            <a:ext cx="12192000" cy="11848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6D3FA2-4624-4762-878D-4663EF56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5367"/>
            <a:ext cx="12192000" cy="192895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3890F37-7E48-4EF8-927B-B4C1666705AE}"/>
              </a:ext>
            </a:extLst>
          </p:cNvPr>
          <p:cNvSpPr txBox="1"/>
          <p:nvPr/>
        </p:nvSpPr>
        <p:spPr>
          <a:xfrm>
            <a:off x="506028" y="5450889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*</a:t>
            </a:r>
            <a:r>
              <a:rPr lang="en-HK" dirty="0" err="1"/>
              <a:t>Conclusion:Those</a:t>
            </a:r>
            <a:r>
              <a:rPr lang="en-HK" dirty="0"/>
              <a:t> variable are not a good predictor to predict the revenue</a:t>
            </a:r>
          </a:p>
        </p:txBody>
      </p:sp>
    </p:spTree>
    <p:extLst>
      <p:ext uri="{BB962C8B-B14F-4D97-AF65-F5344CB8AC3E}">
        <p14:creationId xmlns:p14="http://schemas.microsoft.com/office/powerpoint/2010/main" val="171623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87F1E-842F-45B5-8B14-8B115F65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exploring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EB399-5E64-4D73-8947-2A3801B8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35A64A-4110-40A4-AA50-1ECA9C1E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15217E-0D12-47B3-AF96-9D701CA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704"/>
            <a:ext cx="12192000" cy="356161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E1FD08-E47C-4EB1-9F0C-878B00C4E38D}"/>
              </a:ext>
            </a:extLst>
          </p:cNvPr>
          <p:cNvSpPr txBox="1"/>
          <p:nvPr/>
        </p:nvSpPr>
        <p:spPr>
          <a:xfrm>
            <a:off x="6889072" y="3071674"/>
            <a:ext cx="4900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Page 1 is the most important page, which making the most revenue</a:t>
            </a:r>
          </a:p>
          <a:p>
            <a:endParaRPr lang="en-HK" dirty="0"/>
          </a:p>
          <a:p>
            <a:r>
              <a:rPr lang="en-HK" dirty="0"/>
              <a:t>* Page 1 is probably the home page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25916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AA9C3-639E-4985-8CC6-579994FF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CEC97-FEF2-4065-A520-E7956FCB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887DD-001B-4098-8DF9-7F236A67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6F7FD4-7E4A-454B-AB6C-46E91CE3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" y="0"/>
            <a:ext cx="12186369" cy="61281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A7CFAD-334A-47F3-AAD1-D5D574D94134}"/>
              </a:ext>
            </a:extLst>
          </p:cNvPr>
          <p:cNvSpPr txBox="1"/>
          <p:nvPr/>
        </p:nvSpPr>
        <p:spPr>
          <a:xfrm>
            <a:off x="7821227" y="1890007"/>
            <a:ext cx="4404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Correlation between Revenue and:</a:t>
            </a:r>
          </a:p>
          <a:p>
            <a:r>
              <a:rPr lang="en-HK" dirty="0"/>
              <a:t>1. Price (0.522)</a:t>
            </a:r>
          </a:p>
          <a:p>
            <a:r>
              <a:rPr lang="en-HK" dirty="0"/>
              <a:t>2. Number of Page (-0.493)</a:t>
            </a:r>
          </a:p>
          <a:p>
            <a:endParaRPr lang="en-HK" dirty="0"/>
          </a:p>
          <a:p>
            <a:r>
              <a:rPr lang="en-HK" dirty="0"/>
              <a:t>Product Price Ranged</a:t>
            </a:r>
          </a:p>
          <a:p>
            <a:r>
              <a:rPr lang="en-HK" dirty="0"/>
              <a:t>From $40 - $60 are making the most revenue</a:t>
            </a:r>
          </a:p>
          <a:p>
            <a:endParaRPr lang="en-HK" dirty="0"/>
          </a:p>
          <a:p>
            <a:r>
              <a:rPr lang="en-HK" dirty="0"/>
              <a:t>Smaller the page number, bigger the revenue</a:t>
            </a:r>
          </a:p>
          <a:p>
            <a:endParaRPr lang="en-HK" dirty="0"/>
          </a:p>
          <a:p>
            <a:r>
              <a:rPr lang="en-HK" dirty="0"/>
              <a:t>*Which means first page makes the most revenue</a:t>
            </a:r>
          </a:p>
          <a:p>
            <a:endParaRPr lang="en-H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A34F513-20D9-41BB-B2F3-31D044BE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0C131E2-0A40-4C56-BB7E-E1C2B491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94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4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ECA32-5FA6-4882-A6B9-FB7E4DF3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EXPLORING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49B89-CA89-4B82-8A7C-010F56C8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2020/8/17</a:t>
            </a:fld>
            <a:endParaRPr 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ED81F25-C30A-4AE6-8F50-3CE4EAE9B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7690"/>
            <a:ext cx="12208936" cy="341529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EE4FE8F-9119-4D9E-837C-3C8F504A170A}"/>
              </a:ext>
            </a:extLst>
          </p:cNvPr>
          <p:cNvSpPr txBox="1"/>
          <p:nvPr/>
        </p:nvSpPr>
        <p:spPr>
          <a:xfrm>
            <a:off x="6418556" y="2906210"/>
            <a:ext cx="4092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Category: </a:t>
            </a:r>
          </a:p>
          <a:p>
            <a:r>
              <a:rPr lang="en-HK" dirty="0"/>
              <a:t>1-trousers</a:t>
            </a:r>
          </a:p>
          <a:p>
            <a:r>
              <a:rPr lang="en-HK" dirty="0"/>
              <a:t>2-skirts</a:t>
            </a:r>
          </a:p>
          <a:p>
            <a:r>
              <a:rPr lang="en-HK" dirty="0"/>
              <a:t>3-blouses</a:t>
            </a:r>
          </a:p>
          <a:p>
            <a:r>
              <a:rPr lang="en-HK" dirty="0"/>
              <a:t>4-sale</a:t>
            </a:r>
          </a:p>
          <a:p>
            <a:endParaRPr lang="en-HK" dirty="0"/>
          </a:p>
          <a:p>
            <a:r>
              <a:rPr lang="en-HK" dirty="0"/>
              <a:t>Trousers is making the most revenue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5342542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379</TotalTime>
  <Words>377</Words>
  <Application>Microsoft Office PowerPoint</Application>
  <PresentationFormat>寬螢幕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Helvetica Neue</vt:lpstr>
      <vt:lpstr>Arial</vt:lpstr>
      <vt:lpstr>Calibri</vt:lpstr>
      <vt:lpstr>Gill Sans MT</vt:lpstr>
      <vt:lpstr>圖庫</vt:lpstr>
      <vt:lpstr>E-commerce Data Analytics</vt:lpstr>
      <vt:lpstr>Raw Data Set:</vt:lpstr>
      <vt:lpstr>IMPORTANT COLUMNS</vt:lpstr>
      <vt:lpstr>Training set and testing set</vt:lpstr>
      <vt:lpstr>Data conversion (for machine learning)</vt:lpstr>
      <vt:lpstr>Accuracy</vt:lpstr>
      <vt:lpstr>Data exploring</vt:lpstr>
      <vt:lpstr>PowerPoint 簡報</vt:lpstr>
      <vt:lpstr>DATA EXPLORING</vt:lpstr>
      <vt:lpstr>DATA EXPLORING</vt:lpstr>
      <vt:lpstr>Data exploring</vt:lpstr>
      <vt:lpstr>Data exploring</vt:lpstr>
      <vt:lpstr>SOLUTION</vt:lpstr>
      <vt:lpstr>HOW TO IMPROVE THE WEBSITE IN THE FUTURE</vt:lpstr>
      <vt:lpstr>Recommandation system EXAMPLE: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 Analytics</dc:title>
  <dc:creator>s1166</dc:creator>
  <cp:lastModifiedBy>s1166</cp:lastModifiedBy>
  <cp:revision>19</cp:revision>
  <dcterms:created xsi:type="dcterms:W3CDTF">2020-08-16T21:55:36Z</dcterms:created>
  <dcterms:modified xsi:type="dcterms:W3CDTF">2020-08-17T04:15:55Z</dcterms:modified>
</cp:coreProperties>
</file>