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4"/>
  </p:notesMasterIdLst>
  <p:sldIdLst>
    <p:sldId id="301" r:id="rId3"/>
    <p:sldId id="258" r:id="rId4"/>
    <p:sldId id="302" r:id="rId5"/>
    <p:sldId id="307" r:id="rId6"/>
    <p:sldId id="308" r:id="rId7"/>
    <p:sldId id="310" r:id="rId8"/>
    <p:sldId id="312" r:id="rId9"/>
    <p:sldId id="313" r:id="rId10"/>
    <p:sldId id="314" r:id="rId11"/>
    <p:sldId id="311" r:id="rId12"/>
    <p:sldId id="315" r:id="rId13"/>
    <p:sldId id="316" r:id="rId14"/>
    <p:sldId id="317" r:id="rId15"/>
    <p:sldId id="309" r:id="rId16"/>
    <p:sldId id="318" r:id="rId17"/>
    <p:sldId id="319" r:id="rId18"/>
    <p:sldId id="320" r:id="rId19"/>
    <p:sldId id="321" r:id="rId20"/>
    <p:sldId id="324" r:id="rId21"/>
    <p:sldId id="348" r:id="rId22"/>
    <p:sldId id="349" r:id="rId23"/>
    <p:sldId id="325" r:id="rId24"/>
    <p:sldId id="330" r:id="rId25"/>
    <p:sldId id="332" r:id="rId26"/>
    <p:sldId id="326" r:id="rId27"/>
    <p:sldId id="329" r:id="rId28"/>
    <p:sldId id="333" r:id="rId29"/>
    <p:sldId id="334" r:id="rId30"/>
    <p:sldId id="335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22" r:id="rId42"/>
    <p:sldId id="323" r:id="rId43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6B1"/>
    <a:srgbClr val="1F497D"/>
    <a:srgbClr val="DCE6F2"/>
    <a:srgbClr val="4F81BD"/>
    <a:srgbClr val="4C6D97"/>
    <a:srgbClr val="DEDEDE"/>
    <a:srgbClr val="1B3049"/>
    <a:srgbClr val="DFDFDF"/>
    <a:srgbClr val="00B0F0"/>
    <a:srgbClr val="274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61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1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DB7EE-8553-4306-9D5A-405415FEE7F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273AF-5923-4D78-B493-1B018D52F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44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10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59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315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155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7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99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32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44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341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25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0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EC556-0E4F-4361-96C2-0C2CAFEAB7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285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34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9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966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637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920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78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483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8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87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4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3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5261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54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2885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096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104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240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3219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598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196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40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386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8140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21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3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47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345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71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3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5"/>
            <a:ext cx="10363200" cy="14700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1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5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8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02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6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7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43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4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137901" y="258764"/>
            <a:ext cx="3456517" cy="5529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8350" y="258764"/>
            <a:ext cx="10166350" cy="5529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6" y="2130426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7" y="3886200"/>
            <a:ext cx="8534401" cy="17526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2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45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67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90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13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35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58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81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FD725410-BEFA-4075-99F8-9B76E6135EB8}" type="datetimeFigureOut">
              <a:rPr lang="zh-CN" altLang="en-US" sz="2434" smtClean="0">
                <a:solidFill>
                  <a:srgbClr val="FFFFFF"/>
                </a:solidFill>
              </a:rPr>
              <a:pPr defTabSz="1245303"/>
              <a:t>2019/3/29</a:t>
            </a:fld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303"/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ABCBC4E8-88EF-4446-9533-1BB591964EAE}" type="slidenum">
              <a:rPr lang="zh-CN" altLang="en-US" sz="2434" smtClean="0">
                <a:solidFill>
                  <a:srgbClr val="FFFFFF"/>
                </a:solidFill>
              </a:rPr>
              <a:pPr defTabSz="1245303"/>
              <a:t>‹#›</a:t>
            </a:fld>
            <a:endParaRPr lang="zh-CN" altLang="en-US" sz="243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8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6" y="1600202"/>
            <a:ext cx="1097280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FD725410-BEFA-4075-99F8-9B76E6135EB8}" type="datetimeFigureOut">
              <a:rPr lang="zh-CN" altLang="en-US" sz="2434" smtClean="0">
                <a:solidFill>
                  <a:srgbClr val="FFFFFF"/>
                </a:solidFill>
              </a:rPr>
              <a:pPr defTabSz="1245303"/>
              <a:t>2019/3/29</a:t>
            </a:fld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303"/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ABCBC4E8-88EF-4446-9533-1BB591964EAE}" type="slidenum">
              <a:rPr lang="zh-CN" altLang="en-US" sz="2434" smtClean="0">
                <a:solidFill>
                  <a:srgbClr val="FFFFFF"/>
                </a:solidFill>
              </a:rPr>
              <a:pPr defTabSz="1245303"/>
              <a:t>‹#›</a:t>
            </a:fld>
            <a:endParaRPr lang="zh-CN" altLang="en-US" sz="243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7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6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96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6" y="2906716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51">
                <a:solidFill>
                  <a:schemeClr val="tx1">
                    <a:tint val="75000"/>
                  </a:schemeClr>
                </a:solidFill>
              </a:defRPr>
            </a:lvl1pPr>
            <a:lvl2pPr marL="622652" indent="0">
              <a:buNone/>
              <a:defRPr sz="2434">
                <a:solidFill>
                  <a:schemeClr val="tx1">
                    <a:tint val="75000"/>
                  </a:schemeClr>
                </a:solidFill>
              </a:defRPr>
            </a:lvl2pPr>
            <a:lvl3pPr marL="1245303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3pPr>
            <a:lvl4pPr marL="1867955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4pPr>
            <a:lvl5pPr marL="2490607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5pPr>
            <a:lvl6pPr marL="3113259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6pPr>
            <a:lvl7pPr marL="3735911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7pPr>
            <a:lvl8pPr marL="4358563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8pPr>
            <a:lvl9pPr marL="4981214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FD725410-BEFA-4075-99F8-9B76E6135EB8}" type="datetimeFigureOut">
              <a:rPr lang="zh-CN" altLang="en-US" sz="2434" smtClean="0">
                <a:solidFill>
                  <a:srgbClr val="FFFFFF"/>
                </a:solidFill>
              </a:rPr>
              <a:pPr defTabSz="1245303"/>
              <a:t>2019/3/29</a:t>
            </a:fld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303"/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ABCBC4E8-88EF-4446-9533-1BB591964EAE}" type="slidenum">
              <a:rPr lang="zh-CN" altLang="en-US" sz="2434" smtClean="0">
                <a:solidFill>
                  <a:srgbClr val="FFFFFF"/>
                </a:solidFill>
              </a:rPr>
              <a:pPr defTabSz="1245303"/>
              <a:t>‹#›</a:t>
            </a:fld>
            <a:endParaRPr lang="zh-CN" altLang="en-US" sz="243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4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4" y="1260483"/>
            <a:ext cx="5384800" cy="3563938"/>
          </a:xfrm>
          <a:prstGeom prst="rect">
            <a:avLst/>
          </a:prstGeom>
        </p:spPr>
        <p:txBody>
          <a:bodyPr/>
          <a:lstStyle>
            <a:lvl1pPr>
              <a:defRPr sz="3809"/>
            </a:lvl1pPr>
            <a:lvl2pPr>
              <a:defRPr sz="3280"/>
            </a:lvl2pPr>
            <a:lvl3pPr>
              <a:defRPr sz="2751"/>
            </a:lvl3pPr>
            <a:lvl4pPr>
              <a:defRPr sz="2434"/>
            </a:lvl4pPr>
            <a:lvl5pPr>
              <a:defRPr sz="2434"/>
            </a:lvl5pPr>
            <a:lvl6pPr>
              <a:defRPr sz="2434"/>
            </a:lvl6pPr>
            <a:lvl7pPr>
              <a:defRPr sz="2434"/>
            </a:lvl7pPr>
            <a:lvl8pPr>
              <a:defRPr sz="2434"/>
            </a:lvl8pPr>
            <a:lvl9pPr>
              <a:defRPr sz="243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5" y="1260483"/>
            <a:ext cx="5384800" cy="3563938"/>
          </a:xfrm>
          <a:prstGeom prst="rect">
            <a:avLst/>
          </a:prstGeom>
        </p:spPr>
        <p:txBody>
          <a:bodyPr/>
          <a:lstStyle>
            <a:lvl1pPr>
              <a:defRPr sz="3809"/>
            </a:lvl1pPr>
            <a:lvl2pPr>
              <a:defRPr sz="3280"/>
            </a:lvl2pPr>
            <a:lvl3pPr>
              <a:defRPr sz="2751"/>
            </a:lvl3pPr>
            <a:lvl4pPr>
              <a:defRPr sz="2434"/>
            </a:lvl4pPr>
            <a:lvl5pPr>
              <a:defRPr sz="2434"/>
            </a:lvl5pPr>
            <a:lvl6pPr>
              <a:defRPr sz="2434"/>
            </a:lvl6pPr>
            <a:lvl7pPr>
              <a:defRPr sz="2434"/>
            </a:lvl7pPr>
            <a:lvl8pPr>
              <a:defRPr sz="2434"/>
            </a:lvl8pPr>
            <a:lvl9pPr>
              <a:defRPr sz="243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FD725410-BEFA-4075-99F8-9B76E6135EB8}" type="datetimeFigureOut">
              <a:rPr lang="zh-CN" altLang="en-US" sz="2434" smtClean="0">
                <a:solidFill>
                  <a:srgbClr val="FFFFFF"/>
                </a:solidFill>
              </a:rPr>
              <a:pPr defTabSz="1245303"/>
              <a:t>2019/3/29</a:t>
            </a:fld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303"/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ABCBC4E8-88EF-4446-9533-1BB591964EAE}" type="slidenum">
              <a:rPr lang="zh-CN" altLang="en-US" sz="2434" smtClean="0">
                <a:solidFill>
                  <a:srgbClr val="FFFFFF"/>
                </a:solidFill>
              </a:rPr>
              <a:pPr defTabSz="1245303"/>
              <a:t>‹#›</a:t>
            </a:fld>
            <a:endParaRPr lang="zh-CN" altLang="en-US" sz="243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5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4" y="1535117"/>
            <a:ext cx="538691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80" b="1"/>
            </a:lvl1pPr>
            <a:lvl2pPr marL="622652" indent="0">
              <a:buNone/>
              <a:defRPr sz="2751" b="1"/>
            </a:lvl2pPr>
            <a:lvl3pPr marL="1245303" indent="0">
              <a:buNone/>
              <a:defRPr sz="2434" b="1"/>
            </a:lvl3pPr>
            <a:lvl4pPr marL="1867955" indent="0">
              <a:buNone/>
              <a:defRPr sz="2222" b="1"/>
            </a:lvl4pPr>
            <a:lvl5pPr marL="2490607" indent="0">
              <a:buNone/>
              <a:defRPr sz="2222" b="1"/>
            </a:lvl5pPr>
            <a:lvl6pPr marL="3113259" indent="0">
              <a:buNone/>
              <a:defRPr sz="2222" b="1"/>
            </a:lvl6pPr>
            <a:lvl7pPr marL="3735911" indent="0">
              <a:buNone/>
              <a:defRPr sz="2222" b="1"/>
            </a:lvl7pPr>
            <a:lvl8pPr marL="4358563" indent="0">
              <a:buNone/>
              <a:defRPr sz="2222" b="1"/>
            </a:lvl8pPr>
            <a:lvl9pPr marL="4981214" indent="0">
              <a:buNone/>
              <a:defRPr sz="22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4" y="2174879"/>
            <a:ext cx="5386918" cy="3951288"/>
          </a:xfrm>
          <a:prstGeom prst="rect">
            <a:avLst/>
          </a:prstGeom>
        </p:spPr>
        <p:txBody>
          <a:bodyPr/>
          <a:lstStyle>
            <a:lvl1pPr>
              <a:defRPr sz="3280"/>
            </a:lvl1pPr>
            <a:lvl2pPr>
              <a:defRPr sz="2751"/>
            </a:lvl2pPr>
            <a:lvl3pPr>
              <a:defRPr sz="2434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7" y="1535117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80" b="1"/>
            </a:lvl1pPr>
            <a:lvl2pPr marL="622652" indent="0">
              <a:buNone/>
              <a:defRPr sz="2751" b="1"/>
            </a:lvl2pPr>
            <a:lvl3pPr marL="1245303" indent="0">
              <a:buNone/>
              <a:defRPr sz="2434" b="1"/>
            </a:lvl3pPr>
            <a:lvl4pPr marL="1867955" indent="0">
              <a:buNone/>
              <a:defRPr sz="2222" b="1"/>
            </a:lvl4pPr>
            <a:lvl5pPr marL="2490607" indent="0">
              <a:buNone/>
              <a:defRPr sz="2222" b="1"/>
            </a:lvl5pPr>
            <a:lvl6pPr marL="3113259" indent="0">
              <a:buNone/>
              <a:defRPr sz="2222" b="1"/>
            </a:lvl6pPr>
            <a:lvl7pPr marL="3735911" indent="0">
              <a:buNone/>
              <a:defRPr sz="2222" b="1"/>
            </a:lvl7pPr>
            <a:lvl8pPr marL="4358563" indent="0">
              <a:buNone/>
              <a:defRPr sz="2222" b="1"/>
            </a:lvl8pPr>
            <a:lvl9pPr marL="4981214" indent="0">
              <a:buNone/>
              <a:defRPr sz="22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7" y="2174879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80"/>
            </a:lvl1pPr>
            <a:lvl2pPr>
              <a:defRPr sz="2751"/>
            </a:lvl2pPr>
            <a:lvl3pPr>
              <a:defRPr sz="2434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FD725410-BEFA-4075-99F8-9B76E6135EB8}" type="datetimeFigureOut">
              <a:rPr lang="zh-CN" altLang="en-US" sz="2434" smtClean="0">
                <a:solidFill>
                  <a:srgbClr val="FFFFFF"/>
                </a:solidFill>
              </a:rPr>
              <a:pPr defTabSz="1245303"/>
              <a:t>2019/3/29</a:t>
            </a:fld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303"/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ABCBC4E8-88EF-4446-9533-1BB591964EAE}" type="slidenum">
              <a:rPr lang="zh-CN" altLang="en-US" sz="2434" smtClean="0">
                <a:solidFill>
                  <a:srgbClr val="FFFFFF"/>
                </a:solidFill>
              </a:rPr>
              <a:pPr defTabSz="1245303"/>
              <a:t>‹#›</a:t>
            </a:fld>
            <a:endParaRPr lang="zh-CN" altLang="en-US" sz="243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73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FD725410-BEFA-4075-99F8-9B76E6135EB8}" type="datetimeFigureOut">
              <a:rPr lang="zh-CN" altLang="en-US" sz="2434" smtClean="0">
                <a:solidFill>
                  <a:srgbClr val="FFFFFF"/>
                </a:solidFill>
              </a:rPr>
              <a:pPr defTabSz="1245303"/>
              <a:t>2019/3/29</a:t>
            </a:fld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303"/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ABCBC4E8-88EF-4446-9533-1BB591964EAE}" type="slidenum">
              <a:rPr lang="zh-CN" altLang="en-US" sz="2434" smtClean="0">
                <a:solidFill>
                  <a:srgbClr val="FFFFFF"/>
                </a:solidFill>
              </a:rPr>
              <a:pPr defTabSz="1245303"/>
              <a:t>‹#›</a:t>
            </a:fld>
            <a:endParaRPr lang="zh-CN" altLang="en-US" sz="243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5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FD725410-BEFA-4075-99F8-9B76E6135EB8}" type="datetimeFigureOut">
              <a:rPr lang="zh-CN" altLang="en-US" sz="2434" smtClean="0">
                <a:solidFill>
                  <a:srgbClr val="FFFFFF"/>
                </a:solidFill>
              </a:rPr>
              <a:pPr defTabSz="1245303"/>
              <a:t>2019/3/29</a:t>
            </a:fld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303"/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ABCBC4E8-88EF-4446-9533-1BB591964EAE}" type="slidenum">
              <a:rPr lang="zh-CN" altLang="en-US" sz="2434" smtClean="0">
                <a:solidFill>
                  <a:srgbClr val="FFFFFF"/>
                </a:solidFill>
              </a:rPr>
              <a:pPr defTabSz="1245303"/>
              <a:t>‹#›</a:t>
            </a:fld>
            <a:endParaRPr lang="zh-CN" altLang="en-US" sz="243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15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751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7" y="273054"/>
            <a:ext cx="6815668" cy="5853113"/>
          </a:xfrm>
          <a:prstGeom prst="rect">
            <a:avLst/>
          </a:prstGeom>
        </p:spPr>
        <p:txBody>
          <a:bodyPr/>
          <a:lstStyle>
            <a:lvl1pPr>
              <a:defRPr sz="4338"/>
            </a:lvl1pPr>
            <a:lvl2pPr>
              <a:defRPr sz="3809"/>
            </a:lvl2pPr>
            <a:lvl3pPr>
              <a:defRPr sz="3280"/>
            </a:lvl3pPr>
            <a:lvl4pPr>
              <a:defRPr sz="2751"/>
            </a:lvl4pPr>
            <a:lvl5pPr>
              <a:defRPr sz="2751"/>
            </a:lvl5pPr>
            <a:lvl6pPr>
              <a:defRPr sz="2751"/>
            </a:lvl6pPr>
            <a:lvl7pPr>
              <a:defRPr sz="2751"/>
            </a:lvl7pPr>
            <a:lvl8pPr>
              <a:defRPr sz="2751"/>
            </a:lvl8pPr>
            <a:lvl9pPr>
              <a:defRPr sz="27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5"/>
            </a:lvl1pPr>
            <a:lvl2pPr marL="622652" indent="0">
              <a:buNone/>
              <a:defRPr sz="1587"/>
            </a:lvl2pPr>
            <a:lvl3pPr marL="1245303" indent="0">
              <a:buNone/>
              <a:defRPr sz="1376"/>
            </a:lvl3pPr>
            <a:lvl4pPr marL="1867955" indent="0">
              <a:buNone/>
              <a:defRPr sz="1270"/>
            </a:lvl4pPr>
            <a:lvl5pPr marL="2490607" indent="0">
              <a:buNone/>
              <a:defRPr sz="1270"/>
            </a:lvl5pPr>
            <a:lvl6pPr marL="3113259" indent="0">
              <a:buNone/>
              <a:defRPr sz="1270"/>
            </a:lvl6pPr>
            <a:lvl7pPr marL="3735911" indent="0">
              <a:buNone/>
              <a:defRPr sz="1270"/>
            </a:lvl7pPr>
            <a:lvl8pPr marL="4358563" indent="0">
              <a:buNone/>
              <a:defRPr sz="1270"/>
            </a:lvl8pPr>
            <a:lvl9pPr marL="4981214" indent="0">
              <a:buNone/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FD725410-BEFA-4075-99F8-9B76E6135EB8}" type="datetimeFigureOut">
              <a:rPr lang="zh-CN" altLang="en-US" sz="2434" smtClean="0">
                <a:solidFill>
                  <a:srgbClr val="FFFFFF"/>
                </a:solidFill>
              </a:rPr>
              <a:pPr defTabSz="1245303"/>
              <a:t>2019/3/29</a:t>
            </a:fld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303"/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ABCBC4E8-88EF-4446-9533-1BB591964EAE}" type="slidenum">
              <a:rPr lang="zh-CN" altLang="en-US" sz="2434" smtClean="0">
                <a:solidFill>
                  <a:srgbClr val="FFFFFF"/>
                </a:solidFill>
              </a:rPr>
              <a:pPr defTabSz="1245303"/>
              <a:t>‹#›</a:t>
            </a:fld>
            <a:endParaRPr lang="zh-CN" altLang="en-US" sz="243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4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2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9" y="4800606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751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9" y="61278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38"/>
            </a:lvl1pPr>
            <a:lvl2pPr marL="622652" indent="0">
              <a:buNone/>
              <a:defRPr sz="3809"/>
            </a:lvl2pPr>
            <a:lvl3pPr marL="1245303" indent="0">
              <a:buNone/>
              <a:defRPr sz="3280"/>
            </a:lvl3pPr>
            <a:lvl4pPr marL="1867955" indent="0">
              <a:buNone/>
              <a:defRPr sz="2751"/>
            </a:lvl4pPr>
            <a:lvl5pPr marL="2490607" indent="0">
              <a:buNone/>
              <a:defRPr sz="2751"/>
            </a:lvl5pPr>
            <a:lvl6pPr marL="3113259" indent="0">
              <a:buNone/>
              <a:defRPr sz="2751"/>
            </a:lvl6pPr>
            <a:lvl7pPr marL="3735911" indent="0">
              <a:buNone/>
              <a:defRPr sz="2751"/>
            </a:lvl7pPr>
            <a:lvl8pPr marL="4358563" indent="0">
              <a:buNone/>
              <a:defRPr sz="2751"/>
            </a:lvl8pPr>
            <a:lvl9pPr marL="4981214" indent="0">
              <a:buNone/>
              <a:defRPr sz="2751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9" y="5367341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5"/>
            </a:lvl1pPr>
            <a:lvl2pPr marL="622652" indent="0">
              <a:buNone/>
              <a:defRPr sz="1587"/>
            </a:lvl2pPr>
            <a:lvl3pPr marL="1245303" indent="0">
              <a:buNone/>
              <a:defRPr sz="1376"/>
            </a:lvl3pPr>
            <a:lvl4pPr marL="1867955" indent="0">
              <a:buNone/>
              <a:defRPr sz="1270"/>
            </a:lvl4pPr>
            <a:lvl5pPr marL="2490607" indent="0">
              <a:buNone/>
              <a:defRPr sz="1270"/>
            </a:lvl5pPr>
            <a:lvl6pPr marL="3113259" indent="0">
              <a:buNone/>
              <a:defRPr sz="1270"/>
            </a:lvl6pPr>
            <a:lvl7pPr marL="3735911" indent="0">
              <a:buNone/>
              <a:defRPr sz="1270"/>
            </a:lvl7pPr>
            <a:lvl8pPr marL="4358563" indent="0">
              <a:buNone/>
              <a:defRPr sz="1270"/>
            </a:lvl8pPr>
            <a:lvl9pPr marL="4981214" indent="0">
              <a:buNone/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FD725410-BEFA-4075-99F8-9B76E6135EB8}" type="datetimeFigureOut">
              <a:rPr lang="zh-CN" altLang="en-US" sz="2434" smtClean="0">
                <a:solidFill>
                  <a:srgbClr val="FFFFFF"/>
                </a:solidFill>
              </a:rPr>
              <a:pPr defTabSz="1245303"/>
              <a:t>2019/3/29</a:t>
            </a:fld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303"/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ABCBC4E8-88EF-4446-9533-1BB591964EAE}" type="slidenum">
              <a:rPr lang="zh-CN" altLang="en-US" sz="2434" smtClean="0">
                <a:solidFill>
                  <a:srgbClr val="FFFFFF"/>
                </a:solidFill>
              </a:rPr>
              <a:pPr defTabSz="1245303"/>
              <a:t>‹#›</a:t>
            </a:fld>
            <a:endParaRPr lang="zh-CN" altLang="en-US" sz="243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9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6" y="1600202"/>
            <a:ext cx="10972801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FD725410-BEFA-4075-99F8-9B76E6135EB8}" type="datetimeFigureOut">
              <a:rPr lang="zh-CN" altLang="en-US" sz="2434" smtClean="0">
                <a:solidFill>
                  <a:srgbClr val="FFFFFF"/>
                </a:solidFill>
              </a:rPr>
              <a:pPr defTabSz="1245303"/>
              <a:t>2019/3/29</a:t>
            </a:fld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303"/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ABCBC4E8-88EF-4446-9533-1BB591964EAE}" type="slidenum">
              <a:rPr lang="zh-CN" altLang="en-US" sz="2434" smtClean="0">
                <a:solidFill>
                  <a:srgbClr val="FFFFFF"/>
                </a:solidFill>
              </a:rPr>
              <a:pPr defTabSz="1245303"/>
              <a:t>‹#›</a:t>
            </a:fld>
            <a:endParaRPr lang="zh-CN" altLang="en-US" sz="243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80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5" y="215906"/>
            <a:ext cx="2743201" cy="460851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15906"/>
            <a:ext cx="8026400" cy="46085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FD725410-BEFA-4075-99F8-9B76E6135EB8}" type="datetimeFigureOut">
              <a:rPr lang="zh-CN" altLang="en-US" sz="2434" smtClean="0">
                <a:solidFill>
                  <a:srgbClr val="FFFFFF"/>
                </a:solidFill>
              </a:rPr>
              <a:pPr defTabSz="1245303"/>
              <a:t>2019/3/29</a:t>
            </a:fld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303"/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ABCBC4E8-88EF-4446-9533-1BB591964EAE}" type="slidenum">
              <a:rPr lang="zh-CN" altLang="en-US" sz="2434" smtClean="0">
                <a:solidFill>
                  <a:srgbClr val="FFFFFF"/>
                </a:solidFill>
              </a:rPr>
              <a:pPr defTabSz="1245303"/>
              <a:t>‹#›</a:t>
            </a:fld>
            <a:endParaRPr lang="zh-CN" altLang="en-US" sz="243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76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23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116">
                <a:solidFill>
                  <a:schemeClr val="tx1">
                    <a:tint val="75000"/>
                  </a:schemeClr>
                </a:solidFill>
              </a:defRPr>
            </a:lvl1pPr>
            <a:lvl2pPr marL="483763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2pPr>
            <a:lvl3pPr marL="967527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3pPr>
            <a:lvl4pPr marL="1451290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4pPr>
            <a:lvl5pPr marL="1935053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5pPr>
            <a:lvl6pPr marL="2418817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6pPr>
            <a:lvl7pPr marL="2902580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7pPr>
            <a:lvl8pPr marL="3386343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8pPr>
            <a:lvl9pPr marL="3870107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14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8352" y="1511301"/>
            <a:ext cx="6811433" cy="4276725"/>
          </a:xfrm>
        </p:spPr>
        <p:txBody>
          <a:bodyPr/>
          <a:lstStyle>
            <a:lvl1pPr>
              <a:defRPr sz="2963"/>
            </a:lvl1pPr>
            <a:lvl2pPr>
              <a:defRPr sz="2539"/>
            </a:lvl2pPr>
            <a:lvl3pPr>
              <a:defRPr sz="211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782985" y="1511301"/>
            <a:ext cx="6811433" cy="4276725"/>
          </a:xfrm>
        </p:spPr>
        <p:txBody>
          <a:bodyPr/>
          <a:lstStyle>
            <a:lvl1pPr>
              <a:defRPr sz="2963"/>
            </a:lvl1pPr>
            <a:lvl2pPr>
              <a:defRPr sz="2539"/>
            </a:lvl2pPr>
            <a:lvl3pPr>
              <a:defRPr sz="211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09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539" b="1"/>
            </a:lvl1pPr>
            <a:lvl2pPr marL="483763" indent="0">
              <a:buNone/>
              <a:defRPr sz="2116" b="1"/>
            </a:lvl2pPr>
            <a:lvl3pPr marL="967527" indent="0">
              <a:buNone/>
              <a:defRPr sz="1905" b="1"/>
            </a:lvl3pPr>
            <a:lvl4pPr marL="1451290" indent="0">
              <a:buNone/>
              <a:defRPr sz="1693" b="1"/>
            </a:lvl4pPr>
            <a:lvl5pPr marL="1935053" indent="0">
              <a:buNone/>
              <a:defRPr sz="1693" b="1"/>
            </a:lvl5pPr>
            <a:lvl6pPr marL="2418817" indent="0">
              <a:buNone/>
              <a:defRPr sz="1693" b="1"/>
            </a:lvl6pPr>
            <a:lvl7pPr marL="2902580" indent="0">
              <a:buNone/>
              <a:defRPr sz="1693" b="1"/>
            </a:lvl7pPr>
            <a:lvl8pPr marL="3386343" indent="0">
              <a:buNone/>
              <a:defRPr sz="1693" b="1"/>
            </a:lvl8pPr>
            <a:lvl9pPr marL="3870107" indent="0">
              <a:buNone/>
              <a:defRPr sz="169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7" cy="3951288"/>
          </a:xfrm>
        </p:spPr>
        <p:txBody>
          <a:bodyPr/>
          <a:lstStyle>
            <a:lvl1pPr>
              <a:defRPr sz="2539"/>
            </a:lvl1pPr>
            <a:lvl2pPr>
              <a:defRPr sz="2116"/>
            </a:lvl2pPr>
            <a:lvl3pPr>
              <a:defRPr sz="1905"/>
            </a:lvl3pPr>
            <a:lvl4pPr>
              <a:defRPr sz="1693"/>
            </a:lvl4pPr>
            <a:lvl5pPr>
              <a:defRPr sz="1693"/>
            </a:lvl5pPr>
            <a:lvl6pPr>
              <a:defRPr sz="1693"/>
            </a:lvl6pPr>
            <a:lvl7pPr>
              <a:defRPr sz="1693"/>
            </a:lvl7pPr>
            <a:lvl8pPr>
              <a:defRPr sz="1693"/>
            </a:lvl8pPr>
            <a:lvl9pPr>
              <a:defRPr sz="169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539" b="1"/>
            </a:lvl1pPr>
            <a:lvl2pPr marL="483763" indent="0">
              <a:buNone/>
              <a:defRPr sz="2116" b="1"/>
            </a:lvl2pPr>
            <a:lvl3pPr marL="967527" indent="0">
              <a:buNone/>
              <a:defRPr sz="1905" b="1"/>
            </a:lvl3pPr>
            <a:lvl4pPr marL="1451290" indent="0">
              <a:buNone/>
              <a:defRPr sz="1693" b="1"/>
            </a:lvl4pPr>
            <a:lvl5pPr marL="1935053" indent="0">
              <a:buNone/>
              <a:defRPr sz="1693" b="1"/>
            </a:lvl5pPr>
            <a:lvl6pPr marL="2418817" indent="0">
              <a:buNone/>
              <a:defRPr sz="1693" b="1"/>
            </a:lvl6pPr>
            <a:lvl7pPr marL="2902580" indent="0">
              <a:buNone/>
              <a:defRPr sz="1693" b="1"/>
            </a:lvl7pPr>
            <a:lvl8pPr marL="3386343" indent="0">
              <a:buNone/>
              <a:defRPr sz="1693" b="1"/>
            </a:lvl8pPr>
            <a:lvl9pPr marL="3870107" indent="0">
              <a:buNone/>
              <a:defRPr sz="169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389033" cy="3951288"/>
          </a:xfrm>
        </p:spPr>
        <p:txBody>
          <a:bodyPr/>
          <a:lstStyle>
            <a:lvl1pPr>
              <a:defRPr sz="2539"/>
            </a:lvl1pPr>
            <a:lvl2pPr>
              <a:defRPr sz="2116"/>
            </a:lvl2pPr>
            <a:lvl3pPr>
              <a:defRPr sz="1905"/>
            </a:lvl3pPr>
            <a:lvl4pPr>
              <a:defRPr sz="1693"/>
            </a:lvl4pPr>
            <a:lvl5pPr>
              <a:defRPr sz="1693"/>
            </a:lvl5pPr>
            <a:lvl6pPr>
              <a:defRPr sz="1693"/>
            </a:lvl6pPr>
            <a:lvl7pPr>
              <a:defRPr sz="1693"/>
            </a:lvl7pPr>
            <a:lvl8pPr>
              <a:defRPr sz="1693"/>
            </a:lvl8pPr>
            <a:lvl9pPr>
              <a:defRPr sz="169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5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4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90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11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386"/>
            </a:lvl1pPr>
            <a:lvl2pPr>
              <a:defRPr sz="2963"/>
            </a:lvl2pPr>
            <a:lvl3pPr>
              <a:defRPr sz="2539"/>
            </a:lvl3pPr>
            <a:lvl4pPr>
              <a:defRPr sz="2116"/>
            </a:lvl4pPr>
            <a:lvl5pPr>
              <a:defRPr sz="2116"/>
            </a:lvl5pPr>
            <a:lvl6pPr>
              <a:defRPr sz="2116"/>
            </a:lvl6pPr>
            <a:lvl7pPr>
              <a:defRPr sz="2116"/>
            </a:lvl7pPr>
            <a:lvl8pPr>
              <a:defRPr sz="2116"/>
            </a:lvl8pPr>
            <a:lvl9pPr>
              <a:defRPr sz="21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</p:spPr>
        <p:txBody>
          <a:bodyPr/>
          <a:lstStyle>
            <a:lvl1pPr marL="0" indent="0">
              <a:buNone/>
              <a:defRPr sz="1481"/>
            </a:lvl1pPr>
            <a:lvl2pPr marL="483763" indent="0">
              <a:buNone/>
              <a:defRPr sz="1270"/>
            </a:lvl2pPr>
            <a:lvl3pPr marL="967527" indent="0">
              <a:buNone/>
              <a:defRPr sz="1058"/>
            </a:lvl3pPr>
            <a:lvl4pPr marL="1451290" indent="0">
              <a:buNone/>
              <a:defRPr sz="952"/>
            </a:lvl4pPr>
            <a:lvl5pPr marL="1935053" indent="0">
              <a:buNone/>
              <a:defRPr sz="952"/>
            </a:lvl5pPr>
            <a:lvl6pPr marL="2418817" indent="0">
              <a:buNone/>
              <a:defRPr sz="952"/>
            </a:lvl6pPr>
            <a:lvl7pPr marL="2902580" indent="0">
              <a:buNone/>
              <a:defRPr sz="952"/>
            </a:lvl7pPr>
            <a:lvl8pPr marL="3386343" indent="0">
              <a:buNone/>
              <a:defRPr sz="952"/>
            </a:lvl8pPr>
            <a:lvl9pPr marL="3870107" indent="0">
              <a:buNone/>
              <a:defRPr sz="9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4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11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386"/>
            </a:lvl1pPr>
            <a:lvl2pPr marL="483763" indent="0">
              <a:buNone/>
              <a:defRPr sz="2963"/>
            </a:lvl2pPr>
            <a:lvl3pPr marL="967527" indent="0">
              <a:buNone/>
              <a:defRPr sz="2539"/>
            </a:lvl3pPr>
            <a:lvl4pPr marL="1451290" indent="0">
              <a:buNone/>
              <a:defRPr sz="2116"/>
            </a:lvl4pPr>
            <a:lvl5pPr marL="1935053" indent="0">
              <a:buNone/>
              <a:defRPr sz="2116"/>
            </a:lvl5pPr>
            <a:lvl6pPr marL="2418817" indent="0">
              <a:buNone/>
              <a:defRPr sz="2116"/>
            </a:lvl6pPr>
            <a:lvl7pPr marL="2902580" indent="0">
              <a:buNone/>
              <a:defRPr sz="2116"/>
            </a:lvl7pPr>
            <a:lvl8pPr marL="3386343" indent="0">
              <a:buNone/>
              <a:defRPr sz="2116"/>
            </a:lvl8pPr>
            <a:lvl9pPr marL="3870107" indent="0">
              <a:buNone/>
              <a:defRPr sz="211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81"/>
            </a:lvl1pPr>
            <a:lvl2pPr marL="483763" indent="0">
              <a:buNone/>
              <a:defRPr sz="1270"/>
            </a:lvl2pPr>
            <a:lvl3pPr marL="967527" indent="0">
              <a:buNone/>
              <a:defRPr sz="1058"/>
            </a:lvl3pPr>
            <a:lvl4pPr marL="1451290" indent="0">
              <a:buNone/>
              <a:defRPr sz="952"/>
            </a:lvl4pPr>
            <a:lvl5pPr marL="1935053" indent="0">
              <a:buNone/>
              <a:defRPr sz="952"/>
            </a:lvl5pPr>
            <a:lvl6pPr marL="2418817" indent="0">
              <a:buNone/>
              <a:defRPr sz="952"/>
            </a:lvl6pPr>
            <a:lvl7pPr marL="2902580" indent="0">
              <a:buNone/>
              <a:defRPr sz="952"/>
            </a:lvl7pPr>
            <a:lvl8pPr marL="3386343" indent="0">
              <a:buNone/>
              <a:defRPr sz="952"/>
            </a:lvl8pPr>
            <a:lvl9pPr marL="3870107" indent="0">
              <a:buNone/>
              <a:defRPr sz="9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93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9E12-B4B2-45E3-8380-85B0EFC6905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5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ctr" defTabSz="967527" rtl="0" eaLnBrk="1" latinLnBrk="0" hangingPunct="1">
        <a:spcBef>
          <a:spcPct val="0"/>
        </a:spcBef>
        <a:buNone/>
        <a:defRPr sz="46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822" indent="-362822" algn="l" defTabSz="967527" rtl="0" eaLnBrk="1" latinLnBrk="0" hangingPunct="1">
        <a:spcBef>
          <a:spcPct val="20000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1pPr>
      <a:lvl2pPr marL="786115" indent="-302352" algn="l" defTabSz="967527" rtl="0" eaLnBrk="1" latinLnBrk="0" hangingPunct="1">
        <a:spcBef>
          <a:spcPct val="20000"/>
        </a:spcBef>
        <a:buFont typeface="Arial" panose="020B0604020202020204" pitchFamily="34" charset="0"/>
        <a:buChar char="–"/>
        <a:defRPr sz="2963" kern="1200">
          <a:solidFill>
            <a:schemeClr val="tx1"/>
          </a:solidFill>
          <a:latin typeface="+mn-lt"/>
          <a:ea typeface="+mn-ea"/>
          <a:cs typeface="+mn-cs"/>
        </a:defRPr>
      </a:lvl2pPr>
      <a:lvl3pPr marL="1209408" indent="-241882" algn="l" defTabSz="9675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539" kern="1200">
          <a:solidFill>
            <a:schemeClr val="tx1"/>
          </a:solidFill>
          <a:latin typeface="+mn-lt"/>
          <a:ea typeface="+mn-ea"/>
          <a:cs typeface="+mn-cs"/>
        </a:defRPr>
      </a:lvl3pPr>
      <a:lvl4pPr marL="1693172" indent="-241882" algn="l" defTabSz="967527" rtl="0" eaLnBrk="1" latinLnBrk="0" hangingPunct="1">
        <a:spcBef>
          <a:spcPct val="20000"/>
        </a:spcBef>
        <a:buFont typeface="Arial" panose="020B0604020202020204" pitchFamily="34" charset="0"/>
        <a:buChar char="–"/>
        <a:defRPr sz="2116" kern="1200">
          <a:solidFill>
            <a:schemeClr val="tx1"/>
          </a:solidFill>
          <a:latin typeface="+mn-lt"/>
          <a:ea typeface="+mn-ea"/>
          <a:cs typeface="+mn-cs"/>
        </a:defRPr>
      </a:lvl4pPr>
      <a:lvl5pPr marL="2176935" indent="-241882" algn="l" defTabSz="967527" rtl="0" eaLnBrk="1" latinLnBrk="0" hangingPunct="1">
        <a:spcBef>
          <a:spcPct val="20000"/>
        </a:spcBef>
        <a:buFont typeface="Arial" panose="020B0604020202020204" pitchFamily="34" charset="0"/>
        <a:buChar char="»"/>
        <a:defRPr sz="2116" kern="1200">
          <a:solidFill>
            <a:schemeClr val="tx1"/>
          </a:solidFill>
          <a:latin typeface="+mn-lt"/>
          <a:ea typeface="+mn-ea"/>
          <a:cs typeface="+mn-cs"/>
        </a:defRPr>
      </a:lvl5pPr>
      <a:lvl6pPr marL="2660698" indent="-241882" algn="l" defTabSz="9675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6pPr>
      <a:lvl7pPr marL="3144462" indent="-241882" algn="l" defTabSz="9675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7pPr>
      <a:lvl8pPr marL="3628225" indent="-241882" algn="l" defTabSz="9675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8pPr>
      <a:lvl9pPr marL="4111988" indent="-241882" algn="l" defTabSz="9675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42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ctr" defTabSz="1245303" rtl="0" eaLnBrk="1" latinLnBrk="0" hangingPunct="1">
        <a:spcBef>
          <a:spcPct val="0"/>
        </a:spcBef>
        <a:buNone/>
        <a:defRPr sz="60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6989" indent="-466989" algn="l" defTabSz="1245303" rtl="0" eaLnBrk="1" latinLnBrk="0" hangingPunct="1">
        <a:spcBef>
          <a:spcPct val="20000"/>
        </a:spcBef>
        <a:buFont typeface="Arial" pitchFamily="34" charset="0"/>
        <a:buChar char="•"/>
        <a:defRPr sz="4338" kern="1200">
          <a:solidFill>
            <a:schemeClr val="tx1"/>
          </a:solidFill>
          <a:latin typeface="+mn-lt"/>
          <a:ea typeface="+mn-ea"/>
          <a:cs typeface="+mn-cs"/>
        </a:defRPr>
      </a:lvl1pPr>
      <a:lvl2pPr marL="1011809" indent="-389158" algn="l" defTabSz="1245303" rtl="0" eaLnBrk="1" latinLnBrk="0" hangingPunct="1">
        <a:spcBef>
          <a:spcPct val="20000"/>
        </a:spcBef>
        <a:buFont typeface="Arial" pitchFamily="34" charset="0"/>
        <a:buChar char="–"/>
        <a:defRPr sz="3809" kern="1200">
          <a:solidFill>
            <a:schemeClr val="tx1"/>
          </a:solidFill>
          <a:latin typeface="+mn-lt"/>
          <a:ea typeface="+mn-ea"/>
          <a:cs typeface="+mn-cs"/>
        </a:defRPr>
      </a:lvl2pPr>
      <a:lvl3pPr marL="1556629" indent="-311326" algn="l" defTabSz="1245303" rtl="0" eaLnBrk="1" latinLnBrk="0" hangingPunct="1">
        <a:spcBef>
          <a:spcPct val="20000"/>
        </a:spcBef>
        <a:buFont typeface="Arial" pitchFamily="34" charset="0"/>
        <a:buChar char="•"/>
        <a:defRPr sz="3280" kern="1200">
          <a:solidFill>
            <a:schemeClr val="tx1"/>
          </a:solidFill>
          <a:latin typeface="+mn-lt"/>
          <a:ea typeface="+mn-ea"/>
          <a:cs typeface="+mn-cs"/>
        </a:defRPr>
      </a:lvl3pPr>
      <a:lvl4pPr marL="2179281" indent="-311326" algn="l" defTabSz="1245303" rtl="0" eaLnBrk="1" latinLnBrk="0" hangingPunct="1">
        <a:spcBef>
          <a:spcPct val="20000"/>
        </a:spcBef>
        <a:buFont typeface="Arial" pitchFamily="34" charset="0"/>
        <a:buChar char="–"/>
        <a:defRPr sz="2751" kern="1200">
          <a:solidFill>
            <a:schemeClr val="tx1"/>
          </a:solidFill>
          <a:latin typeface="+mn-lt"/>
          <a:ea typeface="+mn-ea"/>
          <a:cs typeface="+mn-cs"/>
        </a:defRPr>
      </a:lvl4pPr>
      <a:lvl5pPr marL="2801933" indent="-311326" algn="l" defTabSz="1245303" rtl="0" eaLnBrk="1" latinLnBrk="0" hangingPunct="1">
        <a:spcBef>
          <a:spcPct val="20000"/>
        </a:spcBef>
        <a:buFont typeface="Arial" pitchFamily="34" charset="0"/>
        <a:buChar char="»"/>
        <a:defRPr sz="2751" kern="1200">
          <a:solidFill>
            <a:schemeClr val="tx1"/>
          </a:solidFill>
          <a:latin typeface="+mn-lt"/>
          <a:ea typeface="+mn-ea"/>
          <a:cs typeface="+mn-cs"/>
        </a:defRPr>
      </a:lvl5pPr>
      <a:lvl6pPr marL="3424585" indent="-311326" algn="l" defTabSz="1245303" rtl="0" eaLnBrk="1" latinLnBrk="0" hangingPunct="1">
        <a:spcBef>
          <a:spcPct val="20000"/>
        </a:spcBef>
        <a:buFont typeface="Arial" pitchFamily="34" charset="0"/>
        <a:buChar char="•"/>
        <a:defRPr sz="2751" kern="1200">
          <a:solidFill>
            <a:schemeClr val="tx1"/>
          </a:solidFill>
          <a:latin typeface="+mn-lt"/>
          <a:ea typeface="+mn-ea"/>
          <a:cs typeface="+mn-cs"/>
        </a:defRPr>
      </a:lvl6pPr>
      <a:lvl7pPr marL="4047237" indent="-311326" algn="l" defTabSz="1245303" rtl="0" eaLnBrk="1" latinLnBrk="0" hangingPunct="1">
        <a:spcBef>
          <a:spcPct val="20000"/>
        </a:spcBef>
        <a:buFont typeface="Arial" pitchFamily="34" charset="0"/>
        <a:buChar char="•"/>
        <a:defRPr sz="2751" kern="1200">
          <a:solidFill>
            <a:schemeClr val="tx1"/>
          </a:solidFill>
          <a:latin typeface="+mn-lt"/>
          <a:ea typeface="+mn-ea"/>
          <a:cs typeface="+mn-cs"/>
        </a:defRPr>
      </a:lvl7pPr>
      <a:lvl8pPr marL="4669888" indent="-311326" algn="l" defTabSz="1245303" rtl="0" eaLnBrk="1" latinLnBrk="0" hangingPunct="1">
        <a:spcBef>
          <a:spcPct val="20000"/>
        </a:spcBef>
        <a:buFont typeface="Arial" pitchFamily="34" charset="0"/>
        <a:buChar char="•"/>
        <a:defRPr sz="2751" kern="1200">
          <a:solidFill>
            <a:schemeClr val="tx1"/>
          </a:solidFill>
          <a:latin typeface="+mn-lt"/>
          <a:ea typeface="+mn-ea"/>
          <a:cs typeface="+mn-cs"/>
        </a:defRPr>
      </a:lvl8pPr>
      <a:lvl9pPr marL="5292540" indent="-311326" algn="l" defTabSz="1245303" rtl="0" eaLnBrk="1" latinLnBrk="0" hangingPunct="1">
        <a:spcBef>
          <a:spcPct val="20000"/>
        </a:spcBef>
        <a:buFont typeface="Arial" pitchFamily="34" charset="0"/>
        <a:buChar char="•"/>
        <a:defRPr sz="27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45303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1pPr>
      <a:lvl2pPr marL="622652" algn="l" defTabSz="1245303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2pPr>
      <a:lvl3pPr marL="1245303" algn="l" defTabSz="1245303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3pPr>
      <a:lvl4pPr marL="1867955" algn="l" defTabSz="1245303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4pPr>
      <a:lvl5pPr marL="2490607" algn="l" defTabSz="1245303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5pPr>
      <a:lvl6pPr marL="3113259" algn="l" defTabSz="1245303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6pPr>
      <a:lvl7pPr marL="3735911" algn="l" defTabSz="1245303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7pPr>
      <a:lvl8pPr marL="4358563" algn="l" defTabSz="1245303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8pPr>
      <a:lvl9pPr marL="4981214" algn="l" defTabSz="1245303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baidu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6">
            <a:extLst>
              <a:ext uri="{FF2B5EF4-FFF2-40B4-BE49-F238E27FC236}">
                <a16:creationId xmlns:a16="http://schemas.microsoft.com/office/drawing/2014/main" xmlns="" id="{CB35601F-7A43-454B-A830-F01D73FAA869}"/>
              </a:ext>
            </a:extLst>
          </p:cNvPr>
          <p:cNvSpPr/>
          <p:nvPr/>
        </p:nvSpPr>
        <p:spPr>
          <a:xfrm rot="19586943">
            <a:off x="6535437" y="1623922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" fmla="*/ 0 w 4606366"/>
              <a:gd name="connsiteY0" fmla="*/ 1274301 h 1274301"/>
              <a:gd name="connsiteX1" fmla="*/ 131438 w 4606366"/>
              <a:gd name="connsiteY1" fmla="*/ 682608 h 1274301"/>
              <a:gd name="connsiteX2" fmla="*/ 318575 w 4606366"/>
              <a:gd name="connsiteY2" fmla="*/ 0 h 1274301"/>
              <a:gd name="connsiteX3" fmla="*/ 4606366 w 4606366"/>
              <a:gd name="connsiteY3" fmla="*/ 0 h 1274301"/>
              <a:gd name="connsiteX4" fmla="*/ 4287791 w 4606366"/>
              <a:gd name="connsiteY4" fmla="*/ 1274301 h 1274301"/>
              <a:gd name="connsiteX5" fmla="*/ 0 w 4606366"/>
              <a:gd name="connsiteY5" fmla="*/ 1274301 h 1274301"/>
              <a:gd name="connsiteX0" fmla="*/ 345969 w 4474928"/>
              <a:gd name="connsiteY0" fmla="*/ 1284331 h 1284331"/>
              <a:gd name="connsiteX1" fmla="*/ 0 w 4474928"/>
              <a:gd name="connsiteY1" fmla="*/ 682608 h 1284331"/>
              <a:gd name="connsiteX2" fmla="*/ 187137 w 4474928"/>
              <a:gd name="connsiteY2" fmla="*/ 0 h 1284331"/>
              <a:gd name="connsiteX3" fmla="*/ 4474928 w 4474928"/>
              <a:gd name="connsiteY3" fmla="*/ 0 h 1284331"/>
              <a:gd name="connsiteX4" fmla="*/ 4156353 w 4474928"/>
              <a:gd name="connsiteY4" fmla="*/ 1274301 h 1284331"/>
              <a:gd name="connsiteX5" fmla="*/ 345969 w 4474928"/>
              <a:gd name="connsiteY5" fmla="*/ 1284331 h 1284331"/>
              <a:gd name="connsiteX0" fmla="*/ 554298 w 4683257"/>
              <a:gd name="connsiteY0" fmla="*/ 1284331 h 1284331"/>
              <a:gd name="connsiteX1" fmla="*/ 0 w 4683257"/>
              <a:gd name="connsiteY1" fmla="*/ 899429 h 1284331"/>
              <a:gd name="connsiteX2" fmla="*/ 395466 w 4683257"/>
              <a:gd name="connsiteY2" fmla="*/ 0 h 1284331"/>
              <a:gd name="connsiteX3" fmla="*/ 4683257 w 4683257"/>
              <a:gd name="connsiteY3" fmla="*/ 0 h 1284331"/>
              <a:gd name="connsiteX4" fmla="*/ 4364682 w 4683257"/>
              <a:gd name="connsiteY4" fmla="*/ 1274301 h 1284331"/>
              <a:gd name="connsiteX5" fmla="*/ 554298 w 4683257"/>
              <a:gd name="connsiteY5" fmla="*/ 1284331 h 1284331"/>
              <a:gd name="connsiteX0" fmla="*/ 408846 w 4683257"/>
              <a:gd name="connsiteY0" fmla="*/ 1284683 h 1284683"/>
              <a:gd name="connsiteX1" fmla="*/ 0 w 4683257"/>
              <a:gd name="connsiteY1" fmla="*/ 899429 h 1284683"/>
              <a:gd name="connsiteX2" fmla="*/ 395466 w 4683257"/>
              <a:gd name="connsiteY2" fmla="*/ 0 h 1284683"/>
              <a:gd name="connsiteX3" fmla="*/ 4683257 w 4683257"/>
              <a:gd name="connsiteY3" fmla="*/ 0 h 1284683"/>
              <a:gd name="connsiteX4" fmla="*/ 4364682 w 4683257"/>
              <a:gd name="connsiteY4" fmla="*/ 1274301 h 1284683"/>
              <a:gd name="connsiteX5" fmla="*/ 408846 w 4683257"/>
              <a:gd name="connsiteY5" fmla="*/ 1284683 h 1284683"/>
              <a:gd name="connsiteX0" fmla="*/ 1459511 w 5733922"/>
              <a:gd name="connsiteY0" fmla="*/ 1287609 h 1287609"/>
              <a:gd name="connsiteX1" fmla="*/ 1050665 w 5733922"/>
              <a:gd name="connsiteY1" fmla="*/ 902355 h 1287609"/>
              <a:gd name="connsiteX2" fmla="*/ 0 w 5733922"/>
              <a:gd name="connsiteY2" fmla="*/ 0 h 1287609"/>
              <a:gd name="connsiteX3" fmla="*/ 5733922 w 5733922"/>
              <a:gd name="connsiteY3" fmla="*/ 2926 h 1287609"/>
              <a:gd name="connsiteX4" fmla="*/ 5415347 w 5733922"/>
              <a:gd name="connsiteY4" fmla="*/ 1277227 h 1287609"/>
              <a:gd name="connsiteX5" fmla="*/ 1459511 w 5733922"/>
              <a:gd name="connsiteY5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0 w 5733922"/>
              <a:gd name="connsiteY2" fmla="*/ 0 h 1287609"/>
              <a:gd name="connsiteX3" fmla="*/ 5733922 w 5733922"/>
              <a:gd name="connsiteY3" fmla="*/ 2926 h 1287609"/>
              <a:gd name="connsiteX4" fmla="*/ 5415347 w 5733922"/>
              <a:gd name="connsiteY4" fmla="*/ 1277227 h 1287609"/>
              <a:gd name="connsiteX5" fmla="*/ 1459511 w 5733922"/>
              <a:gd name="connsiteY5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854662 w 5733922"/>
              <a:gd name="connsiteY2" fmla="*/ 311936 h 1287609"/>
              <a:gd name="connsiteX3" fmla="*/ 0 w 5733922"/>
              <a:gd name="connsiteY3" fmla="*/ 0 h 1287609"/>
              <a:gd name="connsiteX4" fmla="*/ 5733922 w 5733922"/>
              <a:gd name="connsiteY4" fmla="*/ 2926 h 1287609"/>
              <a:gd name="connsiteX5" fmla="*/ 5415347 w 5733922"/>
              <a:gd name="connsiteY5" fmla="*/ 1277227 h 1287609"/>
              <a:gd name="connsiteX6" fmla="*/ 1459511 w 5733922"/>
              <a:gd name="connsiteY6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492945 w 5733922"/>
              <a:gd name="connsiteY2" fmla="*/ 516134 h 1287609"/>
              <a:gd name="connsiteX3" fmla="*/ 0 w 5733922"/>
              <a:gd name="connsiteY3" fmla="*/ 0 h 1287609"/>
              <a:gd name="connsiteX4" fmla="*/ 5733922 w 5733922"/>
              <a:gd name="connsiteY4" fmla="*/ 2926 h 1287609"/>
              <a:gd name="connsiteX5" fmla="*/ 5415347 w 5733922"/>
              <a:gd name="connsiteY5" fmla="*/ 1277227 h 1287609"/>
              <a:gd name="connsiteX6" fmla="*/ 1459511 w 5733922"/>
              <a:gd name="connsiteY6" fmla="*/ 1287609 h 1287609"/>
              <a:gd name="connsiteX0" fmla="*/ 966566 w 5240977"/>
              <a:gd name="connsiteY0" fmla="*/ 1284683 h 1284683"/>
              <a:gd name="connsiteX1" fmla="*/ 1038072 w 5240977"/>
              <a:gd name="connsiteY1" fmla="*/ 541089 h 1284683"/>
              <a:gd name="connsiteX2" fmla="*/ 0 w 5240977"/>
              <a:gd name="connsiteY2" fmla="*/ 513208 h 1284683"/>
              <a:gd name="connsiteX3" fmla="*/ 191133 w 5240977"/>
              <a:gd name="connsiteY3" fmla="*/ 5694 h 1284683"/>
              <a:gd name="connsiteX4" fmla="*/ 5240977 w 5240977"/>
              <a:gd name="connsiteY4" fmla="*/ 0 h 1284683"/>
              <a:gd name="connsiteX5" fmla="*/ 4922402 w 5240977"/>
              <a:gd name="connsiteY5" fmla="*/ 1274301 h 1284683"/>
              <a:gd name="connsiteX6" fmla="*/ 966566 w 5240977"/>
              <a:gd name="connsiteY6" fmla="*/ 1284683 h 1284683"/>
              <a:gd name="connsiteX0" fmla="*/ 1517487 w 5791898"/>
              <a:gd name="connsiteY0" fmla="*/ 1284683 h 1284683"/>
              <a:gd name="connsiteX1" fmla="*/ 1588993 w 5791898"/>
              <a:gd name="connsiteY1" fmla="*/ 541089 h 1284683"/>
              <a:gd name="connsiteX2" fmla="*/ 0 w 5791898"/>
              <a:gd name="connsiteY2" fmla="*/ 509160 h 1284683"/>
              <a:gd name="connsiteX3" fmla="*/ 742054 w 5791898"/>
              <a:gd name="connsiteY3" fmla="*/ 5694 h 1284683"/>
              <a:gd name="connsiteX4" fmla="*/ 5791898 w 5791898"/>
              <a:gd name="connsiteY4" fmla="*/ 0 h 1284683"/>
              <a:gd name="connsiteX5" fmla="*/ 5473323 w 5791898"/>
              <a:gd name="connsiteY5" fmla="*/ 1274301 h 1284683"/>
              <a:gd name="connsiteX6" fmla="*/ 1517487 w 5791898"/>
              <a:gd name="connsiteY6" fmla="*/ 1284683 h 1284683"/>
              <a:gd name="connsiteX0" fmla="*/ 1517487 w 5791898"/>
              <a:gd name="connsiteY0" fmla="*/ 1284683 h 1284683"/>
              <a:gd name="connsiteX1" fmla="*/ 1024276 w 5791898"/>
              <a:gd name="connsiteY1" fmla="*/ 532320 h 1284683"/>
              <a:gd name="connsiteX2" fmla="*/ 0 w 5791898"/>
              <a:gd name="connsiteY2" fmla="*/ 509160 h 1284683"/>
              <a:gd name="connsiteX3" fmla="*/ 742054 w 5791898"/>
              <a:gd name="connsiteY3" fmla="*/ 5694 h 1284683"/>
              <a:gd name="connsiteX4" fmla="*/ 5791898 w 5791898"/>
              <a:gd name="connsiteY4" fmla="*/ 0 h 1284683"/>
              <a:gd name="connsiteX5" fmla="*/ 5473323 w 5791898"/>
              <a:gd name="connsiteY5" fmla="*/ 1274301 h 1284683"/>
              <a:gd name="connsiteX6" fmla="*/ 1517487 w 5791898"/>
              <a:gd name="connsiteY6" fmla="*/ 1284683 h 1284683"/>
              <a:gd name="connsiteX0" fmla="*/ 1517487 w 5797578"/>
              <a:gd name="connsiteY0" fmla="*/ 1278989 h 1278989"/>
              <a:gd name="connsiteX1" fmla="*/ 1024276 w 5797578"/>
              <a:gd name="connsiteY1" fmla="*/ 526626 h 1278989"/>
              <a:gd name="connsiteX2" fmla="*/ 0 w 5797578"/>
              <a:gd name="connsiteY2" fmla="*/ 503466 h 1278989"/>
              <a:gd name="connsiteX3" fmla="*/ 742054 w 5797578"/>
              <a:gd name="connsiteY3" fmla="*/ 0 h 1278989"/>
              <a:gd name="connsiteX4" fmla="*/ 5797578 w 5797578"/>
              <a:gd name="connsiteY4" fmla="*/ 35636 h 1278989"/>
              <a:gd name="connsiteX5" fmla="*/ 5473323 w 5797578"/>
              <a:gd name="connsiteY5" fmla="*/ 1268607 h 1278989"/>
              <a:gd name="connsiteX6" fmla="*/ 1517487 w 5797578"/>
              <a:gd name="connsiteY6" fmla="*/ 1278989 h 127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xmlns="" id="{AD9B3386-FA4C-4FA9-BF24-27DC63A92103}"/>
              </a:ext>
            </a:extLst>
          </p:cNvPr>
          <p:cNvSpPr/>
          <p:nvPr/>
        </p:nvSpPr>
        <p:spPr>
          <a:xfrm rot="8681015">
            <a:off x="8162044" y="2386969"/>
            <a:ext cx="999067" cy="861264"/>
          </a:xfrm>
          <a:prstGeom prst="triangle">
            <a:avLst/>
          </a:prstGeom>
          <a:solidFill>
            <a:schemeClr val="bg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xmlns="" id="{F59C85C9-016C-4F2B-834F-B88CBDFB0F72}"/>
              </a:ext>
            </a:extLst>
          </p:cNvPr>
          <p:cNvSpPr/>
          <p:nvPr/>
        </p:nvSpPr>
        <p:spPr>
          <a:xfrm flipH="1">
            <a:off x="5647765" y="2478001"/>
            <a:ext cx="6544234" cy="4379999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xmlns="" id="{BDE647E7-1B4A-46B5-88FF-87960DE67A00}"/>
              </a:ext>
            </a:extLst>
          </p:cNvPr>
          <p:cNvSpPr/>
          <p:nvPr/>
        </p:nvSpPr>
        <p:spPr>
          <a:xfrm rot="19800000">
            <a:off x="7958176" y="5532633"/>
            <a:ext cx="830245" cy="715728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xmlns="" id="{BA3467A4-13B3-411E-B5A4-6A97CB15AECA}"/>
              </a:ext>
            </a:extLst>
          </p:cNvPr>
          <p:cNvSpPr/>
          <p:nvPr/>
        </p:nvSpPr>
        <p:spPr>
          <a:xfrm rot="8681015">
            <a:off x="10780358" y="4269743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xmlns="" id="{C45FDBA8-EC2D-4AF3-BDC7-AFFC0010F9F7}"/>
              </a:ext>
            </a:extLst>
          </p:cNvPr>
          <p:cNvSpPr/>
          <p:nvPr/>
        </p:nvSpPr>
        <p:spPr>
          <a:xfrm rot="19586943">
            <a:off x="6833246" y="3110664"/>
            <a:ext cx="4683257" cy="1284683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" fmla="*/ 0 w 4606366"/>
              <a:gd name="connsiteY0" fmla="*/ 1274301 h 1274301"/>
              <a:gd name="connsiteX1" fmla="*/ 131438 w 4606366"/>
              <a:gd name="connsiteY1" fmla="*/ 682608 h 1274301"/>
              <a:gd name="connsiteX2" fmla="*/ 318575 w 4606366"/>
              <a:gd name="connsiteY2" fmla="*/ 0 h 1274301"/>
              <a:gd name="connsiteX3" fmla="*/ 4606366 w 4606366"/>
              <a:gd name="connsiteY3" fmla="*/ 0 h 1274301"/>
              <a:gd name="connsiteX4" fmla="*/ 4287791 w 4606366"/>
              <a:gd name="connsiteY4" fmla="*/ 1274301 h 1274301"/>
              <a:gd name="connsiteX5" fmla="*/ 0 w 4606366"/>
              <a:gd name="connsiteY5" fmla="*/ 1274301 h 1274301"/>
              <a:gd name="connsiteX0" fmla="*/ 345969 w 4474928"/>
              <a:gd name="connsiteY0" fmla="*/ 1284331 h 1284331"/>
              <a:gd name="connsiteX1" fmla="*/ 0 w 4474928"/>
              <a:gd name="connsiteY1" fmla="*/ 682608 h 1284331"/>
              <a:gd name="connsiteX2" fmla="*/ 187137 w 4474928"/>
              <a:gd name="connsiteY2" fmla="*/ 0 h 1284331"/>
              <a:gd name="connsiteX3" fmla="*/ 4474928 w 4474928"/>
              <a:gd name="connsiteY3" fmla="*/ 0 h 1284331"/>
              <a:gd name="connsiteX4" fmla="*/ 4156353 w 4474928"/>
              <a:gd name="connsiteY4" fmla="*/ 1274301 h 1284331"/>
              <a:gd name="connsiteX5" fmla="*/ 345969 w 4474928"/>
              <a:gd name="connsiteY5" fmla="*/ 1284331 h 1284331"/>
              <a:gd name="connsiteX0" fmla="*/ 554298 w 4683257"/>
              <a:gd name="connsiteY0" fmla="*/ 1284331 h 1284331"/>
              <a:gd name="connsiteX1" fmla="*/ 0 w 4683257"/>
              <a:gd name="connsiteY1" fmla="*/ 899429 h 1284331"/>
              <a:gd name="connsiteX2" fmla="*/ 395466 w 4683257"/>
              <a:gd name="connsiteY2" fmla="*/ 0 h 1284331"/>
              <a:gd name="connsiteX3" fmla="*/ 4683257 w 4683257"/>
              <a:gd name="connsiteY3" fmla="*/ 0 h 1284331"/>
              <a:gd name="connsiteX4" fmla="*/ 4364682 w 4683257"/>
              <a:gd name="connsiteY4" fmla="*/ 1274301 h 1284331"/>
              <a:gd name="connsiteX5" fmla="*/ 554298 w 4683257"/>
              <a:gd name="connsiteY5" fmla="*/ 1284331 h 1284331"/>
              <a:gd name="connsiteX0" fmla="*/ 408846 w 4683257"/>
              <a:gd name="connsiteY0" fmla="*/ 1284683 h 1284683"/>
              <a:gd name="connsiteX1" fmla="*/ 0 w 4683257"/>
              <a:gd name="connsiteY1" fmla="*/ 899429 h 1284683"/>
              <a:gd name="connsiteX2" fmla="*/ 395466 w 4683257"/>
              <a:gd name="connsiteY2" fmla="*/ 0 h 1284683"/>
              <a:gd name="connsiteX3" fmla="*/ 4683257 w 4683257"/>
              <a:gd name="connsiteY3" fmla="*/ 0 h 1284683"/>
              <a:gd name="connsiteX4" fmla="*/ 4364682 w 4683257"/>
              <a:gd name="connsiteY4" fmla="*/ 1274301 h 1284683"/>
              <a:gd name="connsiteX5" fmla="*/ 408846 w 4683257"/>
              <a:gd name="connsiteY5" fmla="*/ 1284683 h 128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3257" h="1284683">
                <a:moveTo>
                  <a:pt x="408846" y="1284683"/>
                </a:moveTo>
                <a:lnTo>
                  <a:pt x="0" y="899429"/>
                </a:lnTo>
                <a:lnTo>
                  <a:pt x="395466" y="0"/>
                </a:lnTo>
                <a:lnTo>
                  <a:pt x="4683257" y="0"/>
                </a:lnTo>
                <a:lnTo>
                  <a:pt x="4364682" y="1274301"/>
                </a:lnTo>
                <a:lnTo>
                  <a:pt x="408846" y="128468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xmlns="" id="{3901E076-2E93-459E-9855-4640FBE60D4F}"/>
              </a:ext>
            </a:extLst>
          </p:cNvPr>
          <p:cNvSpPr/>
          <p:nvPr/>
        </p:nvSpPr>
        <p:spPr>
          <a:xfrm rot="19800000">
            <a:off x="7039343" y="3815289"/>
            <a:ext cx="4513842" cy="694900"/>
          </a:xfrm>
          <a:custGeom>
            <a:avLst/>
            <a:gdLst>
              <a:gd name="connsiteX0" fmla="*/ 0 w 830245"/>
              <a:gd name="connsiteY0" fmla="*/ 715728 h 715728"/>
              <a:gd name="connsiteX1" fmla="*/ 415123 w 830245"/>
              <a:gd name="connsiteY1" fmla="*/ 0 h 715728"/>
              <a:gd name="connsiteX2" fmla="*/ 830245 w 830245"/>
              <a:gd name="connsiteY2" fmla="*/ 715728 h 715728"/>
              <a:gd name="connsiteX3" fmla="*/ 0 w 830245"/>
              <a:gd name="connsiteY3" fmla="*/ 715728 h 715728"/>
              <a:gd name="connsiteX0" fmla="*/ 0 w 830245"/>
              <a:gd name="connsiteY0" fmla="*/ 715728 h 715728"/>
              <a:gd name="connsiteX1" fmla="*/ 415123 w 830245"/>
              <a:gd name="connsiteY1" fmla="*/ 0 h 715728"/>
              <a:gd name="connsiteX2" fmla="*/ 657633 w 830245"/>
              <a:gd name="connsiteY2" fmla="*/ 377683 h 715728"/>
              <a:gd name="connsiteX3" fmla="*/ 830245 w 830245"/>
              <a:gd name="connsiteY3" fmla="*/ 715728 h 715728"/>
              <a:gd name="connsiteX4" fmla="*/ 0 w 830245"/>
              <a:gd name="connsiteY4" fmla="*/ 715728 h 715728"/>
              <a:gd name="connsiteX0" fmla="*/ 0 w 2580493"/>
              <a:gd name="connsiteY0" fmla="*/ 715728 h 715728"/>
              <a:gd name="connsiteX1" fmla="*/ 415123 w 2580493"/>
              <a:gd name="connsiteY1" fmla="*/ 0 h 715728"/>
              <a:gd name="connsiteX2" fmla="*/ 2580493 w 2580493"/>
              <a:gd name="connsiteY2" fmla="*/ 59334 h 715728"/>
              <a:gd name="connsiteX3" fmla="*/ 830245 w 2580493"/>
              <a:gd name="connsiteY3" fmla="*/ 715728 h 715728"/>
              <a:gd name="connsiteX4" fmla="*/ 0 w 2580493"/>
              <a:gd name="connsiteY4" fmla="*/ 715728 h 715728"/>
              <a:gd name="connsiteX0" fmla="*/ 0 w 3845273"/>
              <a:gd name="connsiteY0" fmla="*/ 715728 h 715728"/>
              <a:gd name="connsiteX1" fmla="*/ 415123 w 3845273"/>
              <a:gd name="connsiteY1" fmla="*/ 0 h 715728"/>
              <a:gd name="connsiteX2" fmla="*/ 2580493 w 3845273"/>
              <a:gd name="connsiteY2" fmla="*/ 59334 h 715728"/>
              <a:gd name="connsiteX3" fmla="*/ 3845273 w 3845273"/>
              <a:gd name="connsiteY3" fmla="*/ 468958 h 715728"/>
              <a:gd name="connsiteX4" fmla="*/ 0 w 3845273"/>
              <a:gd name="connsiteY4" fmla="*/ 715728 h 715728"/>
              <a:gd name="connsiteX0" fmla="*/ 0 w 3845273"/>
              <a:gd name="connsiteY0" fmla="*/ 759143 h 759143"/>
              <a:gd name="connsiteX1" fmla="*/ 415123 w 3845273"/>
              <a:gd name="connsiteY1" fmla="*/ 43415 h 759143"/>
              <a:gd name="connsiteX2" fmla="*/ 3478291 w 3845273"/>
              <a:gd name="connsiteY2" fmla="*/ 0 h 759143"/>
              <a:gd name="connsiteX3" fmla="*/ 3845273 w 3845273"/>
              <a:gd name="connsiteY3" fmla="*/ 512373 h 759143"/>
              <a:gd name="connsiteX4" fmla="*/ 0 w 3845273"/>
              <a:gd name="connsiteY4" fmla="*/ 759143 h 759143"/>
              <a:gd name="connsiteX0" fmla="*/ 0 w 3478291"/>
              <a:gd name="connsiteY0" fmla="*/ 759143 h 759143"/>
              <a:gd name="connsiteX1" fmla="*/ 415123 w 3478291"/>
              <a:gd name="connsiteY1" fmla="*/ 43415 h 759143"/>
              <a:gd name="connsiteX2" fmla="*/ 3478291 w 3478291"/>
              <a:gd name="connsiteY2" fmla="*/ 0 h 759143"/>
              <a:gd name="connsiteX3" fmla="*/ 3214485 w 3478291"/>
              <a:gd name="connsiteY3" fmla="*/ 582952 h 759143"/>
              <a:gd name="connsiteX4" fmla="*/ 0 w 3478291"/>
              <a:gd name="connsiteY4" fmla="*/ 759143 h 759143"/>
              <a:gd name="connsiteX0" fmla="*/ 564192 w 3063168"/>
              <a:gd name="connsiteY0" fmla="*/ 703460 h 703460"/>
              <a:gd name="connsiteX1" fmla="*/ 0 w 3063168"/>
              <a:gd name="connsiteY1" fmla="*/ 43415 h 703460"/>
              <a:gd name="connsiteX2" fmla="*/ 3063168 w 3063168"/>
              <a:gd name="connsiteY2" fmla="*/ 0 h 703460"/>
              <a:gd name="connsiteX3" fmla="*/ 2799362 w 3063168"/>
              <a:gd name="connsiteY3" fmla="*/ 582952 h 703460"/>
              <a:gd name="connsiteX4" fmla="*/ 564192 w 3063168"/>
              <a:gd name="connsiteY4" fmla="*/ 703460 h 703460"/>
              <a:gd name="connsiteX0" fmla="*/ 889430 w 3388406"/>
              <a:gd name="connsiteY0" fmla="*/ 703460 h 703460"/>
              <a:gd name="connsiteX1" fmla="*/ 0 w 3388406"/>
              <a:gd name="connsiteY1" fmla="*/ 41966 h 703460"/>
              <a:gd name="connsiteX2" fmla="*/ 3388406 w 3388406"/>
              <a:gd name="connsiteY2" fmla="*/ 0 h 703460"/>
              <a:gd name="connsiteX3" fmla="*/ 3124600 w 3388406"/>
              <a:gd name="connsiteY3" fmla="*/ 582952 h 703460"/>
              <a:gd name="connsiteX4" fmla="*/ 889430 w 3388406"/>
              <a:gd name="connsiteY4" fmla="*/ 703460 h 703460"/>
              <a:gd name="connsiteX0" fmla="*/ 938296 w 3437272"/>
              <a:gd name="connsiteY0" fmla="*/ 703460 h 703460"/>
              <a:gd name="connsiteX1" fmla="*/ 0 w 3437272"/>
              <a:gd name="connsiteY1" fmla="*/ 153498 h 703460"/>
              <a:gd name="connsiteX2" fmla="*/ 3437272 w 3437272"/>
              <a:gd name="connsiteY2" fmla="*/ 0 h 703460"/>
              <a:gd name="connsiteX3" fmla="*/ 3173466 w 3437272"/>
              <a:gd name="connsiteY3" fmla="*/ 582952 h 703460"/>
              <a:gd name="connsiteX4" fmla="*/ 938296 w 3437272"/>
              <a:gd name="connsiteY4" fmla="*/ 703460 h 703460"/>
              <a:gd name="connsiteX0" fmla="*/ 903360 w 3402336"/>
              <a:gd name="connsiteY0" fmla="*/ 703460 h 703460"/>
              <a:gd name="connsiteX1" fmla="*/ 0 w 3402336"/>
              <a:gd name="connsiteY1" fmla="*/ 173668 h 703460"/>
              <a:gd name="connsiteX2" fmla="*/ 3402336 w 3402336"/>
              <a:gd name="connsiteY2" fmla="*/ 0 h 703460"/>
              <a:gd name="connsiteX3" fmla="*/ 3138530 w 3402336"/>
              <a:gd name="connsiteY3" fmla="*/ 582952 h 703460"/>
              <a:gd name="connsiteX4" fmla="*/ 903360 w 3402336"/>
              <a:gd name="connsiteY4" fmla="*/ 703460 h 703460"/>
              <a:gd name="connsiteX0" fmla="*/ 738040 w 3402336"/>
              <a:gd name="connsiteY0" fmla="*/ 747757 h 747757"/>
              <a:gd name="connsiteX1" fmla="*/ 0 w 3402336"/>
              <a:gd name="connsiteY1" fmla="*/ 173668 h 747757"/>
              <a:gd name="connsiteX2" fmla="*/ 3402336 w 3402336"/>
              <a:gd name="connsiteY2" fmla="*/ 0 h 747757"/>
              <a:gd name="connsiteX3" fmla="*/ 3138530 w 3402336"/>
              <a:gd name="connsiteY3" fmla="*/ 582952 h 747757"/>
              <a:gd name="connsiteX4" fmla="*/ 738040 w 3402336"/>
              <a:gd name="connsiteY4" fmla="*/ 747757 h 747757"/>
              <a:gd name="connsiteX0" fmla="*/ 738040 w 3402336"/>
              <a:gd name="connsiteY0" fmla="*/ 747757 h 747757"/>
              <a:gd name="connsiteX1" fmla="*/ 0 w 3402336"/>
              <a:gd name="connsiteY1" fmla="*/ 173668 h 747757"/>
              <a:gd name="connsiteX2" fmla="*/ 3402336 w 3402336"/>
              <a:gd name="connsiteY2" fmla="*/ 0 h 747757"/>
              <a:gd name="connsiteX3" fmla="*/ 3048487 w 3402336"/>
              <a:gd name="connsiteY3" fmla="*/ 577548 h 747757"/>
              <a:gd name="connsiteX4" fmla="*/ 738040 w 3402336"/>
              <a:gd name="connsiteY4" fmla="*/ 747757 h 747757"/>
              <a:gd name="connsiteX0" fmla="*/ 738040 w 3534041"/>
              <a:gd name="connsiteY0" fmla="*/ 733828 h 733828"/>
              <a:gd name="connsiteX1" fmla="*/ 0 w 3534041"/>
              <a:gd name="connsiteY1" fmla="*/ 159739 h 733828"/>
              <a:gd name="connsiteX2" fmla="*/ 3534041 w 3534041"/>
              <a:gd name="connsiteY2" fmla="*/ 0 h 733828"/>
              <a:gd name="connsiteX3" fmla="*/ 3048487 w 3534041"/>
              <a:gd name="connsiteY3" fmla="*/ 563619 h 733828"/>
              <a:gd name="connsiteX4" fmla="*/ 738040 w 3534041"/>
              <a:gd name="connsiteY4" fmla="*/ 733828 h 733828"/>
              <a:gd name="connsiteX0" fmla="*/ 738040 w 3604397"/>
              <a:gd name="connsiteY0" fmla="*/ 801899 h 801899"/>
              <a:gd name="connsiteX1" fmla="*/ 0 w 3604397"/>
              <a:gd name="connsiteY1" fmla="*/ 227810 h 801899"/>
              <a:gd name="connsiteX2" fmla="*/ 3604397 w 3604397"/>
              <a:gd name="connsiteY2" fmla="*/ 0 h 801899"/>
              <a:gd name="connsiteX3" fmla="*/ 3048487 w 3604397"/>
              <a:gd name="connsiteY3" fmla="*/ 631690 h 801899"/>
              <a:gd name="connsiteX4" fmla="*/ 738040 w 3604397"/>
              <a:gd name="connsiteY4" fmla="*/ 801899 h 801899"/>
              <a:gd name="connsiteX0" fmla="*/ 738040 w 3604397"/>
              <a:gd name="connsiteY0" fmla="*/ 801899 h 801899"/>
              <a:gd name="connsiteX1" fmla="*/ 0 w 3604397"/>
              <a:gd name="connsiteY1" fmla="*/ 227810 h 801899"/>
              <a:gd name="connsiteX2" fmla="*/ 3604397 w 3604397"/>
              <a:gd name="connsiteY2" fmla="*/ 0 h 801899"/>
              <a:gd name="connsiteX3" fmla="*/ 3108516 w 3604397"/>
              <a:gd name="connsiteY3" fmla="*/ 635293 h 801899"/>
              <a:gd name="connsiteX4" fmla="*/ 738040 w 3604397"/>
              <a:gd name="connsiteY4" fmla="*/ 801899 h 801899"/>
              <a:gd name="connsiteX0" fmla="*/ 738040 w 4142939"/>
              <a:gd name="connsiteY0" fmla="*/ 801899 h 801899"/>
              <a:gd name="connsiteX1" fmla="*/ 0 w 4142939"/>
              <a:gd name="connsiteY1" fmla="*/ 227810 h 801899"/>
              <a:gd name="connsiteX2" fmla="*/ 3604397 w 4142939"/>
              <a:gd name="connsiteY2" fmla="*/ 0 h 801899"/>
              <a:gd name="connsiteX3" fmla="*/ 4142939 w 4142939"/>
              <a:gd name="connsiteY3" fmla="*/ 564843 h 801899"/>
              <a:gd name="connsiteX4" fmla="*/ 738040 w 4142939"/>
              <a:gd name="connsiteY4" fmla="*/ 801899 h 801899"/>
              <a:gd name="connsiteX0" fmla="*/ 738040 w 4361967"/>
              <a:gd name="connsiteY0" fmla="*/ 876918 h 876918"/>
              <a:gd name="connsiteX1" fmla="*/ 0 w 4361967"/>
              <a:gd name="connsiteY1" fmla="*/ 302829 h 876918"/>
              <a:gd name="connsiteX2" fmla="*/ 4361967 w 4361967"/>
              <a:gd name="connsiteY2" fmla="*/ 0 h 876918"/>
              <a:gd name="connsiteX3" fmla="*/ 4142939 w 4361967"/>
              <a:gd name="connsiteY3" fmla="*/ 639862 h 876918"/>
              <a:gd name="connsiteX4" fmla="*/ 738040 w 4361967"/>
              <a:gd name="connsiteY4" fmla="*/ 876918 h 876918"/>
              <a:gd name="connsiteX0" fmla="*/ 738040 w 4295215"/>
              <a:gd name="connsiteY0" fmla="*/ 868876 h 868876"/>
              <a:gd name="connsiteX1" fmla="*/ 0 w 4295215"/>
              <a:gd name="connsiteY1" fmla="*/ 294787 h 868876"/>
              <a:gd name="connsiteX2" fmla="*/ 4295215 w 4295215"/>
              <a:gd name="connsiteY2" fmla="*/ 0 h 868876"/>
              <a:gd name="connsiteX3" fmla="*/ 4142939 w 4295215"/>
              <a:gd name="connsiteY3" fmla="*/ 631820 h 868876"/>
              <a:gd name="connsiteX4" fmla="*/ 738040 w 4295215"/>
              <a:gd name="connsiteY4" fmla="*/ 868876 h 868876"/>
              <a:gd name="connsiteX0" fmla="*/ 738040 w 4295215"/>
              <a:gd name="connsiteY0" fmla="*/ 868876 h 868876"/>
              <a:gd name="connsiteX1" fmla="*/ 0 w 4295215"/>
              <a:gd name="connsiteY1" fmla="*/ 294787 h 868876"/>
              <a:gd name="connsiteX2" fmla="*/ 4295215 w 4295215"/>
              <a:gd name="connsiteY2" fmla="*/ 0 h 868876"/>
              <a:gd name="connsiteX3" fmla="*/ 4188203 w 4295215"/>
              <a:gd name="connsiteY3" fmla="*/ 580316 h 868876"/>
              <a:gd name="connsiteX4" fmla="*/ 738040 w 4295215"/>
              <a:gd name="connsiteY4" fmla="*/ 868876 h 868876"/>
              <a:gd name="connsiteX0" fmla="*/ 738040 w 4295215"/>
              <a:gd name="connsiteY0" fmla="*/ 868876 h 868876"/>
              <a:gd name="connsiteX1" fmla="*/ 0 w 4295215"/>
              <a:gd name="connsiteY1" fmla="*/ 294787 h 868876"/>
              <a:gd name="connsiteX2" fmla="*/ 4295215 w 4295215"/>
              <a:gd name="connsiteY2" fmla="*/ 0 h 868876"/>
              <a:gd name="connsiteX3" fmla="*/ 4177876 w 4295215"/>
              <a:gd name="connsiteY3" fmla="*/ 651991 h 868876"/>
              <a:gd name="connsiteX4" fmla="*/ 738040 w 4295215"/>
              <a:gd name="connsiteY4" fmla="*/ 868876 h 868876"/>
              <a:gd name="connsiteX0" fmla="*/ 235834 w 4295215"/>
              <a:gd name="connsiteY0" fmla="*/ 905001 h 905001"/>
              <a:gd name="connsiteX1" fmla="*/ 0 w 4295215"/>
              <a:gd name="connsiteY1" fmla="*/ 294787 h 905001"/>
              <a:gd name="connsiteX2" fmla="*/ 4295215 w 4295215"/>
              <a:gd name="connsiteY2" fmla="*/ 0 h 905001"/>
              <a:gd name="connsiteX3" fmla="*/ 4177876 w 4295215"/>
              <a:gd name="connsiteY3" fmla="*/ 651991 h 905001"/>
              <a:gd name="connsiteX4" fmla="*/ 235834 w 4295215"/>
              <a:gd name="connsiteY4" fmla="*/ 905001 h 905001"/>
              <a:gd name="connsiteX0" fmla="*/ 467072 w 4526453"/>
              <a:gd name="connsiteY0" fmla="*/ 905001 h 905001"/>
              <a:gd name="connsiteX1" fmla="*/ 0 w 4526453"/>
              <a:gd name="connsiteY1" fmla="*/ 533938 h 905001"/>
              <a:gd name="connsiteX2" fmla="*/ 4526453 w 4526453"/>
              <a:gd name="connsiteY2" fmla="*/ 0 h 905001"/>
              <a:gd name="connsiteX3" fmla="*/ 4409114 w 4526453"/>
              <a:gd name="connsiteY3" fmla="*/ 651991 h 905001"/>
              <a:gd name="connsiteX4" fmla="*/ 467072 w 4526453"/>
              <a:gd name="connsiteY4" fmla="*/ 905001 h 905001"/>
              <a:gd name="connsiteX0" fmla="*/ 467072 w 4513842"/>
              <a:gd name="connsiteY0" fmla="*/ 694900 h 694900"/>
              <a:gd name="connsiteX1" fmla="*/ 0 w 4513842"/>
              <a:gd name="connsiteY1" fmla="*/ 323837 h 694900"/>
              <a:gd name="connsiteX2" fmla="*/ 4513842 w 4513842"/>
              <a:gd name="connsiteY2" fmla="*/ 0 h 694900"/>
              <a:gd name="connsiteX3" fmla="*/ 4409114 w 4513842"/>
              <a:gd name="connsiteY3" fmla="*/ 441890 h 694900"/>
              <a:gd name="connsiteX4" fmla="*/ 467072 w 4513842"/>
              <a:gd name="connsiteY4" fmla="*/ 694900 h 69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3842" h="694900">
                <a:moveTo>
                  <a:pt x="467072" y="694900"/>
                </a:moveTo>
                <a:lnTo>
                  <a:pt x="0" y="323837"/>
                </a:lnTo>
                <a:lnTo>
                  <a:pt x="4513842" y="0"/>
                </a:lnTo>
                <a:lnTo>
                  <a:pt x="4409114" y="441890"/>
                </a:lnTo>
                <a:lnTo>
                  <a:pt x="467072" y="694900"/>
                </a:lnTo>
                <a:close/>
              </a:path>
            </a:pathLst>
          </a:custGeom>
          <a:solidFill>
            <a:srgbClr val="1F497D">
              <a:alpha val="66000"/>
            </a:srgbClr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xmlns="" id="{95200DFD-E7CB-4FFB-84A5-C9DED7ABADC5}"/>
              </a:ext>
            </a:extLst>
          </p:cNvPr>
          <p:cNvSpPr/>
          <p:nvPr/>
        </p:nvSpPr>
        <p:spPr>
          <a:xfrm rot="8681015">
            <a:off x="8987371" y="396830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xmlns="" id="{4F733D8B-5F13-4E13-9028-475B1653505B}"/>
              </a:ext>
            </a:extLst>
          </p:cNvPr>
          <p:cNvSpPr/>
          <p:nvPr/>
        </p:nvSpPr>
        <p:spPr>
          <a:xfrm>
            <a:off x="8873922" y="1085460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" fmla="*/ 0 w 3296384"/>
              <a:gd name="connsiteY0" fmla="*/ 1032087 h 2064173"/>
              <a:gd name="connsiteX1" fmla="*/ 1621298 w 3296384"/>
              <a:gd name="connsiteY1" fmla="*/ 0 h 2064173"/>
              <a:gd name="connsiteX2" fmla="*/ 3296384 w 3296384"/>
              <a:gd name="connsiteY2" fmla="*/ 1045534 h 2064173"/>
              <a:gd name="connsiteX3" fmla="*/ 1621298 w 3296384"/>
              <a:gd name="connsiteY3" fmla="*/ 2064173 h 2064173"/>
              <a:gd name="connsiteX4" fmla="*/ 0 w 3296384"/>
              <a:gd name="connsiteY4" fmla="*/ 1032087 h 2064173"/>
              <a:gd name="connsiteX0" fmla="*/ 0 w 3296384"/>
              <a:gd name="connsiteY0" fmla="*/ 1032087 h 2010385"/>
              <a:gd name="connsiteX1" fmla="*/ 1621298 w 3296384"/>
              <a:gd name="connsiteY1" fmla="*/ 0 h 2010385"/>
              <a:gd name="connsiteX2" fmla="*/ 3296384 w 3296384"/>
              <a:gd name="connsiteY2" fmla="*/ 1045534 h 2010385"/>
              <a:gd name="connsiteX3" fmla="*/ 1621298 w 3296384"/>
              <a:gd name="connsiteY3" fmla="*/ 2010385 h 2010385"/>
              <a:gd name="connsiteX4" fmla="*/ 0 w 3296384"/>
              <a:gd name="connsiteY4" fmla="*/ 1032087 h 201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xmlns="" id="{B0920B32-F82D-4416-A8C8-350F42C8960B}"/>
              </a:ext>
            </a:extLst>
          </p:cNvPr>
          <p:cNvSpPr/>
          <p:nvPr/>
        </p:nvSpPr>
        <p:spPr>
          <a:xfrm>
            <a:off x="8837594" y="1674110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" fmla="*/ 79456 w 1802902"/>
              <a:gd name="connsiteY0" fmla="*/ 1295824 h 1295824"/>
              <a:gd name="connsiteX1" fmla="*/ 0 w 1802902"/>
              <a:gd name="connsiteY1" fmla="*/ 201706 h 1295824"/>
              <a:gd name="connsiteX2" fmla="*/ 1802902 w 1802902"/>
              <a:gd name="connsiteY2" fmla="*/ 0 h 1295824"/>
              <a:gd name="connsiteX3" fmla="*/ 1478946 w 1802902"/>
              <a:gd name="connsiteY3" fmla="*/ 1295824 h 1295824"/>
              <a:gd name="connsiteX4" fmla="*/ 79456 w 1802902"/>
              <a:gd name="connsiteY4" fmla="*/ 1295824 h 1295824"/>
              <a:gd name="connsiteX0" fmla="*/ 79456 w 1478946"/>
              <a:gd name="connsiteY0" fmla="*/ 1524424 h 1524424"/>
              <a:gd name="connsiteX1" fmla="*/ 0 w 1478946"/>
              <a:gd name="connsiteY1" fmla="*/ 430306 h 1524424"/>
              <a:gd name="connsiteX2" fmla="*/ 740585 w 1478946"/>
              <a:gd name="connsiteY2" fmla="*/ 0 h 1524424"/>
              <a:gd name="connsiteX3" fmla="*/ 1478946 w 1478946"/>
              <a:gd name="connsiteY3" fmla="*/ 1524424 h 1524424"/>
              <a:gd name="connsiteX4" fmla="*/ 79456 w 1478946"/>
              <a:gd name="connsiteY4" fmla="*/ 1524424 h 1524424"/>
              <a:gd name="connsiteX0" fmla="*/ 79456 w 2554711"/>
              <a:gd name="connsiteY0" fmla="*/ 1524424 h 1524424"/>
              <a:gd name="connsiteX1" fmla="*/ 0 w 2554711"/>
              <a:gd name="connsiteY1" fmla="*/ 430306 h 1524424"/>
              <a:gd name="connsiteX2" fmla="*/ 740585 w 2554711"/>
              <a:gd name="connsiteY2" fmla="*/ 0 h 1524424"/>
              <a:gd name="connsiteX3" fmla="*/ 2554711 w 2554711"/>
              <a:gd name="connsiteY3" fmla="*/ 905859 h 1524424"/>
              <a:gd name="connsiteX4" fmla="*/ 79456 w 2554711"/>
              <a:gd name="connsiteY4" fmla="*/ 1524424 h 1524424"/>
              <a:gd name="connsiteX0" fmla="*/ 1625868 w 2554711"/>
              <a:gd name="connsiteY0" fmla="*/ 1349612 h 1349612"/>
              <a:gd name="connsiteX1" fmla="*/ 0 w 2554711"/>
              <a:gd name="connsiteY1" fmla="*/ 430306 h 1349612"/>
              <a:gd name="connsiteX2" fmla="*/ 740585 w 2554711"/>
              <a:gd name="connsiteY2" fmla="*/ 0 h 1349612"/>
              <a:gd name="connsiteX3" fmla="*/ 2554711 w 2554711"/>
              <a:gd name="connsiteY3" fmla="*/ 905859 h 1349612"/>
              <a:gd name="connsiteX4" fmla="*/ 1625868 w 2554711"/>
              <a:gd name="connsiteY4" fmla="*/ 1349612 h 1349612"/>
              <a:gd name="connsiteX0" fmla="*/ 1666209 w 2554711"/>
              <a:gd name="connsiteY0" fmla="*/ 1376506 h 1376506"/>
              <a:gd name="connsiteX1" fmla="*/ 0 w 2554711"/>
              <a:gd name="connsiteY1" fmla="*/ 430306 h 1376506"/>
              <a:gd name="connsiteX2" fmla="*/ 740585 w 2554711"/>
              <a:gd name="connsiteY2" fmla="*/ 0 h 1376506"/>
              <a:gd name="connsiteX3" fmla="*/ 2554711 w 2554711"/>
              <a:gd name="connsiteY3" fmla="*/ 905859 h 1376506"/>
              <a:gd name="connsiteX4" fmla="*/ 1666209 w 2554711"/>
              <a:gd name="connsiteY4" fmla="*/ 1376506 h 1376506"/>
              <a:gd name="connsiteX0" fmla="*/ 1666209 w 2554711"/>
              <a:gd name="connsiteY0" fmla="*/ 1416848 h 1416848"/>
              <a:gd name="connsiteX1" fmla="*/ 0 w 2554711"/>
              <a:gd name="connsiteY1" fmla="*/ 470648 h 1416848"/>
              <a:gd name="connsiteX2" fmla="*/ 713691 w 2554711"/>
              <a:gd name="connsiteY2" fmla="*/ 0 h 1416848"/>
              <a:gd name="connsiteX3" fmla="*/ 2554711 w 2554711"/>
              <a:gd name="connsiteY3" fmla="*/ 946201 h 1416848"/>
              <a:gd name="connsiteX4" fmla="*/ 1666209 w 2554711"/>
              <a:gd name="connsiteY4" fmla="*/ 1416848 h 14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xmlns="" id="{819DBC94-A447-4A01-95AB-26E94090C252}"/>
              </a:ext>
            </a:extLst>
          </p:cNvPr>
          <p:cNvSpPr/>
          <p:nvPr/>
        </p:nvSpPr>
        <p:spPr>
          <a:xfrm rot="19800000">
            <a:off x="11079596" y="1649001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" fmla="*/ 0 w 986856"/>
              <a:gd name="connsiteY0" fmla="*/ 766613 h 766613"/>
              <a:gd name="connsiteX1" fmla="*/ 550336 w 986856"/>
              <a:gd name="connsiteY1" fmla="*/ 0 h 766613"/>
              <a:gd name="connsiteX2" fmla="*/ 986856 w 986856"/>
              <a:gd name="connsiteY2" fmla="*/ 766613 h 766613"/>
              <a:gd name="connsiteX3" fmla="*/ 0 w 986856"/>
              <a:gd name="connsiteY3" fmla="*/ 766613 h 7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xmlns="" id="{60CCF88A-E20D-423C-A95C-6F08458CD6E9}"/>
              </a:ext>
            </a:extLst>
          </p:cNvPr>
          <p:cNvSpPr/>
          <p:nvPr/>
        </p:nvSpPr>
        <p:spPr>
          <a:xfrm rot="16200000">
            <a:off x="10320263" y="2265799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xmlns="" id="{BAF3B842-B4C7-4F9F-AF87-EDEDF156DE78}"/>
              </a:ext>
            </a:extLst>
          </p:cNvPr>
          <p:cNvSpPr/>
          <p:nvPr/>
        </p:nvSpPr>
        <p:spPr>
          <a:xfrm rot="8681015">
            <a:off x="10487287" y="2927081"/>
            <a:ext cx="510208" cy="4398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xmlns="" id="{ED862680-1B48-4A93-8A4E-7E880C122340}"/>
              </a:ext>
            </a:extLst>
          </p:cNvPr>
          <p:cNvSpPr/>
          <p:nvPr/>
        </p:nvSpPr>
        <p:spPr>
          <a:xfrm rot="16200000">
            <a:off x="10462329" y="884712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xmlns="" id="{1F9E7358-2547-485B-A28F-05D499FF370E}"/>
              </a:ext>
            </a:extLst>
          </p:cNvPr>
          <p:cNvSpPr/>
          <p:nvPr/>
        </p:nvSpPr>
        <p:spPr>
          <a:xfrm rot="5400000">
            <a:off x="11046828" y="933562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xmlns="" id="{86FE0027-2E19-4AC9-8C3C-9BE1580E7413}"/>
              </a:ext>
            </a:extLst>
          </p:cNvPr>
          <p:cNvSpPr/>
          <p:nvPr/>
        </p:nvSpPr>
        <p:spPr>
          <a:xfrm rot="19800000">
            <a:off x="9264057" y="727614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" fmla="*/ 0 w 1104855"/>
              <a:gd name="connsiteY0" fmla="*/ 1031212 h 1031212"/>
              <a:gd name="connsiteX1" fmla="*/ 535860 w 1104855"/>
              <a:gd name="connsiteY1" fmla="*/ 0 h 1031212"/>
              <a:gd name="connsiteX2" fmla="*/ 1104855 w 1104855"/>
              <a:gd name="connsiteY2" fmla="*/ 981026 h 1031212"/>
              <a:gd name="connsiteX3" fmla="*/ 0 w 1104855"/>
              <a:gd name="connsiteY3" fmla="*/ 1031212 h 103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梯形 19">
            <a:extLst>
              <a:ext uri="{FF2B5EF4-FFF2-40B4-BE49-F238E27FC236}">
                <a16:creationId xmlns:a16="http://schemas.microsoft.com/office/drawing/2014/main" xmlns="" id="{73B72ABD-3608-4208-886F-AFA5176CDAC0}"/>
              </a:ext>
            </a:extLst>
          </p:cNvPr>
          <p:cNvSpPr/>
          <p:nvPr/>
        </p:nvSpPr>
        <p:spPr>
          <a:xfrm rot="8948101">
            <a:off x="7888749" y="1271195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" fmla="*/ 0 w 1582162"/>
              <a:gd name="connsiteY0" fmla="*/ 1000333 h 1000333"/>
              <a:gd name="connsiteX1" fmla="*/ 593885 w 1582162"/>
              <a:gd name="connsiteY1" fmla="*/ 0 h 1000333"/>
              <a:gd name="connsiteX2" fmla="*/ 1444124 w 1582162"/>
              <a:gd name="connsiteY2" fmla="*/ 0 h 1000333"/>
              <a:gd name="connsiteX3" fmla="*/ 1582162 w 1582162"/>
              <a:gd name="connsiteY3" fmla="*/ 552153 h 1000333"/>
              <a:gd name="connsiteX4" fmla="*/ 0 w 1582162"/>
              <a:gd name="connsiteY4" fmla="*/ 1000333 h 1000333"/>
              <a:gd name="connsiteX0" fmla="*/ 0 w 1582162"/>
              <a:gd name="connsiteY0" fmla="*/ 1009487 h 1009487"/>
              <a:gd name="connsiteX1" fmla="*/ 552357 w 1582162"/>
              <a:gd name="connsiteY1" fmla="*/ 0 h 1009487"/>
              <a:gd name="connsiteX2" fmla="*/ 1444124 w 1582162"/>
              <a:gd name="connsiteY2" fmla="*/ 9154 h 1009487"/>
              <a:gd name="connsiteX3" fmla="*/ 1582162 w 1582162"/>
              <a:gd name="connsiteY3" fmla="*/ 561307 h 1009487"/>
              <a:gd name="connsiteX4" fmla="*/ 0 w 1582162"/>
              <a:gd name="connsiteY4" fmla="*/ 1009487 h 1009487"/>
              <a:gd name="connsiteX0" fmla="*/ 0 w 1582162"/>
              <a:gd name="connsiteY0" fmla="*/ 1000333 h 1000333"/>
              <a:gd name="connsiteX1" fmla="*/ 515475 w 1582162"/>
              <a:gd name="connsiteY1" fmla="*/ 134 h 1000333"/>
              <a:gd name="connsiteX2" fmla="*/ 1444124 w 1582162"/>
              <a:gd name="connsiteY2" fmla="*/ 0 h 1000333"/>
              <a:gd name="connsiteX3" fmla="*/ 1582162 w 1582162"/>
              <a:gd name="connsiteY3" fmla="*/ 552153 h 1000333"/>
              <a:gd name="connsiteX4" fmla="*/ 0 w 1582162"/>
              <a:gd name="connsiteY4" fmla="*/ 1000333 h 1000333"/>
              <a:gd name="connsiteX0" fmla="*/ 0 w 1582162"/>
              <a:gd name="connsiteY0" fmla="*/ 1055658 h 1055658"/>
              <a:gd name="connsiteX1" fmla="*/ 515475 w 1582162"/>
              <a:gd name="connsiteY1" fmla="*/ 55459 h 1055658"/>
              <a:gd name="connsiteX2" fmla="*/ 1430191 w 1582162"/>
              <a:gd name="connsiteY2" fmla="*/ 0 h 1055658"/>
              <a:gd name="connsiteX3" fmla="*/ 1582162 w 1582162"/>
              <a:gd name="connsiteY3" fmla="*/ 607478 h 1055658"/>
              <a:gd name="connsiteX4" fmla="*/ 0 w 1582162"/>
              <a:gd name="connsiteY4" fmla="*/ 1055658 h 1055658"/>
              <a:gd name="connsiteX0" fmla="*/ 0 w 2069478"/>
              <a:gd name="connsiteY0" fmla="*/ 1055658 h 1055658"/>
              <a:gd name="connsiteX1" fmla="*/ 515475 w 2069478"/>
              <a:gd name="connsiteY1" fmla="*/ 55459 h 1055658"/>
              <a:gd name="connsiteX2" fmla="*/ 1430191 w 2069478"/>
              <a:gd name="connsiteY2" fmla="*/ 0 h 1055658"/>
              <a:gd name="connsiteX3" fmla="*/ 2069478 w 2069478"/>
              <a:gd name="connsiteY3" fmla="*/ 1024051 h 1055658"/>
              <a:gd name="connsiteX4" fmla="*/ 0 w 2069478"/>
              <a:gd name="connsiteY4" fmla="*/ 1055658 h 105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F972480C-0761-46CF-B93A-159A6DBE2C01}"/>
              </a:ext>
            </a:extLst>
          </p:cNvPr>
          <p:cNvSpPr/>
          <p:nvPr/>
        </p:nvSpPr>
        <p:spPr>
          <a:xfrm>
            <a:off x="755183" y="1836806"/>
            <a:ext cx="2496462" cy="838054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2019</a:t>
            </a:r>
            <a:endParaRPr lang="zh-CN" altLang="en-US" sz="4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ED07D7A-0DF2-4C50-A6A0-4E18292738C1}"/>
              </a:ext>
            </a:extLst>
          </p:cNvPr>
          <p:cNvSpPr txBox="1"/>
          <p:nvPr/>
        </p:nvSpPr>
        <p:spPr>
          <a:xfrm>
            <a:off x="659480" y="2928815"/>
            <a:ext cx="5918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7527"/>
            <a:r>
              <a:rPr lang="zh-CN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/>
              </a:rPr>
              <a:t>招聘技术培训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8724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1822286" y="2106462"/>
            <a:ext cx="2417767" cy="2417767"/>
          </a:xfrm>
          <a:prstGeom prst="diamond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2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E8944791-ECDC-4D8E-A6CA-D632D2256DE3}"/>
              </a:ext>
            </a:extLst>
          </p:cNvPr>
          <p:cNvSpPr txBox="1"/>
          <p:nvPr/>
        </p:nvSpPr>
        <p:spPr>
          <a:xfrm>
            <a:off x="2165136" y="4727434"/>
            <a:ext cx="17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擅长技术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简历的筛选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xmlns="" id="{B262694B-BA3F-4574-8E23-99A04BECFF0A}"/>
              </a:ext>
            </a:extLst>
          </p:cNvPr>
          <p:cNvSpPr>
            <a:spLocks/>
          </p:cNvSpPr>
          <p:nvPr/>
        </p:nvSpPr>
        <p:spPr bwMode="auto">
          <a:xfrm>
            <a:off x="4861611" y="2304368"/>
            <a:ext cx="4689546" cy="241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至少要有一个熟练（或更高）的技术。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只写擅长工具软件的不要。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至少要接触过前端框架，优先筛选前端三大框架，其它小众或过时的框架不排除。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对于有“数据分析技术”的人要谨慎考虑。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使用过</a:t>
            </a:r>
            <a:r>
              <a:rPr lang="en-US" altLang="zh-CN" sz="1400" spc="106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linux</a:t>
            </a:r>
            <a:r>
              <a:rPr lang="zh-CN" altLang="en-US" sz="14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系统的优先考虑。</a:t>
            </a:r>
            <a:endParaRPr lang="en-US" sz="1400" spc="106" dirty="0">
              <a:solidFill>
                <a:schemeClr val="bg1">
                  <a:lumMod val="65000"/>
                  <a:lumOff val="3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0" name="Freeform 145"/>
          <p:cNvSpPr>
            <a:spLocks/>
          </p:cNvSpPr>
          <p:nvPr/>
        </p:nvSpPr>
        <p:spPr bwMode="auto">
          <a:xfrm>
            <a:off x="2801663" y="3117437"/>
            <a:ext cx="459010" cy="395815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11589" tIns="55795" rIns="111589" bIns="55795" numCol="1" anchor="t" anchorCtr="0" compatLnSpc="1">
            <a:prstTxWarp prst="textNoShape">
              <a:avLst/>
            </a:prstTxWarp>
          </a:bodyPr>
          <a:lstStyle/>
          <a:p>
            <a:endParaRPr lang="en-US" sz="1562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95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1822286" y="2106462"/>
            <a:ext cx="2417767" cy="2417767"/>
          </a:xfrm>
          <a:prstGeom prst="diamond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2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E8944791-ECDC-4D8E-A6CA-D632D2256DE3}"/>
              </a:ext>
            </a:extLst>
          </p:cNvPr>
          <p:cNvSpPr txBox="1"/>
          <p:nvPr/>
        </p:nvSpPr>
        <p:spPr>
          <a:xfrm>
            <a:off x="2165136" y="4727434"/>
            <a:ext cx="17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擅长技术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简历的筛选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xmlns="" id="{B262694B-BA3F-4574-8E23-99A04BECFF0A}"/>
              </a:ext>
            </a:extLst>
          </p:cNvPr>
          <p:cNvSpPr>
            <a:spLocks/>
          </p:cNvSpPr>
          <p:nvPr/>
        </p:nvSpPr>
        <p:spPr bwMode="auto">
          <a:xfrm>
            <a:off x="4861611" y="2106460"/>
            <a:ext cx="4689546" cy="241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b="1" spc="106" dirty="0">
                <a:solidFill>
                  <a:srgbClr val="1F497D"/>
                </a:solidFill>
                <a:latin typeface="微软雅黑"/>
                <a:cs typeface="Lato Light" charset="0"/>
                <a:sym typeface="Lato Light" charset="0"/>
              </a:rPr>
              <a:t>至少要有一个熟练（或更高）的技术。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只写擅长工具软件的不要。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至少要接触过前端框架，优先筛选前端三大框架，其它小众或过时的框架不排除。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对于有“数据分析技术”的人要谨慎考虑。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使用过</a:t>
            </a:r>
            <a:r>
              <a:rPr lang="en-US" altLang="zh-CN" sz="1400" spc="106" dirty="0" err="1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linux</a:t>
            </a: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系统的优先考虑。</a:t>
            </a:r>
            <a:endParaRPr lang="en-US" sz="1400" spc="106" dirty="0">
              <a:solidFill>
                <a:schemeClr val="tx1">
                  <a:lumMod val="7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0" name="Freeform 145"/>
          <p:cNvSpPr>
            <a:spLocks/>
          </p:cNvSpPr>
          <p:nvPr/>
        </p:nvSpPr>
        <p:spPr bwMode="auto">
          <a:xfrm>
            <a:off x="2801663" y="3117437"/>
            <a:ext cx="459010" cy="395815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11589" tIns="55795" rIns="111589" bIns="55795" numCol="1" anchor="t" anchorCtr="0" compatLnSpc="1">
            <a:prstTxWarp prst="textNoShape">
              <a:avLst/>
            </a:prstTxWarp>
          </a:bodyPr>
          <a:lstStyle/>
          <a:p>
            <a:endParaRPr lang="en-US" sz="1562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110" y="2909943"/>
            <a:ext cx="6361905" cy="3228571"/>
          </a:xfrm>
          <a:prstGeom prst="rect">
            <a:avLst/>
          </a:prstGeom>
          <a:ln>
            <a:solidFill>
              <a:srgbClr val="4F81BD"/>
            </a:solidFill>
          </a:ln>
          <a:effectLst>
            <a:outerShdw blurRad="50800" dist="50800" dir="2700000" algn="ctr" rotWithShape="0">
              <a:srgbClr val="1F497D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1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1822286" y="2106462"/>
            <a:ext cx="2417767" cy="2417767"/>
          </a:xfrm>
          <a:prstGeom prst="diamond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2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E8944791-ECDC-4D8E-A6CA-D632D2256DE3}"/>
              </a:ext>
            </a:extLst>
          </p:cNvPr>
          <p:cNvSpPr txBox="1"/>
          <p:nvPr/>
        </p:nvSpPr>
        <p:spPr>
          <a:xfrm>
            <a:off x="2165136" y="4727434"/>
            <a:ext cx="17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擅长技术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简历的筛选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xmlns="" id="{B262694B-BA3F-4574-8E23-99A04BECFF0A}"/>
              </a:ext>
            </a:extLst>
          </p:cNvPr>
          <p:cNvSpPr>
            <a:spLocks/>
          </p:cNvSpPr>
          <p:nvPr/>
        </p:nvSpPr>
        <p:spPr bwMode="auto">
          <a:xfrm>
            <a:off x="4861611" y="1420149"/>
            <a:ext cx="4689546" cy="241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b="1" spc="106" dirty="0">
                <a:solidFill>
                  <a:srgbClr val="1F497D"/>
                </a:solidFill>
                <a:latin typeface="微软雅黑"/>
                <a:cs typeface="Lato Light" charset="0"/>
                <a:sym typeface="Lato Light" charset="0"/>
              </a:rPr>
              <a:t>至少要有一个熟练（或更高）的技术。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b="1" spc="106" dirty="0">
                <a:solidFill>
                  <a:srgbClr val="1F497D"/>
                </a:solidFill>
                <a:latin typeface="微软雅黑"/>
                <a:cs typeface="Lato Light" charset="0"/>
                <a:sym typeface="Lato Light" charset="0"/>
              </a:rPr>
              <a:t>只写擅长工具软件的不要。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至少要接触过前端框架，优先筛选前端三大框架，其它小众或过时的框架不排除。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对于有“数据分析技术”的人要谨慎考虑。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使用过</a:t>
            </a:r>
            <a:r>
              <a:rPr lang="en-US" altLang="zh-CN" sz="1400" spc="106" dirty="0" err="1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linux</a:t>
            </a: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系统的优先考虑。</a:t>
            </a:r>
            <a:endParaRPr lang="en-US" sz="1400" spc="106" dirty="0">
              <a:solidFill>
                <a:schemeClr val="tx1">
                  <a:lumMod val="7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0" name="Freeform 145"/>
          <p:cNvSpPr>
            <a:spLocks/>
          </p:cNvSpPr>
          <p:nvPr/>
        </p:nvSpPr>
        <p:spPr bwMode="auto">
          <a:xfrm>
            <a:off x="2801663" y="3117437"/>
            <a:ext cx="459010" cy="395815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11589" tIns="55795" rIns="111589" bIns="55795" numCol="1" anchor="t" anchorCtr="0" compatLnSpc="1">
            <a:prstTxWarp prst="textNoShape">
              <a:avLst/>
            </a:prstTxWarp>
          </a:bodyPr>
          <a:lstStyle/>
          <a:p>
            <a:endParaRPr lang="en-US" sz="1562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954" y="2458364"/>
            <a:ext cx="5866667" cy="4019048"/>
          </a:xfrm>
          <a:prstGeom prst="rect">
            <a:avLst/>
          </a:prstGeom>
          <a:ln>
            <a:solidFill>
              <a:srgbClr val="1F497D"/>
            </a:solidFill>
          </a:ln>
          <a:effectLst>
            <a:outerShdw blurRad="50800" dist="50800" dir="2700000" algn="ctr" rotWithShape="0">
              <a:srgbClr val="4F81BD">
                <a:alpha val="30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1257559" y="5330749"/>
            <a:ext cx="3547217" cy="1146663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常用</a:t>
            </a:r>
            <a:r>
              <a:rPr lang="en-US" altLang="zh-CN" sz="1200" b="1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IDE</a:t>
            </a:r>
          </a:p>
          <a:p>
            <a:pPr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Eclipse</a:t>
            </a:r>
            <a:r>
              <a:rPr lang="zh-CN" altLang="en-US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、</a:t>
            </a:r>
            <a:r>
              <a:rPr lang="en-US" altLang="zh-CN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idea</a:t>
            </a:r>
            <a:r>
              <a:rPr lang="zh-CN" altLang="en-US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、</a:t>
            </a:r>
            <a:r>
              <a:rPr lang="en-US" altLang="zh-CN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NetBeans</a:t>
            </a:r>
            <a:r>
              <a:rPr lang="zh-CN" altLang="en-US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、</a:t>
            </a:r>
            <a:r>
              <a:rPr lang="en-US" altLang="zh-CN" sz="1200" spc="106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vscode</a:t>
            </a:r>
            <a:r>
              <a:rPr lang="zh-CN" altLang="en-US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、</a:t>
            </a:r>
            <a:r>
              <a:rPr lang="en-US" altLang="zh-CN" sz="1200" spc="106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hbuider</a:t>
            </a:r>
            <a:r>
              <a:rPr lang="zh-CN" altLang="en-US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、</a:t>
            </a:r>
            <a:r>
              <a:rPr lang="en-US" altLang="zh-CN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sublime</a:t>
            </a:r>
            <a:r>
              <a:rPr lang="zh-CN" altLang="en-US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、</a:t>
            </a:r>
            <a:r>
              <a:rPr lang="en-US" altLang="zh-CN" sz="1200" spc="106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webstorm</a:t>
            </a:r>
            <a:r>
              <a:rPr lang="zh-CN" altLang="en-US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、</a:t>
            </a:r>
            <a:r>
              <a:rPr lang="en-US" altLang="zh-CN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Atom</a:t>
            </a:r>
            <a:r>
              <a:rPr lang="zh-CN" altLang="en-US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、</a:t>
            </a:r>
            <a:r>
              <a:rPr lang="en-US" altLang="zh-CN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Dreamweaver</a:t>
            </a:r>
            <a:r>
              <a:rPr lang="zh-CN" altLang="en-US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、</a:t>
            </a:r>
            <a:r>
              <a:rPr lang="en-US" altLang="zh-CN" sz="1200" spc="106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xcode</a:t>
            </a:r>
            <a:r>
              <a:rPr lang="zh-CN" altLang="en-US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、</a:t>
            </a:r>
            <a:r>
              <a:rPr lang="en-US" altLang="zh-CN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13744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1822286" y="2106462"/>
            <a:ext cx="2417767" cy="2417767"/>
          </a:xfrm>
          <a:prstGeom prst="diamond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2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E8944791-ECDC-4D8E-A6CA-D632D2256DE3}"/>
              </a:ext>
            </a:extLst>
          </p:cNvPr>
          <p:cNvSpPr txBox="1"/>
          <p:nvPr/>
        </p:nvSpPr>
        <p:spPr>
          <a:xfrm>
            <a:off x="2165136" y="4727434"/>
            <a:ext cx="17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擅长技术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简历的筛选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xmlns="" id="{B262694B-BA3F-4574-8E23-99A04BECFF0A}"/>
              </a:ext>
            </a:extLst>
          </p:cNvPr>
          <p:cNvSpPr>
            <a:spLocks/>
          </p:cNvSpPr>
          <p:nvPr/>
        </p:nvSpPr>
        <p:spPr bwMode="auto">
          <a:xfrm>
            <a:off x="4861611" y="2289033"/>
            <a:ext cx="4689546" cy="241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至少要有一个熟练（或更高）的技术。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只写擅长工具软件的不要。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b="1" spc="106" dirty="0">
                <a:solidFill>
                  <a:srgbClr val="1F497D"/>
                </a:solidFill>
                <a:latin typeface="微软雅黑"/>
                <a:cs typeface="Lato Light" charset="0"/>
                <a:sym typeface="Lato Light" charset="0"/>
              </a:rPr>
              <a:t>至少要接触过前端框架，优先筛选前端三大框架，其它小众或过时的框架不排除。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对于有“数据分析技术”的人要谨慎考虑。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使用过</a:t>
            </a:r>
            <a:r>
              <a:rPr lang="en-US" altLang="zh-CN" sz="1400" spc="106" dirty="0" err="1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linux</a:t>
            </a: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系统的优先考虑。</a:t>
            </a:r>
            <a:endParaRPr lang="en-US" sz="1400" spc="106" dirty="0">
              <a:solidFill>
                <a:schemeClr val="tx1">
                  <a:lumMod val="7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0" name="Freeform 145"/>
          <p:cNvSpPr>
            <a:spLocks/>
          </p:cNvSpPr>
          <p:nvPr/>
        </p:nvSpPr>
        <p:spPr bwMode="auto">
          <a:xfrm>
            <a:off x="2801663" y="3117437"/>
            <a:ext cx="459010" cy="395815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11589" tIns="55795" rIns="111589" bIns="55795" numCol="1" anchor="t" anchorCtr="0" compatLnSpc="1">
            <a:prstTxWarp prst="textNoShape">
              <a:avLst/>
            </a:prstTxWarp>
          </a:bodyPr>
          <a:lstStyle/>
          <a:p>
            <a:endParaRPr lang="en-US" sz="1562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b="48945"/>
          <a:stretch/>
        </p:blipFill>
        <p:spPr>
          <a:xfrm>
            <a:off x="5232983" y="4509542"/>
            <a:ext cx="6548571" cy="1150925"/>
          </a:xfrm>
          <a:prstGeom prst="rect">
            <a:avLst/>
          </a:prstGeom>
          <a:ln>
            <a:solidFill>
              <a:srgbClr val="4F81BD"/>
            </a:solidFill>
          </a:ln>
          <a:effectLst>
            <a:outerShdw blurRad="50800" dist="50800" dir="2700000" algn="ctr" rotWithShape="0">
              <a:srgbClr val="1F497D">
                <a:alpha val="30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1450910" y="5330749"/>
            <a:ext cx="3160515" cy="1203053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一些前端框架</a:t>
            </a:r>
            <a:endParaRPr lang="en-US" altLang="zh-CN" sz="1200" b="1" spc="106" dirty="0">
              <a:solidFill>
                <a:schemeClr val="bg1">
                  <a:lumMod val="65000"/>
                  <a:lumOff val="35000"/>
                </a:schemeClr>
              </a:solidFill>
              <a:latin typeface="微软雅黑"/>
              <a:cs typeface="Lato Light" charset="0"/>
              <a:sym typeface="Lato Light" charset="0"/>
            </a:endParaRPr>
          </a:p>
          <a:p>
            <a:pPr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Angular</a:t>
            </a:r>
            <a:r>
              <a:rPr lang="zh-CN" altLang="en-US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、</a:t>
            </a:r>
            <a:r>
              <a:rPr lang="en-US" altLang="zh-CN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AngularJS</a:t>
            </a:r>
            <a:r>
              <a:rPr lang="zh-CN" altLang="en-US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、</a:t>
            </a:r>
            <a:r>
              <a:rPr lang="en-US" altLang="zh-CN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react</a:t>
            </a:r>
            <a:r>
              <a:rPr lang="zh-CN" altLang="en-US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、</a:t>
            </a:r>
            <a:r>
              <a:rPr lang="en-US" altLang="zh-CN" sz="1200" spc="106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vue</a:t>
            </a:r>
            <a:r>
              <a:rPr lang="zh-CN" altLang="en-US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、</a:t>
            </a:r>
            <a:r>
              <a:rPr lang="en-US" altLang="zh-CN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ember</a:t>
            </a:r>
            <a:r>
              <a:rPr lang="zh-CN" altLang="en-US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、</a:t>
            </a:r>
            <a:r>
              <a:rPr lang="en-US" altLang="zh-CN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Aurelia</a:t>
            </a:r>
            <a:r>
              <a:rPr lang="zh-CN" altLang="en-US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、</a:t>
            </a:r>
            <a:r>
              <a:rPr lang="en-US" altLang="zh-CN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Meteor</a:t>
            </a:r>
            <a:r>
              <a:rPr lang="zh-CN" altLang="en-US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、</a:t>
            </a:r>
            <a:r>
              <a:rPr lang="en-US" altLang="zh-CN" sz="12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Polymer…</a:t>
            </a:r>
          </a:p>
        </p:txBody>
      </p:sp>
    </p:spTree>
    <p:extLst>
      <p:ext uri="{BB962C8B-B14F-4D97-AF65-F5344CB8AC3E}">
        <p14:creationId xmlns:p14="http://schemas.microsoft.com/office/powerpoint/2010/main" val="31904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1822286" y="2106462"/>
            <a:ext cx="2417767" cy="2417767"/>
          </a:xfrm>
          <a:prstGeom prst="diamond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2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E8944791-ECDC-4D8E-A6CA-D632D2256DE3}"/>
              </a:ext>
            </a:extLst>
          </p:cNvPr>
          <p:cNvSpPr txBox="1"/>
          <p:nvPr/>
        </p:nvSpPr>
        <p:spPr>
          <a:xfrm>
            <a:off x="2165136" y="4727434"/>
            <a:ext cx="17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综合考虑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简历的筛选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xmlns="" id="{B262694B-BA3F-4574-8E23-99A04BECFF0A}"/>
              </a:ext>
            </a:extLst>
          </p:cNvPr>
          <p:cNvSpPr>
            <a:spLocks/>
          </p:cNvSpPr>
          <p:nvPr/>
        </p:nvSpPr>
        <p:spPr bwMode="auto">
          <a:xfrm>
            <a:off x="4874915" y="2106462"/>
            <a:ext cx="4689546" cy="335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一定</a:t>
            </a:r>
            <a:r>
              <a:rPr lang="zh-CN" altLang="en-US" sz="1600" b="1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不要的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一年以下（含一年）工作经验的。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擅长技术包含大量工具软件的。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只有公总号或小程序项目经验的。</a:t>
            </a:r>
          </a:p>
          <a:p>
            <a:pPr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spc="106" dirty="0">
              <a:solidFill>
                <a:schemeClr val="bg1">
                  <a:lumMod val="65000"/>
                  <a:lumOff val="35000"/>
                </a:schemeClr>
              </a:solidFill>
              <a:latin typeface="微软雅黑"/>
              <a:cs typeface="Lato Light" charset="0"/>
              <a:sym typeface="Lato Light" charset="0"/>
            </a:endParaRPr>
          </a:p>
          <a:p>
            <a:pPr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优先查看的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前端：项目经验中含有“响应式”、“设计”、“需求”、“封装”字样的。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熟悉（及以上）过三大框架的。</a:t>
            </a:r>
            <a:endParaRPr lang="en-US" sz="1400" spc="106" dirty="0">
              <a:solidFill>
                <a:schemeClr val="bg1">
                  <a:lumMod val="65000"/>
                  <a:lumOff val="3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3" name="Freeform 56"/>
          <p:cNvSpPr>
            <a:spLocks noEditPoints="1"/>
          </p:cNvSpPr>
          <p:nvPr/>
        </p:nvSpPr>
        <p:spPr bwMode="auto">
          <a:xfrm>
            <a:off x="2800000" y="3084177"/>
            <a:ext cx="462336" cy="462336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111589" tIns="55795" rIns="111589" bIns="55795" numCol="1" anchor="t" anchorCtr="0" compatLnSpc="1">
            <a:prstTxWarp prst="textNoShape">
              <a:avLst/>
            </a:prstTxWarp>
          </a:bodyPr>
          <a:lstStyle/>
          <a:p>
            <a:endParaRPr lang="en-US" sz="1562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5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F2AD4A0-E4F8-41EA-9D4C-B6B2F8E1F1AC}"/>
              </a:ext>
            </a:extLst>
          </p:cNvPr>
          <p:cNvSpPr txBox="1"/>
          <p:nvPr/>
        </p:nvSpPr>
        <p:spPr>
          <a:xfrm>
            <a:off x="762146" y="1976716"/>
            <a:ext cx="434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800" b="1" dirty="0">
                <a:solidFill>
                  <a:srgbClr val="4F81BD"/>
                </a:solidFill>
              </a:rPr>
              <a:t>PART  TWO</a:t>
            </a:r>
            <a:endParaRPr lang="zh-CN" altLang="en-US" sz="4800" b="1" dirty="0">
              <a:solidFill>
                <a:srgbClr val="4F81BD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AD1E1AE-0CAF-4EAE-8E48-F15CAFB33880}"/>
              </a:ext>
            </a:extLst>
          </p:cNvPr>
          <p:cNvSpPr txBox="1"/>
          <p:nvPr/>
        </p:nvSpPr>
        <p:spPr>
          <a:xfrm>
            <a:off x="762145" y="2834418"/>
            <a:ext cx="434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技术问题样例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B6EBB73-B8A6-4508-884C-9089EE4219C1}"/>
              </a:ext>
            </a:extLst>
          </p:cNvPr>
          <p:cNvSpPr txBox="1"/>
          <p:nvPr/>
        </p:nvSpPr>
        <p:spPr>
          <a:xfrm>
            <a:off x="762145" y="3788955"/>
            <a:ext cx="6010899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对于简历进行简单的技术问答，初步确认简历的“水分”，问题包括 前端、后端、数据库等</a:t>
            </a:r>
            <a:endParaRPr lang="en-US" altLang="zh-CN" sz="1400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9656D800-0995-4ED6-90FF-0DA53070AD5F}"/>
              </a:ext>
            </a:extLst>
          </p:cNvPr>
          <p:cNvCxnSpPr/>
          <p:nvPr/>
        </p:nvCxnSpPr>
        <p:spPr>
          <a:xfrm>
            <a:off x="957130" y="3788955"/>
            <a:ext cx="914400" cy="0"/>
          </a:xfrm>
          <a:prstGeom prst="line">
            <a:avLst/>
          </a:prstGeom>
          <a:ln w="412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平行四边形 6">
            <a:extLst>
              <a:ext uri="{FF2B5EF4-FFF2-40B4-BE49-F238E27FC236}">
                <a16:creationId xmlns:a16="http://schemas.microsoft.com/office/drawing/2014/main" xmlns="" id="{270C5034-9F5C-4224-9956-7CBDD7EC7041}"/>
              </a:ext>
            </a:extLst>
          </p:cNvPr>
          <p:cNvSpPr/>
          <p:nvPr/>
        </p:nvSpPr>
        <p:spPr>
          <a:xfrm rot="19586943">
            <a:off x="6535437" y="2121759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" fmla="*/ 0 w 4606366"/>
              <a:gd name="connsiteY0" fmla="*/ 1274301 h 1274301"/>
              <a:gd name="connsiteX1" fmla="*/ 131438 w 4606366"/>
              <a:gd name="connsiteY1" fmla="*/ 682608 h 1274301"/>
              <a:gd name="connsiteX2" fmla="*/ 318575 w 4606366"/>
              <a:gd name="connsiteY2" fmla="*/ 0 h 1274301"/>
              <a:gd name="connsiteX3" fmla="*/ 4606366 w 4606366"/>
              <a:gd name="connsiteY3" fmla="*/ 0 h 1274301"/>
              <a:gd name="connsiteX4" fmla="*/ 4287791 w 4606366"/>
              <a:gd name="connsiteY4" fmla="*/ 1274301 h 1274301"/>
              <a:gd name="connsiteX5" fmla="*/ 0 w 4606366"/>
              <a:gd name="connsiteY5" fmla="*/ 1274301 h 1274301"/>
              <a:gd name="connsiteX0" fmla="*/ 345969 w 4474928"/>
              <a:gd name="connsiteY0" fmla="*/ 1284331 h 1284331"/>
              <a:gd name="connsiteX1" fmla="*/ 0 w 4474928"/>
              <a:gd name="connsiteY1" fmla="*/ 682608 h 1284331"/>
              <a:gd name="connsiteX2" fmla="*/ 187137 w 4474928"/>
              <a:gd name="connsiteY2" fmla="*/ 0 h 1284331"/>
              <a:gd name="connsiteX3" fmla="*/ 4474928 w 4474928"/>
              <a:gd name="connsiteY3" fmla="*/ 0 h 1284331"/>
              <a:gd name="connsiteX4" fmla="*/ 4156353 w 4474928"/>
              <a:gd name="connsiteY4" fmla="*/ 1274301 h 1284331"/>
              <a:gd name="connsiteX5" fmla="*/ 345969 w 4474928"/>
              <a:gd name="connsiteY5" fmla="*/ 1284331 h 1284331"/>
              <a:gd name="connsiteX0" fmla="*/ 554298 w 4683257"/>
              <a:gd name="connsiteY0" fmla="*/ 1284331 h 1284331"/>
              <a:gd name="connsiteX1" fmla="*/ 0 w 4683257"/>
              <a:gd name="connsiteY1" fmla="*/ 899429 h 1284331"/>
              <a:gd name="connsiteX2" fmla="*/ 395466 w 4683257"/>
              <a:gd name="connsiteY2" fmla="*/ 0 h 1284331"/>
              <a:gd name="connsiteX3" fmla="*/ 4683257 w 4683257"/>
              <a:gd name="connsiteY3" fmla="*/ 0 h 1284331"/>
              <a:gd name="connsiteX4" fmla="*/ 4364682 w 4683257"/>
              <a:gd name="connsiteY4" fmla="*/ 1274301 h 1284331"/>
              <a:gd name="connsiteX5" fmla="*/ 554298 w 4683257"/>
              <a:gd name="connsiteY5" fmla="*/ 1284331 h 1284331"/>
              <a:gd name="connsiteX0" fmla="*/ 408846 w 4683257"/>
              <a:gd name="connsiteY0" fmla="*/ 1284683 h 1284683"/>
              <a:gd name="connsiteX1" fmla="*/ 0 w 4683257"/>
              <a:gd name="connsiteY1" fmla="*/ 899429 h 1284683"/>
              <a:gd name="connsiteX2" fmla="*/ 395466 w 4683257"/>
              <a:gd name="connsiteY2" fmla="*/ 0 h 1284683"/>
              <a:gd name="connsiteX3" fmla="*/ 4683257 w 4683257"/>
              <a:gd name="connsiteY3" fmla="*/ 0 h 1284683"/>
              <a:gd name="connsiteX4" fmla="*/ 4364682 w 4683257"/>
              <a:gd name="connsiteY4" fmla="*/ 1274301 h 1284683"/>
              <a:gd name="connsiteX5" fmla="*/ 408846 w 4683257"/>
              <a:gd name="connsiteY5" fmla="*/ 1284683 h 1284683"/>
              <a:gd name="connsiteX0" fmla="*/ 1459511 w 5733922"/>
              <a:gd name="connsiteY0" fmla="*/ 1287609 h 1287609"/>
              <a:gd name="connsiteX1" fmla="*/ 1050665 w 5733922"/>
              <a:gd name="connsiteY1" fmla="*/ 902355 h 1287609"/>
              <a:gd name="connsiteX2" fmla="*/ 0 w 5733922"/>
              <a:gd name="connsiteY2" fmla="*/ 0 h 1287609"/>
              <a:gd name="connsiteX3" fmla="*/ 5733922 w 5733922"/>
              <a:gd name="connsiteY3" fmla="*/ 2926 h 1287609"/>
              <a:gd name="connsiteX4" fmla="*/ 5415347 w 5733922"/>
              <a:gd name="connsiteY4" fmla="*/ 1277227 h 1287609"/>
              <a:gd name="connsiteX5" fmla="*/ 1459511 w 5733922"/>
              <a:gd name="connsiteY5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0 w 5733922"/>
              <a:gd name="connsiteY2" fmla="*/ 0 h 1287609"/>
              <a:gd name="connsiteX3" fmla="*/ 5733922 w 5733922"/>
              <a:gd name="connsiteY3" fmla="*/ 2926 h 1287609"/>
              <a:gd name="connsiteX4" fmla="*/ 5415347 w 5733922"/>
              <a:gd name="connsiteY4" fmla="*/ 1277227 h 1287609"/>
              <a:gd name="connsiteX5" fmla="*/ 1459511 w 5733922"/>
              <a:gd name="connsiteY5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854662 w 5733922"/>
              <a:gd name="connsiteY2" fmla="*/ 311936 h 1287609"/>
              <a:gd name="connsiteX3" fmla="*/ 0 w 5733922"/>
              <a:gd name="connsiteY3" fmla="*/ 0 h 1287609"/>
              <a:gd name="connsiteX4" fmla="*/ 5733922 w 5733922"/>
              <a:gd name="connsiteY4" fmla="*/ 2926 h 1287609"/>
              <a:gd name="connsiteX5" fmla="*/ 5415347 w 5733922"/>
              <a:gd name="connsiteY5" fmla="*/ 1277227 h 1287609"/>
              <a:gd name="connsiteX6" fmla="*/ 1459511 w 5733922"/>
              <a:gd name="connsiteY6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492945 w 5733922"/>
              <a:gd name="connsiteY2" fmla="*/ 516134 h 1287609"/>
              <a:gd name="connsiteX3" fmla="*/ 0 w 5733922"/>
              <a:gd name="connsiteY3" fmla="*/ 0 h 1287609"/>
              <a:gd name="connsiteX4" fmla="*/ 5733922 w 5733922"/>
              <a:gd name="connsiteY4" fmla="*/ 2926 h 1287609"/>
              <a:gd name="connsiteX5" fmla="*/ 5415347 w 5733922"/>
              <a:gd name="connsiteY5" fmla="*/ 1277227 h 1287609"/>
              <a:gd name="connsiteX6" fmla="*/ 1459511 w 5733922"/>
              <a:gd name="connsiteY6" fmla="*/ 1287609 h 1287609"/>
              <a:gd name="connsiteX0" fmla="*/ 966566 w 5240977"/>
              <a:gd name="connsiteY0" fmla="*/ 1284683 h 1284683"/>
              <a:gd name="connsiteX1" fmla="*/ 1038072 w 5240977"/>
              <a:gd name="connsiteY1" fmla="*/ 541089 h 1284683"/>
              <a:gd name="connsiteX2" fmla="*/ 0 w 5240977"/>
              <a:gd name="connsiteY2" fmla="*/ 513208 h 1284683"/>
              <a:gd name="connsiteX3" fmla="*/ 191133 w 5240977"/>
              <a:gd name="connsiteY3" fmla="*/ 5694 h 1284683"/>
              <a:gd name="connsiteX4" fmla="*/ 5240977 w 5240977"/>
              <a:gd name="connsiteY4" fmla="*/ 0 h 1284683"/>
              <a:gd name="connsiteX5" fmla="*/ 4922402 w 5240977"/>
              <a:gd name="connsiteY5" fmla="*/ 1274301 h 1284683"/>
              <a:gd name="connsiteX6" fmla="*/ 966566 w 5240977"/>
              <a:gd name="connsiteY6" fmla="*/ 1284683 h 1284683"/>
              <a:gd name="connsiteX0" fmla="*/ 1517487 w 5791898"/>
              <a:gd name="connsiteY0" fmla="*/ 1284683 h 1284683"/>
              <a:gd name="connsiteX1" fmla="*/ 1588993 w 5791898"/>
              <a:gd name="connsiteY1" fmla="*/ 541089 h 1284683"/>
              <a:gd name="connsiteX2" fmla="*/ 0 w 5791898"/>
              <a:gd name="connsiteY2" fmla="*/ 509160 h 1284683"/>
              <a:gd name="connsiteX3" fmla="*/ 742054 w 5791898"/>
              <a:gd name="connsiteY3" fmla="*/ 5694 h 1284683"/>
              <a:gd name="connsiteX4" fmla="*/ 5791898 w 5791898"/>
              <a:gd name="connsiteY4" fmla="*/ 0 h 1284683"/>
              <a:gd name="connsiteX5" fmla="*/ 5473323 w 5791898"/>
              <a:gd name="connsiteY5" fmla="*/ 1274301 h 1284683"/>
              <a:gd name="connsiteX6" fmla="*/ 1517487 w 5791898"/>
              <a:gd name="connsiteY6" fmla="*/ 1284683 h 1284683"/>
              <a:gd name="connsiteX0" fmla="*/ 1517487 w 5791898"/>
              <a:gd name="connsiteY0" fmla="*/ 1284683 h 1284683"/>
              <a:gd name="connsiteX1" fmla="*/ 1024276 w 5791898"/>
              <a:gd name="connsiteY1" fmla="*/ 532320 h 1284683"/>
              <a:gd name="connsiteX2" fmla="*/ 0 w 5791898"/>
              <a:gd name="connsiteY2" fmla="*/ 509160 h 1284683"/>
              <a:gd name="connsiteX3" fmla="*/ 742054 w 5791898"/>
              <a:gd name="connsiteY3" fmla="*/ 5694 h 1284683"/>
              <a:gd name="connsiteX4" fmla="*/ 5791898 w 5791898"/>
              <a:gd name="connsiteY4" fmla="*/ 0 h 1284683"/>
              <a:gd name="connsiteX5" fmla="*/ 5473323 w 5791898"/>
              <a:gd name="connsiteY5" fmla="*/ 1274301 h 1284683"/>
              <a:gd name="connsiteX6" fmla="*/ 1517487 w 5791898"/>
              <a:gd name="connsiteY6" fmla="*/ 1284683 h 1284683"/>
              <a:gd name="connsiteX0" fmla="*/ 1517487 w 5797578"/>
              <a:gd name="connsiteY0" fmla="*/ 1278989 h 1278989"/>
              <a:gd name="connsiteX1" fmla="*/ 1024276 w 5797578"/>
              <a:gd name="connsiteY1" fmla="*/ 526626 h 1278989"/>
              <a:gd name="connsiteX2" fmla="*/ 0 w 5797578"/>
              <a:gd name="connsiteY2" fmla="*/ 503466 h 1278989"/>
              <a:gd name="connsiteX3" fmla="*/ 742054 w 5797578"/>
              <a:gd name="connsiteY3" fmla="*/ 0 h 1278989"/>
              <a:gd name="connsiteX4" fmla="*/ 5797578 w 5797578"/>
              <a:gd name="connsiteY4" fmla="*/ 35636 h 1278989"/>
              <a:gd name="connsiteX5" fmla="*/ 5473323 w 5797578"/>
              <a:gd name="connsiteY5" fmla="*/ 1268607 h 1278989"/>
              <a:gd name="connsiteX6" fmla="*/ 1517487 w 5797578"/>
              <a:gd name="connsiteY6" fmla="*/ 1278989 h 127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rgbClr val="DFDFD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xmlns="" id="{B5F2DAC6-4185-46F8-8A9B-2A83540D373E}"/>
              </a:ext>
            </a:extLst>
          </p:cNvPr>
          <p:cNvSpPr/>
          <p:nvPr/>
        </p:nvSpPr>
        <p:spPr>
          <a:xfrm rot="8681015">
            <a:off x="8162044" y="2884806"/>
            <a:ext cx="999067" cy="861264"/>
          </a:xfrm>
          <a:prstGeom prst="triangle">
            <a:avLst/>
          </a:prstGeom>
          <a:solidFill>
            <a:schemeClr val="tx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xmlns="" id="{FE38BBB1-2302-4F14-AC33-B1E7A291985C}"/>
              </a:ext>
            </a:extLst>
          </p:cNvPr>
          <p:cNvSpPr/>
          <p:nvPr/>
        </p:nvSpPr>
        <p:spPr>
          <a:xfrm rot="8681015">
            <a:off x="8198958" y="417721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xmlns="" id="{DE5A528B-E2F9-467B-9D28-EC81813EBE52}"/>
              </a:ext>
            </a:extLst>
          </p:cNvPr>
          <p:cNvSpPr/>
          <p:nvPr/>
        </p:nvSpPr>
        <p:spPr>
          <a:xfrm rot="8681015">
            <a:off x="10119695" y="4386967"/>
            <a:ext cx="510208" cy="439834"/>
          </a:xfrm>
          <a:prstGeom prst="triangle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0">
            <a:extLst>
              <a:ext uri="{FF2B5EF4-FFF2-40B4-BE49-F238E27FC236}">
                <a16:creationId xmlns:a16="http://schemas.microsoft.com/office/drawing/2014/main" xmlns="" id="{DCB9D13E-EDB7-4C41-99ED-FF38A48B6C85}"/>
              </a:ext>
            </a:extLst>
          </p:cNvPr>
          <p:cNvSpPr/>
          <p:nvPr/>
        </p:nvSpPr>
        <p:spPr>
          <a:xfrm>
            <a:off x="8873922" y="1583297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" fmla="*/ 0 w 3296384"/>
              <a:gd name="connsiteY0" fmla="*/ 1032087 h 2064173"/>
              <a:gd name="connsiteX1" fmla="*/ 1621298 w 3296384"/>
              <a:gd name="connsiteY1" fmla="*/ 0 h 2064173"/>
              <a:gd name="connsiteX2" fmla="*/ 3296384 w 3296384"/>
              <a:gd name="connsiteY2" fmla="*/ 1045534 h 2064173"/>
              <a:gd name="connsiteX3" fmla="*/ 1621298 w 3296384"/>
              <a:gd name="connsiteY3" fmla="*/ 2064173 h 2064173"/>
              <a:gd name="connsiteX4" fmla="*/ 0 w 3296384"/>
              <a:gd name="connsiteY4" fmla="*/ 1032087 h 2064173"/>
              <a:gd name="connsiteX0" fmla="*/ 0 w 3296384"/>
              <a:gd name="connsiteY0" fmla="*/ 1032087 h 2010385"/>
              <a:gd name="connsiteX1" fmla="*/ 1621298 w 3296384"/>
              <a:gd name="connsiteY1" fmla="*/ 0 h 2010385"/>
              <a:gd name="connsiteX2" fmla="*/ 3296384 w 3296384"/>
              <a:gd name="connsiteY2" fmla="*/ 1045534 h 2010385"/>
              <a:gd name="connsiteX3" fmla="*/ 1621298 w 3296384"/>
              <a:gd name="connsiteY3" fmla="*/ 2010385 h 2010385"/>
              <a:gd name="connsiteX4" fmla="*/ 0 w 3296384"/>
              <a:gd name="connsiteY4" fmla="*/ 1032087 h 201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1">
            <a:extLst>
              <a:ext uri="{FF2B5EF4-FFF2-40B4-BE49-F238E27FC236}">
                <a16:creationId xmlns:a16="http://schemas.microsoft.com/office/drawing/2014/main" xmlns="" id="{CB6183F3-CADA-4556-89A2-61ADA80A3740}"/>
              </a:ext>
            </a:extLst>
          </p:cNvPr>
          <p:cNvSpPr/>
          <p:nvPr/>
        </p:nvSpPr>
        <p:spPr>
          <a:xfrm>
            <a:off x="8837594" y="2171947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" fmla="*/ 79456 w 1802902"/>
              <a:gd name="connsiteY0" fmla="*/ 1295824 h 1295824"/>
              <a:gd name="connsiteX1" fmla="*/ 0 w 1802902"/>
              <a:gd name="connsiteY1" fmla="*/ 201706 h 1295824"/>
              <a:gd name="connsiteX2" fmla="*/ 1802902 w 1802902"/>
              <a:gd name="connsiteY2" fmla="*/ 0 h 1295824"/>
              <a:gd name="connsiteX3" fmla="*/ 1478946 w 1802902"/>
              <a:gd name="connsiteY3" fmla="*/ 1295824 h 1295824"/>
              <a:gd name="connsiteX4" fmla="*/ 79456 w 1802902"/>
              <a:gd name="connsiteY4" fmla="*/ 1295824 h 1295824"/>
              <a:gd name="connsiteX0" fmla="*/ 79456 w 1478946"/>
              <a:gd name="connsiteY0" fmla="*/ 1524424 h 1524424"/>
              <a:gd name="connsiteX1" fmla="*/ 0 w 1478946"/>
              <a:gd name="connsiteY1" fmla="*/ 430306 h 1524424"/>
              <a:gd name="connsiteX2" fmla="*/ 740585 w 1478946"/>
              <a:gd name="connsiteY2" fmla="*/ 0 h 1524424"/>
              <a:gd name="connsiteX3" fmla="*/ 1478946 w 1478946"/>
              <a:gd name="connsiteY3" fmla="*/ 1524424 h 1524424"/>
              <a:gd name="connsiteX4" fmla="*/ 79456 w 1478946"/>
              <a:gd name="connsiteY4" fmla="*/ 1524424 h 1524424"/>
              <a:gd name="connsiteX0" fmla="*/ 79456 w 2554711"/>
              <a:gd name="connsiteY0" fmla="*/ 1524424 h 1524424"/>
              <a:gd name="connsiteX1" fmla="*/ 0 w 2554711"/>
              <a:gd name="connsiteY1" fmla="*/ 430306 h 1524424"/>
              <a:gd name="connsiteX2" fmla="*/ 740585 w 2554711"/>
              <a:gd name="connsiteY2" fmla="*/ 0 h 1524424"/>
              <a:gd name="connsiteX3" fmla="*/ 2554711 w 2554711"/>
              <a:gd name="connsiteY3" fmla="*/ 905859 h 1524424"/>
              <a:gd name="connsiteX4" fmla="*/ 79456 w 2554711"/>
              <a:gd name="connsiteY4" fmla="*/ 1524424 h 1524424"/>
              <a:gd name="connsiteX0" fmla="*/ 1625868 w 2554711"/>
              <a:gd name="connsiteY0" fmla="*/ 1349612 h 1349612"/>
              <a:gd name="connsiteX1" fmla="*/ 0 w 2554711"/>
              <a:gd name="connsiteY1" fmla="*/ 430306 h 1349612"/>
              <a:gd name="connsiteX2" fmla="*/ 740585 w 2554711"/>
              <a:gd name="connsiteY2" fmla="*/ 0 h 1349612"/>
              <a:gd name="connsiteX3" fmla="*/ 2554711 w 2554711"/>
              <a:gd name="connsiteY3" fmla="*/ 905859 h 1349612"/>
              <a:gd name="connsiteX4" fmla="*/ 1625868 w 2554711"/>
              <a:gd name="connsiteY4" fmla="*/ 1349612 h 1349612"/>
              <a:gd name="connsiteX0" fmla="*/ 1666209 w 2554711"/>
              <a:gd name="connsiteY0" fmla="*/ 1376506 h 1376506"/>
              <a:gd name="connsiteX1" fmla="*/ 0 w 2554711"/>
              <a:gd name="connsiteY1" fmla="*/ 430306 h 1376506"/>
              <a:gd name="connsiteX2" fmla="*/ 740585 w 2554711"/>
              <a:gd name="connsiteY2" fmla="*/ 0 h 1376506"/>
              <a:gd name="connsiteX3" fmla="*/ 2554711 w 2554711"/>
              <a:gd name="connsiteY3" fmla="*/ 905859 h 1376506"/>
              <a:gd name="connsiteX4" fmla="*/ 1666209 w 2554711"/>
              <a:gd name="connsiteY4" fmla="*/ 1376506 h 1376506"/>
              <a:gd name="connsiteX0" fmla="*/ 1666209 w 2554711"/>
              <a:gd name="connsiteY0" fmla="*/ 1416848 h 1416848"/>
              <a:gd name="connsiteX1" fmla="*/ 0 w 2554711"/>
              <a:gd name="connsiteY1" fmla="*/ 470648 h 1416848"/>
              <a:gd name="connsiteX2" fmla="*/ 713691 w 2554711"/>
              <a:gd name="connsiteY2" fmla="*/ 0 h 1416848"/>
              <a:gd name="connsiteX3" fmla="*/ 2554711 w 2554711"/>
              <a:gd name="connsiteY3" fmla="*/ 946201 h 1416848"/>
              <a:gd name="connsiteX4" fmla="*/ 1666209 w 2554711"/>
              <a:gd name="connsiteY4" fmla="*/ 1416848 h 14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12">
            <a:extLst>
              <a:ext uri="{FF2B5EF4-FFF2-40B4-BE49-F238E27FC236}">
                <a16:creationId xmlns:a16="http://schemas.microsoft.com/office/drawing/2014/main" xmlns="" id="{62444EC4-2BBB-4E63-8E74-0C9C0448E125}"/>
              </a:ext>
            </a:extLst>
          </p:cNvPr>
          <p:cNvSpPr/>
          <p:nvPr/>
        </p:nvSpPr>
        <p:spPr>
          <a:xfrm rot="19800000">
            <a:off x="11079596" y="2146838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" fmla="*/ 0 w 986856"/>
              <a:gd name="connsiteY0" fmla="*/ 766613 h 766613"/>
              <a:gd name="connsiteX1" fmla="*/ 550336 w 986856"/>
              <a:gd name="connsiteY1" fmla="*/ 0 h 766613"/>
              <a:gd name="connsiteX2" fmla="*/ 986856 w 986856"/>
              <a:gd name="connsiteY2" fmla="*/ 766613 h 766613"/>
              <a:gd name="connsiteX3" fmla="*/ 0 w 986856"/>
              <a:gd name="connsiteY3" fmla="*/ 766613 h 7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xmlns="" id="{0AF69400-9920-4ADD-B641-A02F8F128422}"/>
              </a:ext>
            </a:extLst>
          </p:cNvPr>
          <p:cNvSpPr/>
          <p:nvPr/>
        </p:nvSpPr>
        <p:spPr>
          <a:xfrm rot="16200000">
            <a:off x="10320263" y="2763636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xmlns="" id="{25F45BDD-4F80-4C6B-A786-DC866505C635}"/>
              </a:ext>
            </a:extLst>
          </p:cNvPr>
          <p:cNvSpPr/>
          <p:nvPr/>
        </p:nvSpPr>
        <p:spPr>
          <a:xfrm rot="8681015">
            <a:off x="10487418" y="349499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xmlns="" id="{0B47B2B6-B83E-4D7D-9A3B-B3034B21F1A9}"/>
              </a:ext>
            </a:extLst>
          </p:cNvPr>
          <p:cNvSpPr/>
          <p:nvPr/>
        </p:nvSpPr>
        <p:spPr>
          <a:xfrm rot="16200000">
            <a:off x="10462329" y="138254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xmlns="" id="{8F0D8BC2-4D1E-463A-921C-4AC788F96D5C}"/>
              </a:ext>
            </a:extLst>
          </p:cNvPr>
          <p:cNvSpPr/>
          <p:nvPr/>
        </p:nvSpPr>
        <p:spPr>
          <a:xfrm rot="5400000">
            <a:off x="11046828" y="1431399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8">
            <a:extLst>
              <a:ext uri="{FF2B5EF4-FFF2-40B4-BE49-F238E27FC236}">
                <a16:creationId xmlns:a16="http://schemas.microsoft.com/office/drawing/2014/main" xmlns="" id="{D6A82B66-7C19-497D-B21C-234D69E002B0}"/>
              </a:ext>
            </a:extLst>
          </p:cNvPr>
          <p:cNvSpPr/>
          <p:nvPr/>
        </p:nvSpPr>
        <p:spPr>
          <a:xfrm rot="19800000">
            <a:off x="9264057" y="1225451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" fmla="*/ 0 w 1104855"/>
              <a:gd name="connsiteY0" fmla="*/ 1031212 h 1031212"/>
              <a:gd name="connsiteX1" fmla="*/ 535860 w 1104855"/>
              <a:gd name="connsiteY1" fmla="*/ 0 h 1031212"/>
              <a:gd name="connsiteX2" fmla="*/ 1104855 w 1104855"/>
              <a:gd name="connsiteY2" fmla="*/ 981026 h 1031212"/>
              <a:gd name="connsiteX3" fmla="*/ 0 w 1104855"/>
              <a:gd name="connsiteY3" fmla="*/ 1031212 h 103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梯形 19">
            <a:extLst>
              <a:ext uri="{FF2B5EF4-FFF2-40B4-BE49-F238E27FC236}">
                <a16:creationId xmlns:a16="http://schemas.microsoft.com/office/drawing/2014/main" xmlns="" id="{9EDC0015-55B0-44A8-B045-4D1713E003B8}"/>
              </a:ext>
            </a:extLst>
          </p:cNvPr>
          <p:cNvSpPr/>
          <p:nvPr/>
        </p:nvSpPr>
        <p:spPr>
          <a:xfrm rot="8948101">
            <a:off x="7888749" y="1769032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" fmla="*/ 0 w 1582162"/>
              <a:gd name="connsiteY0" fmla="*/ 1000333 h 1000333"/>
              <a:gd name="connsiteX1" fmla="*/ 593885 w 1582162"/>
              <a:gd name="connsiteY1" fmla="*/ 0 h 1000333"/>
              <a:gd name="connsiteX2" fmla="*/ 1444124 w 1582162"/>
              <a:gd name="connsiteY2" fmla="*/ 0 h 1000333"/>
              <a:gd name="connsiteX3" fmla="*/ 1582162 w 1582162"/>
              <a:gd name="connsiteY3" fmla="*/ 552153 h 1000333"/>
              <a:gd name="connsiteX4" fmla="*/ 0 w 1582162"/>
              <a:gd name="connsiteY4" fmla="*/ 1000333 h 1000333"/>
              <a:gd name="connsiteX0" fmla="*/ 0 w 1582162"/>
              <a:gd name="connsiteY0" fmla="*/ 1009487 h 1009487"/>
              <a:gd name="connsiteX1" fmla="*/ 552357 w 1582162"/>
              <a:gd name="connsiteY1" fmla="*/ 0 h 1009487"/>
              <a:gd name="connsiteX2" fmla="*/ 1444124 w 1582162"/>
              <a:gd name="connsiteY2" fmla="*/ 9154 h 1009487"/>
              <a:gd name="connsiteX3" fmla="*/ 1582162 w 1582162"/>
              <a:gd name="connsiteY3" fmla="*/ 561307 h 1009487"/>
              <a:gd name="connsiteX4" fmla="*/ 0 w 1582162"/>
              <a:gd name="connsiteY4" fmla="*/ 1009487 h 1009487"/>
              <a:gd name="connsiteX0" fmla="*/ 0 w 1582162"/>
              <a:gd name="connsiteY0" fmla="*/ 1000333 h 1000333"/>
              <a:gd name="connsiteX1" fmla="*/ 515475 w 1582162"/>
              <a:gd name="connsiteY1" fmla="*/ 134 h 1000333"/>
              <a:gd name="connsiteX2" fmla="*/ 1444124 w 1582162"/>
              <a:gd name="connsiteY2" fmla="*/ 0 h 1000333"/>
              <a:gd name="connsiteX3" fmla="*/ 1582162 w 1582162"/>
              <a:gd name="connsiteY3" fmla="*/ 552153 h 1000333"/>
              <a:gd name="connsiteX4" fmla="*/ 0 w 1582162"/>
              <a:gd name="connsiteY4" fmla="*/ 1000333 h 1000333"/>
              <a:gd name="connsiteX0" fmla="*/ 0 w 1582162"/>
              <a:gd name="connsiteY0" fmla="*/ 1055658 h 1055658"/>
              <a:gd name="connsiteX1" fmla="*/ 515475 w 1582162"/>
              <a:gd name="connsiteY1" fmla="*/ 55459 h 1055658"/>
              <a:gd name="connsiteX2" fmla="*/ 1430191 w 1582162"/>
              <a:gd name="connsiteY2" fmla="*/ 0 h 1055658"/>
              <a:gd name="connsiteX3" fmla="*/ 1582162 w 1582162"/>
              <a:gd name="connsiteY3" fmla="*/ 607478 h 1055658"/>
              <a:gd name="connsiteX4" fmla="*/ 0 w 1582162"/>
              <a:gd name="connsiteY4" fmla="*/ 1055658 h 1055658"/>
              <a:gd name="connsiteX0" fmla="*/ 0 w 2069478"/>
              <a:gd name="connsiteY0" fmla="*/ 1055658 h 1055658"/>
              <a:gd name="connsiteX1" fmla="*/ 515475 w 2069478"/>
              <a:gd name="connsiteY1" fmla="*/ 55459 h 1055658"/>
              <a:gd name="connsiteX2" fmla="*/ 1430191 w 2069478"/>
              <a:gd name="connsiteY2" fmla="*/ 0 h 1055658"/>
              <a:gd name="connsiteX3" fmla="*/ 2069478 w 2069478"/>
              <a:gd name="connsiteY3" fmla="*/ 1024051 h 1055658"/>
              <a:gd name="connsiteX4" fmla="*/ 0 w 2069478"/>
              <a:gd name="connsiteY4" fmla="*/ 1055658 h 105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xmlns="" id="{00E828AD-451F-46B7-90B4-75F8EF1DD979}"/>
              </a:ext>
            </a:extLst>
          </p:cNvPr>
          <p:cNvSpPr/>
          <p:nvPr/>
        </p:nvSpPr>
        <p:spPr>
          <a:xfrm rot="8707643">
            <a:off x="9186532" y="3504363"/>
            <a:ext cx="999067" cy="861264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xmlns="" id="{86A05D21-E35E-4049-BAD5-A3AD7BD16B8C}"/>
              </a:ext>
            </a:extLst>
          </p:cNvPr>
          <p:cNvSpPr/>
          <p:nvPr/>
        </p:nvSpPr>
        <p:spPr>
          <a:xfrm rot="9000000">
            <a:off x="7597457" y="3363315"/>
            <a:ext cx="634552" cy="547027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95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技术问题样例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32">
            <a:extLst>
              <a:ext uri="{FF2B5EF4-FFF2-40B4-BE49-F238E27FC236}">
                <a16:creationId xmlns:a16="http://schemas.microsoft.com/office/drawing/2014/main" xmlns="" id="{F9E0CC7B-3968-4928-AD7F-5B208DE98479}"/>
              </a:ext>
            </a:extLst>
          </p:cNvPr>
          <p:cNvSpPr/>
          <p:nvPr/>
        </p:nvSpPr>
        <p:spPr>
          <a:xfrm>
            <a:off x="502328" y="1785129"/>
            <a:ext cx="2536723" cy="4324923"/>
          </a:xfrm>
          <a:custGeom>
            <a:avLst/>
            <a:gdLst>
              <a:gd name="connsiteX0" fmla="*/ 0 w 2536723"/>
              <a:gd name="connsiteY0" fmla="*/ 0 h 4041058"/>
              <a:gd name="connsiteX1" fmla="*/ 1933522 w 2536723"/>
              <a:gd name="connsiteY1" fmla="*/ 0 h 4041058"/>
              <a:gd name="connsiteX2" fmla="*/ 2536723 w 2536723"/>
              <a:gd name="connsiteY2" fmla="*/ 565395 h 4041058"/>
              <a:gd name="connsiteX3" fmla="*/ 2536723 w 2536723"/>
              <a:gd name="connsiteY3" fmla="*/ 4041058 h 4041058"/>
              <a:gd name="connsiteX4" fmla="*/ 0 w 2536723"/>
              <a:gd name="connsiteY4" fmla="*/ 4041058 h 404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6723" h="4041058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 30">
            <a:extLst>
              <a:ext uri="{FF2B5EF4-FFF2-40B4-BE49-F238E27FC236}">
                <a16:creationId xmlns:a16="http://schemas.microsoft.com/office/drawing/2014/main" xmlns="" id="{56CD71E0-61BA-4D3A-813F-16287773965D}"/>
              </a:ext>
            </a:extLst>
          </p:cNvPr>
          <p:cNvSpPr/>
          <p:nvPr/>
        </p:nvSpPr>
        <p:spPr>
          <a:xfrm>
            <a:off x="1092263" y="1431816"/>
            <a:ext cx="1356852" cy="716154"/>
          </a:xfrm>
          <a:custGeom>
            <a:avLst/>
            <a:gdLst>
              <a:gd name="connsiteX0" fmla="*/ 0 w 1356852"/>
              <a:gd name="connsiteY0" fmla="*/ 0 h 716154"/>
              <a:gd name="connsiteX1" fmla="*/ 971238 w 1356852"/>
              <a:gd name="connsiteY1" fmla="*/ 0 h 716154"/>
              <a:gd name="connsiteX2" fmla="*/ 1356852 w 1356852"/>
              <a:gd name="connsiteY2" fmla="*/ 361446 h 716154"/>
              <a:gd name="connsiteX3" fmla="*/ 1356852 w 1356852"/>
              <a:gd name="connsiteY3" fmla="*/ 716154 h 716154"/>
              <a:gd name="connsiteX4" fmla="*/ 0 w 1356852"/>
              <a:gd name="connsiteY4" fmla="*/ 716154 h 7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852" h="716154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A964A812-FA5A-493B-8F48-BDA9AB1AB1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55555" t="27613" r="36774" b="25299"/>
          <a:stretch/>
        </p:blipFill>
        <p:spPr>
          <a:xfrm rot="18808215" flipV="1">
            <a:off x="2354126" y="-252459"/>
            <a:ext cx="171508" cy="390180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10293D2D-807F-4EC9-A19F-51673C913E2B}"/>
              </a:ext>
            </a:extLst>
          </p:cNvPr>
          <p:cNvSpPr txBox="1"/>
          <p:nvPr/>
        </p:nvSpPr>
        <p:spPr>
          <a:xfrm>
            <a:off x="1430385" y="14619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01</a:t>
            </a:r>
            <a:endParaRPr lang="zh-CN" altLang="en-US" sz="3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F7F3CF9A-BAF5-47F5-B1E7-E97177EAA677}"/>
              </a:ext>
            </a:extLst>
          </p:cNvPr>
          <p:cNvSpPr txBox="1"/>
          <p:nvPr/>
        </p:nvSpPr>
        <p:spPr>
          <a:xfrm>
            <a:off x="1131862" y="2413508"/>
            <a:ext cx="127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前端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xmlns="" id="{6A08AFCE-FC5E-41E8-B21E-D7A51D1310F5}"/>
              </a:ext>
            </a:extLst>
          </p:cNvPr>
          <p:cNvSpPr>
            <a:spLocks/>
          </p:cNvSpPr>
          <p:nvPr/>
        </p:nvSpPr>
        <p:spPr bwMode="auto">
          <a:xfrm>
            <a:off x="682148" y="2948027"/>
            <a:ext cx="2194098" cy="304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228600" indent="-2286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响应式布局（一个页面也可以）。</a:t>
            </a:r>
          </a:p>
          <a:p>
            <a:pPr marL="228600" indent="-2286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使用过的框架，且是否在框架中编写或修改过组件。</a:t>
            </a:r>
          </a:p>
          <a:p>
            <a:pPr marL="228600" indent="-2286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Web</a:t>
            </a: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的前后端分离开发，</a:t>
            </a:r>
            <a:r>
              <a:rPr lang="en-US" altLang="zh-CN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app</a:t>
            </a: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的开发（原生或混合）。</a:t>
            </a:r>
          </a:p>
          <a:p>
            <a:pPr marL="228600" indent="-2286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熟练使用</a:t>
            </a:r>
            <a:r>
              <a:rPr lang="en-US" altLang="zh-CN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XX</a:t>
            </a: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插件不是加分项，编写或修改过才是。</a:t>
            </a:r>
          </a:p>
          <a:p>
            <a:pPr marL="228600" indent="-2286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懂平面设计的或熟练使用原型软件的优先。</a:t>
            </a:r>
          </a:p>
        </p:txBody>
      </p:sp>
      <p:sp>
        <p:nvSpPr>
          <p:cNvPr id="9" name="任意多边形 38">
            <a:extLst>
              <a:ext uri="{FF2B5EF4-FFF2-40B4-BE49-F238E27FC236}">
                <a16:creationId xmlns:a16="http://schemas.microsoft.com/office/drawing/2014/main" xmlns="" id="{0EBDC364-20DB-4BA6-82D8-E073E529F8D0}"/>
              </a:ext>
            </a:extLst>
          </p:cNvPr>
          <p:cNvSpPr/>
          <p:nvPr/>
        </p:nvSpPr>
        <p:spPr>
          <a:xfrm>
            <a:off x="3450999" y="1786960"/>
            <a:ext cx="2536723" cy="4324923"/>
          </a:xfrm>
          <a:custGeom>
            <a:avLst/>
            <a:gdLst>
              <a:gd name="connsiteX0" fmla="*/ 0 w 2536723"/>
              <a:gd name="connsiteY0" fmla="*/ 0 h 4041058"/>
              <a:gd name="connsiteX1" fmla="*/ 1933522 w 2536723"/>
              <a:gd name="connsiteY1" fmla="*/ 0 h 4041058"/>
              <a:gd name="connsiteX2" fmla="*/ 2536723 w 2536723"/>
              <a:gd name="connsiteY2" fmla="*/ 565395 h 4041058"/>
              <a:gd name="connsiteX3" fmla="*/ 2536723 w 2536723"/>
              <a:gd name="connsiteY3" fmla="*/ 4041058 h 4041058"/>
              <a:gd name="connsiteX4" fmla="*/ 0 w 2536723"/>
              <a:gd name="connsiteY4" fmla="*/ 4041058 h 404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6723" h="4041058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39">
            <a:extLst>
              <a:ext uri="{FF2B5EF4-FFF2-40B4-BE49-F238E27FC236}">
                <a16:creationId xmlns:a16="http://schemas.microsoft.com/office/drawing/2014/main" xmlns="" id="{EEFDF385-FE48-424D-A00F-272F24C4335F}"/>
              </a:ext>
            </a:extLst>
          </p:cNvPr>
          <p:cNvSpPr/>
          <p:nvPr/>
        </p:nvSpPr>
        <p:spPr>
          <a:xfrm>
            <a:off x="3978077" y="1433647"/>
            <a:ext cx="1356852" cy="716154"/>
          </a:xfrm>
          <a:custGeom>
            <a:avLst/>
            <a:gdLst>
              <a:gd name="connsiteX0" fmla="*/ 0 w 1356852"/>
              <a:gd name="connsiteY0" fmla="*/ 0 h 716154"/>
              <a:gd name="connsiteX1" fmla="*/ 971238 w 1356852"/>
              <a:gd name="connsiteY1" fmla="*/ 0 h 716154"/>
              <a:gd name="connsiteX2" fmla="*/ 1356852 w 1356852"/>
              <a:gd name="connsiteY2" fmla="*/ 361446 h 716154"/>
              <a:gd name="connsiteX3" fmla="*/ 1356852 w 1356852"/>
              <a:gd name="connsiteY3" fmla="*/ 716154 h 716154"/>
              <a:gd name="connsiteX4" fmla="*/ 0 w 1356852"/>
              <a:gd name="connsiteY4" fmla="*/ 716154 h 7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852" h="716154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DF182CB4-8B21-4A3E-87A7-339886E3AF3B}"/>
              </a:ext>
            </a:extLst>
          </p:cNvPr>
          <p:cNvSpPr txBox="1"/>
          <p:nvPr/>
        </p:nvSpPr>
        <p:spPr>
          <a:xfrm>
            <a:off x="4318148" y="1463795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02</a:t>
            </a:r>
            <a:endParaRPr lang="zh-CN" altLang="en-US" sz="3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084AE3ED-5533-43B6-9D89-30392120C58B}"/>
              </a:ext>
            </a:extLst>
          </p:cNvPr>
          <p:cNvSpPr txBox="1"/>
          <p:nvPr/>
        </p:nvSpPr>
        <p:spPr>
          <a:xfrm>
            <a:off x="3474468" y="2413589"/>
            <a:ext cx="24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后端（</a:t>
            </a:r>
            <a:r>
              <a:rPr lang="en-US" altLang="zh-CN" b="1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b="1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xmlns="" id="{39AEAEB3-2775-4EE5-8353-5D147AC313AE}"/>
              </a:ext>
            </a:extLst>
          </p:cNvPr>
          <p:cNvSpPr>
            <a:spLocks/>
          </p:cNvSpPr>
          <p:nvPr/>
        </p:nvSpPr>
        <p:spPr bwMode="auto">
          <a:xfrm>
            <a:off x="3605174" y="2948152"/>
            <a:ext cx="2194098" cy="304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除</a:t>
            </a:r>
            <a:r>
              <a:rPr lang="en-US" altLang="zh-CN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java</a:t>
            </a: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外使用过其他语言的优先。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Spring</a:t>
            </a: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、</a:t>
            </a:r>
            <a:r>
              <a:rPr lang="en-US" altLang="zh-CN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spring </a:t>
            </a:r>
            <a:r>
              <a:rPr lang="en-US" altLang="zh-CN" sz="1200" spc="106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mvc</a:t>
            </a: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、</a:t>
            </a:r>
            <a:r>
              <a:rPr lang="en-US" altLang="zh-CN" sz="1200" spc="106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mybatis</a:t>
            </a: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没用过的不考虑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1200" spc="106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Mysql</a:t>
            </a: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、</a:t>
            </a:r>
            <a:r>
              <a:rPr lang="en-US" altLang="zh-CN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oracle</a:t>
            </a: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、或一些主流数据库。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是否设计过表结构。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1200" spc="106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Redis</a:t>
            </a: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、</a:t>
            </a:r>
            <a:r>
              <a:rPr lang="en-US" altLang="zh-CN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MongoDB</a:t>
            </a: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或其他非关系型数据库优先</a:t>
            </a:r>
            <a:r>
              <a:rPr lang="zh-CN" altLang="en-US" sz="1200" spc="106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。</a:t>
            </a:r>
            <a:endParaRPr lang="zh-CN" altLang="en-US" sz="1200" spc="106" dirty="0">
              <a:solidFill>
                <a:schemeClr val="bg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A964A812-FA5A-493B-8F48-BDA9AB1AB1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55555" t="27613" r="36774" b="25299"/>
          <a:stretch/>
        </p:blipFill>
        <p:spPr>
          <a:xfrm rot="18808215" flipV="1">
            <a:off x="5260745" y="-261261"/>
            <a:ext cx="171508" cy="3901802"/>
          </a:xfrm>
          <a:prstGeom prst="rect">
            <a:avLst/>
          </a:prstGeom>
        </p:spPr>
      </p:pic>
      <p:sp>
        <p:nvSpPr>
          <p:cNvPr id="12" name="任意多边形 35">
            <a:extLst>
              <a:ext uri="{FF2B5EF4-FFF2-40B4-BE49-F238E27FC236}">
                <a16:creationId xmlns:a16="http://schemas.microsoft.com/office/drawing/2014/main" xmlns="" id="{25198206-5174-4939-894B-022ABD51D003}"/>
              </a:ext>
            </a:extLst>
          </p:cNvPr>
          <p:cNvSpPr/>
          <p:nvPr/>
        </p:nvSpPr>
        <p:spPr>
          <a:xfrm>
            <a:off x="6319939" y="1788791"/>
            <a:ext cx="2536723" cy="4324923"/>
          </a:xfrm>
          <a:custGeom>
            <a:avLst/>
            <a:gdLst>
              <a:gd name="connsiteX0" fmla="*/ 0 w 2536723"/>
              <a:gd name="connsiteY0" fmla="*/ 0 h 4041058"/>
              <a:gd name="connsiteX1" fmla="*/ 1933522 w 2536723"/>
              <a:gd name="connsiteY1" fmla="*/ 0 h 4041058"/>
              <a:gd name="connsiteX2" fmla="*/ 2536723 w 2536723"/>
              <a:gd name="connsiteY2" fmla="*/ 565395 h 4041058"/>
              <a:gd name="connsiteX3" fmla="*/ 2536723 w 2536723"/>
              <a:gd name="connsiteY3" fmla="*/ 4041058 h 4041058"/>
              <a:gd name="connsiteX4" fmla="*/ 0 w 2536723"/>
              <a:gd name="connsiteY4" fmla="*/ 4041058 h 404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6723" h="4041058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任意多边形 36">
            <a:extLst>
              <a:ext uri="{FF2B5EF4-FFF2-40B4-BE49-F238E27FC236}">
                <a16:creationId xmlns:a16="http://schemas.microsoft.com/office/drawing/2014/main" xmlns="" id="{DE7B37EE-D2AC-4F05-ACB8-D46260941E32}"/>
              </a:ext>
            </a:extLst>
          </p:cNvPr>
          <p:cNvSpPr/>
          <p:nvPr/>
        </p:nvSpPr>
        <p:spPr>
          <a:xfrm>
            <a:off x="6862896" y="1435478"/>
            <a:ext cx="1356852" cy="716154"/>
          </a:xfrm>
          <a:custGeom>
            <a:avLst/>
            <a:gdLst>
              <a:gd name="connsiteX0" fmla="*/ 0 w 1356852"/>
              <a:gd name="connsiteY0" fmla="*/ 0 h 716154"/>
              <a:gd name="connsiteX1" fmla="*/ 971238 w 1356852"/>
              <a:gd name="connsiteY1" fmla="*/ 0 h 716154"/>
              <a:gd name="connsiteX2" fmla="*/ 1356852 w 1356852"/>
              <a:gd name="connsiteY2" fmla="*/ 361446 h 716154"/>
              <a:gd name="connsiteX3" fmla="*/ 1356852 w 1356852"/>
              <a:gd name="connsiteY3" fmla="*/ 716154 h 716154"/>
              <a:gd name="connsiteX4" fmla="*/ 0 w 1356852"/>
              <a:gd name="connsiteY4" fmla="*/ 716154 h 7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852" h="716154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BE37957F-2978-4F26-A94E-724BED21B3EC}"/>
              </a:ext>
            </a:extLst>
          </p:cNvPr>
          <p:cNvSpPr txBox="1"/>
          <p:nvPr/>
        </p:nvSpPr>
        <p:spPr>
          <a:xfrm>
            <a:off x="7229719" y="146562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03</a:t>
            </a:r>
            <a:endParaRPr lang="zh-CN" altLang="en-US" sz="3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4129C7C7-0E76-4DA7-8DB3-54D18F482598}"/>
              </a:ext>
            </a:extLst>
          </p:cNvPr>
          <p:cNvSpPr txBox="1"/>
          <p:nvPr/>
        </p:nvSpPr>
        <p:spPr>
          <a:xfrm>
            <a:off x="6366877" y="2415420"/>
            <a:ext cx="24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运维</a:t>
            </a:r>
            <a:r>
              <a:rPr lang="en-US" altLang="zh-CN" b="1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+web</a:t>
            </a:r>
            <a:r>
              <a:rPr lang="zh-CN" alt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技术常识</a:t>
            </a: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xmlns="" id="{66BC0855-E180-489D-8249-2887D5D58B09}"/>
              </a:ext>
            </a:extLst>
          </p:cNvPr>
          <p:cNvSpPr>
            <a:spLocks/>
          </p:cNvSpPr>
          <p:nvPr/>
        </p:nvSpPr>
        <p:spPr bwMode="auto">
          <a:xfrm>
            <a:off x="6488791" y="2948383"/>
            <a:ext cx="2194098" cy="304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228600" indent="-2286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没有参与过部署或只用</a:t>
            </a:r>
            <a:r>
              <a:rPr lang="en-US" altLang="zh-CN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windows</a:t>
            </a: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部署的不考虑。</a:t>
            </a:r>
          </a:p>
          <a:p>
            <a:pPr marL="228600" indent="-2286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至少要对</a:t>
            </a:r>
            <a:r>
              <a:rPr lang="en-US" altLang="zh-CN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B/S</a:t>
            </a: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的运行模式有一些了解。</a:t>
            </a:r>
          </a:p>
          <a:p>
            <a:pPr marL="228600" indent="-2286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对于有些技能树点歪了的人可以问一些常识或逻辑问题。</a:t>
            </a:r>
          </a:p>
          <a:p>
            <a:pPr marL="228600" indent="-2286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简述一个自己做过的重要的功能或模块。</a:t>
            </a:r>
          </a:p>
          <a:p>
            <a:pPr marL="228600" indent="-2286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简述一下最近一个项目的开发环境。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xmlns="" id="{A964A812-FA5A-493B-8F48-BDA9AB1AB1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55555" t="27613" r="36774" b="25299"/>
          <a:stretch/>
        </p:blipFill>
        <p:spPr>
          <a:xfrm rot="18808215" flipV="1">
            <a:off x="8146098" y="-259430"/>
            <a:ext cx="171508" cy="3901802"/>
          </a:xfrm>
          <a:prstGeom prst="rect">
            <a:avLst/>
          </a:prstGeom>
        </p:spPr>
      </p:pic>
      <p:sp>
        <p:nvSpPr>
          <p:cNvPr id="46" name="任意多边形 35">
            <a:extLst>
              <a:ext uri="{FF2B5EF4-FFF2-40B4-BE49-F238E27FC236}">
                <a16:creationId xmlns:a16="http://schemas.microsoft.com/office/drawing/2014/main" xmlns="" id="{25198206-5174-4939-894B-022ABD51D003}"/>
              </a:ext>
            </a:extLst>
          </p:cNvPr>
          <p:cNvSpPr/>
          <p:nvPr/>
        </p:nvSpPr>
        <p:spPr>
          <a:xfrm>
            <a:off x="9166303" y="1790622"/>
            <a:ext cx="2536723" cy="4324923"/>
          </a:xfrm>
          <a:custGeom>
            <a:avLst/>
            <a:gdLst>
              <a:gd name="connsiteX0" fmla="*/ 0 w 2536723"/>
              <a:gd name="connsiteY0" fmla="*/ 0 h 4041058"/>
              <a:gd name="connsiteX1" fmla="*/ 1933522 w 2536723"/>
              <a:gd name="connsiteY1" fmla="*/ 0 h 4041058"/>
              <a:gd name="connsiteX2" fmla="*/ 2536723 w 2536723"/>
              <a:gd name="connsiteY2" fmla="*/ 565395 h 4041058"/>
              <a:gd name="connsiteX3" fmla="*/ 2536723 w 2536723"/>
              <a:gd name="connsiteY3" fmla="*/ 4041058 h 4041058"/>
              <a:gd name="connsiteX4" fmla="*/ 0 w 2536723"/>
              <a:gd name="connsiteY4" fmla="*/ 4041058 h 404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6723" h="4041058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7" name="任意多边形 36">
            <a:extLst>
              <a:ext uri="{FF2B5EF4-FFF2-40B4-BE49-F238E27FC236}">
                <a16:creationId xmlns:a16="http://schemas.microsoft.com/office/drawing/2014/main" xmlns="" id="{DE7B37EE-D2AC-4F05-ACB8-D46260941E32}"/>
              </a:ext>
            </a:extLst>
          </p:cNvPr>
          <p:cNvSpPr/>
          <p:nvPr/>
        </p:nvSpPr>
        <p:spPr>
          <a:xfrm>
            <a:off x="9756238" y="1437309"/>
            <a:ext cx="1356852" cy="716154"/>
          </a:xfrm>
          <a:custGeom>
            <a:avLst/>
            <a:gdLst>
              <a:gd name="connsiteX0" fmla="*/ 0 w 1356852"/>
              <a:gd name="connsiteY0" fmla="*/ 0 h 716154"/>
              <a:gd name="connsiteX1" fmla="*/ 971238 w 1356852"/>
              <a:gd name="connsiteY1" fmla="*/ 0 h 716154"/>
              <a:gd name="connsiteX2" fmla="*/ 1356852 w 1356852"/>
              <a:gd name="connsiteY2" fmla="*/ 361446 h 716154"/>
              <a:gd name="connsiteX3" fmla="*/ 1356852 w 1356852"/>
              <a:gd name="connsiteY3" fmla="*/ 716154 h 716154"/>
              <a:gd name="connsiteX4" fmla="*/ 0 w 1356852"/>
              <a:gd name="connsiteY4" fmla="*/ 716154 h 7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852" h="716154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BE37957F-2978-4F26-A94E-724BED21B3EC}"/>
              </a:ext>
            </a:extLst>
          </p:cNvPr>
          <p:cNvSpPr txBox="1"/>
          <p:nvPr/>
        </p:nvSpPr>
        <p:spPr>
          <a:xfrm>
            <a:off x="10123061" y="1467457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04</a:t>
            </a:r>
            <a:endParaRPr lang="zh-CN" altLang="en-US" sz="36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4129C7C7-0E76-4DA7-8DB3-54D18F482598}"/>
              </a:ext>
            </a:extLst>
          </p:cNvPr>
          <p:cNvSpPr txBox="1"/>
          <p:nvPr/>
        </p:nvSpPr>
        <p:spPr>
          <a:xfrm>
            <a:off x="9795837" y="2417251"/>
            <a:ext cx="127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</a:t>
            </a: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xmlns="" id="{66BC0855-E180-489D-8249-2887D5D58B09}"/>
              </a:ext>
            </a:extLst>
          </p:cNvPr>
          <p:cNvSpPr>
            <a:spLocks/>
          </p:cNvSpPr>
          <p:nvPr/>
        </p:nvSpPr>
        <p:spPr bwMode="auto">
          <a:xfrm>
            <a:off x="9382133" y="2950213"/>
            <a:ext cx="2194098" cy="30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简要描述一下你最近一个项目的业务逻辑和功能组成。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自己设计并开发的功能复杂的页面或模块。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如果一个项目客户反映说某个功能慢，你要从那几个方面进行检查和调优。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spc="106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如果做过大数据的可以让他简述一个业务场景。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xmlns="" id="{A964A812-FA5A-493B-8F48-BDA9AB1AB1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55555" t="27613" r="36774" b="25299"/>
          <a:stretch/>
        </p:blipFill>
        <p:spPr>
          <a:xfrm rot="18808215" flipV="1">
            <a:off x="11018174" y="-257599"/>
            <a:ext cx="171508" cy="390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2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F2AD4A0-E4F8-41EA-9D4C-B6B2F8E1F1AC}"/>
              </a:ext>
            </a:extLst>
          </p:cNvPr>
          <p:cNvSpPr txBox="1"/>
          <p:nvPr/>
        </p:nvSpPr>
        <p:spPr>
          <a:xfrm>
            <a:off x="762146" y="1976716"/>
            <a:ext cx="434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800" b="1" dirty="0">
                <a:solidFill>
                  <a:srgbClr val="4F81BD"/>
                </a:solidFill>
              </a:rPr>
              <a:t>PART  THREE</a:t>
            </a:r>
            <a:endParaRPr lang="zh-CN" altLang="en-US" sz="4800" b="1" dirty="0">
              <a:solidFill>
                <a:srgbClr val="4F81BD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AD1E1AE-0CAF-4EAE-8E48-F15CAFB33880}"/>
              </a:ext>
            </a:extLst>
          </p:cNvPr>
          <p:cNvSpPr txBox="1"/>
          <p:nvPr/>
        </p:nvSpPr>
        <p:spPr>
          <a:xfrm>
            <a:off x="762145" y="2834418"/>
            <a:ext cx="5958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目前主流技术路线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B6EBB73-B8A6-4508-884C-9089EE4219C1}"/>
              </a:ext>
            </a:extLst>
          </p:cNvPr>
          <p:cNvSpPr txBox="1"/>
          <p:nvPr/>
        </p:nvSpPr>
        <p:spPr>
          <a:xfrm>
            <a:off x="762145" y="3788955"/>
            <a:ext cx="601089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前端、后端、数据库、大数据、运维</a:t>
            </a:r>
            <a:endParaRPr lang="en-US" altLang="zh-CN" sz="1400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9656D800-0995-4ED6-90FF-0DA53070AD5F}"/>
              </a:ext>
            </a:extLst>
          </p:cNvPr>
          <p:cNvCxnSpPr/>
          <p:nvPr/>
        </p:nvCxnSpPr>
        <p:spPr>
          <a:xfrm>
            <a:off x="957130" y="3788955"/>
            <a:ext cx="914400" cy="0"/>
          </a:xfrm>
          <a:prstGeom prst="line">
            <a:avLst/>
          </a:prstGeom>
          <a:ln w="412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平行四边形 6">
            <a:extLst>
              <a:ext uri="{FF2B5EF4-FFF2-40B4-BE49-F238E27FC236}">
                <a16:creationId xmlns:a16="http://schemas.microsoft.com/office/drawing/2014/main" xmlns="" id="{270C5034-9F5C-4224-9956-7CBDD7EC7041}"/>
              </a:ext>
            </a:extLst>
          </p:cNvPr>
          <p:cNvSpPr/>
          <p:nvPr/>
        </p:nvSpPr>
        <p:spPr>
          <a:xfrm rot="19586943">
            <a:off x="6535437" y="2121759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" fmla="*/ 0 w 4606366"/>
              <a:gd name="connsiteY0" fmla="*/ 1274301 h 1274301"/>
              <a:gd name="connsiteX1" fmla="*/ 131438 w 4606366"/>
              <a:gd name="connsiteY1" fmla="*/ 682608 h 1274301"/>
              <a:gd name="connsiteX2" fmla="*/ 318575 w 4606366"/>
              <a:gd name="connsiteY2" fmla="*/ 0 h 1274301"/>
              <a:gd name="connsiteX3" fmla="*/ 4606366 w 4606366"/>
              <a:gd name="connsiteY3" fmla="*/ 0 h 1274301"/>
              <a:gd name="connsiteX4" fmla="*/ 4287791 w 4606366"/>
              <a:gd name="connsiteY4" fmla="*/ 1274301 h 1274301"/>
              <a:gd name="connsiteX5" fmla="*/ 0 w 4606366"/>
              <a:gd name="connsiteY5" fmla="*/ 1274301 h 1274301"/>
              <a:gd name="connsiteX0" fmla="*/ 345969 w 4474928"/>
              <a:gd name="connsiteY0" fmla="*/ 1284331 h 1284331"/>
              <a:gd name="connsiteX1" fmla="*/ 0 w 4474928"/>
              <a:gd name="connsiteY1" fmla="*/ 682608 h 1284331"/>
              <a:gd name="connsiteX2" fmla="*/ 187137 w 4474928"/>
              <a:gd name="connsiteY2" fmla="*/ 0 h 1284331"/>
              <a:gd name="connsiteX3" fmla="*/ 4474928 w 4474928"/>
              <a:gd name="connsiteY3" fmla="*/ 0 h 1284331"/>
              <a:gd name="connsiteX4" fmla="*/ 4156353 w 4474928"/>
              <a:gd name="connsiteY4" fmla="*/ 1274301 h 1284331"/>
              <a:gd name="connsiteX5" fmla="*/ 345969 w 4474928"/>
              <a:gd name="connsiteY5" fmla="*/ 1284331 h 1284331"/>
              <a:gd name="connsiteX0" fmla="*/ 554298 w 4683257"/>
              <a:gd name="connsiteY0" fmla="*/ 1284331 h 1284331"/>
              <a:gd name="connsiteX1" fmla="*/ 0 w 4683257"/>
              <a:gd name="connsiteY1" fmla="*/ 899429 h 1284331"/>
              <a:gd name="connsiteX2" fmla="*/ 395466 w 4683257"/>
              <a:gd name="connsiteY2" fmla="*/ 0 h 1284331"/>
              <a:gd name="connsiteX3" fmla="*/ 4683257 w 4683257"/>
              <a:gd name="connsiteY3" fmla="*/ 0 h 1284331"/>
              <a:gd name="connsiteX4" fmla="*/ 4364682 w 4683257"/>
              <a:gd name="connsiteY4" fmla="*/ 1274301 h 1284331"/>
              <a:gd name="connsiteX5" fmla="*/ 554298 w 4683257"/>
              <a:gd name="connsiteY5" fmla="*/ 1284331 h 1284331"/>
              <a:gd name="connsiteX0" fmla="*/ 408846 w 4683257"/>
              <a:gd name="connsiteY0" fmla="*/ 1284683 h 1284683"/>
              <a:gd name="connsiteX1" fmla="*/ 0 w 4683257"/>
              <a:gd name="connsiteY1" fmla="*/ 899429 h 1284683"/>
              <a:gd name="connsiteX2" fmla="*/ 395466 w 4683257"/>
              <a:gd name="connsiteY2" fmla="*/ 0 h 1284683"/>
              <a:gd name="connsiteX3" fmla="*/ 4683257 w 4683257"/>
              <a:gd name="connsiteY3" fmla="*/ 0 h 1284683"/>
              <a:gd name="connsiteX4" fmla="*/ 4364682 w 4683257"/>
              <a:gd name="connsiteY4" fmla="*/ 1274301 h 1284683"/>
              <a:gd name="connsiteX5" fmla="*/ 408846 w 4683257"/>
              <a:gd name="connsiteY5" fmla="*/ 1284683 h 1284683"/>
              <a:gd name="connsiteX0" fmla="*/ 1459511 w 5733922"/>
              <a:gd name="connsiteY0" fmla="*/ 1287609 h 1287609"/>
              <a:gd name="connsiteX1" fmla="*/ 1050665 w 5733922"/>
              <a:gd name="connsiteY1" fmla="*/ 902355 h 1287609"/>
              <a:gd name="connsiteX2" fmla="*/ 0 w 5733922"/>
              <a:gd name="connsiteY2" fmla="*/ 0 h 1287609"/>
              <a:gd name="connsiteX3" fmla="*/ 5733922 w 5733922"/>
              <a:gd name="connsiteY3" fmla="*/ 2926 h 1287609"/>
              <a:gd name="connsiteX4" fmla="*/ 5415347 w 5733922"/>
              <a:gd name="connsiteY4" fmla="*/ 1277227 h 1287609"/>
              <a:gd name="connsiteX5" fmla="*/ 1459511 w 5733922"/>
              <a:gd name="connsiteY5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0 w 5733922"/>
              <a:gd name="connsiteY2" fmla="*/ 0 h 1287609"/>
              <a:gd name="connsiteX3" fmla="*/ 5733922 w 5733922"/>
              <a:gd name="connsiteY3" fmla="*/ 2926 h 1287609"/>
              <a:gd name="connsiteX4" fmla="*/ 5415347 w 5733922"/>
              <a:gd name="connsiteY4" fmla="*/ 1277227 h 1287609"/>
              <a:gd name="connsiteX5" fmla="*/ 1459511 w 5733922"/>
              <a:gd name="connsiteY5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854662 w 5733922"/>
              <a:gd name="connsiteY2" fmla="*/ 311936 h 1287609"/>
              <a:gd name="connsiteX3" fmla="*/ 0 w 5733922"/>
              <a:gd name="connsiteY3" fmla="*/ 0 h 1287609"/>
              <a:gd name="connsiteX4" fmla="*/ 5733922 w 5733922"/>
              <a:gd name="connsiteY4" fmla="*/ 2926 h 1287609"/>
              <a:gd name="connsiteX5" fmla="*/ 5415347 w 5733922"/>
              <a:gd name="connsiteY5" fmla="*/ 1277227 h 1287609"/>
              <a:gd name="connsiteX6" fmla="*/ 1459511 w 5733922"/>
              <a:gd name="connsiteY6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492945 w 5733922"/>
              <a:gd name="connsiteY2" fmla="*/ 516134 h 1287609"/>
              <a:gd name="connsiteX3" fmla="*/ 0 w 5733922"/>
              <a:gd name="connsiteY3" fmla="*/ 0 h 1287609"/>
              <a:gd name="connsiteX4" fmla="*/ 5733922 w 5733922"/>
              <a:gd name="connsiteY4" fmla="*/ 2926 h 1287609"/>
              <a:gd name="connsiteX5" fmla="*/ 5415347 w 5733922"/>
              <a:gd name="connsiteY5" fmla="*/ 1277227 h 1287609"/>
              <a:gd name="connsiteX6" fmla="*/ 1459511 w 5733922"/>
              <a:gd name="connsiteY6" fmla="*/ 1287609 h 1287609"/>
              <a:gd name="connsiteX0" fmla="*/ 966566 w 5240977"/>
              <a:gd name="connsiteY0" fmla="*/ 1284683 h 1284683"/>
              <a:gd name="connsiteX1" fmla="*/ 1038072 w 5240977"/>
              <a:gd name="connsiteY1" fmla="*/ 541089 h 1284683"/>
              <a:gd name="connsiteX2" fmla="*/ 0 w 5240977"/>
              <a:gd name="connsiteY2" fmla="*/ 513208 h 1284683"/>
              <a:gd name="connsiteX3" fmla="*/ 191133 w 5240977"/>
              <a:gd name="connsiteY3" fmla="*/ 5694 h 1284683"/>
              <a:gd name="connsiteX4" fmla="*/ 5240977 w 5240977"/>
              <a:gd name="connsiteY4" fmla="*/ 0 h 1284683"/>
              <a:gd name="connsiteX5" fmla="*/ 4922402 w 5240977"/>
              <a:gd name="connsiteY5" fmla="*/ 1274301 h 1284683"/>
              <a:gd name="connsiteX6" fmla="*/ 966566 w 5240977"/>
              <a:gd name="connsiteY6" fmla="*/ 1284683 h 1284683"/>
              <a:gd name="connsiteX0" fmla="*/ 1517487 w 5791898"/>
              <a:gd name="connsiteY0" fmla="*/ 1284683 h 1284683"/>
              <a:gd name="connsiteX1" fmla="*/ 1588993 w 5791898"/>
              <a:gd name="connsiteY1" fmla="*/ 541089 h 1284683"/>
              <a:gd name="connsiteX2" fmla="*/ 0 w 5791898"/>
              <a:gd name="connsiteY2" fmla="*/ 509160 h 1284683"/>
              <a:gd name="connsiteX3" fmla="*/ 742054 w 5791898"/>
              <a:gd name="connsiteY3" fmla="*/ 5694 h 1284683"/>
              <a:gd name="connsiteX4" fmla="*/ 5791898 w 5791898"/>
              <a:gd name="connsiteY4" fmla="*/ 0 h 1284683"/>
              <a:gd name="connsiteX5" fmla="*/ 5473323 w 5791898"/>
              <a:gd name="connsiteY5" fmla="*/ 1274301 h 1284683"/>
              <a:gd name="connsiteX6" fmla="*/ 1517487 w 5791898"/>
              <a:gd name="connsiteY6" fmla="*/ 1284683 h 1284683"/>
              <a:gd name="connsiteX0" fmla="*/ 1517487 w 5791898"/>
              <a:gd name="connsiteY0" fmla="*/ 1284683 h 1284683"/>
              <a:gd name="connsiteX1" fmla="*/ 1024276 w 5791898"/>
              <a:gd name="connsiteY1" fmla="*/ 532320 h 1284683"/>
              <a:gd name="connsiteX2" fmla="*/ 0 w 5791898"/>
              <a:gd name="connsiteY2" fmla="*/ 509160 h 1284683"/>
              <a:gd name="connsiteX3" fmla="*/ 742054 w 5791898"/>
              <a:gd name="connsiteY3" fmla="*/ 5694 h 1284683"/>
              <a:gd name="connsiteX4" fmla="*/ 5791898 w 5791898"/>
              <a:gd name="connsiteY4" fmla="*/ 0 h 1284683"/>
              <a:gd name="connsiteX5" fmla="*/ 5473323 w 5791898"/>
              <a:gd name="connsiteY5" fmla="*/ 1274301 h 1284683"/>
              <a:gd name="connsiteX6" fmla="*/ 1517487 w 5791898"/>
              <a:gd name="connsiteY6" fmla="*/ 1284683 h 1284683"/>
              <a:gd name="connsiteX0" fmla="*/ 1517487 w 5797578"/>
              <a:gd name="connsiteY0" fmla="*/ 1278989 h 1278989"/>
              <a:gd name="connsiteX1" fmla="*/ 1024276 w 5797578"/>
              <a:gd name="connsiteY1" fmla="*/ 526626 h 1278989"/>
              <a:gd name="connsiteX2" fmla="*/ 0 w 5797578"/>
              <a:gd name="connsiteY2" fmla="*/ 503466 h 1278989"/>
              <a:gd name="connsiteX3" fmla="*/ 742054 w 5797578"/>
              <a:gd name="connsiteY3" fmla="*/ 0 h 1278989"/>
              <a:gd name="connsiteX4" fmla="*/ 5797578 w 5797578"/>
              <a:gd name="connsiteY4" fmla="*/ 35636 h 1278989"/>
              <a:gd name="connsiteX5" fmla="*/ 5473323 w 5797578"/>
              <a:gd name="connsiteY5" fmla="*/ 1268607 h 1278989"/>
              <a:gd name="connsiteX6" fmla="*/ 1517487 w 5797578"/>
              <a:gd name="connsiteY6" fmla="*/ 1278989 h 127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rgbClr val="DFDFD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xmlns="" id="{B5F2DAC6-4185-46F8-8A9B-2A83540D373E}"/>
              </a:ext>
            </a:extLst>
          </p:cNvPr>
          <p:cNvSpPr/>
          <p:nvPr/>
        </p:nvSpPr>
        <p:spPr>
          <a:xfrm rot="8681015">
            <a:off x="8162044" y="2884806"/>
            <a:ext cx="999067" cy="861264"/>
          </a:xfrm>
          <a:prstGeom prst="triangle">
            <a:avLst/>
          </a:prstGeom>
          <a:solidFill>
            <a:schemeClr val="tx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xmlns="" id="{FE38BBB1-2302-4F14-AC33-B1E7A291985C}"/>
              </a:ext>
            </a:extLst>
          </p:cNvPr>
          <p:cNvSpPr/>
          <p:nvPr/>
        </p:nvSpPr>
        <p:spPr>
          <a:xfrm rot="8681015">
            <a:off x="8198958" y="417721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xmlns="" id="{DE5A528B-E2F9-467B-9D28-EC81813EBE52}"/>
              </a:ext>
            </a:extLst>
          </p:cNvPr>
          <p:cNvSpPr/>
          <p:nvPr/>
        </p:nvSpPr>
        <p:spPr>
          <a:xfrm rot="8681015">
            <a:off x="10119695" y="4386967"/>
            <a:ext cx="510208" cy="439834"/>
          </a:xfrm>
          <a:prstGeom prst="triangle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0">
            <a:extLst>
              <a:ext uri="{FF2B5EF4-FFF2-40B4-BE49-F238E27FC236}">
                <a16:creationId xmlns:a16="http://schemas.microsoft.com/office/drawing/2014/main" xmlns="" id="{DCB9D13E-EDB7-4C41-99ED-FF38A48B6C85}"/>
              </a:ext>
            </a:extLst>
          </p:cNvPr>
          <p:cNvSpPr/>
          <p:nvPr/>
        </p:nvSpPr>
        <p:spPr>
          <a:xfrm>
            <a:off x="8873922" y="1583297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" fmla="*/ 0 w 3296384"/>
              <a:gd name="connsiteY0" fmla="*/ 1032087 h 2064173"/>
              <a:gd name="connsiteX1" fmla="*/ 1621298 w 3296384"/>
              <a:gd name="connsiteY1" fmla="*/ 0 h 2064173"/>
              <a:gd name="connsiteX2" fmla="*/ 3296384 w 3296384"/>
              <a:gd name="connsiteY2" fmla="*/ 1045534 h 2064173"/>
              <a:gd name="connsiteX3" fmla="*/ 1621298 w 3296384"/>
              <a:gd name="connsiteY3" fmla="*/ 2064173 h 2064173"/>
              <a:gd name="connsiteX4" fmla="*/ 0 w 3296384"/>
              <a:gd name="connsiteY4" fmla="*/ 1032087 h 2064173"/>
              <a:gd name="connsiteX0" fmla="*/ 0 w 3296384"/>
              <a:gd name="connsiteY0" fmla="*/ 1032087 h 2010385"/>
              <a:gd name="connsiteX1" fmla="*/ 1621298 w 3296384"/>
              <a:gd name="connsiteY1" fmla="*/ 0 h 2010385"/>
              <a:gd name="connsiteX2" fmla="*/ 3296384 w 3296384"/>
              <a:gd name="connsiteY2" fmla="*/ 1045534 h 2010385"/>
              <a:gd name="connsiteX3" fmla="*/ 1621298 w 3296384"/>
              <a:gd name="connsiteY3" fmla="*/ 2010385 h 2010385"/>
              <a:gd name="connsiteX4" fmla="*/ 0 w 3296384"/>
              <a:gd name="connsiteY4" fmla="*/ 1032087 h 201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1">
            <a:extLst>
              <a:ext uri="{FF2B5EF4-FFF2-40B4-BE49-F238E27FC236}">
                <a16:creationId xmlns:a16="http://schemas.microsoft.com/office/drawing/2014/main" xmlns="" id="{CB6183F3-CADA-4556-89A2-61ADA80A3740}"/>
              </a:ext>
            </a:extLst>
          </p:cNvPr>
          <p:cNvSpPr/>
          <p:nvPr/>
        </p:nvSpPr>
        <p:spPr>
          <a:xfrm>
            <a:off x="8837594" y="2171947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" fmla="*/ 79456 w 1802902"/>
              <a:gd name="connsiteY0" fmla="*/ 1295824 h 1295824"/>
              <a:gd name="connsiteX1" fmla="*/ 0 w 1802902"/>
              <a:gd name="connsiteY1" fmla="*/ 201706 h 1295824"/>
              <a:gd name="connsiteX2" fmla="*/ 1802902 w 1802902"/>
              <a:gd name="connsiteY2" fmla="*/ 0 h 1295824"/>
              <a:gd name="connsiteX3" fmla="*/ 1478946 w 1802902"/>
              <a:gd name="connsiteY3" fmla="*/ 1295824 h 1295824"/>
              <a:gd name="connsiteX4" fmla="*/ 79456 w 1802902"/>
              <a:gd name="connsiteY4" fmla="*/ 1295824 h 1295824"/>
              <a:gd name="connsiteX0" fmla="*/ 79456 w 1478946"/>
              <a:gd name="connsiteY0" fmla="*/ 1524424 h 1524424"/>
              <a:gd name="connsiteX1" fmla="*/ 0 w 1478946"/>
              <a:gd name="connsiteY1" fmla="*/ 430306 h 1524424"/>
              <a:gd name="connsiteX2" fmla="*/ 740585 w 1478946"/>
              <a:gd name="connsiteY2" fmla="*/ 0 h 1524424"/>
              <a:gd name="connsiteX3" fmla="*/ 1478946 w 1478946"/>
              <a:gd name="connsiteY3" fmla="*/ 1524424 h 1524424"/>
              <a:gd name="connsiteX4" fmla="*/ 79456 w 1478946"/>
              <a:gd name="connsiteY4" fmla="*/ 1524424 h 1524424"/>
              <a:gd name="connsiteX0" fmla="*/ 79456 w 2554711"/>
              <a:gd name="connsiteY0" fmla="*/ 1524424 h 1524424"/>
              <a:gd name="connsiteX1" fmla="*/ 0 w 2554711"/>
              <a:gd name="connsiteY1" fmla="*/ 430306 h 1524424"/>
              <a:gd name="connsiteX2" fmla="*/ 740585 w 2554711"/>
              <a:gd name="connsiteY2" fmla="*/ 0 h 1524424"/>
              <a:gd name="connsiteX3" fmla="*/ 2554711 w 2554711"/>
              <a:gd name="connsiteY3" fmla="*/ 905859 h 1524424"/>
              <a:gd name="connsiteX4" fmla="*/ 79456 w 2554711"/>
              <a:gd name="connsiteY4" fmla="*/ 1524424 h 1524424"/>
              <a:gd name="connsiteX0" fmla="*/ 1625868 w 2554711"/>
              <a:gd name="connsiteY0" fmla="*/ 1349612 h 1349612"/>
              <a:gd name="connsiteX1" fmla="*/ 0 w 2554711"/>
              <a:gd name="connsiteY1" fmla="*/ 430306 h 1349612"/>
              <a:gd name="connsiteX2" fmla="*/ 740585 w 2554711"/>
              <a:gd name="connsiteY2" fmla="*/ 0 h 1349612"/>
              <a:gd name="connsiteX3" fmla="*/ 2554711 w 2554711"/>
              <a:gd name="connsiteY3" fmla="*/ 905859 h 1349612"/>
              <a:gd name="connsiteX4" fmla="*/ 1625868 w 2554711"/>
              <a:gd name="connsiteY4" fmla="*/ 1349612 h 1349612"/>
              <a:gd name="connsiteX0" fmla="*/ 1666209 w 2554711"/>
              <a:gd name="connsiteY0" fmla="*/ 1376506 h 1376506"/>
              <a:gd name="connsiteX1" fmla="*/ 0 w 2554711"/>
              <a:gd name="connsiteY1" fmla="*/ 430306 h 1376506"/>
              <a:gd name="connsiteX2" fmla="*/ 740585 w 2554711"/>
              <a:gd name="connsiteY2" fmla="*/ 0 h 1376506"/>
              <a:gd name="connsiteX3" fmla="*/ 2554711 w 2554711"/>
              <a:gd name="connsiteY3" fmla="*/ 905859 h 1376506"/>
              <a:gd name="connsiteX4" fmla="*/ 1666209 w 2554711"/>
              <a:gd name="connsiteY4" fmla="*/ 1376506 h 1376506"/>
              <a:gd name="connsiteX0" fmla="*/ 1666209 w 2554711"/>
              <a:gd name="connsiteY0" fmla="*/ 1416848 h 1416848"/>
              <a:gd name="connsiteX1" fmla="*/ 0 w 2554711"/>
              <a:gd name="connsiteY1" fmla="*/ 470648 h 1416848"/>
              <a:gd name="connsiteX2" fmla="*/ 713691 w 2554711"/>
              <a:gd name="connsiteY2" fmla="*/ 0 h 1416848"/>
              <a:gd name="connsiteX3" fmla="*/ 2554711 w 2554711"/>
              <a:gd name="connsiteY3" fmla="*/ 946201 h 1416848"/>
              <a:gd name="connsiteX4" fmla="*/ 1666209 w 2554711"/>
              <a:gd name="connsiteY4" fmla="*/ 1416848 h 14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12">
            <a:extLst>
              <a:ext uri="{FF2B5EF4-FFF2-40B4-BE49-F238E27FC236}">
                <a16:creationId xmlns:a16="http://schemas.microsoft.com/office/drawing/2014/main" xmlns="" id="{62444EC4-2BBB-4E63-8E74-0C9C0448E125}"/>
              </a:ext>
            </a:extLst>
          </p:cNvPr>
          <p:cNvSpPr/>
          <p:nvPr/>
        </p:nvSpPr>
        <p:spPr>
          <a:xfrm rot="19800000">
            <a:off x="11079596" y="2146838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" fmla="*/ 0 w 986856"/>
              <a:gd name="connsiteY0" fmla="*/ 766613 h 766613"/>
              <a:gd name="connsiteX1" fmla="*/ 550336 w 986856"/>
              <a:gd name="connsiteY1" fmla="*/ 0 h 766613"/>
              <a:gd name="connsiteX2" fmla="*/ 986856 w 986856"/>
              <a:gd name="connsiteY2" fmla="*/ 766613 h 766613"/>
              <a:gd name="connsiteX3" fmla="*/ 0 w 986856"/>
              <a:gd name="connsiteY3" fmla="*/ 766613 h 7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xmlns="" id="{0AF69400-9920-4ADD-B641-A02F8F128422}"/>
              </a:ext>
            </a:extLst>
          </p:cNvPr>
          <p:cNvSpPr/>
          <p:nvPr/>
        </p:nvSpPr>
        <p:spPr>
          <a:xfrm rot="16200000">
            <a:off x="10320263" y="2763636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xmlns="" id="{25F45BDD-4F80-4C6B-A786-DC866505C635}"/>
              </a:ext>
            </a:extLst>
          </p:cNvPr>
          <p:cNvSpPr/>
          <p:nvPr/>
        </p:nvSpPr>
        <p:spPr>
          <a:xfrm rot="8681015">
            <a:off x="10487418" y="349499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xmlns="" id="{0B47B2B6-B83E-4D7D-9A3B-B3034B21F1A9}"/>
              </a:ext>
            </a:extLst>
          </p:cNvPr>
          <p:cNvSpPr/>
          <p:nvPr/>
        </p:nvSpPr>
        <p:spPr>
          <a:xfrm rot="16200000">
            <a:off x="10462329" y="138254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xmlns="" id="{8F0D8BC2-4D1E-463A-921C-4AC788F96D5C}"/>
              </a:ext>
            </a:extLst>
          </p:cNvPr>
          <p:cNvSpPr/>
          <p:nvPr/>
        </p:nvSpPr>
        <p:spPr>
          <a:xfrm rot="5400000">
            <a:off x="11046828" y="1431399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8">
            <a:extLst>
              <a:ext uri="{FF2B5EF4-FFF2-40B4-BE49-F238E27FC236}">
                <a16:creationId xmlns:a16="http://schemas.microsoft.com/office/drawing/2014/main" xmlns="" id="{D6A82B66-7C19-497D-B21C-234D69E002B0}"/>
              </a:ext>
            </a:extLst>
          </p:cNvPr>
          <p:cNvSpPr/>
          <p:nvPr/>
        </p:nvSpPr>
        <p:spPr>
          <a:xfrm rot="19800000">
            <a:off x="9264057" y="1225451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" fmla="*/ 0 w 1104855"/>
              <a:gd name="connsiteY0" fmla="*/ 1031212 h 1031212"/>
              <a:gd name="connsiteX1" fmla="*/ 535860 w 1104855"/>
              <a:gd name="connsiteY1" fmla="*/ 0 h 1031212"/>
              <a:gd name="connsiteX2" fmla="*/ 1104855 w 1104855"/>
              <a:gd name="connsiteY2" fmla="*/ 981026 h 1031212"/>
              <a:gd name="connsiteX3" fmla="*/ 0 w 1104855"/>
              <a:gd name="connsiteY3" fmla="*/ 1031212 h 103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梯形 19">
            <a:extLst>
              <a:ext uri="{FF2B5EF4-FFF2-40B4-BE49-F238E27FC236}">
                <a16:creationId xmlns:a16="http://schemas.microsoft.com/office/drawing/2014/main" xmlns="" id="{9EDC0015-55B0-44A8-B045-4D1713E003B8}"/>
              </a:ext>
            </a:extLst>
          </p:cNvPr>
          <p:cNvSpPr/>
          <p:nvPr/>
        </p:nvSpPr>
        <p:spPr>
          <a:xfrm rot="8948101">
            <a:off x="7888749" y="1769032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" fmla="*/ 0 w 1582162"/>
              <a:gd name="connsiteY0" fmla="*/ 1000333 h 1000333"/>
              <a:gd name="connsiteX1" fmla="*/ 593885 w 1582162"/>
              <a:gd name="connsiteY1" fmla="*/ 0 h 1000333"/>
              <a:gd name="connsiteX2" fmla="*/ 1444124 w 1582162"/>
              <a:gd name="connsiteY2" fmla="*/ 0 h 1000333"/>
              <a:gd name="connsiteX3" fmla="*/ 1582162 w 1582162"/>
              <a:gd name="connsiteY3" fmla="*/ 552153 h 1000333"/>
              <a:gd name="connsiteX4" fmla="*/ 0 w 1582162"/>
              <a:gd name="connsiteY4" fmla="*/ 1000333 h 1000333"/>
              <a:gd name="connsiteX0" fmla="*/ 0 w 1582162"/>
              <a:gd name="connsiteY0" fmla="*/ 1009487 h 1009487"/>
              <a:gd name="connsiteX1" fmla="*/ 552357 w 1582162"/>
              <a:gd name="connsiteY1" fmla="*/ 0 h 1009487"/>
              <a:gd name="connsiteX2" fmla="*/ 1444124 w 1582162"/>
              <a:gd name="connsiteY2" fmla="*/ 9154 h 1009487"/>
              <a:gd name="connsiteX3" fmla="*/ 1582162 w 1582162"/>
              <a:gd name="connsiteY3" fmla="*/ 561307 h 1009487"/>
              <a:gd name="connsiteX4" fmla="*/ 0 w 1582162"/>
              <a:gd name="connsiteY4" fmla="*/ 1009487 h 1009487"/>
              <a:gd name="connsiteX0" fmla="*/ 0 w 1582162"/>
              <a:gd name="connsiteY0" fmla="*/ 1000333 h 1000333"/>
              <a:gd name="connsiteX1" fmla="*/ 515475 w 1582162"/>
              <a:gd name="connsiteY1" fmla="*/ 134 h 1000333"/>
              <a:gd name="connsiteX2" fmla="*/ 1444124 w 1582162"/>
              <a:gd name="connsiteY2" fmla="*/ 0 h 1000333"/>
              <a:gd name="connsiteX3" fmla="*/ 1582162 w 1582162"/>
              <a:gd name="connsiteY3" fmla="*/ 552153 h 1000333"/>
              <a:gd name="connsiteX4" fmla="*/ 0 w 1582162"/>
              <a:gd name="connsiteY4" fmla="*/ 1000333 h 1000333"/>
              <a:gd name="connsiteX0" fmla="*/ 0 w 1582162"/>
              <a:gd name="connsiteY0" fmla="*/ 1055658 h 1055658"/>
              <a:gd name="connsiteX1" fmla="*/ 515475 w 1582162"/>
              <a:gd name="connsiteY1" fmla="*/ 55459 h 1055658"/>
              <a:gd name="connsiteX2" fmla="*/ 1430191 w 1582162"/>
              <a:gd name="connsiteY2" fmla="*/ 0 h 1055658"/>
              <a:gd name="connsiteX3" fmla="*/ 1582162 w 1582162"/>
              <a:gd name="connsiteY3" fmla="*/ 607478 h 1055658"/>
              <a:gd name="connsiteX4" fmla="*/ 0 w 1582162"/>
              <a:gd name="connsiteY4" fmla="*/ 1055658 h 1055658"/>
              <a:gd name="connsiteX0" fmla="*/ 0 w 2069478"/>
              <a:gd name="connsiteY0" fmla="*/ 1055658 h 1055658"/>
              <a:gd name="connsiteX1" fmla="*/ 515475 w 2069478"/>
              <a:gd name="connsiteY1" fmla="*/ 55459 h 1055658"/>
              <a:gd name="connsiteX2" fmla="*/ 1430191 w 2069478"/>
              <a:gd name="connsiteY2" fmla="*/ 0 h 1055658"/>
              <a:gd name="connsiteX3" fmla="*/ 2069478 w 2069478"/>
              <a:gd name="connsiteY3" fmla="*/ 1024051 h 1055658"/>
              <a:gd name="connsiteX4" fmla="*/ 0 w 2069478"/>
              <a:gd name="connsiteY4" fmla="*/ 1055658 h 105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xmlns="" id="{00E828AD-451F-46B7-90B4-75F8EF1DD979}"/>
              </a:ext>
            </a:extLst>
          </p:cNvPr>
          <p:cNvSpPr/>
          <p:nvPr/>
        </p:nvSpPr>
        <p:spPr>
          <a:xfrm rot="8707643">
            <a:off x="9186532" y="3504363"/>
            <a:ext cx="999067" cy="861264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xmlns="" id="{86A05D21-E35E-4049-BAD5-A3AD7BD16B8C}"/>
              </a:ext>
            </a:extLst>
          </p:cNvPr>
          <p:cNvSpPr/>
          <p:nvPr/>
        </p:nvSpPr>
        <p:spPr>
          <a:xfrm rot="9000000">
            <a:off x="7597457" y="3363315"/>
            <a:ext cx="634552" cy="547027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68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目前主流技术路线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283990" y="2577118"/>
            <a:ext cx="9440509" cy="2074101"/>
            <a:chOff x="-757462" y="2651546"/>
            <a:chExt cx="9440509" cy="2074101"/>
          </a:xfrm>
        </p:grpSpPr>
        <p:sp>
          <p:nvSpPr>
            <p:cNvPr id="2" name="圆角矩形 1"/>
            <p:cNvSpPr/>
            <p:nvPr/>
          </p:nvSpPr>
          <p:spPr>
            <a:xfrm>
              <a:off x="657603" y="3454680"/>
              <a:ext cx="947914" cy="467833"/>
            </a:xfrm>
            <a:prstGeom prst="round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accent5"/>
                  </a:solidFill>
                </a:rPr>
                <a:t>数据库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3" name="右箭头 2"/>
            <p:cNvSpPr/>
            <p:nvPr/>
          </p:nvSpPr>
          <p:spPr>
            <a:xfrm>
              <a:off x="283066" y="3607862"/>
              <a:ext cx="279719" cy="138552"/>
            </a:xfrm>
            <a:prstGeom prst="rightArrow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072677" y="3454680"/>
              <a:ext cx="947914" cy="467833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accent5"/>
                  </a:solidFill>
                </a:rPr>
                <a:t>后端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487751" y="3454680"/>
              <a:ext cx="947914" cy="467833"/>
            </a:xfrm>
            <a:prstGeom prst="round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accent5"/>
                  </a:solidFill>
                </a:rPr>
                <a:t>前端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490718" y="2651546"/>
              <a:ext cx="947914" cy="467833"/>
            </a:xfrm>
            <a:prstGeom prst="round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accent5"/>
                  </a:solidFill>
                </a:rPr>
                <a:t>大数据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487751" y="4257814"/>
              <a:ext cx="947914" cy="467833"/>
            </a:xfrm>
            <a:prstGeom prst="round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accent5"/>
                  </a:solidFill>
                </a:rPr>
                <a:t>手机端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902807" y="3837450"/>
              <a:ext cx="947914" cy="467833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accent5"/>
                  </a:solidFill>
                </a:rPr>
                <a:t>测试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317863" y="3837449"/>
              <a:ext cx="947914" cy="467833"/>
            </a:xfrm>
            <a:prstGeom prst="round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accent5"/>
                  </a:solidFill>
                </a:rPr>
                <a:t>网络安全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735133" y="3837448"/>
              <a:ext cx="947914" cy="467833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accent5"/>
                  </a:solidFill>
                </a:rPr>
                <a:t>运维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-757462" y="3443222"/>
              <a:ext cx="947914" cy="467833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accent5"/>
                  </a:solidFill>
                </a:rPr>
                <a:t>HMI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32" name="右箭头 31"/>
            <p:cNvSpPr/>
            <p:nvPr/>
          </p:nvSpPr>
          <p:spPr>
            <a:xfrm>
              <a:off x="1698140" y="3607862"/>
              <a:ext cx="279719" cy="138552"/>
            </a:xfrm>
            <a:prstGeom prst="rightArrow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3113417" y="3600655"/>
              <a:ext cx="279719" cy="138552"/>
            </a:xfrm>
            <a:prstGeom prst="rightArrow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右箭头 33"/>
            <p:cNvSpPr/>
            <p:nvPr/>
          </p:nvSpPr>
          <p:spPr>
            <a:xfrm rot="2509982">
              <a:off x="4507109" y="3752761"/>
              <a:ext cx="279719" cy="138552"/>
            </a:xfrm>
            <a:prstGeom prst="rightArrow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右箭头 34"/>
            <p:cNvSpPr/>
            <p:nvPr/>
          </p:nvSpPr>
          <p:spPr>
            <a:xfrm>
              <a:off x="5943326" y="4011126"/>
              <a:ext cx="279719" cy="138552"/>
            </a:xfrm>
            <a:prstGeom prst="rightArrow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右箭头 37"/>
            <p:cNvSpPr/>
            <p:nvPr/>
          </p:nvSpPr>
          <p:spPr>
            <a:xfrm>
              <a:off x="7360595" y="3990633"/>
              <a:ext cx="279719" cy="138552"/>
            </a:xfrm>
            <a:prstGeom prst="rightArrow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右箭头 38"/>
            <p:cNvSpPr/>
            <p:nvPr/>
          </p:nvSpPr>
          <p:spPr>
            <a:xfrm rot="3040393">
              <a:off x="3113416" y="4000526"/>
              <a:ext cx="279719" cy="138552"/>
            </a:xfrm>
            <a:prstGeom prst="rightArrow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 rot="18909006">
              <a:off x="3129247" y="3205125"/>
              <a:ext cx="279719" cy="138552"/>
            </a:xfrm>
            <a:prstGeom prst="rightArrow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右箭头 40"/>
            <p:cNvSpPr/>
            <p:nvPr/>
          </p:nvSpPr>
          <p:spPr>
            <a:xfrm rot="18383214">
              <a:off x="4528269" y="4268432"/>
              <a:ext cx="279719" cy="138552"/>
            </a:xfrm>
            <a:prstGeom prst="rightArrow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70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目前主流技术路线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225466" y="1118543"/>
            <a:ext cx="5737554" cy="4891122"/>
            <a:chOff x="514164" y="948422"/>
            <a:chExt cx="5737554" cy="4891122"/>
          </a:xfrm>
        </p:grpSpPr>
        <p:sp>
          <p:nvSpPr>
            <p:cNvPr id="4" name="圆角矩形 3"/>
            <p:cNvSpPr/>
            <p:nvPr/>
          </p:nvSpPr>
          <p:spPr>
            <a:xfrm>
              <a:off x="2368511" y="1087153"/>
              <a:ext cx="947914" cy="467833"/>
            </a:xfrm>
            <a:prstGeom prst="round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accent5"/>
                  </a:solidFill>
                </a:rPr>
                <a:t>HMI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14164" y="2759898"/>
              <a:ext cx="947914" cy="467833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accent5"/>
                  </a:solidFill>
                </a:rPr>
                <a:t>技术栈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368511" y="1760439"/>
              <a:ext cx="947914" cy="467833"/>
            </a:xfrm>
            <a:prstGeom prst="round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accent5"/>
                  </a:solidFill>
                </a:rPr>
                <a:t>数据库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368511" y="2433725"/>
              <a:ext cx="947914" cy="467833"/>
            </a:xfrm>
            <a:prstGeom prst="round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accent5"/>
                  </a:solidFill>
                </a:rPr>
                <a:t>手机端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368511" y="3107011"/>
              <a:ext cx="947914" cy="467833"/>
            </a:xfrm>
            <a:prstGeom prst="round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accent5"/>
                  </a:solidFill>
                </a:rPr>
                <a:t>网络安全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368511" y="3780297"/>
              <a:ext cx="947914" cy="467833"/>
            </a:xfrm>
            <a:prstGeom prst="round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accent5"/>
                  </a:solidFill>
                </a:rPr>
                <a:t>前端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368511" y="4453584"/>
              <a:ext cx="947914" cy="467833"/>
            </a:xfrm>
            <a:prstGeom prst="round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accent5"/>
                  </a:solidFill>
                </a:rPr>
                <a:t>后</a:t>
              </a:r>
              <a:r>
                <a:rPr lang="zh-CN" altLang="en-US" sz="1400" dirty="0" smtClean="0">
                  <a:solidFill>
                    <a:schemeClr val="accent5"/>
                  </a:solidFill>
                </a:rPr>
                <a:t>端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105162" y="4453583"/>
              <a:ext cx="947914" cy="467833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accent5"/>
                  </a:solidFill>
                </a:rPr>
                <a:t>运维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105162" y="3535455"/>
              <a:ext cx="947914" cy="467833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accent5"/>
                  </a:solidFill>
                </a:rPr>
                <a:t>测试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05162" y="5371711"/>
              <a:ext cx="947914" cy="467833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accent5"/>
                  </a:solidFill>
                </a:rPr>
                <a:t>大数据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14" name="双大括号 13"/>
            <p:cNvSpPr/>
            <p:nvPr/>
          </p:nvSpPr>
          <p:spPr>
            <a:xfrm>
              <a:off x="1629393" y="1288040"/>
              <a:ext cx="3991514" cy="3411550"/>
            </a:xfrm>
            <a:prstGeom prst="bracePair">
              <a:avLst/>
            </a:prstGeom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060871" y="948422"/>
              <a:ext cx="1190847" cy="4090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3"/>
                  </a:solidFill>
                </a:ln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3402418" y="4687499"/>
              <a:ext cx="613590" cy="0"/>
            </a:xfrm>
            <a:prstGeom prst="straightConnector1">
              <a:avLst/>
            </a:prstGeom>
            <a:ln>
              <a:solidFill>
                <a:srgbClr val="1F4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3402418" y="4889251"/>
              <a:ext cx="613590" cy="776353"/>
            </a:xfrm>
            <a:prstGeom prst="straightConnector1">
              <a:avLst/>
            </a:prstGeom>
            <a:ln>
              <a:solidFill>
                <a:srgbClr val="1F4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3402418" y="3905729"/>
              <a:ext cx="631970" cy="621712"/>
            </a:xfrm>
            <a:prstGeom prst="straightConnector1">
              <a:avLst/>
            </a:prstGeom>
            <a:ln>
              <a:solidFill>
                <a:srgbClr val="1F4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3402418" y="3769371"/>
              <a:ext cx="631970" cy="221523"/>
            </a:xfrm>
            <a:prstGeom prst="straightConnector1">
              <a:avLst/>
            </a:prstGeom>
            <a:ln>
              <a:solidFill>
                <a:srgbClr val="1F4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414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0FED448-437C-4B9A-92D1-77C0E2F4A606}"/>
              </a:ext>
            </a:extLst>
          </p:cNvPr>
          <p:cNvSpPr/>
          <p:nvPr/>
        </p:nvSpPr>
        <p:spPr>
          <a:xfrm>
            <a:off x="12024" y="1050"/>
            <a:ext cx="12192000" cy="6856950"/>
          </a:xfrm>
          <a:prstGeom prst="rect">
            <a:avLst/>
          </a:prstGeom>
          <a:solidFill>
            <a:schemeClr val="bg1">
              <a:lumMod val="75000"/>
              <a:lumOff val="2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57" tIns="48378" rIns="96757" bIns="4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67527"/>
            <a:endParaRPr lang="zh-CN" altLang="en-US" sz="1905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C7F1DB6-269C-474C-BD6F-9040D41EEE48}"/>
              </a:ext>
            </a:extLst>
          </p:cNvPr>
          <p:cNvSpPr/>
          <p:nvPr/>
        </p:nvSpPr>
        <p:spPr>
          <a:xfrm>
            <a:off x="-1268136" y="2152650"/>
            <a:ext cx="14752320" cy="47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57" tIns="48378" rIns="96757" bIns="4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67527"/>
            <a:endParaRPr lang="zh-CN" altLang="en-US" sz="20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5A4AD32-05AF-4519-B599-F0CC9AF1807B}"/>
              </a:ext>
            </a:extLst>
          </p:cNvPr>
          <p:cNvSpPr txBox="1"/>
          <p:nvPr/>
        </p:nvSpPr>
        <p:spPr>
          <a:xfrm>
            <a:off x="5353050" y="259344"/>
            <a:ext cx="148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/>
              <a:t>目录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506C9D9A-64FA-4471-BA45-BD912E4C74C8}"/>
              </a:ext>
            </a:extLst>
          </p:cNvPr>
          <p:cNvSpPr txBox="1"/>
          <p:nvPr/>
        </p:nvSpPr>
        <p:spPr>
          <a:xfrm>
            <a:off x="4543425" y="931562"/>
            <a:ext cx="3105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/>
              <a:t>CONTENTS</a:t>
            </a:r>
            <a:endParaRPr lang="zh-CN" altLang="en-US" sz="400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2BB093D6-0DE7-4767-9CAE-CF2479075858}"/>
              </a:ext>
            </a:extLst>
          </p:cNvPr>
          <p:cNvCxnSpPr/>
          <p:nvPr/>
        </p:nvCxnSpPr>
        <p:spPr>
          <a:xfrm>
            <a:off x="5667375" y="1782323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8">
            <a:extLst>
              <a:ext uri="{FF2B5EF4-FFF2-40B4-BE49-F238E27FC236}">
                <a16:creationId xmlns:a16="http://schemas.microsoft.com/office/drawing/2014/main" xmlns="" id="{EE2B79A9-43C3-4F2E-904A-A871C115D1D4}"/>
              </a:ext>
            </a:extLst>
          </p:cNvPr>
          <p:cNvSpPr>
            <a:spLocks noEditPoints="1"/>
          </p:cNvSpPr>
          <p:nvPr/>
        </p:nvSpPr>
        <p:spPr bwMode="auto">
          <a:xfrm>
            <a:off x="1535315" y="2873638"/>
            <a:ext cx="329794" cy="485323"/>
          </a:xfrm>
          <a:custGeom>
            <a:avLst/>
            <a:gdLst>
              <a:gd name="T0" fmla="*/ 85 w 94"/>
              <a:gd name="T1" fmla="*/ 44 h 140"/>
              <a:gd name="T2" fmla="*/ 45 w 94"/>
              <a:gd name="T3" fmla="*/ 90 h 140"/>
              <a:gd name="T4" fmla="*/ 26 w 94"/>
              <a:gd name="T5" fmla="*/ 105 h 140"/>
              <a:gd name="T6" fmla="*/ 26 w 94"/>
              <a:gd name="T7" fmla="*/ 108 h 140"/>
              <a:gd name="T8" fmla="*/ 35 w 94"/>
              <a:gd name="T9" fmla="*/ 123 h 140"/>
              <a:gd name="T10" fmla="*/ 17 w 94"/>
              <a:gd name="T11" fmla="*/ 140 h 140"/>
              <a:gd name="T12" fmla="*/ 0 w 94"/>
              <a:gd name="T13" fmla="*/ 123 h 140"/>
              <a:gd name="T14" fmla="*/ 9 w 94"/>
              <a:gd name="T15" fmla="*/ 108 h 140"/>
              <a:gd name="T16" fmla="*/ 9 w 94"/>
              <a:gd name="T17" fmla="*/ 33 h 140"/>
              <a:gd name="T18" fmla="*/ 0 w 94"/>
              <a:gd name="T19" fmla="*/ 17 h 140"/>
              <a:gd name="T20" fmla="*/ 17 w 94"/>
              <a:gd name="T21" fmla="*/ 0 h 140"/>
              <a:gd name="T22" fmla="*/ 35 w 94"/>
              <a:gd name="T23" fmla="*/ 17 h 140"/>
              <a:gd name="T24" fmla="*/ 26 w 94"/>
              <a:gd name="T25" fmla="*/ 33 h 140"/>
              <a:gd name="T26" fmla="*/ 26 w 94"/>
              <a:gd name="T27" fmla="*/ 78 h 140"/>
              <a:gd name="T28" fmla="*/ 40 w 94"/>
              <a:gd name="T29" fmla="*/ 73 h 140"/>
              <a:gd name="T30" fmla="*/ 67 w 94"/>
              <a:gd name="T31" fmla="*/ 44 h 140"/>
              <a:gd name="T32" fmla="*/ 58 w 94"/>
              <a:gd name="T33" fmla="*/ 29 h 140"/>
              <a:gd name="T34" fmla="*/ 76 w 94"/>
              <a:gd name="T35" fmla="*/ 11 h 140"/>
              <a:gd name="T36" fmla="*/ 94 w 94"/>
              <a:gd name="T37" fmla="*/ 29 h 140"/>
              <a:gd name="T38" fmla="*/ 85 w 94"/>
              <a:gd name="T39" fmla="*/ 44 h 140"/>
              <a:gd name="T40" fmla="*/ 17 w 94"/>
              <a:gd name="T41" fmla="*/ 9 h 140"/>
              <a:gd name="T42" fmla="*/ 9 w 94"/>
              <a:gd name="T43" fmla="*/ 17 h 140"/>
              <a:gd name="T44" fmla="*/ 17 w 94"/>
              <a:gd name="T45" fmla="*/ 26 h 140"/>
              <a:gd name="T46" fmla="*/ 26 w 94"/>
              <a:gd name="T47" fmla="*/ 17 h 140"/>
              <a:gd name="T48" fmla="*/ 17 w 94"/>
              <a:gd name="T49" fmla="*/ 9 h 140"/>
              <a:gd name="T50" fmla="*/ 17 w 94"/>
              <a:gd name="T51" fmla="*/ 114 h 140"/>
              <a:gd name="T52" fmla="*/ 9 w 94"/>
              <a:gd name="T53" fmla="*/ 123 h 140"/>
              <a:gd name="T54" fmla="*/ 17 w 94"/>
              <a:gd name="T55" fmla="*/ 132 h 140"/>
              <a:gd name="T56" fmla="*/ 26 w 94"/>
              <a:gd name="T57" fmla="*/ 123 h 140"/>
              <a:gd name="T58" fmla="*/ 17 w 94"/>
              <a:gd name="T59" fmla="*/ 114 h 140"/>
              <a:gd name="T60" fmla="*/ 76 w 94"/>
              <a:gd name="T61" fmla="*/ 20 h 140"/>
              <a:gd name="T62" fmla="*/ 67 w 94"/>
              <a:gd name="T63" fmla="*/ 29 h 140"/>
              <a:gd name="T64" fmla="*/ 76 w 94"/>
              <a:gd name="T65" fmla="*/ 38 h 140"/>
              <a:gd name="T66" fmla="*/ 85 w 94"/>
              <a:gd name="T67" fmla="*/ 29 h 140"/>
              <a:gd name="T68" fmla="*/ 76 w 94"/>
              <a:gd name="T69" fmla="*/ 2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4" h="140">
                <a:moveTo>
                  <a:pt x="85" y="44"/>
                </a:moveTo>
                <a:cubicBezTo>
                  <a:pt x="84" y="77"/>
                  <a:pt x="61" y="85"/>
                  <a:pt x="45" y="90"/>
                </a:cubicBezTo>
                <a:cubicBezTo>
                  <a:pt x="31" y="94"/>
                  <a:pt x="26" y="96"/>
                  <a:pt x="26" y="105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31" y="111"/>
                  <a:pt x="35" y="116"/>
                  <a:pt x="35" y="123"/>
                </a:cubicBezTo>
                <a:cubicBezTo>
                  <a:pt x="35" y="132"/>
                  <a:pt x="27" y="140"/>
                  <a:pt x="17" y="140"/>
                </a:cubicBezTo>
                <a:cubicBezTo>
                  <a:pt x="8" y="140"/>
                  <a:pt x="0" y="132"/>
                  <a:pt x="0" y="123"/>
                </a:cubicBezTo>
                <a:cubicBezTo>
                  <a:pt x="0" y="116"/>
                  <a:pt x="3" y="111"/>
                  <a:pt x="9" y="108"/>
                </a:cubicBezTo>
                <a:cubicBezTo>
                  <a:pt x="9" y="33"/>
                  <a:pt x="9" y="33"/>
                  <a:pt x="9" y="33"/>
                </a:cubicBezTo>
                <a:cubicBezTo>
                  <a:pt x="3" y="29"/>
                  <a:pt x="0" y="2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4"/>
                  <a:pt x="31" y="29"/>
                  <a:pt x="26" y="33"/>
                </a:cubicBezTo>
                <a:cubicBezTo>
                  <a:pt x="26" y="78"/>
                  <a:pt x="26" y="78"/>
                  <a:pt x="26" y="78"/>
                </a:cubicBezTo>
                <a:cubicBezTo>
                  <a:pt x="31" y="76"/>
                  <a:pt x="36" y="74"/>
                  <a:pt x="40" y="73"/>
                </a:cubicBezTo>
                <a:cubicBezTo>
                  <a:pt x="57" y="67"/>
                  <a:pt x="67" y="63"/>
                  <a:pt x="67" y="44"/>
                </a:cubicBezTo>
                <a:cubicBezTo>
                  <a:pt x="62" y="41"/>
                  <a:pt x="58" y="36"/>
                  <a:pt x="58" y="29"/>
                </a:cubicBezTo>
                <a:cubicBezTo>
                  <a:pt x="58" y="19"/>
                  <a:pt x="66" y="11"/>
                  <a:pt x="76" y="11"/>
                </a:cubicBezTo>
                <a:cubicBezTo>
                  <a:pt x="86" y="11"/>
                  <a:pt x="94" y="19"/>
                  <a:pt x="94" y="29"/>
                </a:cubicBezTo>
                <a:cubicBezTo>
                  <a:pt x="94" y="36"/>
                  <a:pt x="90" y="41"/>
                  <a:pt x="85" y="44"/>
                </a:cubicBezTo>
                <a:close/>
                <a:moveTo>
                  <a:pt x="17" y="9"/>
                </a:moveTo>
                <a:cubicBezTo>
                  <a:pt x="13" y="9"/>
                  <a:pt x="9" y="12"/>
                  <a:pt x="9" y="17"/>
                </a:cubicBezTo>
                <a:cubicBezTo>
                  <a:pt x="9" y="22"/>
                  <a:pt x="13" y="26"/>
                  <a:pt x="17" y="26"/>
                </a:cubicBezTo>
                <a:cubicBezTo>
                  <a:pt x="22" y="26"/>
                  <a:pt x="26" y="22"/>
                  <a:pt x="26" y="17"/>
                </a:cubicBezTo>
                <a:cubicBezTo>
                  <a:pt x="26" y="12"/>
                  <a:pt x="22" y="9"/>
                  <a:pt x="17" y="9"/>
                </a:cubicBezTo>
                <a:close/>
                <a:moveTo>
                  <a:pt x="17" y="114"/>
                </a:moveTo>
                <a:cubicBezTo>
                  <a:pt x="13" y="114"/>
                  <a:pt x="9" y="118"/>
                  <a:pt x="9" y="123"/>
                </a:cubicBezTo>
                <a:cubicBezTo>
                  <a:pt x="9" y="128"/>
                  <a:pt x="13" y="132"/>
                  <a:pt x="17" y="132"/>
                </a:cubicBezTo>
                <a:cubicBezTo>
                  <a:pt x="22" y="132"/>
                  <a:pt x="26" y="128"/>
                  <a:pt x="26" y="123"/>
                </a:cubicBezTo>
                <a:cubicBezTo>
                  <a:pt x="26" y="118"/>
                  <a:pt x="22" y="114"/>
                  <a:pt x="17" y="114"/>
                </a:cubicBezTo>
                <a:close/>
                <a:moveTo>
                  <a:pt x="76" y="20"/>
                </a:moveTo>
                <a:cubicBezTo>
                  <a:pt x="71" y="20"/>
                  <a:pt x="67" y="24"/>
                  <a:pt x="67" y="29"/>
                </a:cubicBezTo>
                <a:cubicBezTo>
                  <a:pt x="67" y="34"/>
                  <a:pt x="71" y="38"/>
                  <a:pt x="76" y="38"/>
                </a:cubicBezTo>
                <a:cubicBezTo>
                  <a:pt x="81" y="38"/>
                  <a:pt x="85" y="34"/>
                  <a:pt x="85" y="29"/>
                </a:cubicBezTo>
                <a:cubicBezTo>
                  <a:pt x="85" y="24"/>
                  <a:pt x="81" y="20"/>
                  <a:pt x="76" y="2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vert="horz" wrap="square" lIns="96757" tIns="48378" rIns="96757" bIns="48378" numCol="1" anchor="t" anchorCtr="0" compatLnSpc="1">
            <a:prstTxWarp prst="textNoShape">
              <a:avLst/>
            </a:prstTxWarp>
          </a:bodyPr>
          <a:lstStyle/>
          <a:p>
            <a:pPr algn="ctr" defTabSz="9675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963" kern="0">
              <a:solidFill>
                <a:srgbClr val="1F497D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100C9B2B-05A0-402D-98ED-B5808723101B}"/>
              </a:ext>
            </a:extLst>
          </p:cNvPr>
          <p:cNvSpPr txBox="1"/>
          <p:nvPr/>
        </p:nvSpPr>
        <p:spPr>
          <a:xfrm>
            <a:off x="652312" y="4045433"/>
            <a:ext cx="209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简历的筛选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xmlns="" id="{B262694B-BA3F-4574-8E23-99A04BECFF0A}"/>
              </a:ext>
            </a:extLst>
          </p:cNvPr>
          <p:cNvSpPr>
            <a:spLocks/>
          </p:cNvSpPr>
          <p:nvPr/>
        </p:nvSpPr>
        <p:spPr bwMode="auto">
          <a:xfrm>
            <a:off x="620879" y="4438939"/>
            <a:ext cx="2187707" cy="111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96752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通过工作年限、项目经验、擅长技术等指标对明显在技术层面很初级的应聘者进行初筛</a:t>
            </a:r>
            <a:endParaRPr lang="en-US" sz="900" spc="106" dirty="0">
              <a:solidFill>
                <a:schemeClr val="bg1">
                  <a:lumMod val="65000"/>
                  <a:lumOff val="3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BA0D9745-BA69-447C-BAE1-2E6DE3927039}"/>
              </a:ext>
            </a:extLst>
          </p:cNvPr>
          <p:cNvSpPr txBox="1"/>
          <p:nvPr/>
        </p:nvSpPr>
        <p:spPr>
          <a:xfrm>
            <a:off x="3471937" y="4045433"/>
            <a:ext cx="209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技术问题样例</a:t>
            </a:r>
          </a:p>
        </p:txBody>
      </p:sp>
      <p:sp>
        <p:nvSpPr>
          <p:cNvPr id="32" name="Rectangle 7">
            <a:extLst>
              <a:ext uri="{FF2B5EF4-FFF2-40B4-BE49-F238E27FC236}">
                <a16:creationId xmlns:a16="http://schemas.microsoft.com/office/drawing/2014/main" xmlns="" id="{CD48CBC4-DDA5-41B1-8C0B-7E33DE873760}"/>
              </a:ext>
            </a:extLst>
          </p:cNvPr>
          <p:cNvSpPr>
            <a:spLocks/>
          </p:cNvSpPr>
          <p:nvPr/>
        </p:nvSpPr>
        <p:spPr bwMode="auto">
          <a:xfrm>
            <a:off x="3466474" y="4438939"/>
            <a:ext cx="2187707" cy="111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96752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对于简历进行简单的技术问答，初步确认简历的“水分”，问题包括 前端、后端、数据库等</a:t>
            </a:r>
            <a:endParaRPr lang="en-US" sz="900" spc="106" dirty="0">
              <a:solidFill>
                <a:schemeClr val="bg1">
                  <a:lumMod val="65000"/>
                  <a:lumOff val="3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F28EA2A6-14A3-4585-9161-9B02B4C5E310}"/>
              </a:ext>
            </a:extLst>
          </p:cNvPr>
          <p:cNvSpPr txBox="1"/>
          <p:nvPr/>
        </p:nvSpPr>
        <p:spPr>
          <a:xfrm>
            <a:off x="6288055" y="4038829"/>
            <a:ext cx="209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目前主流技术栈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xmlns="" id="{E450CEB4-E29E-4FEA-B57A-BDDA136FA05C}"/>
              </a:ext>
            </a:extLst>
          </p:cNvPr>
          <p:cNvSpPr>
            <a:spLocks/>
          </p:cNvSpPr>
          <p:nvPr/>
        </p:nvSpPr>
        <p:spPr bwMode="auto">
          <a:xfrm>
            <a:off x="6202683" y="4484941"/>
            <a:ext cx="2406479" cy="111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96752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前端、后端、数据库、大数据、运维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CAA6EE6A-DD27-4597-8B98-152057FBE12E}"/>
              </a:ext>
            </a:extLst>
          </p:cNvPr>
          <p:cNvSpPr txBox="1"/>
          <p:nvPr/>
        </p:nvSpPr>
        <p:spPr>
          <a:xfrm>
            <a:off x="8964892" y="4036197"/>
            <a:ext cx="209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案例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xmlns="" id="{9F492CFC-87C1-4674-81D5-479C48142DDB}"/>
              </a:ext>
            </a:extLst>
          </p:cNvPr>
          <p:cNvSpPr>
            <a:spLocks noEditPoints="1"/>
          </p:cNvSpPr>
          <p:nvPr/>
        </p:nvSpPr>
        <p:spPr bwMode="auto">
          <a:xfrm>
            <a:off x="4274227" y="2922211"/>
            <a:ext cx="416060" cy="409233"/>
          </a:xfrm>
          <a:custGeom>
            <a:avLst/>
            <a:gdLst>
              <a:gd name="T0" fmla="*/ 141 w 152"/>
              <a:gd name="T1" fmla="*/ 152 h 152"/>
              <a:gd name="T2" fmla="*/ 132 w 152"/>
              <a:gd name="T3" fmla="*/ 148 h 152"/>
              <a:gd name="T4" fmla="*/ 101 w 152"/>
              <a:gd name="T5" fmla="*/ 117 h 152"/>
              <a:gd name="T6" fmla="*/ 65 w 152"/>
              <a:gd name="T7" fmla="*/ 128 h 152"/>
              <a:gd name="T8" fmla="*/ 0 w 152"/>
              <a:gd name="T9" fmla="*/ 64 h 152"/>
              <a:gd name="T10" fmla="*/ 65 w 152"/>
              <a:gd name="T11" fmla="*/ 0 h 152"/>
              <a:gd name="T12" fmla="*/ 129 w 152"/>
              <a:gd name="T13" fmla="*/ 64 h 152"/>
              <a:gd name="T14" fmla="*/ 118 w 152"/>
              <a:gd name="T15" fmla="*/ 100 h 152"/>
              <a:gd name="T16" fmla="*/ 149 w 152"/>
              <a:gd name="T17" fmla="*/ 132 h 152"/>
              <a:gd name="T18" fmla="*/ 152 w 152"/>
              <a:gd name="T19" fmla="*/ 140 h 152"/>
              <a:gd name="T20" fmla="*/ 141 w 152"/>
              <a:gd name="T21" fmla="*/ 152 h 152"/>
              <a:gd name="T22" fmla="*/ 65 w 152"/>
              <a:gd name="T23" fmla="*/ 23 h 152"/>
              <a:gd name="T24" fmla="*/ 24 w 152"/>
              <a:gd name="T25" fmla="*/ 64 h 152"/>
              <a:gd name="T26" fmla="*/ 65 w 152"/>
              <a:gd name="T27" fmla="*/ 105 h 152"/>
              <a:gd name="T28" fmla="*/ 106 w 152"/>
              <a:gd name="T29" fmla="*/ 64 h 152"/>
              <a:gd name="T30" fmla="*/ 65 w 152"/>
              <a:gd name="T31" fmla="*/ 2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2" h="152">
                <a:moveTo>
                  <a:pt x="141" y="152"/>
                </a:moveTo>
                <a:cubicBezTo>
                  <a:pt x="138" y="152"/>
                  <a:pt x="135" y="151"/>
                  <a:pt x="132" y="148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90" y="124"/>
                  <a:pt x="78" y="128"/>
                  <a:pt x="65" y="128"/>
                </a:cubicBezTo>
                <a:cubicBezTo>
                  <a:pt x="29" y="128"/>
                  <a:pt x="0" y="100"/>
                  <a:pt x="0" y="64"/>
                </a:cubicBezTo>
                <a:cubicBezTo>
                  <a:pt x="0" y="28"/>
                  <a:pt x="29" y="0"/>
                  <a:pt x="65" y="0"/>
                </a:cubicBezTo>
                <a:cubicBezTo>
                  <a:pt x="100" y="0"/>
                  <a:pt x="129" y="28"/>
                  <a:pt x="129" y="64"/>
                </a:cubicBezTo>
                <a:cubicBezTo>
                  <a:pt x="129" y="77"/>
                  <a:pt x="125" y="90"/>
                  <a:pt x="118" y="100"/>
                </a:cubicBezTo>
                <a:cubicBezTo>
                  <a:pt x="149" y="132"/>
                  <a:pt x="149" y="132"/>
                  <a:pt x="149" y="132"/>
                </a:cubicBezTo>
                <a:cubicBezTo>
                  <a:pt x="151" y="134"/>
                  <a:pt x="152" y="137"/>
                  <a:pt x="152" y="140"/>
                </a:cubicBezTo>
                <a:cubicBezTo>
                  <a:pt x="152" y="147"/>
                  <a:pt x="147" y="152"/>
                  <a:pt x="141" y="152"/>
                </a:cubicBezTo>
                <a:close/>
                <a:moveTo>
                  <a:pt x="65" y="23"/>
                </a:moveTo>
                <a:cubicBezTo>
                  <a:pt x="42" y="23"/>
                  <a:pt x="24" y="41"/>
                  <a:pt x="24" y="64"/>
                </a:cubicBezTo>
                <a:cubicBezTo>
                  <a:pt x="24" y="87"/>
                  <a:pt x="42" y="105"/>
                  <a:pt x="65" y="105"/>
                </a:cubicBezTo>
                <a:cubicBezTo>
                  <a:pt x="87" y="105"/>
                  <a:pt x="106" y="87"/>
                  <a:pt x="106" y="64"/>
                </a:cubicBezTo>
                <a:cubicBezTo>
                  <a:pt x="106" y="41"/>
                  <a:pt x="87" y="23"/>
                  <a:pt x="65" y="23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vert="horz" wrap="square" lIns="96757" tIns="48378" rIns="96757" bIns="48378" numCol="1" anchor="t" anchorCtr="0" compatLnSpc="1">
            <a:prstTxWarp prst="textNoShape">
              <a:avLst/>
            </a:prstTxWarp>
          </a:bodyPr>
          <a:lstStyle/>
          <a:p>
            <a:pPr algn="ctr" defTabSz="9675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963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40" name="Freeform 8">
            <a:extLst>
              <a:ext uri="{FF2B5EF4-FFF2-40B4-BE49-F238E27FC236}">
                <a16:creationId xmlns:a16="http://schemas.microsoft.com/office/drawing/2014/main" xmlns="" id="{9632AFC2-961D-4903-89EF-E9517EB78934}"/>
              </a:ext>
            </a:extLst>
          </p:cNvPr>
          <p:cNvSpPr>
            <a:spLocks noEditPoints="1"/>
          </p:cNvSpPr>
          <p:nvPr/>
        </p:nvSpPr>
        <p:spPr bwMode="auto">
          <a:xfrm>
            <a:off x="7099406" y="2911836"/>
            <a:ext cx="416706" cy="400109"/>
          </a:xfrm>
          <a:custGeom>
            <a:avLst/>
            <a:gdLst>
              <a:gd name="T0" fmla="*/ 43 w 44"/>
              <a:gd name="T1" fmla="*/ 22 h 43"/>
              <a:gd name="T2" fmla="*/ 43 w 44"/>
              <a:gd name="T3" fmla="*/ 22 h 43"/>
              <a:gd name="T4" fmla="*/ 38 w 44"/>
              <a:gd name="T5" fmla="*/ 19 h 43"/>
              <a:gd name="T6" fmla="*/ 31 w 44"/>
              <a:gd name="T7" fmla="*/ 23 h 43"/>
              <a:gd name="T8" fmla="*/ 30 w 44"/>
              <a:gd name="T9" fmla="*/ 24 h 43"/>
              <a:gd name="T10" fmla="*/ 30 w 44"/>
              <a:gd name="T11" fmla="*/ 25 h 43"/>
              <a:gd name="T12" fmla="*/ 29 w 44"/>
              <a:gd name="T13" fmla="*/ 24 h 43"/>
              <a:gd name="T14" fmla="*/ 28 w 44"/>
              <a:gd name="T15" fmla="*/ 23 h 43"/>
              <a:gd name="T16" fmla="*/ 22 w 44"/>
              <a:gd name="T17" fmla="*/ 19 h 43"/>
              <a:gd name="T18" fmla="*/ 16 w 44"/>
              <a:gd name="T19" fmla="*/ 23 h 43"/>
              <a:gd name="T20" fmla="*/ 15 w 44"/>
              <a:gd name="T21" fmla="*/ 24 h 43"/>
              <a:gd name="T22" fmla="*/ 14 w 44"/>
              <a:gd name="T23" fmla="*/ 25 h 43"/>
              <a:gd name="T24" fmla="*/ 13 w 44"/>
              <a:gd name="T25" fmla="*/ 24 h 43"/>
              <a:gd name="T26" fmla="*/ 13 w 44"/>
              <a:gd name="T27" fmla="*/ 23 h 43"/>
              <a:gd name="T28" fmla="*/ 6 w 44"/>
              <a:gd name="T29" fmla="*/ 19 h 43"/>
              <a:gd name="T30" fmla="*/ 1 w 44"/>
              <a:gd name="T31" fmla="*/ 22 h 43"/>
              <a:gd name="T32" fmla="*/ 1 w 44"/>
              <a:gd name="T33" fmla="*/ 22 h 43"/>
              <a:gd name="T34" fmla="*/ 0 w 44"/>
              <a:gd name="T35" fmla="*/ 21 h 43"/>
              <a:gd name="T36" fmla="*/ 0 w 44"/>
              <a:gd name="T37" fmla="*/ 21 h 43"/>
              <a:gd name="T38" fmla="*/ 22 w 44"/>
              <a:gd name="T39" fmla="*/ 5 h 43"/>
              <a:gd name="T40" fmla="*/ 44 w 44"/>
              <a:gd name="T41" fmla="*/ 21 h 43"/>
              <a:gd name="T42" fmla="*/ 44 w 44"/>
              <a:gd name="T43" fmla="*/ 21 h 43"/>
              <a:gd name="T44" fmla="*/ 43 w 44"/>
              <a:gd name="T45" fmla="*/ 22 h 43"/>
              <a:gd name="T46" fmla="*/ 24 w 44"/>
              <a:gd name="T47" fmla="*/ 36 h 43"/>
              <a:gd name="T48" fmla="*/ 17 w 44"/>
              <a:gd name="T49" fmla="*/ 43 h 43"/>
              <a:gd name="T50" fmla="*/ 10 w 44"/>
              <a:gd name="T51" fmla="*/ 36 h 43"/>
              <a:gd name="T52" fmla="*/ 12 w 44"/>
              <a:gd name="T53" fmla="*/ 34 h 43"/>
              <a:gd name="T54" fmla="*/ 13 w 44"/>
              <a:gd name="T55" fmla="*/ 36 h 43"/>
              <a:gd name="T56" fmla="*/ 17 w 44"/>
              <a:gd name="T57" fmla="*/ 39 h 43"/>
              <a:gd name="T58" fmla="*/ 20 w 44"/>
              <a:gd name="T59" fmla="*/ 36 h 43"/>
              <a:gd name="T60" fmla="*/ 20 w 44"/>
              <a:gd name="T61" fmla="*/ 20 h 43"/>
              <a:gd name="T62" fmla="*/ 22 w 44"/>
              <a:gd name="T63" fmla="*/ 20 h 43"/>
              <a:gd name="T64" fmla="*/ 24 w 44"/>
              <a:gd name="T65" fmla="*/ 20 h 43"/>
              <a:gd name="T66" fmla="*/ 24 w 44"/>
              <a:gd name="T67" fmla="*/ 36 h 43"/>
              <a:gd name="T68" fmla="*/ 24 w 44"/>
              <a:gd name="T69" fmla="*/ 4 h 43"/>
              <a:gd name="T70" fmla="*/ 22 w 44"/>
              <a:gd name="T71" fmla="*/ 4 h 43"/>
              <a:gd name="T72" fmla="*/ 20 w 44"/>
              <a:gd name="T73" fmla="*/ 4 h 43"/>
              <a:gd name="T74" fmla="*/ 20 w 44"/>
              <a:gd name="T75" fmla="*/ 2 h 43"/>
              <a:gd name="T76" fmla="*/ 22 w 44"/>
              <a:gd name="T77" fmla="*/ 0 h 43"/>
              <a:gd name="T78" fmla="*/ 24 w 44"/>
              <a:gd name="T79" fmla="*/ 2 h 43"/>
              <a:gd name="T80" fmla="*/ 24 w 44"/>
              <a:gd name="T81" fmla="*/ 4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" h="43">
                <a:moveTo>
                  <a:pt x="43" y="22"/>
                </a:moveTo>
                <a:cubicBezTo>
                  <a:pt x="43" y="22"/>
                  <a:pt x="43" y="22"/>
                  <a:pt x="43" y="22"/>
                </a:cubicBezTo>
                <a:cubicBezTo>
                  <a:pt x="41" y="20"/>
                  <a:pt x="40" y="19"/>
                  <a:pt x="38" y="19"/>
                </a:cubicBezTo>
                <a:cubicBezTo>
                  <a:pt x="35" y="19"/>
                  <a:pt x="33" y="21"/>
                  <a:pt x="31" y="23"/>
                </a:cubicBezTo>
                <a:cubicBezTo>
                  <a:pt x="31" y="23"/>
                  <a:pt x="31" y="24"/>
                  <a:pt x="30" y="24"/>
                </a:cubicBezTo>
                <a:cubicBezTo>
                  <a:pt x="30" y="25"/>
                  <a:pt x="30" y="25"/>
                  <a:pt x="30" y="25"/>
                </a:cubicBezTo>
                <a:cubicBezTo>
                  <a:pt x="29" y="25"/>
                  <a:pt x="29" y="25"/>
                  <a:pt x="29" y="24"/>
                </a:cubicBezTo>
                <a:cubicBezTo>
                  <a:pt x="29" y="24"/>
                  <a:pt x="28" y="23"/>
                  <a:pt x="28" y="23"/>
                </a:cubicBezTo>
                <a:cubicBezTo>
                  <a:pt x="27" y="21"/>
                  <a:pt x="24" y="19"/>
                  <a:pt x="22" y="19"/>
                </a:cubicBezTo>
                <a:cubicBezTo>
                  <a:pt x="19" y="19"/>
                  <a:pt x="17" y="21"/>
                  <a:pt x="16" y="23"/>
                </a:cubicBezTo>
                <a:cubicBezTo>
                  <a:pt x="15" y="23"/>
                  <a:pt x="15" y="24"/>
                  <a:pt x="15" y="24"/>
                </a:cubicBezTo>
                <a:cubicBezTo>
                  <a:pt x="15" y="25"/>
                  <a:pt x="15" y="25"/>
                  <a:pt x="14" y="25"/>
                </a:cubicBezTo>
                <a:cubicBezTo>
                  <a:pt x="14" y="25"/>
                  <a:pt x="14" y="25"/>
                  <a:pt x="13" y="24"/>
                </a:cubicBezTo>
                <a:cubicBezTo>
                  <a:pt x="13" y="24"/>
                  <a:pt x="13" y="23"/>
                  <a:pt x="13" y="23"/>
                </a:cubicBezTo>
                <a:cubicBezTo>
                  <a:pt x="11" y="21"/>
                  <a:pt x="9" y="19"/>
                  <a:pt x="6" y="19"/>
                </a:cubicBezTo>
                <a:cubicBezTo>
                  <a:pt x="4" y="19"/>
                  <a:pt x="3" y="20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2"/>
                  <a:pt x="0" y="22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2" y="11"/>
                  <a:pt x="12" y="5"/>
                  <a:pt x="22" y="5"/>
                </a:cubicBezTo>
                <a:cubicBezTo>
                  <a:pt x="32" y="5"/>
                  <a:pt x="42" y="11"/>
                  <a:pt x="44" y="21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2"/>
                  <a:pt x="43" y="22"/>
                </a:cubicBezTo>
                <a:close/>
                <a:moveTo>
                  <a:pt x="24" y="36"/>
                </a:moveTo>
                <a:cubicBezTo>
                  <a:pt x="24" y="40"/>
                  <a:pt x="21" y="43"/>
                  <a:pt x="17" y="43"/>
                </a:cubicBezTo>
                <a:cubicBezTo>
                  <a:pt x="13" y="43"/>
                  <a:pt x="10" y="40"/>
                  <a:pt x="10" y="36"/>
                </a:cubicBezTo>
                <a:cubicBezTo>
                  <a:pt x="10" y="35"/>
                  <a:pt x="11" y="34"/>
                  <a:pt x="12" y="34"/>
                </a:cubicBezTo>
                <a:cubicBezTo>
                  <a:pt x="13" y="34"/>
                  <a:pt x="13" y="35"/>
                  <a:pt x="13" y="36"/>
                </a:cubicBezTo>
                <a:cubicBezTo>
                  <a:pt x="13" y="38"/>
                  <a:pt x="15" y="39"/>
                  <a:pt x="17" y="39"/>
                </a:cubicBezTo>
                <a:cubicBezTo>
                  <a:pt x="19" y="39"/>
                  <a:pt x="20" y="38"/>
                  <a:pt x="20" y="36"/>
                </a:cubicBezTo>
                <a:cubicBezTo>
                  <a:pt x="20" y="20"/>
                  <a:pt x="20" y="20"/>
                  <a:pt x="20" y="20"/>
                </a:cubicBezTo>
                <a:cubicBezTo>
                  <a:pt x="21" y="20"/>
                  <a:pt x="21" y="20"/>
                  <a:pt x="22" y="20"/>
                </a:cubicBezTo>
                <a:cubicBezTo>
                  <a:pt x="23" y="20"/>
                  <a:pt x="23" y="20"/>
                  <a:pt x="24" y="20"/>
                </a:cubicBezTo>
                <a:lnTo>
                  <a:pt x="24" y="36"/>
                </a:lnTo>
                <a:close/>
                <a:moveTo>
                  <a:pt x="24" y="4"/>
                </a:moveTo>
                <a:cubicBezTo>
                  <a:pt x="23" y="4"/>
                  <a:pt x="23" y="4"/>
                  <a:pt x="22" y="4"/>
                </a:cubicBezTo>
                <a:cubicBezTo>
                  <a:pt x="21" y="4"/>
                  <a:pt x="21" y="4"/>
                  <a:pt x="20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21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lnTo>
                  <a:pt x="24" y="4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vert="horz" wrap="square" lIns="96757" tIns="48378" rIns="96757" bIns="48378" numCol="1" anchor="t" anchorCtr="0" compatLnSpc="1">
            <a:prstTxWarp prst="textNoShape">
              <a:avLst/>
            </a:prstTxWarp>
          </a:bodyPr>
          <a:lstStyle/>
          <a:p>
            <a:pPr algn="ctr" defTabSz="9675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963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xmlns="" id="{96C594AD-6152-4167-870F-4DC3FD87050F}"/>
              </a:ext>
            </a:extLst>
          </p:cNvPr>
          <p:cNvSpPr>
            <a:spLocks noEditPoints="1"/>
          </p:cNvSpPr>
          <p:nvPr/>
        </p:nvSpPr>
        <p:spPr bwMode="auto">
          <a:xfrm>
            <a:off x="9725456" y="2894187"/>
            <a:ext cx="523444" cy="515682"/>
          </a:xfrm>
          <a:custGeom>
            <a:avLst/>
            <a:gdLst>
              <a:gd name="T0" fmla="*/ 140 w 172"/>
              <a:gd name="T1" fmla="*/ 149 h 172"/>
              <a:gd name="T2" fmla="*/ 149 w 172"/>
              <a:gd name="T3" fmla="*/ 140 h 172"/>
              <a:gd name="T4" fmla="*/ 132 w 172"/>
              <a:gd name="T5" fmla="*/ 132 h 172"/>
              <a:gd name="T6" fmla="*/ 33 w 172"/>
              <a:gd name="T7" fmla="*/ 23 h 172"/>
              <a:gd name="T8" fmla="*/ 23 w 172"/>
              <a:gd name="T9" fmla="*/ 33 h 172"/>
              <a:gd name="T10" fmla="*/ 40 w 172"/>
              <a:gd name="T11" fmla="*/ 40 h 172"/>
              <a:gd name="T12" fmla="*/ 33 w 172"/>
              <a:gd name="T13" fmla="*/ 23 h 172"/>
              <a:gd name="T14" fmla="*/ 23 w 172"/>
              <a:gd name="T15" fmla="*/ 140 h 172"/>
              <a:gd name="T16" fmla="*/ 33 w 172"/>
              <a:gd name="T17" fmla="*/ 149 h 172"/>
              <a:gd name="T18" fmla="*/ 40 w 172"/>
              <a:gd name="T19" fmla="*/ 132 h 172"/>
              <a:gd name="T20" fmla="*/ 149 w 172"/>
              <a:gd name="T21" fmla="*/ 33 h 172"/>
              <a:gd name="T22" fmla="*/ 140 w 172"/>
              <a:gd name="T23" fmla="*/ 23 h 172"/>
              <a:gd name="T24" fmla="*/ 132 w 172"/>
              <a:gd name="T25" fmla="*/ 40 h 172"/>
              <a:gd name="T26" fmla="*/ 149 w 172"/>
              <a:gd name="T27" fmla="*/ 33 h 172"/>
              <a:gd name="T28" fmla="*/ 79 w 172"/>
              <a:gd name="T29" fmla="*/ 155 h 172"/>
              <a:gd name="T30" fmla="*/ 86 w 172"/>
              <a:gd name="T31" fmla="*/ 172 h 172"/>
              <a:gd name="T32" fmla="*/ 93 w 172"/>
              <a:gd name="T33" fmla="*/ 155 h 172"/>
              <a:gd name="T34" fmla="*/ 86 w 172"/>
              <a:gd name="T35" fmla="*/ 26 h 172"/>
              <a:gd name="T36" fmla="*/ 93 w 172"/>
              <a:gd name="T37" fmla="*/ 9 h 172"/>
              <a:gd name="T38" fmla="*/ 79 w 172"/>
              <a:gd name="T39" fmla="*/ 9 h 172"/>
              <a:gd name="T40" fmla="*/ 86 w 172"/>
              <a:gd name="T41" fmla="*/ 26 h 172"/>
              <a:gd name="T42" fmla="*/ 17 w 172"/>
              <a:gd name="T43" fmla="*/ 79 h 172"/>
              <a:gd name="T44" fmla="*/ 0 w 172"/>
              <a:gd name="T45" fmla="*/ 86 h 172"/>
              <a:gd name="T46" fmla="*/ 17 w 172"/>
              <a:gd name="T47" fmla="*/ 93 h 172"/>
              <a:gd name="T48" fmla="*/ 86 w 172"/>
              <a:gd name="T49" fmla="*/ 120 h 172"/>
              <a:gd name="T50" fmla="*/ 86 w 172"/>
              <a:gd name="T51" fmla="*/ 52 h 172"/>
              <a:gd name="T52" fmla="*/ 86 w 172"/>
              <a:gd name="T53" fmla="*/ 120 h 172"/>
              <a:gd name="T54" fmla="*/ 39 w 172"/>
              <a:gd name="T55" fmla="*/ 86 h 172"/>
              <a:gd name="T56" fmla="*/ 133 w 172"/>
              <a:gd name="T57" fmla="*/ 86 h 172"/>
              <a:gd name="T58" fmla="*/ 163 w 172"/>
              <a:gd name="T59" fmla="*/ 79 h 172"/>
              <a:gd name="T60" fmla="*/ 146 w 172"/>
              <a:gd name="T61" fmla="*/ 86 h 172"/>
              <a:gd name="T62" fmla="*/ 163 w 172"/>
              <a:gd name="T63" fmla="*/ 93 h 172"/>
              <a:gd name="T64" fmla="*/ 163 w 172"/>
              <a:gd name="T65" fmla="*/ 7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" h="172">
                <a:moveTo>
                  <a:pt x="134" y="143"/>
                </a:moveTo>
                <a:cubicBezTo>
                  <a:pt x="134" y="144"/>
                  <a:pt x="139" y="148"/>
                  <a:pt x="140" y="149"/>
                </a:cubicBezTo>
                <a:cubicBezTo>
                  <a:pt x="143" y="153"/>
                  <a:pt x="148" y="153"/>
                  <a:pt x="150" y="150"/>
                </a:cubicBezTo>
                <a:cubicBezTo>
                  <a:pt x="153" y="148"/>
                  <a:pt x="153" y="143"/>
                  <a:pt x="149" y="140"/>
                </a:cubicBezTo>
                <a:cubicBezTo>
                  <a:pt x="148" y="139"/>
                  <a:pt x="144" y="135"/>
                  <a:pt x="143" y="134"/>
                </a:cubicBezTo>
                <a:cubicBezTo>
                  <a:pt x="140" y="130"/>
                  <a:pt x="135" y="130"/>
                  <a:pt x="132" y="132"/>
                </a:cubicBezTo>
                <a:cubicBezTo>
                  <a:pt x="130" y="135"/>
                  <a:pt x="130" y="140"/>
                  <a:pt x="134" y="143"/>
                </a:cubicBezTo>
                <a:close/>
                <a:moveTo>
                  <a:pt x="33" y="23"/>
                </a:moveTo>
                <a:cubicBezTo>
                  <a:pt x="29" y="20"/>
                  <a:pt x="24" y="19"/>
                  <a:pt x="22" y="22"/>
                </a:cubicBezTo>
                <a:cubicBezTo>
                  <a:pt x="19" y="24"/>
                  <a:pt x="20" y="29"/>
                  <a:pt x="23" y="33"/>
                </a:cubicBezTo>
                <a:cubicBezTo>
                  <a:pt x="24" y="34"/>
                  <a:pt x="28" y="38"/>
                  <a:pt x="29" y="39"/>
                </a:cubicBezTo>
                <a:cubicBezTo>
                  <a:pt x="32" y="42"/>
                  <a:pt x="37" y="43"/>
                  <a:pt x="40" y="40"/>
                </a:cubicBezTo>
                <a:cubicBezTo>
                  <a:pt x="43" y="37"/>
                  <a:pt x="42" y="32"/>
                  <a:pt x="39" y="29"/>
                </a:cubicBezTo>
                <a:cubicBezTo>
                  <a:pt x="38" y="28"/>
                  <a:pt x="34" y="24"/>
                  <a:pt x="33" y="23"/>
                </a:cubicBezTo>
                <a:close/>
                <a:moveTo>
                  <a:pt x="29" y="134"/>
                </a:moveTo>
                <a:cubicBezTo>
                  <a:pt x="28" y="135"/>
                  <a:pt x="24" y="139"/>
                  <a:pt x="23" y="140"/>
                </a:cubicBezTo>
                <a:cubicBezTo>
                  <a:pt x="20" y="143"/>
                  <a:pt x="19" y="148"/>
                  <a:pt x="22" y="150"/>
                </a:cubicBezTo>
                <a:cubicBezTo>
                  <a:pt x="24" y="153"/>
                  <a:pt x="29" y="153"/>
                  <a:pt x="33" y="149"/>
                </a:cubicBezTo>
                <a:cubicBezTo>
                  <a:pt x="34" y="148"/>
                  <a:pt x="38" y="144"/>
                  <a:pt x="39" y="143"/>
                </a:cubicBezTo>
                <a:cubicBezTo>
                  <a:pt x="42" y="140"/>
                  <a:pt x="43" y="135"/>
                  <a:pt x="40" y="132"/>
                </a:cubicBezTo>
                <a:cubicBezTo>
                  <a:pt x="37" y="130"/>
                  <a:pt x="32" y="130"/>
                  <a:pt x="29" y="134"/>
                </a:cubicBezTo>
                <a:close/>
                <a:moveTo>
                  <a:pt x="149" y="33"/>
                </a:moveTo>
                <a:cubicBezTo>
                  <a:pt x="153" y="29"/>
                  <a:pt x="153" y="24"/>
                  <a:pt x="150" y="22"/>
                </a:cubicBezTo>
                <a:cubicBezTo>
                  <a:pt x="148" y="19"/>
                  <a:pt x="143" y="20"/>
                  <a:pt x="140" y="23"/>
                </a:cubicBezTo>
                <a:cubicBezTo>
                  <a:pt x="139" y="24"/>
                  <a:pt x="134" y="28"/>
                  <a:pt x="134" y="29"/>
                </a:cubicBezTo>
                <a:cubicBezTo>
                  <a:pt x="130" y="32"/>
                  <a:pt x="130" y="37"/>
                  <a:pt x="132" y="40"/>
                </a:cubicBezTo>
                <a:cubicBezTo>
                  <a:pt x="135" y="43"/>
                  <a:pt x="140" y="42"/>
                  <a:pt x="143" y="39"/>
                </a:cubicBezTo>
                <a:cubicBezTo>
                  <a:pt x="144" y="38"/>
                  <a:pt x="148" y="34"/>
                  <a:pt x="149" y="33"/>
                </a:cubicBezTo>
                <a:close/>
                <a:moveTo>
                  <a:pt x="86" y="146"/>
                </a:moveTo>
                <a:cubicBezTo>
                  <a:pt x="82" y="146"/>
                  <a:pt x="79" y="150"/>
                  <a:pt x="79" y="155"/>
                </a:cubicBezTo>
                <a:cubicBezTo>
                  <a:pt x="79" y="156"/>
                  <a:pt x="79" y="162"/>
                  <a:pt x="79" y="163"/>
                </a:cubicBezTo>
                <a:cubicBezTo>
                  <a:pt x="79" y="168"/>
                  <a:pt x="82" y="172"/>
                  <a:pt x="86" y="172"/>
                </a:cubicBezTo>
                <a:cubicBezTo>
                  <a:pt x="90" y="172"/>
                  <a:pt x="93" y="168"/>
                  <a:pt x="93" y="163"/>
                </a:cubicBezTo>
                <a:cubicBezTo>
                  <a:pt x="93" y="162"/>
                  <a:pt x="93" y="156"/>
                  <a:pt x="93" y="155"/>
                </a:cubicBezTo>
                <a:cubicBezTo>
                  <a:pt x="93" y="150"/>
                  <a:pt x="90" y="146"/>
                  <a:pt x="86" y="146"/>
                </a:cubicBezTo>
                <a:close/>
                <a:moveTo>
                  <a:pt x="86" y="26"/>
                </a:moveTo>
                <a:cubicBezTo>
                  <a:pt x="90" y="26"/>
                  <a:pt x="93" y="22"/>
                  <a:pt x="93" y="18"/>
                </a:cubicBezTo>
                <a:cubicBezTo>
                  <a:pt x="93" y="16"/>
                  <a:pt x="93" y="11"/>
                  <a:pt x="93" y="9"/>
                </a:cubicBezTo>
                <a:cubicBezTo>
                  <a:pt x="93" y="4"/>
                  <a:pt x="90" y="0"/>
                  <a:pt x="86" y="0"/>
                </a:cubicBezTo>
                <a:cubicBezTo>
                  <a:pt x="82" y="0"/>
                  <a:pt x="79" y="4"/>
                  <a:pt x="79" y="9"/>
                </a:cubicBezTo>
                <a:cubicBezTo>
                  <a:pt x="79" y="11"/>
                  <a:pt x="79" y="16"/>
                  <a:pt x="79" y="18"/>
                </a:cubicBezTo>
                <a:cubicBezTo>
                  <a:pt x="79" y="22"/>
                  <a:pt x="82" y="26"/>
                  <a:pt x="86" y="26"/>
                </a:cubicBezTo>
                <a:close/>
                <a:moveTo>
                  <a:pt x="26" y="86"/>
                </a:moveTo>
                <a:cubicBezTo>
                  <a:pt x="26" y="82"/>
                  <a:pt x="22" y="79"/>
                  <a:pt x="17" y="79"/>
                </a:cubicBezTo>
                <a:cubicBezTo>
                  <a:pt x="16" y="79"/>
                  <a:pt x="10" y="79"/>
                  <a:pt x="9" y="79"/>
                </a:cubicBezTo>
                <a:cubicBezTo>
                  <a:pt x="4" y="79"/>
                  <a:pt x="0" y="82"/>
                  <a:pt x="0" y="86"/>
                </a:cubicBezTo>
                <a:cubicBezTo>
                  <a:pt x="0" y="90"/>
                  <a:pt x="4" y="93"/>
                  <a:pt x="9" y="93"/>
                </a:cubicBezTo>
                <a:cubicBezTo>
                  <a:pt x="10" y="93"/>
                  <a:pt x="16" y="93"/>
                  <a:pt x="17" y="93"/>
                </a:cubicBezTo>
                <a:cubicBezTo>
                  <a:pt x="22" y="93"/>
                  <a:pt x="26" y="90"/>
                  <a:pt x="26" y="86"/>
                </a:cubicBezTo>
                <a:close/>
                <a:moveTo>
                  <a:pt x="86" y="120"/>
                </a:moveTo>
                <a:cubicBezTo>
                  <a:pt x="67" y="120"/>
                  <a:pt x="52" y="105"/>
                  <a:pt x="52" y="86"/>
                </a:cubicBezTo>
                <a:cubicBezTo>
                  <a:pt x="52" y="67"/>
                  <a:pt x="67" y="52"/>
                  <a:pt x="86" y="52"/>
                </a:cubicBezTo>
                <a:cubicBezTo>
                  <a:pt x="105" y="52"/>
                  <a:pt x="120" y="67"/>
                  <a:pt x="120" y="86"/>
                </a:cubicBezTo>
                <a:cubicBezTo>
                  <a:pt x="120" y="105"/>
                  <a:pt x="105" y="120"/>
                  <a:pt x="86" y="120"/>
                </a:cubicBezTo>
                <a:close/>
                <a:moveTo>
                  <a:pt x="86" y="39"/>
                </a:moveTo>
                <a:cubicBezTo>
                  <a:pt x="60" y="39"/>
                  <a:pt x="39" y="60"/>
                  <a:pt x="39" y="86"/>
                </a:cubicBezTo>
                <a:cubicBezTo>
                  <a:pt x="39" y="112"/>
                  <a:pt x="60" y="133"/>
                  <a:pt x="86" y="133"/>
                </a:cubicBezTo>
                <a:cubicBezTo>
                  <a:pt x="112" y="133"/>
                  <a:pt x="133" y="112"/>
                  <a:pt x="133" y="86"/>
                </a:cubicBezTo>
                <a:cubicBezTo>
                  <a:pt x="133" y="60"/>
                  <a:pt x="112" y="39"/>
                  <a:pt x="86" y="39"/>
                </a:cubicBezTo>
                <a:close/>
                <a:moveTo>
                  <a:pt x="163" y="79"/>
                </a:moveTo>
                <a:cubicBezTo>
                  <a:pt x="162" y="79"/>
                  <a:pt x="156" y="79"/>
                  <a:pt x="155" y="79"/>
                </a:cubicBezTo>
                <a:cubicBezTo>
                  <a:pt x="150" y="79"/>
                  <a:pt x="146" y="82"/>
                  <a:pt x="146" y="86"/>
                </a:cubicBezTo>
                <a:cubicBezTo>
                  <a:pt x="146" y="90"/>
                  <a:pt x="150" y="93"/>
                  <a:pt x="155" y="93"/>
                </a:cubicBezTo>
                <a:cubicBezTo>
                  <a:pt x="156" y="93"/>
                  <a:pt x="162" y="93"/>
                  <a:pt x="163" y="93"/>
                </a:cubicBezTo>
                <a:cubicBezTo>
                  <a:pt x="168" y="93"/>
                  <a:pt x="172" y="90"/>
                  <a:pt x="172" y="86"/>
                </a:cubicBezTo>
                <a:cubicBezTo>
                  <a:pt x="172" y="82"/>
                  <a:pt x="168" y="79"/>
                  <a:pt x="163" y="79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vert="horz" wrap="square" lIns="130911" tIns="65456" rIns="130911" bIns="65456" numCol="1" anchor="t" anchorCtr="0" compatLnSpc="1">
            <a:prstTxWarp prst="textNoShape">
              <a:avLst/>
            </a:prstTxWarp>
          </a:bodyPr>
          <a:lstStyle/>
          <a:p>
            <a:pPr algn="ctr" defTabSz="9675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963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81FAC6D-44A3-47E8-B435-6D6C56A526CC}"/>
              </a:ext>
            </a:extLst>
          </p:cNvPr>
          <p:cNvSpPr txBox="1"/>
          <p:nvPr/>
        </p:nvSpPr>
        <p:spPr>
          <a:xfrm>
            <a:off x="1186471" y="3528238"/>
            <a:ext cx="88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ONE</a:t>
            </a:r>
            <a:endParaRPr lang="zh-CN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E09589BC-60AA-47FD-B287-6B06C4838013}"/>
              </a:ext>
            </a:extLst>
          </p:cNvPr>
          <p:cNvSpPr txBox="1"/>
          <p:nvPr/>
        </p:nvSpPr>
        <p:spPr>
          <a:xfrm>
            <a:off x="4081356" y="3532454"/>
            <a:ext cx="88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>
                <a:solidFill>
                  <a:schemeClr val="bg1">
                    <a:lumMod val="95000"/>
                    <a:lumOff val="5000"/>
                  </a:schemeClr>
                </a:solidFill>
              </a:rPr>
              <a:t>TWO</a:t>
            </a:r>
            <a:endParaRPr lang="zh-CN" altLang="en-US" sz="24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2FAA8EDB-9147-448E-997B-C8DCA3224B33}"/>
              </a:ext>
            </a:extLst>
          </p:cNvPr>
          <p:cNvSpPr txBox="1"/>
          <p:nvPr/>
        </p:nvSpPr>
        <p:spPr>
          <a:xfrm>
            <a:off x="6754892" y="3528237"/>
            <a:ext cx="1047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>
                <a:solidFill>
                  <a:schemeClr val="bg1">
                    <a:lumMod val="95000"/>
                    <a:lumOff val="5000"/>
                  </a:schemeClr>
                </a:solidFill>
              </a:rPr>
              <a:t>THREE</a:t>
            </a:r>
            <a:endParaRPr lang="zh-CN" altLang="en-US" sz="24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8F1A6F07-6F1A-473D-80BA-0CBA8AB6C79E}"/>
              </a:ext>
            </a:extLst>
          </p:cNvPr>
          <p:cNvSpPr txBox="1"/>
          <p:nvPr/>
        </p:nvSpPr>
        <p:spPr>
          <a:xfrm>
            <a:off x="9469933" y="3577164"/>
            <a:ext cx="1047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>
                <a:solidFill>
                  <a:schemeClr val="bg1">
                    <a:lumMod val="95000"/>
                    <a:lumOff val="5000"/>
                  </a:schemeClr>
                </a:solidFill>
              </a:rPr>
              <a:t>FOUR</a:t>
            </a:r>
            <a:endParaRPr lang="zh-CN" altLang="en-US" sz="24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xmlns="" id="{E450CEB4-E29E-4FEA-B57A-BDDA136FA05C}"/>
              </a:ext>
            </a:extLst>
          </p:cNvPr>
          <p:cNvSpPr>
            <a:spLocks/>
          </p:cNvSpPr>
          <p:nvPr/>
        </p:nvSpPr>
        <p:spPr bwMode="auto">
          <a:xfrm>
            <a:off x="9108779" y="4487255"/>
            <a:ext cx="1808023" cy="111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defTabSz="96752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以近期招聘简历为主 </a:t>
            </a:r>
          </a:p>
        </p:txBody>
      </p:sp>
    </p:spTree>
    <p:extLst>
      <p:ext uri="{BB962C8B-B14F-4D97-AF65-F5344CB8AC3E}">
        <p14:creationId xmlns:p14="http://schemas.microsoft.com/office/powerpoint/2010/main" val="237927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5" grpId="0"/>
      <p:bldP spid="23" grpId="0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7332345" y="4457754"/>
            <a:ext cx="2633980" cy="2236470"/>
          </a:xfrm>
          <a:prstGeom prst="round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233930" y="4457754"/>
            <a:ext cx="2633980" cy="2236470"/>
          </a:xfrm>
          <a:prstGeom prst="round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45"/>
          <p:cNvSpPr/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105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目前主流技术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路线 </a:t>
            </a:r>
            <a:r>
              <a:rPr lang="en-US" altLang="zh-CN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- </a:t>
            </a:r>
            <a:r>
              <a:rPr lang="en-US" altLang="zh-CN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HMI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3" name="Group273"/>
          <p:cNvGrpSpPr/>
          <p:nvPr/>
        </p:nvGrpSpPr>
        <p:grpSpPr>
          <a:xfrm>
            <a:off x="2336335" y="2808778"/>
            <a:ext cx="3572805" cy="1241710"/>
            <a:chOff x="3401600" y="3022400"/>
            <a:chExt cx="2340800" cy="813200"/>
          </a:xfrm>
          <a:solidFill>
            <a:srgbClr val="274467"/>
          </a:solidFill>
        </p:grpSpPr>
        <p:sp>
          <p:nvSpPr>
            <p:cNvPr id="103" name="MMConnector"/>
            <p:cNvSpPr/>
            <p:nvPr/>
          </p:nvSpPr>
          <p:spPr>
            <a:xfrm>
              <a:off x="4581500" y="3296000"/>
              <a:ext cx="478800" cy="129907"/>
            </a:xfrm>
            <a:custGeom>
              <a:avLst/>
              <a:gdLst/>
              <a:ahLst/>
              <a:cxnLst/>
              <a:rect l="0" t="0" r="0" b="0"/>
              <a:pathLst>
                <a:path w="478800" h="129907" fill="none">
                  <a:moveTo>
                    <a:pt x="74100" y="-3093"/>
                  </a:moveTo>
                  <a:lnTo>
                    <a:pt x="337440" y="-133000"/>
                  </a:lnTo>
                  <a:lnTo>
                    <a:pt x="552900" y="-133000"/>
                  </a:lnTo>
                </a:path>
              </a:pathLst>
            </a:custGeom>
            <a:grpFill/>
            <a:ln w="7600" cap="rnd">
              <a:solidFill>
                <a:srgbClr val="424F58"/>
              </a:solidFill>
              <a:round/>
            </a:ln>
          </p:spPr>
        </p:sp>
        <p:sp>
          <p:nvSpPr>
            <p:cNvPr id="2" name="MMConnector"/>
            <p:cNvSpPr/>
            <p:nvPr/>
          </p:nvSpPr>
          <p:spPr>
            <a:xfrm>
              <a:off x="4581500" y="3562000"/>
              <a:ext cx="478800" cy="129907"/>
            </a:xfrm>
            <a:custGeom>
              <a:avLst/>
              <a:gdLst/>
              <a:ahLst/>
              <a:cxnLst/>
              <a:rect l="0" t="0" r="0" b="0"/>
              <a:pathLst>
                <a:path w="478800" h="129907" fill="none">
                  <a:moveTo>
                    <a:pt x="74100" y="3093"/>
                  </a:moveTo>
                  <a:lnTo>
                    <a:pt x="337440" y="133000"/>
                  </a:lnTo>
                  <a:lnTo>
                    <a:pt x="552900" y="133000"/>
                  </a:lnTo>
                </a:path>
              </a:pathLst>
            </a:custGeom>
            <a:grpFill/>
            <a:ln w="7600" cap="rnd">
              <a:solidFill>
                <a:srgbClr val="424F58"/>
              </a:solidFill>
              <a:round/>
            </a:ln>
          </p:spPr>
        </p:sp>
        <p:sp>
          <p:nvSpPr>
            <p:cNvPr id="3" name="MainIdea"/>
            <p:cNvSpPr/>
            <p:nvPr/>
          </p:nvSpPr>
          <p:spPr>
            <a:xfrm>
              <a:off x="3401600" y="3239000"/>
              <a:ext cx="1254000" cy="380000"/>
            </a:xfrm>
            <a:custGeom>
              <a:avLst/>
              <a:gdLst>
                <a:gd name="rtl" fmla="*/ 146680 w 1254000"/>
                <a:gd name="rtt" fmla="*/ 109820 h 418000"/>
                <a:gd name="rtr" fmla="*/ 1104280 w 1254000"/>
                <a:gd name="rtb" fmla="*/ 299820 h 418000"/>
              </a:gdLst>
              <a:ahLst/>
              <a:cxnLst/>
              <a:rect l="rtl" t="rtt" r="rtr" b="rtb"/>
              <a:pathLst>
                <a:path w="1254000" h="418000">
                  <a:moveTo>
                    <a:pt x="30400" y="0"/>
                  </a:moveTo>
                  <a:lnTo>
                    <a:pt x="1223600" y="0"/>
                  </a:lnTo>
                  <a:cubicBezTo>
                    <a:pt x="1240381" y="0"/>
                    <a:pt x="1254000" y="13619"/>
                    <a:pt x="1254000" y="30400"/>
                  </a:cubicBezTo>
                  <a:lnTo>
                    <a:pt x="1254000" y="387600"/>
                  </a:lnTo>
                  <a:cubicBezTo>
                    <a:pt x="1254000" y="404381"/>
                    <a:pt x="1240381" y="418000"/>
                    <a:pt x="1223600" y="418000"/>
                  </a:cubicBezTo>
                  <a:lnTo>
                    <a:pt x="30400" y="418000"/>
                  </a:lnTo>
                  <a:cubicBezTo>
                    <a:pt x="13619" y="418000"/>
                    <a:pt x="0" y="404381"/>
                    <a:pt x="0" y="3876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1F497D"/>
            </a:solidFill>
            <a:ln w="7600" cap="flat">
              <a:noFill/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2000" b="1" dirty="0" err="1">
                  <a:solidFill>
                    <a:srgbClr val="FFFFFF"/>
                  </a:solidFill>
                  <a:latin typeface="微软雅黑" panose="020B0503020204020204" charset="-122"/>
                </a:rPr>
                <a:t>动效</a:t>
              </a:r>
              <a:r>
                <a:rPr sz="2000" b="1" dirty="0">
                  <a:solidFill>
                    <a:srgbClr val="FFFFFF"/>
                  </a:solidFill>
                  <a:latin typeface="微软雅黑" panose="020B0503020204020204" charset="-122"/>
                </a:rPr>
                <a:t>/</a:t>
              </a:r>
              <a:r>
                <a:rPr sz="2000" b="1" dirty="0" err="1">
                  <a:solidFill>
                    <a:srgbClr val="FFFFFF"/>
                  </a:solidFill>
                  <a:latin typeface="微软雅黑" panose="020B0503020204020204" charset="-122"/>
                </a:rPr>
                <a:t>动画设计</a:t>
              </a:r>
              <a:endParaRPr sz="2000" b="1" dirty="0">
                <a:solidFill>
                  <a:srgbClr val="FFFFFF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02" name="MainTopic"/>
            <p:cNvSpPr/>
            <p:nvPr/>
          </p:nvSpPr>
          <p:spPr>
            <a:xfrm>
              <a:off x="5134400" y="3022400"/>
              <a:ext cx="608000" cy="281200"/>
            </a:xfrm>
            <a:prstGeom prst="roundRect">
              <a:avLst/>
            </a:prstGeom>
            <a:solidFill>
              <a:srgbClr val="4F81BD"/>
            </a:solidFill>
            <a:ln w="7600" cap="flat">
              <a:noFill/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 b="1">
                  <a:solidFill>
                    <a:srgbClr val="FFFFFF"/>
                  </a:solidFill>
                  <a:latin typeface="微软雅黑" panose="020B0503020204020204" charset="-122"/>
                </a:rPr>
                <a:t>· 电影</a:t>
              </a:r>
            </a:p>
          </p:txBody>
        </p:sp>
        <p:sp>
          <p:nvSpPr>
            <p:cNvPr id="139" name="MainTopic"/>
            <p:cNvSpPr/>
            <p:nvPr/>
          </p:nvSpPr>
          <p:spPr>
            <a:xfrm>
              <a:off x="5134400" y="3554400"/>
              <a:ext cx="608000" cy="281200"/>
            </a:xfrm>
            <a:prstGeom prst="roundRect">
              <a:avLst/>
            </a:prstGeom>
            <a:solidFill>
              <a:srgbClr val="4F81BD"/>
            </a:solidFill>
            <a:ln w="7600" cap="flat">
              <a:noFill/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 b="1">
                  <a:solidFill>
                    <a:srgbClr val="FFFFFF"/>
                  </a:solidFill>
                  <a:latin typeface="微软雅黑" panose="020B0503020204020204" charset="-122"/>
                </a:rPr>
                <a:t>· 游戏</a:t>
              </a:r>
            </a:p>
          </p:txBody>
        </p:sp>
      </p:grpSp>
      <p:grpSp>
        <p:nvGrpSpPr>
          <p:cNvPr id="272" name="Group272"/>
          <p:cNvGrpSpPr/>
          <p:nvPr/>
        </p:nvGrpSpPr>
        <p:grpSpPr>
          <a:xfrm>
            <a:off x="2336096" y="920685"/>
            <a:ext cx="3369449" cy="1419988"/>
            <a:chOff x="3606800" y="3022400"/>
            <a:chExt cx="1930400" cy="813200"/>
          </a:xfrm>
        </p:grpSpPr>
        <p:sp>
          <p:nvSpPr>
            <p:cNvPr id="4" name="MMConnector"/>
            <p:cNvSpPr/>
            <p:nvPr/>
          </p:nvSpPr>
          <p:spPr>
            <a:xfrm>
              <a:off x="4541600" y="3296000"/>
              <a:ext cx="478800" cy="149893"/>
            </a:xfrm>
            <a:custGeom>
              <a:avLst/>
              <a:gdLst/>
              <a:ahLst/>
              <a:cxnLst/>
              <a:rect l="0" t="0" r="0" b="0"/>
              <a:pathLst>
                <a:path w="478800" h="149893" fill="none">
                  <a:moveTo>
                    <a:pt x="-7600" y="16893"/>
                  </a:moveTo>
                  <a:lnTo>
                    <a:pt x="255740" y="-133000"/>
                  </a:lnTo>
                  <a:lnTo>
                    <a:pt x="471200" y="-133000"/>
                  </a:lnTo>
                </a:path>
              </a:pathLst>
            </a:custGeom>
            <a:noFill/>
            <a:ln w="7600" cap="rnd">
              <a:solidFill>
                <a:srgbClr val="424F58"/>
              </a:solidFill>
              <a:round/>
            </a:ln>
          </p:spPr>
        </p:sp>
        <p:sp>
          <p:nvSpPr>
            <p:cNvPr id="5" name="MMConnector"/>
            <p:cNvSpPr/>
            <p:nvPr/>
          </p:nvSpPr>
          <p:spPr>
            <a:xfrm>
              <a:off x="4541600" y="3562000"/>
              <a:ext cx="478800" cy="149893"/>
            </a:xfrm>
            <a:custGeom>
              <a:avLst/>
              <a:gdLst/>
              <a:ahLst/>
              <a:cxnLst/>
              <a:rect l="0" t="0" r="0" b="0"/>
              <a:pathLst>
                <a:path w="478800" h="149893" fill="none">
                  <a:moveTo>
                    <a:pt x="-7600" y="-16893"/>
                  </a:moveTo>
                  <a:lnTo>
                    <a:pt x="255740" y="133000"/>
                  </a:lnTo>
                  <a:lnTo>
                    <a:pt x="471200" y="133000"/>
                  </a:lnTo>
                </a:path>
              </a:pathLst>
            </a:custGeom>
            <a:noFill/>
            <a:ln w="7600" cap="rnd">
              <a:solidFill>
                <a:srgbClr val="424F58"/>
              </a:solidFill>
              <a:round/>
            </a:ln>
          </p:spPr>
        </p:sp>
        <p:sp>
          <p:nvSpPr>
            <p:cNvPr id="10" name="MainIdea"/>
            <p:cNvSpPr/>
            <p:nvPr/>
          </p:nvSpPr>
          <p:spPr>
            <a:xfrm>
              <a:off x="3606800" y="3256275"/>
              <a:ext cx="927200" cy="345455"/>
            </a:xfrm>
            <a:custGeom>
              <a:avLst/>
              <a:gdLst>
                <a:gd name="rtl" fmla="*/ 146680 w 927200"/>
                <a:gd name="rtt" fmla="*/ 109820 h 418000"/>
                <a:gd name="rtr" fmla="*/ 777480 w 927200"/>
                <a:gd name="rtb" fmla="*/ 299820 h 418000"/>
              </a:gdLst>
              <a:ahLst/>
              <a:cxnLst/>
              <a:rect l="rtl" t="rtt" r="rtr" b="rtb"/>
              <a:pathLst>
                <a:path w="927200" h="418000">
                  <a:moveTo>
                    <a:pt x="30400" y="0"/>
                  </a:moveTo>
                  <a:lnTo>
                    <a:pt x="896800" y="0"/>
                  </a:lnTo>
                  <a:cubicBezTo>
                    <a:pt x="913581" y="0"/>
                    <a:pt x="927200" y="13619"/>
                    <a:pt x="927200" y="30400"/>
                  </a:cubicBezTo>
                  <a:lnTo>
                    <a:pt x="927200" y="387600"/>
                  </a:lnTo>
                  <a:cubicBezTo>
                    <a:pt x="927200" y="404381"/>
                    <a:pt x="913581" y="418000"/>
                    <a:pt x="896800" y="418000"/>
                  </a:cubicBezTo>
                  <a:lnTo>
                    <a:pt x="30400" y="418000"/>
                  </a:lnTo>
                  <a:cubicBezTo>
                    <a:pt x="13619" y="418000"/>
                    <a:pt x="0" y="404381"/>
                    <a:pt x="0" y="3876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1F497D"/>
            </a:solidFill>
            <a:ln w="7600" cap="flat">
              <a:noFill/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b="1" dirty="0" err="1">
                  <a:solidFill>
                    <a:srgbClr val="FFFFFF"/>
                  </a:solidFill>
                  <a:latin typeface="微软雅黑" panose="020B0503020204020204" charset="-122"/>
                </a:rPr>
                <a:t>WEB</a:t>
              </a:r>
              <a:r>
                <a:rPr sz="2000" b="1" dirty="0" err="1">
                  <a:solidFill>
                    <a:srgbClr val="FFFFFF"/>
                  </a:solidFill>
                  <a:latin typeface="微软雅黑" panose="020B0503020204020204" charset="-122"/>
                </a:rPr>
                <a:t>设计</a:t>
              </a:r>
              <a:endParaRPr sz="2000" b="1" dirty="0">
                <a:solidFill>
                  <a:srgbClr val="FFFFFF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1" name="MainTopic"/>
            <p:cNvSpPr/>
            <p:nvPr/>
          </p:nvSpPr>
          <p:spPr>
            <a:xfrm>
              <a:off x="5012800" y="3022400"/>
              <a:ext cx="494000" cy="281200"/>
            </a:xfrm>
            <a:prstGeom prst="roundRect">
              <a:avLst/>
            </a:prstGeom>
            <a:solidFill>
              <a:srgbClr val="4F81BD"/>
            </a:solidFill>
            <a:ln w="7600" cap="flat">
              <a:noFill/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 b="1" dirty="0">
                  <a:solidFill>
                    <a:srgbClr val="FFFFFF"/>
                  </a:solidFill>
                  <a:latin typeface="微软雅黑" panose="020B0503020204020204" charset="-122"/>
                </a:rPr>
                <a:t>· UI</a:t>
              </a:r>
            </a:p>
          </p:txBody>
        </p:sp>
        <p:sp>
          <p:nvSpPr>
            <p:cNvPr id="12" name="MainTopic"/>
            <p:cNvSpPr/>
            <p:nvPr/>
          </p:nvSpPr>
          <p:spPr>
            <a:xfrm>
              <a:off x="5012800" y="3554400"/>
              <a:ext cx="524400" cy="281200"/>
            </a:xfrm>
            <a:prstGeom prst="roundRect">
              <a:avLst/>
            </a:prstGeom>
            <a:solidFill>
              <a:srgbClr val="4F81BD"/>
            </a:solidFill>
            <a:ln w="7600" cap="flat">
              <a:noFill/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 b="1">
                  <a:solidFill>
                    <a:srgbClr val="FFFFFF"/>
                  </a:solidFill>
                  <a:latin typeface="微软雅黑" panose="020B0503020204020204" charset="-122"/>
                </a:rPr>
                <a:t>· UE</a:t>
              </a:r>
            </a:p>
          </p:txBody>
        </p:sp>
      </p:grpSp>
      <p:grpSp>
        <p:nvGrpSpPr>
          <p:cNvPr id="274" name="Group274"/>
          <p:cNvGrpSpPr/>
          <p:nvPr/>
        </p:nvGrpSpPr>
        <p:grpSpPr>
          <a:xfrm>
            <a:off x="7485226" y="1328299"/>
            <a:ext cx="1568754" cy="599046"/>
            <a:chOff x="4119800" y="3256273"/>
            <a:chExt cx="904400" cy="345454"/>
          </a:xfrm>
          <a:solidFill>
            <a:srgbClr val="1F497D"/>
          </a:solidFill>
        </p:grpSpPr>
        <p:sp>
          <p:nvSpPr>
            <p:cNvPr id="13" name="MainIdea"/>
            <p:cNvSpPr/>
            <p:nvPr/>
          </p:nvSpPr>
          <p:spPr>
            <a:xfrm>
              <a:off x="4119800" y="3256273"/>
              <a:ext cx="904400" cy="345454"/>
            </a:xfrm>
            <a:custGeom>
              <a:avLst/>
              <a:gdLst>
                <a:gd name="rtl" fmla="*/ 146680 w 904400"/>
                <a:gd name="rtt" fmla="*/ 109820 h 418000"/>
                <a:gd name="rtr" fmla="*/ 754680 w 904400"/>
                <a:gd name="rtb" fmla="*/ 299820 h 418000"/>
              </a:gdLst>
              <a:ahLst/>
              <a:cxnLst/>
              <a:rect l="rtl" t="rtt" r="rtr" b="rtb"/>
              <a:pathLst>
                <a:path w="904400" h="418000">
                  <a:moveTo>
                    <a:pt x="30400" y="0"/>
                  </a:moveTo>
                  <a:lnTo>
                    <a:pt x="874000" y="0"/>
                  </a:lnTo>
                  <a:cubicBezTo>
                    <a:pt x="890781" y="0"/>
                    <a:pt x="904400" y="13619"/>
                    <a:pt x="904400" y="30400"/>
                  </a:cubicBezTo>
                  <a:lnTo>
                    <a:pt x="904400" y="387600"/>
                  </a:lnTo>
                  <a:cubicBezTo>
                    <a:pt x="904400" y="404381"/>
                    <a:pt x="890781" y="418000"/>
                    <a:pt x="874000" y="418000"/>
                  </a:cubicBezTo>
                  <a:lnTo>
                    <a:pt x="30400" y="418000"/>
                  </a:lnTo>
                  <a:cubicBezTo>
                    <a:pt x="13619" y="418000"/>
                    <a:pt x="0" y="404381"/>
                    <a:pt x="0" y="3876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1F497D"/>
            </a:solidFill>
            <a:ln w="7600" cap="flat">
              <a:noFill/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b="1" dirty="0" err="1">
                  <a:solidFill>
                    <a:srgbClr val="FFFFFF"/>
                  </a:solidFill>
                  <a:latin typeface="微软雅黑" panose="020B0503020204020204" charset="-122"/>
                </a:rPr>
                <a:t>平面设计</a:t>
              </a:r>
              <a:endParaRPr b="1" dirty="0">
                <a:solidFill>
                  <a:srgbClr val="FFFFFF"/>
                </a:solidFill>
                <a:latin typeface="微软雅黑" panose="020B050302020402020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470245" y="4594234"/>
            <a:ext cx="2188844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问题</a:t>
            </a:r>
            <a:endParaRPr lang="zh-CN" altLang="en-US" sz="2000" b="1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·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是否有作品（审美）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·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在团队担任角色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  原型</a:t>
            </a:r>
            <a:r>
              <a:rPr lang="en-US" altLang="zh-CN" sz="1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--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框线图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  制定样式规范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·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一套</a:t>
            </a:r>
            <a:r>
              <a:rPr lang="en-US" altLang="zh-CN" sz="1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App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设计时间</a:t>
            </a:r>
            <a:endParaRPr lang="zh-CN" altLang="en-US" sz="2000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algn="just"/>
            <a:endParaRPr lang="zh-CN" altLang="en-US" sz="2000" b="1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85228" y="4594234"/>
            <a:ext cx="22592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工具</a:t>
            </a:r>
            <a:endParaRPr lang="zh-CN" altLang="en-US" sz="2000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·PS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·AI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·sketch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·C4D</a:t>
            </a:r>
          </a:p>
        </p:txBody>
      </p:sp>
    </p:spTree>
    <p:extLst>
      <p:ext uri="{BB962C8B-B14F-4D97-AF65-F5344CB8AC3E}">
        <p14:creationId xmlns:p14="http://schemas.microsoft.com/office/powerpoint/2010/main" val="218921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5"/>
          <p:cNvSpPr/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105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目前主流技术路线 </a:t>
            </a:r>
            <a:r>
              <a:rPr lang="en-US" altLang="zh-C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-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数据库</a:t>
            </a:r>
            <a:endParaRPr lang="zh-CN" altLang="en-US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5" name="Group115"/>
          <p:cNvGrpSpPr/>
          <p:nvPr/>
        </p:nvGrpSpPr>
        <p:grpSpPr>
          <a:xfrm>
            <a:off x="892531" y="1107559"/>
            <a:ext cx="4057175" cy="5058335"/>
            <a:chOff x="3314200" y="1981200"/>
            <a:chExt cx="2530800" cy="3155135"/>
          </a:xfrm>
        </p:grpSpPr>
        <p:sp>
          <p:nvSpPr>
            <p:cNvPr id="6" name="MMConnector"/>
            <p:cNvSpPr/>
            <p:nvPr/>
          </p:nvSpPr>
          <p:spPr>
            <a:xfrm>
              <a:off x="4459900" y="2807552"/>
              <a:ext cx="755614" cy="1094400"/>
            </a:xfrm>
            <a:custGeom>
              <a:avLst/>
              <a:gdLst/>
              <a:ahLst/>
              <a:cxnLst/>
              <a:rect l="0" t="0" r="0" b="0"/>
              <a:pathLst>
                <a:path w="755614" h="1094400" fill="none">
                  <a:moveTo>
                    <a:pt x="-214114" y="438900"/>
                  </a:moveTo>
                  <a:cubicBezTo>
                    <a:pt x="8364" y="66506"/>
                    <a:pt x="42906" y="-655500"/>
                    <a:pt x="541500" y="-6555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05" name="MMConnector"/>
            <p:cNvSpPr/>
            <p:nvPr/>
          </p:nvSpPr>
          <p:spPr>
            <a:xfrm>
              <a:off x="4459900" y="3069752"/>
              <a:ext cx="677885" cy="570000"/>
            </a:xfrm>
            <a:custGeom>
              <a:avLst/>
              <a:gdLst/>
              <a:ahLst/>
              <a:cxnLst/>
              <a:rect l="0" t="0" r="0" b="0"/>
              <a:pathLst>
                <a:path w="677885" h="570000" fill="none">
                  <a:moveTo>
                    <a:pt x="-136385" y="176700"/>
                  </a:moveTo>
                  <a:cubicBezTo>
                    <a:pt x="58819" y="-56144"/>
                    <a:pt x="189138" y="-393300"/>
                    <a:pt x="541500" y="-3933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07" name="MMConnector"/>
            <p:cNvSpPr/>
            <p:nvPr/>
          </p:nvSpPr>
          <p:spPr>
            <a:xfrm>
              <a:off x="4459900" y="3297900"/>
              <a:ext cx="478800" cy="116008"/>
            </a:xfrm>
            <a:custGeom>
              <a:avLst/>
              <a:gdLst/>
              <a:ahLst/>
              <a:cxnLst/>
              <a:rect l="0" t="0" r="0" b="0"/>
              <a:pathLst>
                <a:path w="478800" h="116008" fill="none">
                  <a:moveTo>
                    <a:pt x="62700" y="-15092"/>
                  </a:moveTo>
                  <a:cubicBezTo>
                    <a:pt x="212384" y="-75244"/>
                    <a:pt x="358325" y="-131100"/>
                    <a:pt x="541500" y="-1311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09" name="MMConnector"/>
            <p:cNvSpPr/>
            <p:nvPr/>
          </p:nvSpPr>
          <p:spPr>
            <a:xfrm>
              <a:off x="4459900" y="3560100"/>
              <a:ext cx="478800" cy="116008"/>
            </a:xfrm>
            <a:custGeom>
              <a:avLst/>
              <a:gdLst/>
              <a:ahLst/>
              <a:cxnLst/>
              <a:rect l="0" t="0" r="0" b="0"/>
              <a:pathLst>
                <a:path w="478800" h="116008" fill="none">
                  <a:moveTo>
                    <a:pt x="62700" y="15092"/>
                  </a:moveTo>
                  <a:cubicBezTo>
                    <a:pt x="212384" y="75244"/>
                    <a:pt x="358325" y="131100"/>
                    <a:pt x="541500" y="1311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1" name="MMConnector"/>
            <p:cNvSpPr/>
            <p:nvPr/>
          </p:nvSpPr>
          <p:spPr>
            <a:xfrm>
              <a:off x="4459900" y="3779735"/>
              <a:ext cx="677885" cy="570000"/>
            </a:xfrm>
            <a:custGeom>
              <a:avLst/>
              <a:gdLst/>
              <a:ahLst/>
              <a:cxnLst/>
              <a:rect l="0" t="0" r="0" b="0"/>
              <a:pathLst>
                <a:path w="677885" h="570000" fill="none">
                  <a:moveTo>
                    <a:pt x="-136385" y="-176700"/>
                  </a:moveTo>
                  <a:cubicBezTo>
                    <a:pt x="58819" y="56144"/>
                    <a:pt x="189138" y="393300"/>
                    <a:pt x="541500" y="3933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3" name="MMConnector"/>
            <p:cNvSpPr/>
            <p:nvPr/>
          </p:nvSpPr>
          <p:spPr>
            <a:xfrm>
              <a:off x="4459900" y="4041935"/>
              <a:ext cx="755614" cy="1094400"/>
            </a:xfrm>
            <a:custGeom>
              <a:avLst/>
              <a:gdLst/>
              <a:ahLst/>
              <a:cxnLst/>
              <a:rect l="0" t="0" r="0" b="0"/>
              <a:pathLst>
                <a:path w="755614" h="1094400" fill="none">
                  <a:moveTo>
                    <a:pt x="-214114" y="-438900"/>
                  </a:moveTo>
                  <a:cubicBezTo>
                    <a:pt x="8364" y="-66506"/>
                    <a:pt x="42906" y="655500"/>
                    <a:pt x="541500" y="6555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01" name="MainIdea"/>
            <p:cNvSpPr/>
            <p:nvPr/>
          </p:nvSpPr>
          <p:spPr>
            <a:xfrm>
              <a:off x="3314200" y="3266266"/>
              <a:ext cx="1208400" cy="325470"/>
            </a:xfrm>
            <a:custGeom>
              <a:avLst/>
              <a:gdLst>
                <a:gd name="rtl" fmla="*/ 154280 w 1208400"/>
                <a:gd name="rtt" fmla="*/ 117420 h 433200"/>
                <a:gd name="rtr" fmla="*/ 1051080 w 1208400"/>
                <a:gd name="rtb" fmla="*/ 307420 h 433200"/>
              </a:gdLst>
              <a:ahLst/>
              <a:cxnLst/>
              <a:rect l="rtl" t="rtt" r="rtr" b="rtb"/>
              <a:pathLst>
                <a:path w="1208400" h="433200">
                  <a:moveTo>
                    <a:pt x="30400" y="0"/>
                  </a:moveTo>
                  <a:lnTo>
                    <a:pt x="1178000" y="0"/>
                  </a:lnTo>
                  <a:cubicBezTo>
                    <a:pt x="1194781" y="0"/>
                    <a:pt x="1208400" y="13619"/>
                    <a:pt x="1208400" y="30400"/>
                  </a:cubicBezTo>
                  <a:lnTo>
                    <a:pt x="1208400" y="402800"/>
                  </a:lnTo>
                  <a:cubicBezTo>
                    <a:pt x="1208400" y="419581"/>
                    <a:pt x="1194781" y="433200"/>
                    <a:pt x="1178000" y="433200"/>
                  </a:cubicBezTo>
                  <a:lnTo>
                    <a:pt x="30400" y="433200"/>
                  </a:lnTo>
                  <a:cubicBezTo>
                    <a:pt x="13619" y="433200"/>
                    <a:pt x="0" y="419581"/>
                    <a:pt x="0" y="4028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F81BD"/>
            </a:solidFill>
            <a:ln w="228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dirty="0" err="1">
                  <a:latin typeface="微软雅黑" panose="020B0503020204020204" charset="-122"/>
                </a:rPr>
                <a:t>关系型数据库</a:t>
              </a:r>
              <a:endParaRPr dirty="0">
                <a:latin typeface="微软雅黑" panose="020B0503020204020204" charset="-122"/>
              </a:endParaRPr>
            </a:p>
          </p:txBody>
        </p:sp>
        <p:sp>
          <p:nvSpPr>
            <p:cNvPr id="7" name="MainTopic"/>
            <p:cNvSpPr/>
            <p:nvPr/>
          </p:nvSpPr>
          <p:spPr>
            <a:xfrm>
              <a:off x="5001400" y="1981200"/>
              <a:ext cx="684000" cy="273600"/>
            </a:xfrm>
            <a:custGeom>
              <a:avLst/>
              <a:gdLst>
                <a:gd name="rtl" fmla="*/ 131480 w 684000"/>
                <a:gd name="rtt" fmla="*/ 56620 h 273600"/>
                <a:gd name="rtr" fmla="*/ 549480 w 684000"/>
                <a:gd name="rtb" fmla="*/ 208620 h 273600"/>
              </a:gdLst>
              <a:ahLst/>
              <a:cxnLst/>
              <a:rect l="rtl" t="rtt" r="rtr" b="rtb"/>
              <a:pathLst>
                <a:path w="684000" h="273600">
                  <a:moveTo>
                    <a:pt x="30400" y="0"/>
                  </a:moveTo>
                  <a:lnTo>
                    <a:pt x="653600" y="0"/>
                  </a:lnTo>
                  <a:cubicBezTo>
                    <a:pt x="670381" y="0"/>
                    <a:pt x="684000" y="13619"/>
                    <a:pt x="684000" y="30400"/>
                  </a:cubicBezTo>
                  <a:lnTo>
                    <a:pt x="684000" y="243200"/>
                  </a:lnTo>
                  <a:cubicBezTo>
                    <a:pt x="684000" y="259981"/>
                    <a:pt x="670381" y="273600"/>
                    <a:pt x="6536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 dirty="0">
                  <a:solidFill>
                    <a:srgbClr val="303030"/>
                  </a:solidFill>
                  <a:latin typeface="微软雅黑" panose="020B0503020204020204" charset="-122"/>
                </a:rPr>
                <a:t>·Oracle</a:t>
              </a:r>
            </a:p>
          </p:txBody>
        </p:sp>
        <p:sp>
          <p:nvSpPr>
            <p:cNvPr id="104" name="MainTopic"/>
            <p:cNvSpPr/>
            <p:nvPr/>
          </p:nvSpPr>
          <p:spPr>
            <a:xfrm>
              <a:off x="5001400" y="2505600"/>
              <a:ext cx="661200" cy="273600"/>
            </a:xfrm>
            <a:custGeom>
              <a:avLst/>
              <a:gdLst>
                <a:gd name="rtl" fmla="*/ 131480 w 661200"/>
                <a:gd name="rtt" fmla="*/ 56620 h 273600"/>
                <a:gd name="rtr" fmla="*/ 526680 w 661200"/>
                <a:gd name="rtb" fmla="*/ 208620 h 273600"/>
              </a:gdLst>
              <a:ahLst/>
              <a:cxnLst/>
              <a:rect l="rtl" t="rtt" r="rtr" b="rtb"/>
              <a:pathLst>
                <a:path w="661200" h="273600">
                  <a:moveTo>
                    <a:pt x="30400" y="0"/>
                  </a:moveTo>
                  <a:lnTo>
                    <a:pt x="630800" y="0"/>
                  </a:lnTo>
                  <a:cubicBezTo>
                    <a:pt x="647581" y="0"/>
                    <a:pt x="661200" y="13619"/>
                    <a:pt x="661200" y="30400"/>
                  </a:cubicBezTo>
                  <a:lnTo>
                    <a:pt x="661200" y="243200"/>
                  </a:lnTo>
                  <a:cubicBezTo>
                    <a:pt x="661200" y="259981"/>
                    <a:pt x="647581" y="273600"/>
                    <a:pt x="6308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>
                  <a:solidFill>
                    <a:srgbClr val="303030"/>
                  </a:solidFill>
                  <a:latin typeface="微软雅黑" panose="020B0503020204020204" charset="-122"/>
                </a:rPr>
                <a:t>·Mysql</a:t>
              </a:r>
            </a:p>
          </p:txBody>
        </p:sp>
        <p:sp>
          <p:nvSpPr>
            <p:cNvPr id="106" name="MainTopic"/>
            <p:cNvSpPr/>
            <p:nvPr/>
          </p:nvSpPr>
          <p:spPr>
            <a:xfrm>
              <a:off x="5001400" y="3030000"/>
              <a:ext cx="790400" cy="273600"/>
            </a:xfrm>
            <a:custGeom>
              <a:avLst/>
              <a:gdLst>
                <a:gd name="rtl" fmla="*/ 131480 w 790400"/>
                <a:gd name="rtt" fmla="*/ 56620 h 273600"/>
                <a:gd name="rtr" fmla="*/ 655880 w 790400"/>
                <a:gd name="rtb" fmla="*/ 208620 h 273600"/>
              </a:gdLst>
              <a:ahLst/>
              <a:cxnLst/>
              <a:rect l="rtl" t="rtt" r="rtr" b="rtb"/>
              <a:pathLst>
                <a:path w="790400" h="273600">
                  <a:moveTo>
                    <a:pt x="30400" y="0"/>
                  </a:moveTo>
                  <a:lnTo>
                    <a:pt x="760000" y="0"/>
                  </a:lnTo>
                  <a:cubicBezTo>
                    <a:pt x="776781" y="0"/>
                    <a:pt x="790400" y="13619"/>
                    <a:pt x="790400" y="30400"/>
                  </a:cubicBezTo>
                  <a:lnTo>
                    <a:pt x="790400" y="243200"/>
                  </a:lnTo>
                  <a:cubicBezTo>
                    <a:pt x="790400" y="259981"/>
                    <a:pt x="776781" y="273600"/>
                    <a:pt x="7600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 dirty="0">
                  <a:solidFill>
                    <a:srgbClr val="303030"/>
                  </a:solidFill>
                  <a:latin typeface="微软雅黑" panose="020B0503020204020204" charset="-122"/>
                </a:rPr>
                <a:t>·</a:t>
              </a:r>
              <a:r>
                <a:rPr sz="1600" dirty="0" err="1">
                  <a:solidFill>
                    <a:srgbClr val="303030"/>
                  </a:solidFill>
                  <a:latin typeface="微软雅黑" panose="020B0503020204020204" charset="-122"/>
                </a:rPr>
                <a:t>MariaDB</a:t>
              </a:r>
              <a:endParaRPr sz="1600" dirty="0">
                <a:solidFill>
                  <a:srgbClr val="30303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08" name="MainTopic"/>
            <p:cNvSpPr/>
            <p:nvPr/>
          </p:nvSpPr>
          <p:spPr>
            <a:xfrm>
              <a:off x="5001400" y="3554400"/>
              <a:ext cx="843600" cy="273600"/>
            </a:xfrm>
            <a:custGeom>
              <a:avLst/>
              <a:gdLst>
                <a:gd name="rtl" fmla="*/ 131480 w 843600"/>
                <a:gd name="rtt" fmla="*/ 56620 h 273600"/>
                <a:gd name="rtr" fmla="*/ 709080 w 843600"/>
                <a:gd name="rtb" fmla="*/ 208620 h 273600"/>
              </a:gdLst>
              <a:ahLst/>
              <a:cxnLst/>
              <a:rect l="rtl" t="rtt" r="rtr" b="rtb"/>
              <a:pathLst>
                <a:path w="843600" h="273600">
                  <a:moveTo>
                    <a:pt x="30400" y="0"/>
                  </a:moveTo>
                  <a:lnTo>
                    <a:pt x="813200" y="0"/>
                  </a:lnTo>
                  <a:cubicBezTo>
                    <a:pt x="829981" y="0"/>
                    <a:pt x="843600" y="13619"/>
                    <a:pt x="843600" y="30400"/>
                  </a:cubicBezTo>
                  <a:lnTo>
                    <a:pt x="843600" y="243200"/>
                  </a:lnTo>
                  <a:cubicBezTo>
                    <a:pt x="843600" y="259981"/>
                    <a:pt x="829981" y="273600"/>
                    <a:pt x="8132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>
                  <a:solidFill>
                    <a:srgbClr val="303030"/>
                  </a:solidFill>
                  <a:latin typeface="微软雅黑" panose="020B0503020204020204" charset="-122"/>
                </a:rPr>
                <a:t>·sqlServer</a:t>
              </a:r>
            </a:p>
          </p:txBody>
        </p:sp>
        <p:sp>
          <p:nvSpPr>
            <p:cNvPr id="110" name="MainTopic"/>
            <p:cNvSpPr/>
            <p:nvPr/>
          </p:nvSpPr>
          <p:spPr>
            <a:xfrm>
              <a:off x="5001400" y="4078800"/>
              <a:ext cx="706800" cy="273600"/>
            </a:xfrm>
            <a:custGeom>
              <a:avLst/>
              <a:gdLst>
                <a:gd name="rtl" fmla="*/ 131480 w 706800"/>
                <a:gd name="rtt" fmla="*/ 56620 h 273600"/>
                <a:gd name="rtr" fmla="*/ 572280 w 706800"/>
                <a:gd name="rtb" fmla="*/ 208620 h 273600"/>
              </a:gdLst>
              <a:ahLst/>
              <a:cxnLst/>
              <a:rect l="rtl" t="rtt" r="rtr" b="rtb"/>
              <a:pathLst>
                <a:path w="706800" h="273600">
                  <a:moveTo>
                    <a:pt x="30400" y="0"/>
                  </a:moveTo>
                  <a:lnTo>
                    <a:pt x="676400" y="0"/>
                  </a:lnTo>
                  <a:cubicBezTo>
                    <a:pt x="693181" y="0"/>
                    <a:pt x="706800" y="13619"/>
                    <a:pt x="706800" y="30400"/>
                  </a:cubicBezTo>
                  <a:lnTo>
                    <a:pt x="706800" y="243200"/>
                  </a:lnTo>
                  <a:cubicBezTo>
                    <a:pt x="706800" y="259981"/>
                    <a:pt x="693181" y="273600"/>
                    <a:pt x="6764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 dirty="0">
                  <a:solidFill>
                    <a:srgbClr val="303030"/>
                  </a:solidFill>
                  <a:latin typeface="微软雅黑" panose="020B0503020204020204" charset="-122"/>
                </a:rPr>
                <a:t>·Access</a:t>
              </a:r>
            </a:p>
          </p:txBody>
        </p:sp>
        <p:sp>
          <p:nvSpPr>
            <p:cNvPr id="112" name="MainTopic"/>
            <p:cNvSpPr/>
            <p:nvPr/>
          </p:nvSpPr>
          <p:spPr>
            <a:xfrm>
              <a:off x="5001400" y="4603200"/>
              <a:ext cx="516800" cy="273600"/>
            </a:xfrm>
            <a:custGeom>
              <a:avLst/>
              <a:gdLst>
                <a:gd name="rtl" fmla="*/ 131480 w 516800"/>
                <a:gd name="rtt" fmla="*/ 56620 h 273600"/>
                <a:gd name="rtr" fmla="*/ 382280 w 516800"/>
                <a:gd name="rtb" fmla="*/ 208620 h 273600"/>
              </a:gdLst>
              <a:ahLst/>
              <a:cxnLst/>
              <a:rect l="rtl" t="rtt" r="rtr" b="rtb"/>
              <a:pathLst>
                <a:path w="516800" h="273600">
                  <a:moveTo>
                    <a:pt x="30400" y="0"/>
                  </a:moveTo>
                  <a:lnTo>
                    <a:pt x="486400" y="0"/>
                  </a:lnTo>
                  <a:cubicBezTo>
                    <a:pt x="503181" y="0"/>
                    <a:pt x="516800" y="13619"/>
                    <a:pt x="516800" y="30400"/>
                  </a:cubicBezTo>
                  <a:lnTo>
                    <a:pt x="516800" y="243200"/>
                  </a:lnTo>
                  <a:cubicBezTo>
                    <a:pt x="516800" y="259981"/>
                    <a:pt x="503181" y="273600"/>
                    <a:pt x="4864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lang="en-US" sz="1600">
                  <a:solidFill>
                    <a:srgbClr val="303030"/>
                  </a:solidFill>
                  <a:latin typeface="微软雅黑" panose="020B0503020204020204" charset="-122"/>
                </a:rPr>
                <a:t>·</a:t>
              </a:r>
              <a:r>
                <a:rPr sz="1600">
                  <a:solidFill>
                    <a:srgbClr val="303030"/>
                  </a:solidFill>
                  <a:latin typeface="微软雅黑" panose="020B0503020204020204" charset="-122"/>
                </a:rPr>
                <a:t>DB2</a:t>
              </a:r>
            </a:p>
          </p:txBody>
        </p:sp>
      </p:grpSp>
      <p:grpSp>
        <p:nvGrpSpPr>
          <p:cNvPr id="127" name="Group127"/>
          <p:cNvGrpSpPr/>
          <p:nvPr/>
        </p:nvGrpSpPr>
        <p:grpSpPr>
          <a:xfrm>
            <a:off x="5463450" y="544650"/>
            <a:ext cx="5902324" cy="4087640"/>
            <a:chOff x="2835400" y="2270000"/>
            <a:chExt cx="3488400" cy="2415850"/>
          </a:xfrm>
        </p:grpSpPr>
        <p:sp>
          <p:nvSpPr>
            <p:cNvPr id="8" name="MMConnector"/>
            <p:cNvSpPr/>
            <p:nvPr/>
          </p:nvSpPr>
          <p:spPr>
            <a:xfrm>
              <a:off x="4089400" y="2979614"/>
              <a:ext cx="760625" cy="746700"/>
            </a:xfrm>
            <a:custGeom>
              <a:avLst/>
              <a:gdLst/>
              <a:ahLst/>
              <a:cxnLst/>
              <a:rect l="0" t="0" r="0" b="0"/>
              <a:pathLst>
                <a:path w="760625" h="746700" fill="none">
                  <a:moveTo>
                    <a:pt x="-183025" y="265050"/>
                  </a:moveTo>
                  <a:cubicBezTo>
                    <a:pt x="40123" y="-18999"/>
                    <a:pt x="157177" y="-481650"/>
                    <a:pt x="577600" y="-4816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9" name="MMConnector"/>
            <p:cNvSpPr/>
            <p:nvPr/>
          </p:nvSpPr>
          <p:spPr>
            <a:xfrm>
              <a:off x="4073267" y="3268450"/>
              <a:ext cx="478800" cy="125936"/>
            </a:xfrm>
            <a:custGeom>
              <a:avLst/>
              <a:gdLst/>
              <a:ahLst/>
              <a:cxnLst/>
              <a:rect l="0" t="0" r="0" b="0"/>
              <a:pathLst>
                <a:path w="478800" h="125936" fill="none">
                  <a:moveTo>
                    <a:pt x="98800" y="-34614"/>
                  </a:moveTo>
                  <a:cubicBezTo>
                    <a:pt x="244982" y="-101831"/>
                    <a:pt x="391730" y="-160550"/>
                    <a:pt x="577600" y="-1605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7" name="MMConnector"/>
            <p:cNvSpPr/>
            <p:nvPr/>
          </p:nvSpPr>
          <p:spPr>
            <a:xfrm>
              <a:off x="4073267" y="3589550"/>
              <a:ext cx="478800" cy="125936"/>
            </a:xfrm>
            <a:custGeom>
              <a:avLst/>
              <a:gdLst/>
              <a:ahLst/>
              <a:cxnLst/>
              <a:rect l="0" t="0" r="0" b="0"/>
              <a:pathLst>
                <a:path w="478800" h="125936" fill="none">
                  <a:moveTo>
                    <a:pt x="98800" y="34614"/>
                  </a:moveTo>
                  <a:cubicBezTo>
                    <a:pt x="244982" y="101831"/>
                    <a:pt x="391730" y="160550"/>
                    <a:pt x="577600" y="1605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9" name="MMConnector"/>
            <p:cNvSpPr/>
            <p:nvPr/>
          </p:nvSpPr>
          <p:spPr>
            <a:xfrm>
              <a:off x="4089400" y="3878386"/>
              <a:ext cx="760625" cy="746700"/>
            </a:xfrm>
            <a:custGeom>
              <a:avLst/>
              <a:gdLst/>
              <a:ahLst/>
              <a:cxnLst/>
              <a:rect l="0" t="0" r="0" b="0"/>
              <a:pathLst>
                <a:path w="760625" h="746700" fill="none">
                  <a:moveTo>
                    <a:pt x="-183025" y="-265050"/>
                  </a:moveTo>
                  <a:cubicBezTo>
                    <a:pt x="40123" y="18999"/>
                    <a:pt x="157177" y="481650"/>
                    <a:pt x="577600" y="4816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0" name="MMConnector"/>
            <p:cNvSpPr/>
            <p:nvPr/>
          </p:nvSpPr>
          <p:spPr>
            <a:xfrm>
              <a:off x="5522000" y="2453350"/>
              <a:ext cx="205200" cy="24700"/>
            </a:xfrm>
            <a:custGeom>
              <a:avLst/>
              <a:gdLst/>
              <a:ahLst/>
              <a:cxnLst/>
              <a:rect l="0" t="0" r="0" b="0"/>
              <a:pathLst>
                <a:path w="205200" h="24700" fill="none">
                  <a:moveTo>
                    <a:pt x="-102600" y="12350"/>
                  </a:moveTo>
                  <a:cubicBezTo>
                    <a:pt x="-17611" y="12350"/>
                    <a:pt x="34253" y="-12350"/>
                    <a:pt x="102600" y="-123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1" name="MMConnector"/>
            <p:cNvSpPr/>
            <p:nvPr/>
          </p:nvSpPr>
          <p:spPr>
            <a:xfrm>
              <a:off x="5522000" y="2563550"/>
              <a:ext cx="205200" cy="195700"/>
            </a:xfrm>
            <a:custGeom>
              <a:avLst/>
              <a:gdLst/>
              <a:ahLst/>
              <a:cxnLst/>
              <a:rect l="0" t="0" r="0" b="0"/>
              <a:pathLst>
                <a:path w="205200" h="195700" fill="none">
                  <a:moveTo>
                    <a:pt x="-102600" y="-97850"/>
                  </a:moveTo>
                  <a:cubicBezTo>
                    <a:pt x="2000" y="-97850"/>
                    <a:pt x="-11507" y="97850"/>
                    <a:pt x="102600" y="978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2" name="MMConnector"/>
            <p:cNvSpPr/>
            <p:nvPr/>
          </p:nvSpPr>
          <p:spPr>
            <a:xfrm>
              <a:off x="5522000" y="3095550"/>
              <a:ext cx="205200" cy="24700"/>
            </a:xfrm>
            <a:custGeom>
              <a:avLst/>
              <a:gdLst/>
              <a:ahLst/>
              <a:cxnLst/>
              <a:rect l="0" t="0" r="0" b="0"/>
              <a:pathLst>
                <a:path w="205200" h="24700" fill="none">
                  <a:moveTo>
                    <a:pt x="-102600" y="12350"/>
                  </a:moveTo>
                  <a:cubicBezTo>
                    <a:pt x="-17611" y="12350"/>
                    <a:pt x="34253" y="-12350"/>
                    <a:pt x="102600" y="-123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7" name="MMConnector"/>
            <p:cNvSpPr/>
            <p:nvPr/>
          </p:nvSpPr>
          <p:spPr>
            <a:xfrm>
              <a:off x="5522000" y="3205750"/>
              <a:ext cx="205200" cy="195700"/>
            </a:xfrm>
            <a:custGeom>
              <a:avLst/>
              <a:gdLst/>
              <a:ahLst/>
              <a:cxnLst/>
              <a:rect l="0" t="0" r="0" b="0"/>
              <a:pathLst>
                <a:path w="205200" h="195700" fill="none">
                  <a:moveTo>
                    <a:pt x="-102600" y="-97850"/>
                  </a:moveTo>
                  <a:cubicBezTo>
                    <a:pt x="2000" y="-97850"/>
                    <a:pt x="-11507" y="97850"/>
                    <a:pt x="102600" y="978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9" name="MMConnector"/>
            <p:cNvSpPr/>
            <p:nvPr/>
          </p:nvSpPr>
          <p:spPr>
            <a:xfrm>
              <a:off x="5408000" y="3737750"/>
              <a:ext cx="205200" cy="24700"/>
            </a:xfrm>
            <a:custGeom>
              <a:avLst/>
              <a:gdLst/>
              <a:ahLst/>
              <a:cxnLst/>
              <a:rect l="0" t="0" r="0" b="0"/>
              <a:pathLst>
                <a:path w="205200" h="24700" fill="none">
                  <a:moveTo>
                    <a:pt x="-102600" y="12350"/>
                  </a:moveTo>
                  <a:cubicBezTo>
                    <a:pt x="-17611" y="12350"/>
                    <a:pt x="34253" y="-12350"/>
                    <a:pt x="102600" y="-123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1" name="MMConnector"/>
            <p:cNvSpPr/>
            <p:nvPr/>
          </p:nvSpPr>
          <p:spPr>
            <a:xfrm>
              <a:off x="5408000" y="3847950"/>
              <a:ext cx="205200" cy="195700"/>
            </a:xfrm>
            <a:custGeom>
              <a:avLst/>
              <a:gdLst/>
              <a:ahLst/>
              <a:cxnLst/>
              <a:rect l="0" t="0" r="0" b="0"/>
              <a:pathLst>
                <a:path w="205200" h="195700" fill="none">
                  <a:moveTo>
                    <a:pt x="-102600" y="-97850"/>
                  </a:moveTo>
                  <a:cubicBezTo>
                    <a:pt x="2000" y="-97850"/>
                    <a:pt x="-11507" y="97850"/>
                    <a:pt x="102600" y="978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3" name="MMConnector"/>
            <p:cNvSpPr/>
            <p:nvPr/>
          </p:nvSpPr>
          <p:spPr>
            <a:xfrm>
              <a:off x="5522000" y="4379950"/>
              <a:ext cx="205200" cy="24700"/>
            </a:xfrm>
            <a:custGeom>
              <a:avLst/>
              <a:gdLst/>
              <a:ahLst/>
              <a:cxnLst/>
              <a:rect l="0" t="0" r="0" b="0"/>
              <a:pathLst>
                <a:path w="205200" h="24700" fill="none">
                  <a:moveTo>
                    <a:pt x="-102600" y="12350"/>
                  </a:moveTo>
                  <a:cubicBezTo>
                    <a:pt x="-17611" y="12350"/>
                    <a:pt x="34253" y="-12350"/>
                    <a:pt x="102600" y="-123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5" name="MMConnector"/>
            <p:cNvSpPr/>
            <p:nvPr/>
          </p:nvSpPr>
          <p:spPr>
            <a:xfrm>
              <a:off x="5522000" y="4490150"/>
              <a:ext cx="205200" cy="195700"/>
            </a:xfrm>
            <a:custGeom>
              <a:avLst/>
              <a:gdLst/>
              <a:ahLst/>
              <a:cxnLst/>
              <a:rect l="0" t="0" r="0" b="0"/>
              <a:pathLst>
                <a:path w="205200" h="195700" fill="none">
                  <a:moveTo>
                    <a:pt x="-102600" y="-97850"/>
                  </a:moveTo>
                  <a:cubicBezTo>
                    <a:pt x="2000" y="-97850"/>
                    <a:pt x="-11507" y="97850"/>
                    <a:pt x="102600" y="978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3" name="MainIdea"/>
            <p:cNvSpPr/>
            <p:nvPr/>
          </p:nvSpPr>
          <p:spPr>
            <a:xfrm>
              <a:off x="2835400" y="3266265"/>
              <a:ext cx="1352800" cy="325469"/>
            </a:xfrm>
            <a:custGeom>
              <a:avLst/>
              <a:gdLst>
                <a:gd name="rtl" fmla="*/ 154280 w 1352800"/>
                <a:gd name="rtt" fmla="*/ 117420 h 433200"/>
                <a:gd name="rtr" fmla="*/ 1195480 w 1352800"/>
                <a:gd name="rtb" fmla="*/ 307420 h 433200"/>
              </a:gdLst>
              <a:ahLst/>
              <a:cxnLst/>
              <a:rect l="rtl" t="rtt" r="rtr" b="rtb"/>
              <a:pathLst>
                <a:path w="1352800" h="433200">
                  <a:moveTo>
                    <a:pt x="30400" y="0"/>
                  </a:moveTo>
                  <a:lnTo>
                    <a:pt x="1322400" y="0"/>
                  </a:lnTo>
                  <a:cubicBezTo>
                    <a:pt x="1339181" y="0"/>
                    <a:pt x="1352800" y="13619"/>
                    <a:pt x="1352800" y="30400"/>
                  </a:cubicBezTo>
                  <a:lnTo>
                    <a:pt x="1352800" y="402800"/>
                  </a:lnTo>
                  <a:cubicBezTo>
                    <a:pt x="1352800" y="419581"/>
                    <a:pt x="1339181" y="433200"/>
                    <a:pt x="1322400" y="433200"/>
                  </a:cubicBezTo>
                  <a:lnTo>
                    <a:pt x="30400" y="433200"/>
                  </a:lnTo>
                  <a:cubicBezTo>
                    <a:pt x="13619" y="433200"/>
                    <a:pt x="0" y="419581"/>
                    <a:pt x="0" y="4028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F81BD"/>
            </a:solidFill>
            <a:ln w="228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dirty="0" err="1">
                  <a:latin typeface="微软雅黑" panose="020B0503020204020204" charset="-122"/>
                </a:rPr>
                <a:t>非关系型数据库</a:t>
              </a:r>
              <a:endParaRPr dirty="0">
                <a:latin typeface="微软雅黑" panose="020B0503020204020204" charset="-122"/>
              </a:endParaRPr>
            </a:p>
          </p:txBody>
        </p:sp>
        <p:sp>
          <p:nvSpPr>
            <p:cNvPr id="24" name="MainTopic"/>
            <p:cNvSpPr/>
            <p:nvPr/>
          </p:nvSpPr>
          <p:spPr>
            <a:xfrm>
              <a:off x="4667000" y="2328900"/>
              <a:ext cx="752400" cy="273600"/>
            </a:xfrm>
            <a:custGeom>
              <a:avLst/>
              <a:gdLst>
                <a:gd name="rtl" fmla="*/ 131480 w 752400"/>
                <a:gd name="rtt" fmla="*/ 56620 h 273600"/>
                <a:gd name="rtr" fmla="*/ 617880 w 752400"/>
                <a:gd name="rtb" fmla="*/ 208620 h 273600"/>
              </a:gdLst>
              <a:ahLst/>
              <a:cxnLst/>
              <a:rect l="rtl" t="rtt" r="rtr" b="rtb"/>
              <a:pathLst>
                <a:path w="752400" h="273600">
                  <a:moveTo>
                    <a:pt x="30400" y="0"/>
                  </a:moveTo>
                  <a:lnTo>
                    <a:pt x="722000" y="0"/>
                  </a:lnTo>
                  <a:cubicBezTo>
                    <a:pt x="738781" y="0"/>
                    <a:pt x="752400" y="13619"/>
                    <a:pt x="752400" y="30400"/>
                  </a:cubicBezTo>
                  <a:lnTo>
                    <a:pt x="752400" y="243200"/>
                  </a:lnTo>
                  <a:cubicBezTo>
                    <a:pt x="752400" y="259981"/>
                    <a:pt x="738781" y="273600"/>
                    <a:pt x="7220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 dirty="0" err="1">
                  <a:solidFill>
                    <a:srgbClr val="303030"/>
                  </a:solidFill>
                  <a:latin typeface="微软雅黑" panose="020B0503020204020204" charset="-122"/>
                </a:rPr>
                <a:t>键值储存</a:t>
              </a:r>
              <a:endParaRPr sz="1600" dirty="0">
                <a:solidFill>
                  <a:srgbClr val="30303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" name="MainTopic"/>
            <p:cNvSpPr/>
            <p:nvPr/>
          </p:nvSpPr>
          <p:spPr>
            <a:xfrm>
              <a:off x="4667000" y="2971100"/>
              <a:ext cx="752400" cy="273600"/>
            </a:xfrm>
            <a:custGeom>
              <a:avLst/>
              <a:gdLst>
                <a:gd name="rtl" fmla="*/ 131480 w 752400"/>
                <a:gd name="rtt" fmla="*/ 56620 h 273600"/>
                <a:gd name="rtr" fmla="*/ 617880 w 752400"/>
                <a:gd name="rtb" fmla="*/ 208620 h 273600"/>
              </a:gdLst>
              <a:ahLst/>
              <a:cxnLst/>
              <a:rect l="rtl" t="rtt" r="rtr" b="rtb"/>
              <a:pathLst>
                <a:path w="752400" h="273600">
                  <a:moveTo>
                    <a:pt x="30400" y="0"/>
                  </a:moveTo>
                  <a:lnTo>
                    <a:pt x="722000" y="0"/>
                  </a:lnTo>
                  <a:cubicBezTo>
                    <a:pt x="738781" y="0"/>
                    <a:pt x="752400" y="13619"/>
                    <a:pt x="752400" y="30400"/>
                  </a:cubicBezTo>
                  <a:lnTo>
                    <a:pt x="752400" y="243200"/>
                  </a:lnTo>
                  <a:cubicBezTo>
                    <a:pt x="752400" y="259981"/>
                    <a:pt x="738781" y="273600"/>
                    <a:pt x="7220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>
                  <a:solidFill>
                    <a:srgbClr val="303030"/>
                  </a:solidFill>
                  <a:latin typeface="微软雅黑" panose="020B0503020204020204" charset="-122"/>
                </a:rPr>
                <a:t>文档储存</a:t>
              </a:r>
            </a:p>
          </p:txBody>
        </p:sp>
        <p:sp>
          <p:nvSpPr>
            <p:cNvPr id="26" name="MainTopic"/>
            <p:cNvSpPr/>
            <p:nvPr/>
          </p:nvSpPr>
          <p:spPr>
            <a:xfrm>
              <a:off x="4667000" y="3613300"/>
              <a:ext cx="638400" cy="273600"/>
            </a:xfrm>
            <a:custGeom>
              <a:avLst/>
              <a:gdLst>
                <a:gd name="rtl" fmla="*/ 131480 w 638400"/>
                <a:gd name="rtt" fmla="*/ 56620 h 273600"/>
                <a:gd name="rtr" fmla="*/ 503880 w 638400"/>
                <a:gd name="rtb" fmla="*/ 208620 h 273600"/>
              </a:gdLst>
              <a:ahLst/>
              <a:cxnLst/>
              <a:rect l="rtl" t="rtt" r="rtr" b="rtb"/>
              <a:pathLst>
                <a:path w="638400" h="273600">
                  <a:moveTo>
                    <a:pt x="30400" y="0"/>
                  </a:moveTo>
                  <a:lnTo>
                    <a:pt x="608000" y="0"/>
                  </a:lnTo>
                  <a:cubicBezTo>
                    <a:pt x="624781" y="0"/>
                    <a:pt x="638400" y="13619"/>
                    <a:pt x="638400" y="30400"/>
                  </a:cubicBezTo>
                  <a:lnTo>
                    <a:pt x="638400" y="243200"/>
                  </a:lnTo>
                  <a:cubicBezTo>
                    <a:pt x="638400" y="259981"/>
                    <a:pt x="624781" y="273600"/>
                    <a:pt x="6080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>
                  <a:solidFill>
                    <a:srgbClr val="303030"/>
                  </a:solidFill>
                  <a:latin typeface="微软雅黑" panose="020B0503020204020204" charset="-122"/>
                </a:rPr>
                <a:t>列储存</a:t>
              </a:r>
            </a:p>
          </p:txBody>
        </p:sp>
        <p:sp>
          <p:nvSpPr>
            <p:cNvPr id="27" name="MainTopic"/>
            <p:cNvSpPr/>
            <p:nvPr/>
          </p:nvSpPr>
          <p:spPr>
            <a:xfrm>
              <a:off x="4667000" y="4255500"/>
              <a:ext cx="752400" cy="273600"/>
            </a:xfrm>
            <a:custGeom>
              <a:avLst/>
              <a:gdLst>
                <a:gd name="rtl" fmla="*/ 131480 w 752400"/>
                <a:gd name="rtt" fmla="*/ 56620 h 273600"/>
                <a:gd name="rtr" fmla="*/ 617880 w 752400"/>
                <a:gd name="rtb" fmla="*/ 208620 h 273600"/>
              </a:gdLst>
              <a:ahLst/>
              <a:cxnLst/>
              <a:rect l="rtl" t="rtt" r="rtr" b="rtb"/>
              <a:pathLst>
                <a:path w="752400" h="273600">
                  <a:moveTo>
                    <a:pt x="30400" y="0"/>
                  </a:moveTo>
                  <a:lnTo>
                    <a:pt x="722000" y="0"/>
                  </a:lnTo>
                  <a:cubicBezTo>
                    <a:pt x="738781" y="0"/>
                    <a:pt x="752400" y="13619"/>
                    <a:pt x="752400" y="30400"/>
                  </a:cubicBezTo>
                  <a:lnTo>
                    <a:pt x="752400" y="243200"/>
                  </a:lnTo>
                  <a:cubicBezTo>
                    <a:pt x="752400" y="259981"/>
                    <a:pt x="738781" y="273600"/>
                    <a:pt x="7220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>
                  <a:solidFill>
                    <a:srgbClr val="303030"/>
                  </a:solidFill>
                  <a:latin typeface="微软雅黑" panose="020B0503020204020204" charset="-122"/>
                </a:rPr>
                <a:t>图形储存</a:t>
              </a:r>
            </a:p>
          </p:txBody>
        </p:sp>
        <p:sp>
          <p:nvSpPr>
            <p:cNvPr id="28" name="SubTopic"/>
            <p:cNvSpPr/>
            <p:nvPr/>
          </p:nvSpPr>
          <p:spPr>
            <a:xfrm>
              <a:off x="5624600" y="2270000"/>
              <a:ext cx="699200" cy="171000"/>
            </a:xfrm>
            <a:custGeom>
              <a:avLst/>
              <a:gdLst>
                <a:gd name="rtl" fmla="*/ 53200 w 699200"/>
                <a:gd name="rtt" fmla="*/ 15960 h 171000"/>
                <a:gd name="rtr" fmla="*/ 646000 w 699200"/>
                <a:gd name="rtb" fmla="*/ 145160 h 171000"/>
              </a:gdLst>
              <a:ahLst/>
              <a:cxnLst/>
              <a:rect l="rtl" t="rtt" r="rtr" b="rtb"/>
              <a:pathLst>
                <a:path w="699200" h="171000" stroke="0">
                  <a:moveTo>
                    <a:pt x="0" y="0"/>
                  </a:moveTo>
                  <a:lnTo>
                    <a:pt x="699200" y="0"/>
                  </a:lnTo>
                  <a:lnTo>
                    <a:pt x="699200" y="171000"/>
                  </a:lnTo>
                  <a:lnTo>
                    <a:pt x="0" y="171000"/>
                  </a:lnTo>
                  <a:lnTo>
                    <a:pt x="0" y="0"/>
                  </a:lnTo>
                  <a:close/>
                </a:path>
                <a:path w="699200" h="171000" fill="none">
                  <a:moveTo>
                    <a:pt x="0" y="171000"/>
                  </a:moveTo>
                  <a:lnTo>
                    <a:pt x="699200" y="1710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 dirty="0">
                  <a:solidFill>
                    <a:srgbClr val="303030"/>
                  </a:solidFill>
                  <a:latin typeface="微软雅黑" panose="020B0503020204020204" charset="-122"/>
                </a:rPr>
                <a:t>·</a:t>
              </a:r>
              <a:r>
                <a:rPr sz="1400" dirty="0" err="1">
                  <a:solidFill>
                    <a:srgbClr val="303030"/>
                  </a:solidFill>
                  <a:latin typeface="微软雅黑" panose="020B0503020204020204" charset="-122"/>
                </a:rPr>
                <a:t>Memcached</a:t>
              </a:r>
              <a:endParaRPr sz="1400" dirty="0">
                <a:solidFill>
                  <a:srgbClr val="30303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9" name="SubTopic"/>
            <p:cNvSpPr/>
            <p:nvPr/>
          </p:nvSpPr>
          <p:spPr>
            <a:xfrm>
              <a:off x="5624600" y="2490400"/>
              <a:ext cx="402800" cy="171000"/>
            </a:xfrm>
            <a:custGeom>
              <a:avLst/>
              <a:gdLst>
                <a:gd name="rtl" fmla="*/ 53200 w 402800"/>
                <a:gd name="rtt" fmla="*/ 15960 h 171000"/>
                <a:gd name="rtr" fmla="*/ 349600 w 402800"/>
                <a:gd name="rtb" fmla="*/ 145160 h 171000"/>
              </a:gdLst>
              <a:ahLst/>
              <a:cxnLst/>
              <a:rect l="rtl" t="rtt" r="rtr" b="rtb"/>
              <a:pathLst>
                <a:path w="402800" h="171000" stroke="0">
                  <a:moveTo>
                    <a:pt x="0" y="0"/>
                  </a:moveTo>
                  <a:lnTo>
                    <a:pt x="402800" y="0"/>
                  </a:lnTo>
                  <a:lnTo>
                    <a:pt x="402800" y="171000"/>
                  </a:lnTo>
                  <a:lnTo>
                    <a:pt x="0" y="171000"/>
                  </a:lnTo>
                  <a:lnTo>
                    <a:pt x="0" y="0"/>
                  </a:lnTo>
                  <a:close/>
                </a:path>
                <a:path w="402800" h="171000" fill="none">
                  <a:moveTo>
                    <a:pt x="0" y="171000"/>
                  </a:moveTo>
                  <a:lnTo>
                    <a:pt x="402800" y="1710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·Redis</a:t>
              </a:r>
            </a:p>
          </p:txBody>
        </p:sp>
        <p:sp>
          <p:nvSpPr>
            <p:cNvPr id="114" name="SubTopic"/>
            <p:cNvSpPr/>
            <p:nvPr/>
          </p:nvSpPr>
          <p:spPr>
            <a:xfrm>
              <a:off x="5624600" y="2912200"/>
              <a:ext cx="608000" cy="171000"/>
            </a:xfrm>
            <a:custGeom>
              <a:avLst/>
              <a:gdLst>
                <a:gd name="rtl" fmla="*/ 53200 w 608000"/>
                <a:gd name="rtt" fmla="*/ 15960 h 171000"/>
                <a:gd name="rtr" fmla="*/ 554800 w 608000"/>
                <a:gd name="rtb" fmla="*/ 145160 h 171000"/>
              </a:gdLst>
              <a:ahLst/>
              <a:cxnLst/>
              <a:rect l="rtl" t="rtt" r="rtr" b="rtb"/>
              <a:pathLst>
                <a:path w="608000" h="171000" stroke="0">
                  <a:moveTo>
                    <a:pt x="0" y="0"/>
                  </a:moveTo>
                  <a:lnTo>
                    <a:pt x="608000" y="0"/>
                  </a:lnTo>
                  <a:lnTo>
                    <a:pt x="608000" y="171000"/>
                  </a:lnTo>
                  <a:lnTo>
                    <a:pt x="0" y="171000"/>
                  </a:lnTo>
                  <a:lnTo>
                    <a:pt x="0" y="0"/>
                  </a:lnTo>
                  <a:close/>
                </a:path>
                <a:path w="608000" h="171000" fill="none">
                  <a:moveTo>
                    <a:pt x="0" y="171000"/>
                  </a:moveTo>
                  <a:lnTo>
                    <a:pt x="608000" y="1710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·mongoDB</a:t>
              </a:r>
            </a:p>
          </p:txBody>
        </p:sp>
        <p:sp>
          <p:nvSpPr>
            <p:cNvPr id="116" name="SubTopic"/>
            <p:cNvSpPr/>
            <p:nvPr/>
          </p:nvSpPr>
          <p:spPr>
            <a:xfrm>
              <a:off x="5624600" y="3132600"/>
              <a:ext cx="562400" cy="171000"/>
            </a:xfrm>
            <a:custGeom>
              <a:avLst/>
              <a:gdLst>
                <a:gd name="rtl" fmla="*/ 53200 w 562400"/>
                <a:gd name="rtt" fmla="*/ 15960 h 171000"/>
                <a:gd name="rtr" fmla="*/ 509200 w 562400"/>
                <a:gd name="rtb" fmla="*/ 145160 h 171000"/>
              </a:gdLst>
              <a:ahLst/>
              <a:cxnLst/>
              <a:rect l="rtl" t="rtt" r="rtr" b="rtb"/>
              <a:pathLst>
                <a:path w="562400" h="171000" stroke="0">
                  <a:moveTo>
                    <a:pt x="0" y="0"/>
                  </a:moveTo>
                  <a:lnTo>
                    <a:pt x="562400" y="0"/>
                  </a:lnTo>
                  <a:lnTo>
                    <a:pt x="562400" y="171000"/>
                  </a:lnTo>
                  <a:lnTo>
                    <a:pt x="0" y="171000"/>
                  </a:lnTo>
                  <a:lnTo>
                    <a:pt x="0" y="0"/>
                  </a:lnTo>
                  <a:close/>
                </a:path>
                <a:path w="562400" h="171000" fill="none">
                  <a:moveTo>
                    <a:pt x="0" y="171000"/>
                  </a:moveTo>
                  <a:lnTo>
                    <a:pt x="562400" y="1710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·CouchDB</a:t>
              </a:r>
            </a:p>
          </p:txBody>
        </p:sp>
        <p:sp>
          <p:nvSpPr>
            <p:cNvPr id="118" name="SubTopic"/>
            <p:cNvSpPr/>
            <p:nvPr/>
          </p:nvSpPr>
          <p:spPr>
            <a:xfrm>
              <a:off x="5510600" y="3554400"/>
              <a:ext cx="440800" cy="171000"/>
            </a:xfrm>
            <a:custGeom>
              <a:avLst/>
              <a:gdLst>
                <a:gd name="rtl" fmla="*/ 53200 w 440800"/>
                <a:gd name="rtt" fmla="*/ 15960 h 171000"/>
                <a:gd name="rtr" fmla="*/ 387600 w 440800"/>
                <a:gd name="rtb" fmla="*/ 145160 h 171000"/>
              </a:gdLst>
              <a:ahLst/>
              <a:cxnLst/>
              <a:rect l="rtl" t="rtt" r="rtr" b="rtb"/>
              <a:pathLst>
                <a:path w="440800" h="171000" stroke="0">
                  <a:moveTo>
                    <a:pt x="0" y="0"/>
                  </a:moveTo>
                  <a:lnTo>
                    <a:pt x="440800" y="0"/>
                  </a:lnTo>
                  <a:lnTo>
                    <a:pt x="440800" y="171000"/>
                  </a:lnTo>
                  <a:lnTo>
                    <a:pt x="0" y="171000"/>
                  </a:lnTo>
                  <a:lnTo>
                    <a:pt x="0" y="0"/>
                  </a:lnTo>
                  <a:close/>
                </a:path>
                <a:path w="440800" h="171000" fill="none">
                  <a:moveTo>
                    <a:pt x="0" y="171000"/>
                  </a:moveTo>
                  <a:lnTo>
                    <a:pt x="440800" y="1710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695">
                  <a:solidFill>
                    <a:srgbClr val="303030"/>
                  </a:solidFill>
                  <a:latin typeface="微软雅黑" panose="020B0503020204020204" charset="-122"/>
                </a:rPr>
                <a:t>·</a:t>
              </a:r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HBase</a:t>
              </a:r>
            </a:p>
          </p:txBody>
        </p:sp>
        <p:sp>
          <p:nvSpPr>
            <p:cNvPr id="120" name="SubTopic"/>
            <p:cNvSpPr/>
            <p:nvPr/>
          </p:nvSpPr>
          <p:spPr>
            <a:xfrm>
              <a:off x="5510600" y="3774800"/>
              <a:ext cx="623200" cy="171000"/>
            </a:xfrm>
            <a:custGeom>
              <a:avLst/>
              <a:gdLst>
                <a:gd name="rtl" fmla="*/ 53200 w 623200"/>
                <a:gd name="rtt" fmla="*/ 15960 h 171000"/>
                <a:gd name="rtr" fmla="*/ 570000 w 623200"/>
                <a:gd name="rtb" fmla="*/ 145160 h 171000"/>
              </a:gdLst>
              <a:ahLst/>
              <a:cxnLst/>
              <a:rect l="rtl" t="rtt" r="rtr" b="rtb"/>
              <a:pathLst>
                <a:path w="623200" h="171000" stroke="0">
                  <a:moveTo>
                    <a:pt x="0" y="0"/>
                  </a:moveTo>
                  <a:lnTo>
                    <a:pt x="623200" y="0"/>
                  </a:lnTo>
                  <a:lnTo>
                    <a:pt x="623200" y="171000"/>
                  </a:lnTo>
                  <a:lnTo>
                    <a:pt x="0" y="171000"/>
                  </a:lnTo>
                  <a:lnTo>
                    <a:pt x="0" y="0"/>
                  </a:lnTo>
                  <a:close/>
                </a:path>
                <a:path w="623200" h="171000" fill="none">
                  <a:moveTo>
                    <a:pt x="0" y="171000"/>
                  </a:moveTo>
                  <a:lnTo>
                    <a:pt x="623200" y="1710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·Cassandra</a:t>
              </a:r>
            </a:p>
          </p:txBody>
        </p:sp>
        <p:sp>
          <p:nvSpPr>
            <p:cNvPr id="122" name="SubTopic"/>
            <p:cNvSpPr/>
            <p:nvPr/>
          </p:nvSpPr>
          <p:spPr>
            <a:xfrm>
              <a:off x="5624600" y="4196600"/>
              <a:ext cx="440800" cy="171000"/>
            </a:xfrm>
            <a:custGeom>
              <a:avLst/>
              <a:gdLst>
                <a:gd name="rtl" fmla="*/ 53200 w 440800"/>
                <a:gd name="rtt" fmla="*/ 15960 h 171000"/>
                <a:gd name="rtr" fmla="*/ 387600 w 440800"/>
                <a:gd name="rtb" fmla="*/ 145160 h 171000"/>
              </a:gdLst>
              <a:ahLst/>
              <a:cxnLst/>
              <a:rect l="rtl" t="rtt" r="rtr" b="rtb"/>
              <a:pathLst>
                <a:path w="440800" h="171000" stroke="0">
                  <a:moveTo>
                    <a:pt x="0" y="0"/>
                  </a:moveTo>
                  <a:lnTo>
                    <a:pt x="440800" y="0"/>
                  </a:lnTo>
                  <a:lnTo>
                    <a:pt x="440800" y="171000"/>
                  </a:lnTo>
                  <a:lnTo>
                    <a:pt x="0" y="171000"/>
                  </a:lnTo>
                  <a:lnTo>
                    <a:pt x="0" y="0"/>
                  </a:lnTo>
                  <a:close/>
                </a:path>
                <a:path w="440800" h="171000" fill="none">
                  <a:moveTo>
                    <a:pt x="0" y="171000"/>
                  </a:moveTo>
                  <a:lnTo>
                    <a:pt x="440800" y="1710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·Neo4J</a:t>
              </a:r>
            </a:p>
          </p:txBody>
        </p:sp>
        <p:sp>
          <p:nvSpPr>
            <p:cNvPr id="124" name="SubTopic"/>
            <p:cNvSpPr/>
            <p:nvPr/>
          </p:nvSpPr>
          <p:spPr>
            <a:xfrm>
              <a:off x="5624600" y="4417000"/>
              <a:ext cx="562400" cy="171000"/>
            </a:xfrm>
            <a:custGeom>
              <a:avLst/>
              <a:gdLst>
                <a:gd name="rtl" fmla="*/ 53200 w 562400"/>
                <a:gd name="rtt" fmla="*/ 15960 h 171000"/>
                <a:gd name="rtr" fmla="*/ 509200 w 562400"/>
                <a:gd name="rtb" fmla="*/ 145160 h 171000"/>
              </a:gdLst>
              <a:ahLst/>
              <a:cxnLst/>
              <a:rect l="rtl" t="rtt" r="rtr" b="rtb"/>
              <a:pathLst>
                <a:path w="562400" h="171000" stroke="0">
                  <a:moveTo>
                    <a:pt x="0" y="0"/>
                  </a:moveTo>
                  <a:lnTo>
                    <a:pt x="562400" y="0"/>
                  </a:lnTo>
                  <a:lnTo>
                    <a:pt x="562400" y="171000"/>
                  </a:lnTo>
                  <a:lnTo>
                    <a:pt x="0" y="171000"/>
                  </a:lnTo>
                  <a:lnTo>
                    <a:pt x="0" y="0"/>
                  </a:lnTo>
                  <a:close/>
                </a:path>
                <a:path w="562400" h="171000" fill="none">
                  <a:moveTo>
                    <a:pt x="0" y="171000"/>
                  </a:moveTo>
                  <a:lnTo>
                    <a:pt x="562400" y="1710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·InforGrid</a:t>
              </a:r>
            </a:p>
          </p:txBody>
        </p:sp>
      </p:grpSp>
      <p:grpSp>
        <p:nvGrpSpPr>
          <p:cNvPr id="30" name="Group107"/>
          <p:cNvGrpSpPr/>
          <p:nvPr/>
        </p:nvGrpSpPr>
        <p:grpSpPr>
          <a:xfrm>
            <a:off x="5441362" y="4824113"/>
            <a:ext cx="3929953" cy="1412838"/>
            <a:chOff x="3511800" y="3045200"/>
            <a:chExt cx="2135600" cy="767600"/>
          </a:xfrm>
        </p:grpSpPr>
        <p:sp>
          <p:nvSpPr>
            <p:cNvPr id="31" name="MMConnector"/>
            <p:cNvSpPr/>
            <p:nvPr/>
          </p:nvSpPr>
          <p:spPr>
            <a:xfrm>
              <a:off x="4224300" y="3301700"/>
              <a:ext cx="478800" cy="177639"/>
            </a:xfrm>
            <a:custGeom>
              <a:avLst/>
              <a:gdLst/>
              <a:ahLst/>
              <a:cxnLst/>
              <a:rect l="0" t="0" r="0" b="0"/>
              <a:pathLst>
                <a:path w="478800" h="177639" fill="none">
                  <a:moveTo>
                    <a:pt x="-81700" y="50339"/>
                  </a:moveTo>
                  <a:cubicBezTo>
                    <a:pt x="74176" y="-24607"/>
                    <a:pt x="201450" y="-127300"/>
                    <a:pt x="397100" y="-1273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32" name="MMConnector"/>
            <p:cNvSpPr/>
            <p:nvPr/>
          </p:nvSpPr>
          <p:spPr>
            <a:xfrm>
              <a:off x="4224300" y="3556300"/>
              <a:ext cx="478800" cy="177639"/>
            </a:xfrm>
            <a:custGeom>
              <a:avLst/>
              <a:gdLst/>
              <a:ahLst/>
              <a:cxnLst/>
              <a:rect l="0" t="0" r="0" b="0"/>
              <a:pathLst>
                <a:path w="478800" h="177639" fill="none">
                  <a:moveTo>
                    <a:pt x="-81700" y="-50339"/>
                  </a:moveTo>
                  <a:cubicBezTo>
                    <a:pt x="74176" y="24607"/>
                    <a:pt x="201450" y="127300"/>
                    <a:pt x="397100" y="1273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33" name="MainIdea"/>
            <p:cNvSpPr/>
            <p:nvPr/>
          </p:nvSpPr>
          <p:spPr>
            <a:xfrm>
              <a:off x="3511800" y="3301589"/>
              <a:ext cx="630800" cy="254826"/>
            </a:xfrm>
            <a:custGeom>
              <a:avLst/>
              <a:gdLst>
                <a:gd name="rtl" fmla="*/ 154280 w 630800"/>
                <a:gd name="rtt" fmla="*/ 128440 h 410400"/>
                <a:gd name="rtr" fmla="*/ 473480 w 630800"/>
                <a:gd name="rtb" fmla="*/ 295640 h 410400"/>
              </a:gdLst>
              <a:ahLst/>
              <a:cxnLst/>
              <a:rect l="rtl" t="rtt" r="rtr" b="rtb"/>
              <a:pathLst>
                <a:path w="630800" h="410400">
                  <a:moveTo>
                    <a:pt x="30400" y="0"/>
                  </a:moveTo>
                  <a:lnTo>
                    <a:pt x="600400" y="0"/>
                  </a:lnTo>
                  <a:cubicBezTo>
                    <a:pt x="617181" y="0"/>
                    <a:pt x="630800" y="13619"/>
                    <a:pt x="630800" y="30400"/>
                  </a:cubicBezTo>
                  <a:lnTo>
                    <a:pt x="630800" y="380000"/>
                  </a:lnTo>
                  <a:cubicBezTo>
                    <a:pt x="630800" y="396781"/>
                    <a:pt x="617181" y="410400"/>
                    <a:pt x="600400" y="410400"/>
                  </a:cubicBezTo>
                  <a:lnTo>
                    <a:pt x="30400" y="410400"/>
                  </a:lnTo>
                  <a:cubicBezTo>
                    <a:pt x="13619" y="410400"/>
                    <a:pt x="0" y="396781"/>
                    <a:pt x="0" y="380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F81BD"/>
            </a:solidFill>
            <a:ln w="228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dirty="0" err="1">
                  <a:latin typeface="宋体" panose="02010600030101010101" pitchFamily="2" charset="-122"/>
                </a:rPr>
                <a:t>问题</a:t>
              </a:r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" name="MainTopic"/>
            <p:cNvSpPr/>
            <p:nvPr/>
          </p:nvSpPr>
          <p:spPr>
            <a:xfrm>
              <a:off x="4621400" y="3045200"/>
              <a:ext cx="1026000" cy="258400"/>
            </a:xfrm>
            <a:custGeom>
              <a:avLst/>
              <a:gdLst>
                <a:gd name="rtl" fmla="*/ 131480 w 1026000"/>
                <a:gd name="rtt" fmla="*/ 67640 h 258400"/>
                <a:gd name="rtr" fmla="*/ 891480 w 1026000"/>
                <a:gd name="rtb" fmla="*/ 204440 h 258400"/>
              </a:gdLst>
              <a:ahLst/>
              <a:cxnLst/>
              <a:rect l="rtl" t="rtt" r="rtr" b="rtb"/>
              <a:pathLst>
                <a:path w="1026000" h="258400">
                  <a:moveTo>
                    <a:pt x="30400" y="0"/>
                  </a:moveTo>
                  <a:lnTo>
                    <a:pt x="995600" y="0"/>
                  </a:lnTo>
                  <a:cubicBezTo>
                    <a:pt x="1012381" y="0"/>
                    <a:pt x="1026000" y="13619"/>
                    <a:pt x="1026000" y="30400"/>
                  </a:cubicBezTo>
                  <a:lnTo>
                    <a:pt x="1026000" y="228000"/>
                  </a:lnTo>
                  <a:cubicBezTo>
                    <a:pt x="1026000" y="244781"/>
                    <a:pt x="1012381" y="258400"/>
                    <a:pt x="995600" y="258400"/>
                  </a:cubicBezTo>
                  <a:lnTo>
                    <a:pt x="30400" y="258400"/>
                  </a:lnTo>
                  <a:cubicBezTo>
                    <a:pt x="13619" y="258400"/>
                    <a:pt x="0" y="244781"/>
                    <a:pt x="0" y="228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 dirty="0">
                  <a:solidFill>
                    <a:srgbClr val="303030"/>
                  </a:solidFill>
                  <a:latin typeface="宋体" panose="02010600030101010101" pitchFamily="2" charset="-122"/>
                </a:rPr>
                <a:t>·</a:t>
              </a:r>
              <a:r>
                <a:rPr sz="1600" dirty="0" err="1">
                  <a:solidFill>
                    <a:srgbClr val="303030"/>
                  </a:solidFill>
                  <a:latin typeface="宋体" panose="02010600030101010101" pitchFamily="2" charset="-122"/>
                </a:rPr>
                <a:t>数据库优化</a:t>
              </a:r>
              <a:endParaRPr sz="1600" dirty="0">
                <a:solidFill>
                  <a:srgbClr val="30303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5" name="MainTopic"/>
            <p:cNvSpPr/>
            <p:nvPr/>
          </p:nvSpPr>
          <p:spPr>
            <a:xfrm>
              <a:off x="4621400" y="3554400"/>
              <a:ext cx="904400" cy="258400"/>
            </a:xfrm>
            <a:custGeom>
              <a:avLst/>
              <a:gdLst>
                <a:gd name="rtl" fmla="*/ 131480 w 904400"/>
                <a:gd name="rtt" fmla="*/ 67640 h 258400"/>
                <a:gd name="rtr" fmla="*/ 769880 w 904400"/>
                <a:gd name="rtb" fmla="*/ 204440 h 258400"/>
              </a:gdLst>
              <a:ahLst/>
              <a:cxnLst/>
              <a:rect l="rtl" t="rtt" r="rtr" b="rtb"/>
              <a:pathLst>
                <a:path w="904400" h="258400">
                  <a:moveTo>
                    <a:pt x="30400" y="0"/>
                  </a:moveTo>
                  <a:lnTo>
                    <a:pt x="874000" y="0"/>
                  </a:lnTo>
                  <a:cubicBezTo>
                    <a:pt x="890781" y="0"/>
                    <a:pt x="904400" y="13619"/>
                    <a:pt x="904400" y="30400"/>
                  </a:cubicBezTo>
                  <a:lnTo>
                    <a:pt x="904400" y="228000"/>
                  </a:lnTo>
                  <a:cubicBezTo>
                    <a:pt x="904400" y="244781"/>
                    <a:pt x="890781" y="258400"/>
                    <a:pt x="874000" y="258400"/>
                  </a:cubicBezTo>
                  <a:lnTo>
                    <a:pt x="30400" y="258400"/>
                  </a:lnTo>
                  <a:cubicBezTo>
                    <a:pt x="13619" y="258400"/>
                    <a:pt x="0" y="244781"/>
                    <a:pt x="0" y="228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 dirty="0">
                  <a:solidFill>
                    <a:srgbClr val="303030"/>
                  </a:solidFill>
                  <a:latin typeface="宋体" panose="02010600030101010101" pitchFamily="2" charset="-122"/>
                </a:rPr>
                <a:t>·</a:t>
              </a:r>
              <a:r>
                <a:rPr sz="1600" dirty="0" err="1">
                  <a:solidFill>
                    <a:srgbClr val="303030"/>
                  </a:solidFill>
                  <a:latin typeface="宋体" panose="02010600030101010101" pitchFamily="2" charset="-122"/>
                </a:rPr>
                <a:t>关联查询</a:t>
              </a:r>
              <a:endParaRPr sz="1600" dirty="0">
                <a:solidFill>
                  <a:srgbClr val="303030"/>
                </a:solidFill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892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目前主流技术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路线 </a:t>
            </a:r>
            <a:r>
              <a:rPr lang="en-US" altLang="zh-CN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— 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前端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989902" y="636495"/>
            <a:ext cx="8424765" cy="2829147"/>
          </a:xfrm>
          <a:prstGeom prst="roundRect">
            <a:avLst>
              <a:gd name="adj" fmla="val 6895"/>
            </a:avLst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081759" y="761904"/>
            <a:ext cx="3593556" cy="87839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8" name="Group290"/>
          <p:cNvGrpSpPr/>
          <p:nvPr/>
        </p:nvGrpSpPr>
        <p:grpSpPr>
          <a:xfrm>
            <a:off x="991550" y="843328"/>
            <a:ext cx="9800780" cy="5787361"/>
            <a:chOff x="172560" y="831130"/>
            <a:chExt cx="8798881" cy="5195740"/>
          </a:xfrm>
        </p:grpSpPr>
        <p:sp>
          <p:nvSpPr>
            <p:cNvPr id="179" name="MMConnector"/>
            <p:cNvSpPr/>
            <p:nvPr/>
          </p:nvSpPr>
          <p:spPr>
            <a:xfrm>
              <a:off x="2041494" y="1070530"/>
              <a:ext cx="247000" cy="7600"/>
            </a:xfrm>
            <a:custGeom>
              <a:avLst/>
              <a:gdLst/>
              <a:ahLst/>
              <a:cxnLst/>
              <a:rect l="0" t="0" r="0" b="0"/>
              <a:pathLst>
                <a:path w="247000" h="7600" fill="none">
                  <a:moveTo>
                    <a:pt x="-123500" y="0"/>
                  </a:moveTo>
                  <a:lnTo>
                    <a:pt x="123500" y="0"/>
                  </a:lnTo>
                </a:path>
              </a:pathLst>
            </a:custGeom>
            <a:noFill/>
            <a:ln w="15200" cap="rnd">
              <a:solidFill>
                <a:srgbClr val="44488C"/>
              </a:solidFill>
              <a:round/>
            </a:ln>
          </p:spPr>
        </p:sp>
        <p:sp>
          <p:nvSpPr>
            <p:cNvPr id="180" name="MMConnector"/>
            <p:cNvSpPr/>
            <p:nvPr/>
          </p:nvSpPr>
          <p:spPr>
            <a:xfrm>
              <a:off x="2919294" y="1070530"/>
              <a:ext cx="247000" cy="7600"/>
            </a:xfrm>
            <a:custGeom>
              <a:avLst/>
              <a:gdLst/>
              <a:ahLst/>
              <a:cxnLst/>
              <a:rect l="0" t="0" r="0" b="0"/>
              <a:pathLst>
                <a:path w="247000" h="7600" fill="none">
                  <a:moveTo>
                    <a:pt x="-123500" y="0"/>
                  </a:moveTo>
                  <a:lnTo>
                    <a:pt x="123500" y="0"/>
                  </a:lnTo>
                </a:path>
              </a:pathLst>
            </a:custGeom>
            <a:noFill/>
            <a:ln w="15200" cap="rnd">
              <a:solidFill>
                <a:srgbClr val="4486B1"/>
              </a:solidFill>
              <a:round/>
            </a:ln>
          </p:spPr>
        </p:sp>
        <p:sp>
          <p:nvSpPr>
            <p:cNvPr id="181" name="MMConnector"/>
            <p:cNvSpPr/>
            <p:nvPr/>
          </p:nvSpPr>
          <p:spPr>
            <a:xfrm>
              <a:off x="3675494" y="1070530"/>
              <a:ext cx="247000" cy="7600"/>
            </a:xfrm>
            <a:custGeom>
              <a:avLst/>
              <a:gdLst/>
              <a:ahLst/>
              <a:cxnLst/>
              <a:rect l="0" t="0" r="0" b="0"/>
              <a:pathLst>
                <a:path w="247000" h="7600" fill="none">
                  <a:moveTo>
                    <a:pt x="-123500" y="0"/>
                  </a:moveTo>
                  <a:lnTo>
                    <a:pt x="123500" y="0"/>
                  </a:lnTo>
                </a:path>
              </a:pathLst>
            </a:custGeom>
            <a:noFill/>
            <a:ln w="15200" cap="rnd">
              <a:solidFill>
                <a:srgbClr val="44488C"/>
              </a:solidFill>
              <a:round/>
            </a:ln>
          </p:spPr>
        </p:sp>
        <p:sp>
          <p:nvSpPr>
            <p:cNvPr id="182" name="MMConnector"/>
            <p:cNvSpPr/>
            <p:nvPr/>
          </p:nvSpPr>
          <p:spPr>
            <a:xfrm>
              <a:off x="5275294" y="1070530"/>
              <a:ext cx="247000" cy="7600"/>
            </a:xfrm>
            <a:custGeom>
              <a:avLst/>
              <a:gdLst/>
              <a:ahLst/>
              <a:cxnLst/>
              <a:rect l="0" t="0" r="0" b="0"/>
              <a:pathLst>
                <a:path w="247000" h="7600" fill="none">
                  <a:moveTo>
                    <a:pt x="-123500" y="0"/>
                  </a:moveTo>
                  <a:lnTo>
                    <a:pt x="123500" y="0"/>
                  </a:lnTo>
                </a:path>
              </a:pathLst>
            </a:custGeom>
            <a:noFill/>
            <a:ln w="15200" cap="rnd">
              <a:solidFill>
                <a:srgbClr val="4486B1"/>
              </a:solidFill>
              <a:round/>
            </a:ln>
          </p:spPr>
        </p:sp>
        <p:sp>
          <p:nvSpPr>
            <p:cNvPr id="183" name="MMConnector"/>
            <p:cNvSpPr/>
            <p:nvPr/>
          </p:nvSpPr>
          <p:spPr>
            <a:xfrm>
              <a:off x="6852294" y="1070530"/>
              <a:ext cx="247000" cy="7600"/>
            </a:xfrm>
            <a:custGeom>
              <a:avLst/>
              <a:gdLst/>
              <a:ahLst/>
              <a:cxnLst/>
              <a:rect l="0" t="0" r="0" b="0"/>
              <a:pathLst>
                <a:path w="247000" h="7600" fill="none">
                  <a:moveTo>
                    <a:pt x="-123500" y="0"/>
                  </a:moveTo>
                  <a:lnTo>
                    <a:pt x="123500" y="0"/>
                  </a:lnTo>
                </a:path>
              </a:pathLst>
            </a:custGeom>
            <a:noFill/>
            <a:ln w="15200" cap="rnd">
              <a:solidFill>
                <a:srgbClr val="44488C"/>
              </a:solidFill>
              <a:round/>
            </a:ln>
          </p:spPr>
        </p:sp>
        <p:sp>
          <p:nvSpPr>
            <p:cNvPr id="184" name="MMConnector"/>
            <p:cNvSpPr/>
            <p:nvPr/>
          </p:nvSpPr>
          <p:spPr>
            <a:xfrm>
              <a:off x="8381794" y="1645470"/>
              <a:ext cx="574446" cy="1149880"/>
            </a:xfrm>
            <a:custGeom>
              <a:avLst/>
              <a:gdLst/>
              <a:ahLst/>
              <a:cxnLst/>
              <a:rect l="0" t="0" r="0" b="0"/>
              <a:pathLst>
                <a:path w="574446" h="1149880" fill="none">
                  <a:moveTo>
                    <a:pt x="0" y="-574940"/>
                  </a:moveTo>
                  <a:cubicBezTo>
                    <a:pt x="765928" y="-574940"/>
                    <a:pt x="765928" y="574940"/>
                    <a:pt x="0" y="574940"/>
                  </a:cubicBezTo>
                </a:path>
              </a:pathLst>
            </a:custGeom>
            <a:noFill/>
            <a:ln w="15200" cap="rnd">
              <a:solidFill>
                <a:srgbClr val="4486B1"/>
              </a:solidFill>
              <a:round/>
            </a:ln>
          </p:spPr>
        </p:sp>
        <p:sp>
          <p:nvSpPr>
            <p:cNvPr id="185" name="MMConnector"/>
            <p:cNvSpPr/>
            <p:nvPr/>
          </p:nvSpPr>
          <p:spPr>
            <a:xfrm>
              <a:off x="7049894" y="2220410"/>
              <a:ext cx="247000" cy="7600"/>
            </a:xfrm>
            <a:custGeom>
              <a:avLst/>
              <a:gdLst/>
              <a:ahLst/>
              <a:cxnLst/>
              <a:rect l="0" t="0" r="0" b="0"/>
              <a:pathLst>
                <a:path w="247000" h="7600" fill="none">
                  <a:moveTo>
                    <a:pt x="123500" y="0"/>
                  </a:moveTo>
                  <a:lnTo>
                    <a:pt x="-123500" y="0"/>
                  </a:lnTo>
                </a:path>
              </a:pathLst>
            </a:custGeom>
            <a:noFill/>
            <a:ln w="15200" cap="rnd">
              <a:solidFill>
                <a:srgbClr val="44488C"/>
              </a:solidFill>
              <a:round/>
            </a:ln>
          </p:spPr>
        </p:sp>
        <p:sp>
          <p:nvSpPr>
            <p:cNvPr id="186" name="MMConnector"/>
            <p:cNvSpPr/>
            <p:nvPr/>
          </p:nvSpPr>
          <p:spPr>
            <a:xfrm>
              <a:off x="5279094" y="2220410"/>
              <a:ext cx="832200" cy="7600"/>
            </a:xfrm>
            <a:custGeom>
              <a:avLst/>
              <a:gdLst/>
              <a:ahLst/>
              <a:cxnLst/>
              <a:rect l="0" t="0" r="0" b="0"/>
              <a:pathLst>
                <a:path w="832200" h="7600" fill="none">
                  <a:moveTo>
                    <a:pt x="416100" y="0"/>
                  </a:moveTo>
                  <a:lnTo>
                    <a:pt x="-416100" y="0"/>
                  </a:lnTo>
                </a:path>
              </a:pathLst>
            </a:custGeom>
            <a:noFill/>
            <a:ln w="15200" cap="rnd">
              <a:solidFill>
                <a:srgbClr val="4486B1"/>
              </a:solidFill>
              <a:round/>
            </a:ln>
          </p:spPr>
        </p:sp>
        <p:sp>
          <p:nvSpPr>
            <p:cNvPr id="187" name="MMConnector"/>
            <p:cNvSpPr/>
            <p:nvPr/>
          </p:nvSpPr>
          <p:spPr>
            <a:xfrm>
              <a:off x="3835094" y="2220410"/>
              <a:ext cx="247000" cy="7600"/>
            </a:xfrm>
            <a:custGeom>
              <a:avLst/>
              <a:gdLst/>
              <a:ahLst/>
              <a:cxnLst/>
              <a:rect l="0" t="0" r="0" b="0"/>
              <a:pathLst>
                <a:path w="247000" h="7600" fill="none">
                  <a:moveTo>
                    <a:pt x="123500" y="0"/>
                  </a:moveTo>
                  <a:lnTo>
                    <a:pt x="-123500" y="0"/>
                  </a:lnTo>
                </a:path>
              </a:pathLst>
            </a:custGeom>
            <a:noFill/>
            <a:ln w="15200" cap="rnd">
              <a:solidFill>
                <a:srgbClr val="44488C"/>
              </a:solidFill>
              <a:round/>
            </a:ln>
          </p:spPr>
        </p:sp>
        <p:sp>
          <p:nvSpPr>
            <p:cNvPr id="188" name="MMConnector"/>
            <p:cNvSpPr/>
            <p:nvPr/>
          </p:nvSpPr>
          <p:spPr>
            <a:xfrm>
              <a:off x="2049094" y="2220410"/>
              <a:ext cx="817000" cy="7600"/>
            </a:xfrm>
            <a:custGeom>
              <a:avLst/>
              <a:gdLst/>
              <a:ahLst/>
              <a:cxnLst/>
              <a:rect l="0" t="0" r="0" b="0"/>
              <a:pathLst>
                <a:path w="817000" h="7600" fill="none">
                  <a:moveTo>
                    <a:pt x="408500" y="0"/>
                  </a:moveTo>
                  <a:lnTo>
                    <a:pt x="-408500" y="0"/>
                  </a:lnTo>
                </a:path>
              </a:pathLst>
            </a:custGeom>
            <a:noFill/>
            <a:ln w="15200" cap="rnd">
              <a:solidFill>
                <a:srgbClr val="4486B1"/>
              </a:solidFill>
              <a:round/>
            </a:ln>
          </p:spPr>
        </p:sp>
        <p:sp>
          <p:nvSpPr>
            <p:cNvPr id="189" name="MMConnector"/>
            <p:cNvSpPr/>
            <p:nvPr/>
          </p:nvSpPr>
          <p:spPr>
            <a:xfrm>
              <a:off x="5676194" y="1336340"/>
              <a:ext cx="144400" cy="258020"/>
            </a:xfrm>
            <a:custGeom>
              <a:avLst/>
              <a:gdLst/>
              <a:ahLst/>
              <a:cxnLst/>
              <a:rect l="0" t="0" r="0" b="0"/>
              <a:pathLst>
                <a:path w="144400" h="258020" fill="none">
                  <a:moveTo>
                    <a:pt x="-72200" y="-129010"/>
                  </a:moveTo>
                  <a:lnTo>
                    <a:pt x="-72200" y="-89490"/>
                  </a:lnTo>
                  <a:lnTo>
                    <a:pt x="-72200" y="83410"/>
                  </a:lnTo>
                  <a:cubicBezTo>
                    <a:pt x="-72200" y="108581"/>
                    <a:pt x="-51771" y="129010"/>
                    <a:pt x="-26600" y="129010"/>
                  </a:cubicBezTo>
                  <a:lnTo>
                    <a:pt x="72200" y="12901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90" name="MMConnector"/>
            <p:cNvSpPr/>
            <p:nvPr/>
          </p:nvSpPr>
          <p:spPr>
            <a:xfrm>
              <a:off x="5676194" y="1442550"/>
              <a:ext cx="144400" cy="470440"/>
            </a:xfrm>
            <a:custGeom>
              <a:avLst/>
              <a:gdLst/>
              <a:ahLst/>
              <a:cxnLst/>
              <a:rect l="0" t="0" r="0" b="0"/>
              <a:pathLst>
                <a:path w="144400" h="470440" fill="none">
                  <a:moveTo>
                    <a:pt x="-72200" y="-235220"/>
                  </a:moveTo>
                  <a:lnTo>
                    <a:pt x="-72200" y="-195700"/>
                  </a:lnTo>
                  <a:lnTo>
                    <a:pt x="-72200" y="189620"/>
                  </a:lnTo>
                  <a:cubicBezTo>
                    <a:pt x="-72200" y="214791"/>
                    <a:pt x="-51771" y="235220"/>
                    <a:pt x="-26600" y="235220"/>
                  </a:cubicBezTo>
                  <a:lnTo>
                    <a:pt x="72200" y="23522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91" name="MMConnector"/>
            <p:cNvSpPr/>
            <p:nvPr/>
          </p:nvSpPr>
          <p:spPr>
            <a:xfrm>
              <a:off x="7253194" y="1336340"/>
              <a:ext cx="144400" cy="258020"/>
            </a:xfrm>
            <a:custGeom>
              <a:avLst/>
              <a:gdLst/>
              <a:ahLst/>
              <a:cxnLst/>
              <a:rect l="0" t="0" r="0" b="0"/>
              <a:pathLst>
                <a:path w="144400" h="258020" fill="none">
                  <a:moveTo>
                    <a:pt x="-72200" y="-129010"/>
                  </a:moveTo>
                  <a:lnTo>
                    <a:pt x="-72200" y="-89490"/>
                  </a:lnTo>
                  <a:lnTo>
                    <a:pt x="-72200" y="83410"/>
                  </a:lnTo>
                  <a:cubicBezTo>
                    <a:pt x="-72200" y="108581"/>
                    <a:pt x="-51771" y="129010"/>
                    <a:pt x="-26600" y="129010"/>
                  </a:cubicBezTo>
                  <a:lnTo>
                    <a:pt x="72200" y="129010"/>
                  </a:lnTo>
                </a:path>
              </a:pathLst>
            </a:custGeom>
            <a:noFill/>
            <a:ln w="7600" cap="rnd">
              <a:solidFill>
                <a:srgbClr val="44488C"/>
              </a:solidFill>
              <a:round/>
            </a:ln>
          </p:spPr>
        </p:sp>
        <p:sp>
          <p:nvSpPr>
            <p:cNvPr id="192" name="MMConnector"/>
            <p:cNvSpPr/>
            <p:nvPr/>
          </p:nvSpPr>
          <p:spPr>
            <a:xfrm>
              <a:off x="857794" y="2901560"/>
              <a:ext cx="670035" cy="1362300"/>
            </a:xfrm>
            <a:custGeom>
              <a:avLst/>
              <a:gdLst/>
              <a:ahLst/>
              <a:cxnLst/>
              <a:rect l="0" t="0" r="0" b="0"/>
              <a:pathLst>
                <a:path w="670035" h="1362300" fill="none">
                  <a:moveTo>
                    <a:pt x="0" y="-681150"/>
                  </a:moveTo>
                  <a:cubicBezTo>
                    <a:pt x="-893380" y="-681150"/>
                    <a:pt x="-893380" y="681150"/>
                    <a:pt x="0" y="681150"/>
                  </a:cubicBezTo>
                </a:path>
              </a:pathLst>
            </a:custGeom>
            <a:noFill/>
            <a:ln w="15200" cap="rnd">
              <a:solidFill>
                <a:srgbClr val="44488C"/>
              </a:solidFill>
              <a:round/>
            </a:ln>
          </p:spPr>
        </p:sp>
        <p:sp>
          <p:nvSpPr>
            <p:cNvPr id="193" name="MMConnector"/>
            <p:cNvSpPr/>
            <p:nvPr/>
          </p:nvSpPr>
          <p:spPr>
            <a:xfrm>
              <a:off x="5972594" y="2486220"/>
              <a:ext cx="144400" cy="258020"/>
            </a:xfrm>
            <a:custGeom>
              <a:avLst/>
              <a:gdLst/>
              <a:ahLst/>
              <a:cxnLst/>
              <a:rect l="0" t="0" r="0" b="0"/>
              <a:pathLst>
                <a:path w="144400" h="258020" fill="none">
                  <a:moveTo>
                    <a:pt x="-72200" y="-129010"/>
                  </a:moveTo>
                  <a:lnTo>
                    <a:pt x="-72200" y="-89490"/>
                  </a:lnTo>
                  <a:lnTo>
                    <a:pt x="-72200" y="83410"/>
                  </a:lnTo>
                  <a:cubicBezTo>
                    <a:pt x="-72200" y="108581"/>
                    <a:pt x="-51771" y="129010"/>
                    <a:pt x="-26600" y="129010"/>
                  </a:cubicBezTo>
                  <a:lnTo>
                    <a:pt x="72200" y="129010"/>
                  </a:lnTo>
                </a:path>
              </a:pathLst>
            </a:custGeom>
            <a:noFill/>
            <a:ln w="7600" cap="rnd">
              <a:solidFill>
                <a:srgbClr val="44488C"/>
              </a:solidFill>
              <a:round/>
            </a:ln>
          </p:spPr>
        </p:sp>
        <p:sp>
          <p:nvSpPr>
            <p:cNvPr id="194" name="MMConnector"/>
            <p:cNvSpPr/>
            <p:nvPr/>
          </p:nvSpPr>
          <p:spPr>
            <a:xfrm>
              <a:off x="4235994" y="2486220"/>
              <a:ext cx="144400" cy="258020"/>
            </a:xfrm>
            <a:custGeom>
              <a:avLst/>
              <a:gdLst/>
              <a:ahLst/>
              <a:cxnLst/>
              <a:rect l="0" t="0" r="0" b="0"/>
              <a:pathLst>
                <a:path w="144400" h="258020" fill="none">
                  <a:moveTo>
                    <a:pt x="-72200" y="-129010"/>
                  </a:moveTo>
                  <a:lnTo>
                    <a:pt x="-72200" y="-89490"/>
                  </a:lnTo>
                  <a:lnTo>
                    <a:pt x="-72200" y="83410"/>
                  </a:lnTo>
                  <a:cubicBezTo>
                    <a:pt x="-72200" y="108581"/>
                    <a:pt x="-51771" y="129010"/>
                    <a:pt x="-26600" y="129010"/>
                  </a:cubicBezTo>
                  <a:lnTo>
                    <a:pt x="72200" y="12901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95" name="MMConnector"/>
            <p:cNvSpPr/>
            <p:nvPr/>
          </p:nvSpPr>
          <p:spPr>
            <a:xfrm>
              <a:off x="2734994" y="2486220"/>
              <a:ext cx="144400" cy="258020"/>
            </a:xfrm>
            <a:custGeom>
              <a:avLst/>
              <a:gdLst/>
              <a:ahLst/>
              <a:cxnLst/>
              <a:rect l="0" t="0" r="0" b="0"/>
              <a:pathLst>
                <a:path w="144400" h="258020" fill="none">
                  <a:moveTo>
                    <a:pt x="-72200" y="-129010"/>
                  </a:moveTo>
                  <a:lnTo>
                    <a:pt x="-72200" y="-89490"/>
                  </a:lnTo>
                  <a:lnTo>
                    <a:pt x="-72200" y="83410"/>
                  </a:lnTo>
                  <a:cubicBezTo>
                    <a:pt x="-72200" y="108581"/>
                    <a:pt x="-51771" y="129010"/>
                    <a:pt x="-26600" y="129010"/>
                  </a:cubicBezTo>
                  <a:lnTo>
                    <a:pt x="72200" y="129010"/>
                  </a:lnTo>
                </a:path>
              </a:pathLst>
            </a:custGeom>
            <a:noFill/>
            <a:ln w="7600" cap="rnd">
              <a:solidFill>
                <a:srgbClr val="44488C"/>
              </a:solidFill>
              <a:round/>
            </a:ln>
          </p:spPr>
        </p:sp>
        <p:sp>
          <p:nvSpPr>
            <p:cNvPr id="196" name="MMConnector"/>
            <p:cNvSpPr/>
            <p:nvPr/>
          </p:nvSpPr>
          <p:spPr>
            <a:xfrm>
              <a:off x="1135194" y="2486220"/>
              <a:ext cx="144400" cy="258020"/>
            </a:xfrm>
            <a:custGeom>
              <a:avLst/>
              <a:gdLst/>
              <a:ahLst/>
              <a:cxnLst/>
              <a:rect l="0" t="0" r="0" b="0"/>
              <a:pathLst>
                <a:path w="144400" h="258020" fill="none">
                  <a:moveTo>
                    <a:pt x="-72200" y="-129010"/>
                  </a:moveTo>
                  <a:lnTo>
                    <a:pt x="-72200" y="-89490"/>
                  </a:lnTo>
                  <a:lnTo>
                    <a:pt x="-72200" y="83410"/>
                  </a:lnTo>
                  <a:cubicBezTo>
                    <a:pt x="-72200" y="108581"/>
                    <a:pt x="-51771" y="129010"/>
                    <a:pt x="-26600" y="129010"/>
                  </a:cubicBezTo>
                  <a:lnTo>
                    <a:pt x="72200" y="12901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97" name="MMConnector"/>
            <p:cNvSpPr/>
            <p:nvPr/>
          </p:nvSpPr>
          <p:spPr>
            <a:xfrm>
              <a:off x="2265694" y="3582710"/>
              <a:ext cx="247000" cy="7600"/>
            </a:xfrm>
            <a:custGeom>
              <a:avLst/>
              <a:gdLst/>
              <a:ahLst/>
              <a:cxnLst/>
              <a:rect l="0" t="0" r="0" b="0"/>
              <a:pathLst>
                <a:path w="247000" h="7600" fill="none">
                  <a:moveTo>
                    <a:pt x="-123500" y="0"/>
                  </a:moveTo>
                  <a:lnTo>
                    <a:pt x="123500" y="0"/>
                  </a:lnTo>
                </a:path>
              </a:pathLst>
            </a:custGeom>
            <a:noFill/>
            <a:ln w="15200" cap="rnd">
              <a:solidFill>
                <a:srgbClr val="4486B1"/>
              </a:solidFill>
              <a:round/>
            </a:ln>
          </p:spPr>
        </p:sp>
        <p:sp>
          <p:nvSpPr>
            <p:cNvPr id="198" name="MMConnector"/>
            <p:cNvSpPr/>
            <p:nvPr/>
          </p:nvSpPr>
          <p:spPr>
            <a:xfrm>
              <a:off x="1135194" y="3848520"/>
              <a:ext cx="144400" cy="258020"/>
            </a:xfrm>
            <a:custGeom>
              <a:avLst/>
              <a:gdLst/>
              <a:ahLst/>
              <a:cxnLst/>
              <a:rect l="0" t="0" r="0" b="0"/>
              <a:pathLst>
                <a:path w="144400" h="258020" fill="none">
                  <a:moveTo>
                    <a:pt x="-72200" y="-129010"/>
                  </a:moveTo>
                  <a:lnTo>
                    <a:pt x="-72200" y="-89490"/>
                  </a:lnTo>
                  <a:lnTo>
                    <a:pt x="-72200" y="83410"/>
                  </a:lnTo>
                  <a:cubicBezTo>
                    <a:pt x="-72200" y="108581"/>
                    <a:pt x="-51771" y="129010"/>
                    <a:pt x="-26600" y="129010"/>
                  </a:cubicBezTo>
                  <a:lnTo>
                    <a:pt x="72200" y="129010"/>
                  </a:lnTo>
                </a:path>
              </a:pathLst>
            </a:custGeom>
            <a:noFill/>
            <a:ln w="7600" cap="rnd">
              <a:solidFill>
                <a:srgbClr val="44488C"/>
              </a:solidFill>
              <a:round/>
            </a:ln>
          </p:spPr>
        </p:sp>
        <p:sp>
          <p:nvSpPr>
            <p:cNvPr id="199" name="MMConnector"/>
            <p:cNvSpPr/>
            <p:nvPr/>
          </p:nvSpPr>
          <p:spPr>
            <a:xfrm>
              <a:off x="2666594" y="3848520"/>
              <a:ext cx="144400" cy="258020"/>
            </a:xfrm>
            <a:custGeom>
              <a:avLst/>
              <a:gdLst/>
              <a:ahLst/>
              <a:cxnLst/>
              <a:rect l="0" t="0" r="0" b="0"/>
              <a:pathLst>
                <a:path w="144400" h="258020" fill="none">
                  <a:moveTo>
                    <a:pt x="-72200" y="-129010"/>
                  </a:moveTo>
                  <a:lnTo>
                    <a:pt x="-72200" y="-89490"/>
                  </a:lnTo>
                  <a:lnTo>
                    <a:pt x="-72200" y="83410"/>
                  </a:lnTo>
                  <a:cubicBezTo>
                    <a:pt x="-72200" y="108581"/>
                    <a:pt x="-51771" y="129010"/>
                    <a:pt x="-26600" y="129010"/>
                  </a:cubicBezTo>
                  <a:lnTo>
                    <a:pt x="72200" y="12901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00" name="MMConnector"/>
            <p:cNvSpPr/>
            <p:nvPr/>
          </p:nvSpPr>
          <p:spPr>
            <a:xfrm>
              <a:off x="4235994" y="2592430"/>
              <a:ext cx="144400" cy="470440"/>
            </a:xfrm>
            <a:custGeom>
              <a:avLst/>
              <a:gdLst/>
              <a:ahLst/>
              <a:cxnLst/>
              <a:rect l="0" t="0" r="0" b="0"/>
              <a:pathLst>
                <a:path w="144400" h="470440" fill="none">
                  <a:moveTo>
                    <a:pt x="-72200" y="-235220"/>
                  </a:moveTo>
                  <a:lnTo>
                    <a:pt x="-72200" y="-195700"/>
                  </a:lnTo>
                  <a:lnTo>
                    <a:pt x="-72200" y="189620"/>
                  </a:lnTo>
                  <a:cubicBezTo>
                    <a:pt x="-72200" y="214791"/>
                    <a:pt x="-51771" y="235220"/>
                    <a:pt x="-26600" y="235220"/>
                  </a:cubicBezTo>
                  <a:lnTo>
                    <a:pt x="72200" y="23522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01" name="MMConnector"/>
            <p:cNvSpPr/>
            <p:nvPr/>
          </p:nvSpPr>
          <p:spPr>
            <a:xfrm>
              <a:off x="1135194" y="2592430"/>
              <a:ext cx="144400" cy="470440"/>
            </a:xfrm>
            <a:custGeom>
              <a:avLst/>
              <a:gdLst/>
              <a:ahLst/>
              <a:cxnLst/>
              <a:rect l="0" t="0" r="0" b="0"/>
              <a:pathLst>
                <a:path w="144400" h="470440" fill="none">
                  <a:moveTo>
                    <a:pt x="-72200" y="-235220"/>
                  </a:moveTo>
                  <a:lnTo>
                    <a:pt x="-72200" y="-195700"/>
                  </a:lnTo>
                  <a:lnTo>
                    <a:pt x="-72200" y="189620"/>
                  </a:lnTo>
                  <a:cubicBezTo>
                    <a:pt x="-72200" y="214791"/>
                    <a:pt x="-51771" y="235220"/>
                    <a:pt x="-26600" y="235220"/>
                  </a:cubicBezTo>
                  <a:lnTo>
                    <a:pt x="72200" y="23522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02" name="MMConnector"/>
            <p:cNvSpPr/>
            <p:nvPr/>
          </p:nvSpPr>
          <p:spPr>
            <a:xfrm>
              <a:off x="1135194" y="3954730"/>
              <a:ext cx="144400" cy="470440"/>
            </a:xfrm>
            <a:custGeom>
              <a:avLst/>
              <a:gdLst/>
              <a:ahLst/>
              <a:cxnLst/>
              <a:rect l="0" t="0" r="0" b="0"/>
              <a:pathLst>
                <a:path w="144400" h="470440" fill="none">
                  <a:moveTo>
                    <a:pt x="-72200" y="-235220"/>
                  </a:moveTo>
                  <a:lnTo>
                    <a:pt x="-72200" y="-195700"/>
                  </a:lnTo>
                  <a:lnTo>
                    <a:pt x="-72200" y="189620"/>
                  </a:lnTo>
                  <a:cubicBezTo>
                    <a:pt x="-72200" y="214791"/>
                    <a:pt x="-51771" y="235220"/>
                    <a:pt x="-26600" y="235220"/>
                  </a:cubicBezTo>
                  <a:lnTo>
                    <a:pt x="72200" y="235220"/>
                  </a:lnTo>
                </a:path>
              </a:pathLst>
            </a:custGeom>
            <a:noFill/>
            <a:ln w="7600" cap="rnd">
              <a:solidFill>
                <a:srgbClr val="44488C"/>
              </a:solidFill>
              <a:round/>
            </a:ln>
          </p:spPr>
        </p:sp>
        <p:sp>
          <p:nvSpPr>
            <p:cNvPr id="203" name="MMConnector"/>
            <p:cNvSpPr/>
            <p:nvPr/>
          </p:nvSpPr>
          <p:spPr>
            <a:xfrm>
              <a:off x="2666594" y="3954730"/>
              <a:ext cx="144400" cy="470440"/>
            </a:xfrm>
            <a:custGeom>
              <a:avLst/>
              <a:gdLst/>
              <a:ahLst/>
              <a:cxnLst/>
              <a:rect l="0" t="0" r="0" b="0"/>
              <a:pathLst>
                <a:path w="144400" h="470440" fill="none">
                  <a:moveTo>
                    <a:pt x="-72200" y="-235220"/>
                  </a:moveTo>
                  <a:lnTo>
                    <a:pt x="-72200" y="-195700"/>
                  </a:lnTo>
                  <a:lnTo>
                    <a:pt x="-72200" y="189620"/>
                  </a:lnTo>
                  <a:cubicBezTo>
                    <a:pt x="-72200" y="214791"/>
                    <a:pt x="-51771" y="235220"/>
                    <a:pt x="-26600" y="235220"/>
                  </a:cubicBezTo>
                  <a:lnTo>
                    <a:pt x="72200" y="23522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04" name="MMConnector"/>
            <p:cNvSpPr/>
            <p:nvPr/>
          </p:nvSpPr>
          <p:spPr>
            <a:xfrm>
              <a:off x="2666594" y="4060940"/>
              <a:ext cx="144400" cy="682860"/>
            </a:xfrm>
            <a:custGeom>
              <a:avLst/>
              <a:gdLst/>
              <a:ahLst/>
              <a:cxnLst/>
              <a:rect l="0" t="0" r="0" b="0"/>
              <a:pathLst>
                <a:path w="144400" h="682860" fill="none">
                  <a:moveTo>
                    <a:pt x="-72200" y="-341430"/>
                  </a:moveTo>
                  <a:lnTo>
                    <a:pt x="-72200" y="-301910"/>
                  </a:lnTo>
                  <a:lnTo>
                    <a:pt x="-72200" y="295830"/>
                  </a:lnTo>
                  <a:cubicBezTo>
                    <a:pt x="-72200" y="321001"/>
                    <a:pt x="-51771" y="341430"/>
                    <a:pt x="-26600" y="341430"/>
                  </a:cubicBezTo>
                  <a:lnTo>
                    <a:pt x="72200" y="34143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05" name="MMConnector"/>
            <p:cNvSpPr/>
            <p:nvPr/>
          </p:nvSpPr>
          <p:spPr>
            <a:xfrm>
              <a:off x="7450794" y="2486220"/>
              <a:ext cx="144400" cy="258020"/>
            </a:xfrm>
            <a:custGeom>
              <a:avLst/>
              <a:gdLst/>
              <a:ahLst/>
              <a:cxnLst/>
              <a:rect l="0" t="0" r="0" b="0"/>
              <a:pathLst>
                <a:path w="144400" h="258020" fill="none">
                  <a:moveTo>
                    <a:pt x="-72200" y="-129010"/>
                  </a:moveTo>
                  <a:lnTo>
                    <a:pt x="-72200" y="-89490"/>
                  </a:lnTo>
                  <a:lnTo>
                    <a:pt x="-72200" y="83410"/>
                  </a:lnTo>
                  <a:cubicBezTo>
                    <a:pt x="-72200" y="108581"/>
                    <a:pt x="-51771" y="129010"/>
                    <a:pt x="-26600" y="129010"/>
                  </a:cubicBezTo>
                  <a:lnTo>
                    <a:pt x="72200" y="12901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06" name="MMConnector"/>
            <p:cNvSpPr/>
            <p:nvPr/>
          </p:nvSpPr>
          <p:spPr>
            <a:xfrm>
              <a:off x="4235994" y="2698640"/>
              <a:ext cx="144400" cy="682860"/>
            </a:xfrm>
            <a:custGeom>
              <a:avLst/>
              <a:gdLst/>
              <a:ahLst/>
              <a:cxnLst/>
              <a:rect l="0" t="0" r="0" b="0"/>
              <a:pathLst>
                <a:path w="144400" h="682860" fill="none">
                  <a:moveTo>
                    <a:pt x="-72200" y="-341430"/>
                  </a:moveTo>
                  <a:lnTo>
                    <a:pt x="-72200" y="-301910"/>
                  </a:lnTo>
                  <a:lnTo>
                    <a:pt x="-72200" y="295830"/>
                  </a:lnTo>
                  <a:cubicBezTo>
                    <a:pt x="-72200" y="321001"/>
                    <a:pt x="-51771" y="341430"/>
                    <a:pt x="-26600" y="341430"/>
                  </a:cubicBezTo>
                  <a:lnTo>
                    <a:pt x="72200" y="34143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07" name="MMConnector"/>
            <p:cNvSpPr/>
            <p:nvPr/>
          </p:nvSpPr>
          <p:spPr>
            <a:xfrm>
              <a:off x="1135194" y="4060940"/>
              <a:ext cx="144400" cy="682860"/>
            </a:xfrm>
            <a:custGeom>
              <a:avLst/>
              <a:gdLst/>
              <a:ahLst/>
              <a:cxnLst/>
              <a:rect l="0" t="0" r="0" b="0"/>
              <a:pathLst>
                <a:path w="144400" h="682860" fill="none">
                  <a:moveTo>
                    <a:pt x="-72200" y="-341430"/>
                  </a:moveTo>
                  <a:lnTo>
                    <a:pt x="-72200" y="-301910"/>
                  </a:lnTo>
                  <a:lnTo>
                    <a:pt x="-72200" y="295830"/>
                  </a:lnTo>
                  <a:cubicBezTo>
                    <a:pt x="-72200" y="321001"/>
                    <a:pt x="-51771" y="341430"/>
                    <a:pt x="-26600" y="341430"/>
                  </a:cubicBezTo>
                  <a:lnTo>
                    <a:pt x="72200" y="341430"/>
                  </a:lnTo>
                </a:path>
              </a:pathLst>
            </a:custGeom>
            <a:noFill/>
            <a:ln w="7600" cap="rnd">
              <a:solidFill>
                <a:srgbClr val="44488C"/>
              </a:solidFill>
              <a:round/>
            </a:ln>
          </p:spPr>
        </p:sp>
        <p:sp>
          <p:nvSpPr>
            <p:cNvPr id="208" name="MMConnector"/>
            <p:cNvSpPr/>
            <p:nvPr/>
          </p:nvSpPr>
          <p:spPr>
            <a:xfrm>
              <a:off x="4063094" y="3582710"/>
              <a:ext cx="247000" cy="7600"/>
            </a:xfrm>
            <a:custGeom>
              <a:avLst/>
              <a:gdLst/>
              <a:ahLst/>
              <a:cxnLst/>
              <a:rect l="0" t="0" r="0" b="0"/>
              <a:pathLst>
                <a:path w="247000" h="7600" fill="none">
                  <a:moveTo>
                    <a:pt x="-123500" y="0"/>
                  </a:moveTo>
                  <a:lnTo>
                    <a:pt x="123500" y="0"/>
                  </a:lnTo>
                </a:path>
              </a:pathLst>
            </a:custGeom>
            <a:noFill/>
            <a:ln w="15200" cap="rnd">
              <a:solidFill>
                <a:srgbClr val="44488C"/>
              </a:solidFill>
              <a:round/>
            </a:ln>
          </p:spPr>
        </p:sp>
        <p:sp>
          <p:nvSpPr>
            <p:cNvPr id="209" name="MMConnector"/>
            <p:cNvSpPr/>
            <p:nvPr/>
          </p:nvSpPr>
          <p:spPr>
            <a:xfrm>
              <a:off x="5412094" y="3582710"/>
              <a:ext cx="247000" cy="7600"/>
            </a:xfrm>
            <a:custGeom>
              <a:avLst/>
              <a:gdLst/>
              <a:ahLst/>
              <a:cxnLst/>
              <a:rect l="0" t="0" r="0" b="0"/>
              <a:pathLst>
                <a:path w="247000" h="7600" fill="none">
                  <a:moveTo>
                    <a:pt x="-123500" y="0"/>
                  </a:moveTo>
                  <a:lnTo>
                    <a:pt x="123500" y="0"/>
                  </a:lnTo>
                </a:path>
              </a:pathLst>
            </a:custGeom>
            <a:noFill/>
            <a:ln w="15200" cap="rnd">
              <a:solidFill>
                <a:srgbClr val="4486B1"/>
              </a:solidFill>
              <a:round/>
            </a:ln>
          </p:spPr>
        </p:sp>
        <p:sp>
          <p:nvSpPr>
            <p:cNvPr id="210" name="MMConnector"/>
            <p:cNvSpPr/>
            <p:nvPr/>
          </p:nvSpPr>
          <p:spPr>
            <a:xfrm>
              <a:off x="7070794" y="4263860"/>
              <a:ext cx="670035" cy="1362300"/>
            </a:xfrm>
            <a:custGeom>
              <a:avLst/>
              <a:gdLst/>
              <a:ahLst/>
              <a:cxnLst/>
              <a:rect l="0" t="0" r="0" b="0"/>
              <a:pathLst>
                <a:path w="670035" h="1362300" fill="none">
                  <a:moveTo>
                    <a:pt x="0" y="-681150"/>
                  </a:moveTo>
                  <a:cubicBezTo>
                    <a:pt x="893380" y="-681150"/>
                    <a:pt x="893380" y="681150"/>
                    <a:pt x="0" y="681150"/>
                  </a:cubicBezTo>
                </a:path>
              </a:pathLst>
            </a:custGeom>
            <a:noFill/>
            <a:ln w="15200" cap="rnd">
              <a:solidFill>
                <a:srgbClr val="44488C"/>
              </a:solidFill>
              <a:round/>
            </a:ln>
          </p:spPr>
        </p:sp>
        <p:sp>
          <p:nvSpPr>
            <p:cNvPr id="211" name="MMConnector"/>
            <p:cNvSpPr/>
            <p:nvPr/>
          </p:nvSpPr>
          <p:spPr>
            <a:xfrm>
              <a:off x="5450094" y="4945010"/>
              <a:ext cx="247000" cy="7600"/>
            </a:xfrm>
            <a:custGeom>
              <a:avLst/>
              <a:gdLst/>
              <a:ahLst/>
              <a:cxnLst/>
              <a:rect l="0" t="0" r="0" b="0"/>
              <a:pathLst>
                <a:path w="247000" h="7600" fill="none">
                  <a:moveTo>
                    <a:pt x="123500" y="0"/>
                  </a:moveTo>
                  <a:lnTo>
                    <a:pt x="-123500" y="0"/>
                  </a:lnTo>
                </a:path>
              </a:pathLst>
            </a:custGeom>
            <a:noFill/>
            <a:ln w="15200" cap="rnd">
              <a:solidFill>
                <a:srgbClr val="4486B1"/>
              </a:solidFill>
              <a:round/>
            </a:ln>
          </p:spPr>
        </p:sp>
        <p:sp>
          <p:nvSpPr>
            <p:cNvPr id="212" name="MMConnector"/>
            <p:cNvSpPr/>
            <p:nvPr/>
          </p:nvSpPr>
          <p:spPr>
            <a:xfrm>
              <a:off x="3721094" y="4945010"/>
              <a:ext cx="247000" cy="7600"/>
            </a:xfrm>
            <a:custGeom>
              <a:avLst/>
              <a:gdLst/>
              <a:ahLst/>
              <a:cxnLst/>
              <a:rect l="0" t="0" r="0" b="0"/>
              <a:pathLst>
                <a:path w="247000" h="7600" fill="none">
                  <a:moveTo>
                    <a:pt x="123500" y="0"/>
                  </a:moveTo>
                  <a:lnTo>
                    <a:pt x="-123500" y="0"/>
                  </a:lnTo>
                </a:path>
              </a:pathLst>
            </a:custGeom>
            <a:noFill/>
            <a:ln w="15200" cap="rnd">
              <a:solidFill>
                <a:srgbClr val="44488C"/>
              </a:solidFill>
              <a:round/>
            </a:ln>
          </p:spPr>
        </p:sp>
        <p:sp>
          <p:nvSpPr>
            <p:cNvPr id="213" name="MMConnector"/>
            <p:cNvSpPr/>
            <p:nvPr/>
          </p:nvSpPr>
          <p:spPr>
            <a:xfrm>
              <a:off x="2060494" y="4945010"/>
              <a:ext cx="247000" cy="7600"/>
            </a:xfrm>
            <a:custGeom>
              <a:avLst/>
              <a:gdLst/>
              <a:ahLst/>
              <a:cxnLst/>
              <a:rect l="0" t="0" r="0" b="0"/>
              <a:pathLst>
                <a:path w="247000" h="7600" fill="none">
                  <a:moveTo>
                    <a:pt x="123500" y="0"/>
                  </a:moveTo>
                  <a:lnTo>
                    <a:pt x="-123500" y="0"/>
                  </a:lnTo>
                </a:path>
              </a:pathLst>
            </a:custGeom>
            <a:noFill/>
            <a:ln w="15200" cap="rnd">
              <a:solidFill>
                <a:srgbClr val="4486B1"/>
              </a:solidFill>
              <a:round/>
            </a:ln>
          </p:spPr>
        </p:sp>
        <p:sp>
          <p:nvSpPr>
            <p:cNvPr id="214" name="MMConnector"/>
            <p:cNvSpPr/>
            <p:nvPr/>
          </p:nvSpPr>
          <p:spPr>
            <a:xfrm>
              <a:off x="819794" y="5413740"/>
              <a:ext cx="478857" cy="937460"/>
            </a:xfrm>
            <a:custGeom>
              <a:avLst/>
              <a:gdLst/>
              <a:ahLst/>
              <a:cxnLst/>
              <a:rect l="0" t="0" r="0" b="0"/>
              <a:pathLst>
                <a:path w="478857" h="937460" fill="none">
                  <a:moveTo>
                    <a:pt x="0" y="-468730"/>
                  </a:moveTo>
                  <a:cubicBezTo>
                    <a:pt x="-638476" y="-468730"/>
                    <a:pt x="-638476" y="468730"/>
                    <a:pt x="0" y="468730"/>
                  </a:cubicBezTo>
                </a:path>
              </a:pathLst>
            </a:custGeom>
            <a:noFill/>
            <a:ln w="15200" cap="rnd">
              <a:solidFill>
                <a:srgbClr val="44488C"/>
              </a:solidFill>
              <a:round/>
            </a:ln>
          </p:spPr>
        </p:sp>
        <p:sp>
          <p:nvSpPr>
            <p:cNvPr id="215" name="MMConnector"/>
            <p:cNvSpPr/>
            <p:nvPr/>
          </p:nvSpPr>
          <p:spPr>
            <a:xfrm>
              <a:off x="4463994" y="3848520"/>
              <a:ext cx="144400" cy="258020"/>
            </a:xfrm>
            <a:custGeom>
              <a:avLst/>
              <a:gdLst/>
              <a:ahLst/>
              <a:cxnLst/>
              <a:rect l="0" t="0" r="0" b="0"/>
              <a:pathLst>
                <a:path w="144400" h="258020" fill="none">
                  <a:moveTo>
                    <a:pt x="-72200" y="-129010"/>
                  </a:moveTo>
                  <a:lnTo>
                    <a:pt x="-72200" y="-89490"/>
                  </a:lnTo>
                  <a:lnTo>
                    <a:pt x="-72200" y="83410"/>
                  </a:lnTo>
                  <a:cubicBezTo>
                    <a:pt x="-72200" y="108581"/>
                    <a:pt x="-51771" y="129010"/>
                    <a:pt x="-26600" y="129010"/>
                  </a:cubicBezTo>
                  <a:lnTo>
                    <a:pt x="72200" y="129010"/>
                  </a:lnTo>
                </a:path>
              </a:pathLst>
            </a:custGeom>
            <a:noFill/>
            <a:ln w="7600" cap="rnd">
              <a:solidFill>
                <a:srgbClr val="44488C"/>
              </a:solidFill>
              <a:round/>
            </a:ln>
          </p:spPr>
        </p:sp>
        <p:sp>
          <p:nvSpPr>
            <p:cNvPr id="216" name="MMConnector"/>
            <p:cNvSpPr/>
            <p:nvPr/>
          </p:nvSpPr>
          <p:spPr>
            <a:xfrm>
              <a:off x="5812994" y="3848520"/>
              <a:ext cx="144400" cy="258020"/>
            </a:xfrm>
            <a:custGeom>
              <a:avLst/>
              <a:gdLst/>
              <a:ahLst/>
              <a:cxnLst/>
              <a:rect l="0" t="0" r="0" b="0"/>
              <a:pathLst>
                <a:path w="144400" h="258020" fill="none">
                  <a:moveTo>
                    <a:pt x="-72200" y="-129010"/>
                  </a:moveTo>
                  <a:lnTo>
                    <a:pt x="-72200" y="-89490"/>
                  </a:lnTo>
                  <a:lnTo>
                    <a:pt x="-72200" y="83410"/>
                  </a:lnTo>
                  <a:cubicBezTo>
                    <a:pt x="-72200" y="108581"/>
                    <a:pt x="-51771" y="129010"/>
                    <a:pt x="-26600" y="129010"/>
                  </a:cubicBezTo>
                  <a:lnTo>
                    <a:pt x="72200" y="12901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17" name="MMConnector"/>
            <p:cNvSpPr/>
            <p:nvPr/>
          </p:nvSpPr>
          <p:spPr>
            <a:xfrm>
              <a:off x="6035674" y="4154990"/>
              <a:ext cx="118560" cy="195320"/>
            </a:xfrm>
            <a:custGeom>
              <a:avLst/>
              <a:gdLst/>
              <a:ahLst/>
              <a:cxnLst/>
              <a:rect l="0" t="0" r="0" b="0"/>
              <a:pathLst>
                <a:path w="118560" h="195320" fill="none">
                  <a:moveTo>
                    <a:pt x="-59280" y="-97660"/>
                  </a:moveTo>
                  <a:lnTo>
                    <a:pt x="-59280" y="-58140"/>
                  </a:lnTo>
                  <a:lnTo>
                    <a:pt x="-59280" y="52060"/>
                  </a:lnTo>
                  <a:cubicBezTo>
                    <a:pt x="-59280" y="77231"/>
                    <a:pt x="-38851" y="97660"/>
                    <a:pt x="-13680" y="97660"/>
                  </a:cubicBezTo>
                  <a:lnTo>
                    <a:pt x="59280" y="9766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18" name="MMConnector"/>
            <p:cNvSpPr/>
            <p:nvPr/>
          </p:nvSpPr>
          <p:spPr>
            <a:xfrm>
              <a:off x="5850994" y="5210820"/>
              <a:ext cx="144400" cy="258020"/>
            </a:xfrm>
            <a:custGeom>
              <a:avLst/>
              <a:gdLst/>
              <a:ahLst/>
              <a:cxnLst/>
              <a:rect l="0" t="0" r="0" b="0"/>
              <a:pathLst>
                <a:path w="144400" h="258020" fill="none">
                  <a:moveTo>
                    <a:pt x="-72200" y="-129010"/>
                  </a:moveTo>
                  <a:lnTo>
                    <a:pt x="-72200" y="-89490"/>
                  </a:lnTo>
                  <a:lnTo>
                    <a:pt x="-72200" y="83410"/>
                  </a:lnTo>
                  <a:cubicBezTo>
                    <a:pt x="-72200" y="108581"/>
                    <a:pt x="-51771" y="129010"/>
                    <a:pt x="-26600" y="129010"/>
                  </a:cubicBezTo>
                  <a:lnTo>
                    <a:pt x="72200" y="129010"/>
                  </a:lnTo>
                </a:path>
              </a:pathLst>
            </a:custGeom>
            <a:noFill/>
            <a:ln w="7600" cap="rnd">
              <a:solidFill>
                <a:srgbClr val="44488C"/>
              </a:solidFill>
              <a:round/>
            </a:ln>
          </p:spPr>
        </p:sp>
        <p:sp>
          <p:nvSpPr>
            <p:cNvPr id="219" name="MMConnector"/>
            <p:cNvSpPr/>
            <p:nvPr/>
          </p:nvSpPr>
          <p:spPr>
            <a:xfrm>
              <a:off x="4121994" y="5210820"/>
              <a:ext cx="144400" cy="258020"/>
            </a:xfrm>
            <a:custGeom>
              <a:avLst/>
              <a:gdLst/>
              <a:ahLst/>
              <a:cxnLst/>
              <a:rect l="0" t="0" r="0" b="0"/>
              <a:pathLst>
                <a:path w="144400" h="258020" fill="none">
                  <a:moveTo>
                    <a:pt x="-72200" y="-129010"/>
                  </a:moveTo>
                  <a:lnTo>
                    <a:pt x="-72200" y="-89490"/>
                  </a:lnTo>
                  <a:lnTo>
                    <a:pt x="-72200" y="83410"/>
                  </a:lnTo>
                  <a:cubicBezTo>
                    <a:pt x="-72200" y="108581"/>
                    <a:pt x="-51771" y="129010"/>
                    <a:pt x="-26600" y="129010"/>
                  </a:cubicBezTo>
                  <a:lnTo>
                    <a:pt x="72200" y="12901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20" name="MMConnector"/>
            <p:cNvSpPr/>
            <p:nvPr/>
          </p:nvSpPr>
          <p:spPr>
            <a:xfrm>
              <a:off x="2461394" y="5210820"/>
              <a:ext cx="144400" cy="258020"/>
            </a:xfrm>
            <a:custGeom>
              <a:avLst/>
              <a:gdLst/>
              <a:ahLst/>
              <a:cxnLst/>
              <a:rect l="0" t="0" r="0" b="0"/>
              <a:pathLst>
                <a:path w="144400" h="258020" fill="none">
                  <a:moveTo>
                    <a:pt x="-72200" y="-129010"/>
                  </a:moveTo>
                  <a:lnTo>
                    <a:pt x="-72200" y="-89490"/>
                  </a:lnTo>
                  <a:lnTo>
                    <a:pt x="-72200" y="83410"/>
                  </a:lnTo>
                  <a:cubicBezTo>
                    <a:pt x="-72200" y="108581"/>
                    <a:pt x="-51771" y="129010"/>
                    <a:pt x="-26600" y="129010"/>
                  </a:cubicBezTo>
                  <a:lnTo>
                    <a:pt x="72200" y="129010"/>
                  </a:lnTo>
                </a:path>
              </a:pathLst>
            </a:custGeom>
            <a:noFill/>
            <a:ln w="7600" cap="rnd">
              <a:solidFill>
                <a:srgbClr val="44488C"/>
              </a:solidFill>
              <a:round/>
            </a:ln>
          </p:spPr>
        </p:sp>
        <p:sp>
          <p:nvSpPr>
            <p:cNvPr id="221" name="MainIdea"/>
            <p:cNvSpPr/>
            <p:nvPr/>
          </p:nvSpPr>
          <p:spPr>
            <a:xfrm>
              <a:off x="397994" y="853930"/>
              <a:ext cx="1520000" cy="433200"/>
            </a:xfrm>
            <a:custGeom>
              <a:avLst/>
              <a:gdLst>
                <a:gd name="rtl" fmla="*/ 154280 w 1520000"/>
                <a:gd name="rtt" fmla="*/ 117420 h 433200"/>
                <a:gd name="rtr" fmla="*/ 1362680 w 1520000"/>
                <a:gd name="rtb" fmla="*/ 307420 h 433200"/>
              </a:gdLst>
              <a:ahLst/>
              <a:cxnLst/>
              <a:rect l="rtl" t="rtt" r="rtr" b="rtb"/>
              <a:pathLst>
                <a:path w="1520000" h="433200">
                  <a:moveTo>
                    <a:pt x="30400" y="0"/>
                  </a:moveTo>
                  <a:lnTo>
                    <a:pt x="1489600" y="0"/>
                  </a:lnTo>
                  <a:cubicBezTo>
                    <a:pt x="1506381" y="0"/>
                    <a:pt x="1520000" y="13619"/>
                    <a:pt x="1520000" y="30400"/>
                  </a:cubicBezTo>
                  <a:lnTo>
                    <a:pt x="1520000" y="402800"/>
                  </a:lnTo>
                  <a:cubicBezTo>
                    <a:pt x="1520000" y="419581"/>
                    <a:pt x="1506381" y="433200"/>
                    <a:pt x="1489600" y="433200"/>
                  </a:cubicBezTo>
                  <a:lnTo>
                    <a:pt x="30400" y="433200"/>
                  </a:lnTo>
                  <a:cubicBezTo>
                    <a:pt x="13619" y="433200"/>
                    <a:pt x="0" y="419581"/>
                    <a:pt x="0" y="4028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24405D"/>
            </a:solidFill>
            <a:ln w="22800" cap="flat">
              <a:solidFill>
                <a:srgbClr val="24405D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078" dirty="0">
                  <a:solidFill>
                    <a:srgbClr val="FFFFFF"/>
                  </a:solidFill>
                  <a:latin typeface="微软雅黑"/>
                </a:rPr>
                <a:t> Learn the Basics</a:t>
              </a:r>
            </a:p>
          </p:txBody>
        </p:sp>
        <p:sp>
          <p:nvSpPr>
            <p:cNvPr id="222" name="MainTopic"/>
            <p:cNvSpPr/>
            <p:nvPr/>
          </p:nvSpPr>
          <p:spPr>
            <a:xfrm>
              <a:off x="2164994" y="933730"/>
              <a:ext cx="630800" cy="273600"/>
            </a:xfrm>
            <a:custGeom>
              <a:avLst/>
              <a:gdLst>
                <a:gd name="rtl" fmla="*/ 131480 w 630800"/>
                <a:gd name="rtt" fmla="*/ 56620 h 273600"/>
                <a:gd name="rtr" fmla="*/ 496280 w 630800"/>
                <a:gd name="rtb" fmla="*/ 208620 h 273600"/>
              </a:gdLst>
              <a:ahLst/>
              <a:cxnLst/>
              <a:rect l="rtl" t="rtt" r="rtr" b="rtb"/>
              <a:pathLst>
                <a:path w="630800" h="273600">
                  <a:moveTo>
                    <a:pt x="30400" y="0"/>
                  </a:moveTo>
                  <a:lnTo>
                    <a:pt x="600400" y="0"/>
                  </a:lnTo>
                  <a:cubicBezTo>
                    <a:pt x="617181" y="0"/>
                    <a:pt x="630800" y="13619"/>
                    <a:pt x="630800" y="30400"/>
                  </a:cubicBezTo>
                  <a:lnTo>
                    <a:pt x="630800" y="243200"/>
                  </a:lnTo>
                  <a:cubicBezTo>
                    <a:pt x="630800" y="259981"/>
                    <a:pt x="617181" y="273600"/>
                    <a:pt x="6004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4488C"/>
            </a:solidFill>
            <a:ln w="7600" cap="flat">
              <a:solidFill>
                <a:srgbClr val="44488C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847">
                  <a:solidFill>
                    <a:srgbClr val="FFFFFF"/>
                  </a:solidFill>
                  <a:latin typeface="微软雅黑"/>
                </a:rPr>
                <a:t>HTML</a:t>
              </a:r>
            </a:p>
          </p:txBody>
        </p:sp>
        <p:sp>
          <p:nvSpPr>
            <p:cNvPr id="223" name="MainTopic"/>
            <p:cNvSpPr/>
            <p:nvPr/>
          </p:nvSpPr>
          <p:spPr>
            <a:xfrm>
              <a:off x="3042794" y="933730"/>
              <a:ext cx="509200" cy="273600"/>
            </a:xfrm>
            <a:custGeom>
              <a:avLst/>
              <a:gdLst>
                <a:gd name="rtl" fmla="*/ 131480 w 509200"/>
                <a:gd name="rtt" fmla="*/ 56620 h 273600"/>
                <a:gd name="rtr" fmla="*/ 374680 w 509200"/>
                <a:gd name="rtb" fmla="*/ 208620 h 273600"/>
              </a:gdLst>
              <a:ahLst/>
              <a:cxnLst/>
              <a:rect l="rtl" t="rtt" r="rtr" b="rtb"/>
              <a:pathLst>
                <a:path w="509200" h="273600">
                  <a:moveTo>
                    <a:pt x="30400" y="0"/>
                  </a:moveTo>
                  <a:lnTo>
                    <a:pt x="478800" y="0"/>
                  </a:lnTo>
                  <a:cubicBezTo>
                    <a:pt x="495581" y="0"/>
                    <a:pt x="509200" y="13619"/>
                    <a:pt x="509200" y="30400"/>
                  </a:cubicBezTo>
                  <a:lnTo>
                    <a:pt x="509200" y="243200"/>
                  </a:lnTo>
                  <a:cubicBezTo>
                    <a:pt x="509200" y="259981"/>
                    <a:pt x="495581" y="273600"/>
                    <a:pt x="4788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486B1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847">
                  <a:solidFill>
                    <a:srgbClr val="FFFFFF"/>
                  </a:solidFill>
                  <a:latin typeface="微软雅黑"/>
                </a:rPr>
                <a:t>CSS</a:t>
              </a:r>
            </a:p>
          </p:txBody>
        </p:sp>
        <p:sp>
          <p:nvSpPr>
            <p:cNvPr id="224" name="MainTopic"/>
            <p:cNvSpPr/>
            <p:nvPr/>
          </p:nvSpPr>
          <p:spPr>
            <a:xfrm>
              <a:off x="3798994" y="933730"/>
              <a:ext cx="1352800" cy="273600"/>
            </a:xfrm>
            <a:custGeom>
              <a:avLst/>
              <a:gdLst>
                <a:gd name="rtl" fmla="*/ 131480 w 1352800"/>
                <a:gd name="rtt" fmla="*/ 56620 h 273600"/>
                <a:gd name="rtr" fmla="*/ 1218280 w 1352800"/>
                <a:gd name="rtb" fmla="*/ 208620 h 273600"/>
              </a:gdLst>
              <a:ahLst/>
              <a:cxnLst/>
              <a:rect l="rtl" t="rtt" r="rtr" b="rtb"/>
              <a:pathLst>
                <a:path w="1352800" h="273600">
                  <a:moveTo>
                    <a:pt x="30400" y="0"/>
                  </a:moveTo>
                  <a:lnTo>
                    <a:pt x="1322400" y="0"/>
                  </a:lnTo>
                  <a:cubicBezTo>
                    <a:pt x="1339181" y="0"/>
                    <a:pt x="1352800" y="13619"/>
                    <a:pt x="1352800" y="30400"/>
                  </a:cubicBezTo>
                  <a:lnTo>
                    <a:pt x="1352800" y="243200"/>
                  </a:lnTo>
                  <a:cubicBezTo>
                    <a:pt x="1352800" y="259981"/>
                    <a:pt x="1339181" y="273600"/>
                    <a:pt x="13224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4488C"/>
            </a:solidFill>
            <a:ln w="7600" cap="flat">
              <a:solidFill>
                <a:srgbClr val="44488C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847">
                  <a:solidFill>
                    <a:srgbClr val="FFFFFF"/>
                  </a:solidFill>
                  <a:latin typeface="微软雅黑"/>
                </a:rPr>
                <a:t>Basics of JavaScript</a:t>
              </a:r>
            </a:p>
          </p:txBody>
        </p:sp>
        <p:sp>
          <p:nvSpPr>
            <p:cNvPr id="225" name="MainTopic"/>
            <p:cNvSpPr/>
            <p:nvPr/>
          </p:nvSpPr>
          <p:spPr>
            <a:xfrm>
              <a:off x="5398794" y="933730"/>
              <a:ext cx="1330000" cy="273600"/>
            </a:xfrm>
            <a:custGeom>
              <a:avLst/>
              <a:gdLst>
                <a:gd name="rtl" fmla="*/ 131480 w 1330000"/>
                <a:gd name="rtt" fmla="*/ 56620 h 273600"/>
                <a:gd name="rtr" fmla="*/ 1195480 w 1330000"/>
                <a:gd name="rtb" fmla="*/ 208620 h 273600"/>
              </a:gdLst>
              <a:ahLst/>
              <a:cxnLst/>
              <a:rect l="rtl" t="rtt" r="rtr" b="rtb"/>
              <a:pathLst>
                <a:path w="1330000" h="273600">
                  <a:moveTo>
                    <a:pt x="30400" y="0"/>
                  </a:moveTo>
                  <a:lnTo>
                    <a:pt x="1299600" y="0"/>
                  </a:lnTo>
                  <a:cubicBezTo>
                    <a:pt x="1316381" y="0"/>
                    <a:pt x="1330000" y="13619"/>
                    <a:pt x="1330000" y="30400"/>
                  </a:cubicBezTo>
                  <a:lnTo>
                    <a:pt x="1330000" y="243200"/>
                  </a:lnTo>
                  <a:cubicBezTo>
                    <a:pt x="1330000" y="259981"/>
                    <a:pt x="1316381" y="273600"/>
                    <a:pt x="12996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486B1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847">
                  <a:solidFill>
                    <a:srgbClr val="FFFFFF"/>
                  </a:solidFill>
                  <a:latin typeface="微软雅黑"/>
                </a:rPr>
                <a:t>Package Managers</a:t>
              </a:r>
            </a:p>
          </p:txBody>
        </p:sp>
        <p:sp>
          <p:nvSpPr>
            <p:cNvPr id="226" name="MainTopic"/>
            <p:cNvSpPr/>
            <p:nvPr/>
          </p:nvSpPr>
          <p:spPr>
            <a:xfrm>
              <a:off x="6975794" y="933730"/>
              <a:ext cx="1406000" cy="273600"/>
            </a:xfrm>
            <a:custGeom>
              <a:avLst/>
              <a:gdLst>
                <a:gd name="rtl" fmla="*/ 131480 w 1406000"/>
                <a:gd name="rtt" fmla="*/ 56620 h 273600"/>
                <a:gd name="rtr" fmla="*/ 1271480 w 1406000"/>
                <a:gd name="rtb" fmla="*/ 208620 h 273600"/>
              </a:gdLst>
              <a:ahLst/>
              <a:cxnLst/>
              <a:rect l="rtl" t="rtt" r="rtr" b="rtb"/>
              <a:pathLst>
                <a:path w="1406000" h="273600">
                  <a:moveTo>
                    <a:pt x="30400" y="0"/>
                  </a:moveTo>
                  <a:lnTo>
                    <a:pt x="1375600" y="0"/>
                  </a:lnTo>
                  <a:cubicBezTo>
                    <a:pt x="1392381" y="0"/>
                    <a:pt x="1406000" y="13619"/>
                    <a:pt x="1406000" y="30400"/>
                  </a:cubicBezTo>
                  <a:lnTo>
                    <a:pt x="1406000" y="243200"/>
                  </a:lnTo>
                  <a:cubicBezTo>
                    <a:pt x="1406000" y="259981"/>
                    <a:pt x="1392381" y="273600"/>
                    <a:pt x="13756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4488C"/>
            </a:solidFill>
            <a:ln w="7600" cap="flat">
              <a:solidFill>
                <a:srgbClr val="44488C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847">
                  <a:solidFill>
                    <a:srgbClr val="FFFFFF"/>
                  </a:solidFill>
                  <a:latin typeface="微软雅黑"/>
                </a:rPr>
                <a:t>CSS Pre-processors </a:t>
              </a:r>
            </a:p>
          </p:txBody>
        </p:sp>
        <p:sp>
          <p:nvSpPr>
            <p:cNvPr id="227" name="MainTopic"/>
            <p:cNvSpPr/>
            <p:nvPr/>
          </p:nvSpPr>
          <p:spPr>
            <a:xfrm>
              <a:off x="7173394" y="2083610"/>
              <a:ext cx="1208400" cy="273600"/>
            </a:xfrm>
            <a:custGeom>
              <a:avLst/>
              <a:gdLst>
                <a:gd name="rtl" fmla="*/ 131480 w 1208400"/>
                <a:gd name="rtt" fmla="*/ 56620 h 273600"/>
                <a:gd name="rtr" fmla="*/ 1073880 w 1208400"/>
                <a:gd name="rtb" fmla="*/ 208620 h 273600"/>
              </a:gdLst>
              <a:ahLst/>
              <a:cxnLst/>
              <a:rect l="rtl" t="rtt" r="rtr" b="rtb"/>
              <a:pathLst>
                <a:path w="1208400" h="273600">
                  <a:moveTo>
                    <a:pt x="30400" y="0"/>
                  </a:moveTo>
                  <a:lnTo>
                    <a:pt x="1178000" y="0"/>
                  </a:lnTo>
                  <a:cubicBezTo>
                    <a:pt x="1194781" y="0"/>
                    <a:pt x="1208400" y="13619"/>
                    <a:pt x="1208400" y="30400"/>
                  </a:cubicBezTo>
                  <a:lnTo>
                    <a:pt x="1208400" y="243200"/>
                  </a:lnTo>
                  <a:cubicBezTo>
                    <a:pt x="1208400" y="259981"/>
                    <a:pt x="1194781" y="273600"/>
                    <a:pt x="11780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486B1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847">
                  <a:solidFill>
                    <a:srgbClr val="FFFFFF"/>
                  </a:solidFill>
                  <a:latin typeface="微软雅黑"/>
                </a:rPr>
                <a:t>CSS Frameworks</a:t>
              </a:r>
            </a:p>
          </p:txBody>
        </p:sp>
        <p:sp>
          <p:nvSpPr>
            <p:cNvPr id="228" name="MainTopic"/>
            <p:cNvSpPr/>
            <p:nvPr/>
          </p:nvSpPr>
          <p:spPr>
            <a:xfrm>
              <a:off x="5695194" y="2083610"/>
              <a:ext cx="1231200" cy="273600"/>
            </a:xfrm>
            <a:custGeom>
              <a:avLst/>
              <a:gdLst>
                <a:gd name="rtl" fmla="*/ 131480 w 1231200"/>
                <a:gd name="rtt" fmla="*/ 56620 h 273600"/>
                <a:gd name="rtr" fmla="*/ 1096680 w 1231200"/>
                <a:gd name="rtb" fmla="*/ 208620 h 273600"/>
              </a:gdLst>
              <a:ahLst/>
              <a:cxnLst/>
              <a:rect l="rtl" t="rtt" r="rtr" b="rtb"/>
              <a:pathLst>
                <a:path w="1231200" h="273600">
                  <a:moveTo>
                    <a:pt x="30400" y="0"/>
                  </a:moveTo>
                  <a:lnTo>
                    <a:pt x="1200800" y="0"/>
                  </a:lnTo>
                  <a:cubicBezTo>
                    <a:pt x="1217581" y="0"/>
                    <a:pt x="1231200" y="13619"/>
                    <a:pt x="1231200" y="30400"/>
                  </a:cubicBezTo>
                  <a:lnTo>
                    <a:pt x="1231200" y="243200"/>
                  </a:lnTo>
                  <a:cubicBezTo>
                    <a:pt x="1231200" y="259981"/>
                    <a:pt x="1217581" y="273600"/>
                    <a:pt x="12008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4488C"/>
            </a:solidFill>
            <a:ln w="7600" cap="flat">
              <a:solidFill>
                <a:srgbClr val="44488C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847">
                  <a:solidFill>
                    <a:srgbClr val="FFFFFF"/>
                  </a:solidFill>
                  <a:latin typeface="微软雅黑"/>
                </a:rPr>
                <a:t>CSS Architecture</a:t>
              </a:r>
            </a:p>
          </p:txBody>
        </p:sp>
        <p:sp>
          <p:nvSpPr>
            <p:cNvPr id="229" name="MainTopic"/>
            <p:cNvSpPr/>
            <p:nvPr/>
          </p:nvSpPr>
          <p:spPr>
            <a:xfrm>
              <a:off x="3958594" y="2083610"/>
              <a:ext cx="904400" cy="273600"/>
            </a:xfrm>
            <a:custGeom>
              <a:avLst/>
              <a:gdLst>
                <a:gd name="rtl" fmla="*/ 131480 w 904400"/>
                <a:gd name="rtt" fmla="*/ 56620 h 273600"/>
                <a:gd name="rtr" fmla="*/ 769880 w 904400"/>
                <a:gd name="rtb" fmla="*/ 208620 h 273600"/>
              </a:gdLst>
              <a:ahLst/>
              <a:cxnLst/>
              <a:rect l="rtl" t="rtt" r="rtr" b="rtb"/>
              <a:pathLst>
                <a:path w="904400" h="273600">
                  <a:moveTo>
                    <a:pt x="30400" y="0"/>
                  </a:moveTo>
                  <a:lnTo>
                    <a:pt x="874000" y="0"/>
                  </a:lnTo>
                  <a:cubicBezTo>
                    <a:pt x="890781" y="0"/>
                    <a:pt x="904400" y="13619"/>
                    <a:pt x="904400" y="30400"/>
                  </a:cubicBezTo>
                  <a:lnTo>
                    <a:pt x="904400" y="243200"/>
                  </a:lnTo>
                  <a:cubicBezTo>
                    <a:pt x="904400" y="259981"/>
                    <a:pt x="890781" y="273600"/>
                    <a:pt x="8740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486B1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847">
                  <a:solidFill>
                    <a:srgbClr val="FFFFFF"/>
                  </a:solidFill>
                  <a:latin typeface="微软雅黑"/>
                </a:rPr>
                <a:t>Build Tools</a:t>
              </a:r>
            </a:p>
          </p:txBody>
        </p:sp>
        <p:sp>
          <p:nvSpPr>
            <p:cNvPr id="230" name="MainTopic"/>
            <p:cNvSpPr/>
            <p:nvPr/>
          </p:nvSpPr>
          <p:spPr>
            <a:xfrm>
              <a:off x="2457594" y="2083610"/>
              <a:ext cx="1254000" cy="273600"/>
            </a:xfrm>
            <a:custGeom>
              <a:avLst/>
              <a:gdLst>
                <a:gd name="rtl" fmla="*/ 131480 w 1254000"/>
                <a:gd name="rtt" fmla="*/ 56620 h 273600"/>
                <a:gd name="rtr" fmla="*/ 1119480 w 1254000"/>
                <a:gd name="rtb" fmla="*/ 208620 h 273600"/>
              </a:gdLst>
              <a:ahLst/>
              <a:cxnLst/>
              <a:rect l="rtl" t="rtt" r="rtr" b="rtb"/>
              <a:pathLst>
                <a:path w="1254000" h="273600">
                  <a:moveTo>
                    <a:pt x="30400" y="0"/>
                  </a:moveTo>
                  <a:lnTo>
                    <a:pt x="1223600" y="0"/>
                  </a:lnTo>
                  <a:cubicBezTo>
                    <a:pt x="1240381" y="0"/>
                    <a:pt x="1254000" y="13619"/>
                    <a:pt x="1254000" y="30400"/>
                  </a:cubicBezTo>
                  <a:lnTo>
                    <a:pt x="1254000" y="243200"/>
                  </a:lnTo>
                  <a:cubicBezTo>
                    <a:pt x="1254000" y="259981"/>
                    <a:pt x="1240381" y="273600"/>
                    <a:pt x="12236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4488C"/>
            </a:solidFill>
            <a:ln w="7600" cap="flat">
              <a:solidFill>
                <a:srgbClr val="44488C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847">
                  <a:solidFill>
                    <a:srgbClr val="FFFFFF"/>
                  </a:solidFill>
                  <a:latin typeface="微软雅黑"/>
                </a:rPr>
                <a:t>Pick a Framework</a:t>
              </a:r>
            </a:p>
          </p:txBody>
        </p:sp>
        <p:sp>
          <p:nvSpPr>
            <p:cNvPr id="231" name="MainTopic"/>
            <p:cNvSpPr/>
            <p:nvPr/>
          </p:nvSpPr>
          <p:spPr>
            <a:xfrm>
              <a:off x="857794" y="2083610"/>
              <a:ext cx="782800" cy="273600"/>
            </a:xfrm>
            <a:custGeom>
              <a:avLst/>
              <a:gdLst>
                <a:gd name="rtl" fmla="*/ 131480 w 782800"/>
                <a:gd name="rtt" fmla="*/ 56620 h 273600"/>
                <a:gd name="rtr" fmla="*/ 648280 w 782800"/>
                <a:gd name="rtb" fmla="*/ 208620 h 273600"/>
              </a:gdLst>
              <a:ahLst/>
              <a:cxnLst/>
              <a:rect l="rtl" t="rtt" r="rtr" b="rtb"/>
              <a:pathLst>
                <a:path w="782800" h="273600">
                  <a:moveTo>
                    <a:pt x="30400" y="0"/>
                  </a:moveTo>
                  <a:lnTo>
                    <a:pt x="752400" y="0"/>
                  </a:lnTo>
                  <a:cubicBezTo>
                    <a:pt x="769181" y="0"/>
                    <a:pt x="782800" y="13619"/>
                    <a:pt x="782800" y="30400"/>
                  </a:cubicBezTo>
                  <a:lnTo>
                    <a:pt x="782800" y="243200"/>
                  </a:lnTo>
                  <a:cubicBezTo>
                    <a:pt x="782800" y="259981"/>
                    <a:pt x="769181" y="273600"/>
                    <a:pt x="7524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486B1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847">
                  <a:solidFill>
                    <a:srgbClr val="FFFFFF"/>
                  </a:solidFill>
                  <a:latin typeface="微软雅黑"/>
                </a:rPr>
                <a:t>CSS in JS</a:t>
              </a:r>
            </a:p>
          </p:txBody>
        </p:sp>
        <p:sp>
          <p:nvSpPr>
            <p:cNvPr id="232" name="SubTopic"/>
            <p:cNvSpPr/>
            <p:nvPr/>
          </p:nvSpPr>
          <p:spPr>
            <a:xfrm>
              <a:off x="5748394" y="1385550"/>
              <a:ext cx="342000" cy="159600"/>
            </a:xfrm>
            <a:custGeom>
              <a:avLst/>
              <a:gdLst>
                <a:gd name="rtl" fmla="*/ 63080 w 342000"/>
                <a:gd name="rtt" fmla="*/ 18620 h 159600"/>
                <a:gd name="rtr" fmla="*/ 291080 w 342000"/>
                <a:gd name="rtb" fmla="*/ 147820 h 159600"/>
              </a:gdLst>
              <a:ahLst/>
              <a:cxnLst/>
              <a:rect l="rtl" t="rtt" r="rtr" b="rtb"/>
              <a:pathLst>
                <a:path w="342000" h="159600" stroke="0">
                  <a:moveTo>
                    <a:pt x="0" y="0"/>
                  </a:moveTo>
                  <a:lnTo>
                    <a:pt x="342000" y="0"/>
                  </a:lnTo>
                  <a:lnTo>
                    <a:pt x="342000" y="159600"/>
                  </a:lnTo>
                  <a:lnTo>
                    <a:pt x="0" y="15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FF7C78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693">
                  <a:solidFill>
                    <a:srgbClr val="000000"/>
                  </a:solidFill>
                  <a:latin typeface="微软雅黑"/>
                </a:rPr>
                <a:t>npm</a:t>
              </a:r>
            </a:p>
          </p:txBody>
        </p:sp>
        <p:sp>
          <p:nvSpPr>
            <p:cNvPr id="233" name="SubTopic"/>
            <p:cNvSpPr/>
            <p:nvPr/>
          </p:nvSpPr>
          <p:spPr>
            <a:xfrm>
              <a:off x="5748394" y="1597970"/>
              <a:ext cx="334400" cy="159600"/>
            </a:xfrm>
            <a:custGeom>
              <a:avLst/>
              <a:gdLst>
                <a:gd name="rtl" fmla="*/ 63080 w 334400"/>
                <a:gd name="rtt" fmla="*/ 18620 h 159600"/>
                <a:gd name="rtr" fmla="*/ 283480 w 334400"/>
                <a:gd name="rtb" fmla="*/ 147820 h 159600"/>
              </a:gdLst>
              <a:ahLst/>
              <a:cxnLst/>
              <a:rect l="rtl" t="rtt" r="rtr" b="rtb"/>
              <a:pathLst>
                <a:path w="334400" h="159600" stroke="0">
                  <a:moveTo>
                    <a:pt x="0" y="0"/>
                  </a:moveTo>
                  <a:lnTo>
                    <a:pt x="334400" y="0"/>
                  </a:lnTo>
                  <a:lnTo>
                    <a:pt x="334400" y="159600"/>
                  </a:lnTo>
                  <a:lnTo>
                    <a:pt x="0" y="15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FF7C78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693">
                  <a:solidFill>
                    <a:srgbClr val="000000"/>
                  </a:solidFill>
                  <a:latin typeface="微软雅黑"/>
                </a:rPr>
                <a:t>yarn</a:t>
              </a:r>
            </a:p>
          </p:txBody>
        </p:sp>
        <p:sp>
          <p:nvSpPr>
            <p:cNvPr id="234" name="SubTopic"/>
            <p:cNvSpPr/>
            <p:nvPr/>
          </p:nvSpPr>
          <p:spPr>
            <a:xfrm>
              <a:off x="7325394" y="1385550"/>
              <a:ext cx="364800" cy="159600"/>
            </a:xfrm>
            <a:custGeom>
              <a:avLst/>
              <a:gdLst>
                <a:gd name="rtl" fmla="*/ 63080 w 364800"/>
                <a:gd name="rtt" fmla="*/ 18620 h 159600"/>
                <a:gd name="rtr" fmla="*/ 313880 w 364800"/>
                <a:gd name="rtb" fmla="*/ 147820 h 159600"/>
              </a:gdLst>
              <a:ahLst/>
              <a:cxnLst/>
              <a:rect l="rtl" t="rtt" r="rtr" b="rtb"/>
              <a:pathLst>
                <a:path w="364800" h="159600" stroke="0">
                  <a:moveTo>
                    <a:pt x="0" y="0"/>
                  </a:moveTo>
                  <a:lnTo>
                    <a:pt x="364800" y="0"/>
                  </a:lnTo>
                  <a:lnTo>
                    <a:pt x="364800" y="159600"/>
                  </a:lnTo>
                  <a:lnTo>
                    <a:pt x="0" y="15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44488C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693">
                  <a:solidFill>
                    <a:srgbClr val="000000"/>
                  </a:solidFill>
                  <a:latin typeface="微软雅黑"/>
                </a:rPr>
                <a:t>SASS</a:t>
              </a:r>
            </a:p>
          </p:txBody>
        </p:sp>
        <p:sp>
          <p:nvSpPr>
            <p:cNvPr id="235" name="MainTopic"/>
            <p:cNvSpPr/>
            <p:nvPr/>
          </p:nvSpPr>
          <p:spPr>
            <a:xfrm>
              <a:off x="857794" y="3445910"/>
              <a:ext cx="1284400" cy="273600"/>
            </a:xfrm>
            <a:custGeom>
              <a:avLst/>
              <a:gdLst>
                <a:gd name="rtl" fmla="*/ 131480 w 1284400"/>
                <a:gd name="rtt" fmla="*/ 56620 h 273600"/>
                <a:gd name="rtr" fmla="*/ 1149880 w 1284400"/>
                <a:gd name="rtb" fmla="*/ 208620 h 273600"/>
              </a:gdLst>
              <a:ahLst/>
              <a:cxnLst/>
              <a:rect l="rtl" t="rtt" r="rtr" b="rtb"/>
              <a:pathLst>
                <a:path w="1284400" h="273600">
                  <a:moveTo>
                    <a:pt x="30400" y="0"/>
                  </a:moveTo>
                  <a:lnTo>
                    <a:pt x="1254000" y="0"/>
                  </a:lnTo>
                  <a:cubicBezTo>
                    <a:pt x="1270781" y="0"/>
                    <a:pt x="1284400" y="13619"/>
                    <a:pt x="1284400" y="30400"/>
                  </a:cubicBezTo>
                  <a:lnTo>
                    <a:pt x="1284400" y="243200"/>
                  </a:lnTo>
                  <a:cubicBezTo>
                    <a:pt x="1284400" y="259981"/>
                    <a:pt x="1270781" y="273600"/>
                    <a:pt x="12540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4488C"/>
            </a:solidFill>
            <a:ln w="7600" cap="flat">
              <a:solidFill>
                <a:srgbClr val="44488C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847">
                  <a:solidFill>
                    <a:srgbClr val="FFFFFF"/>
                  </a:solidFill>
                  <a:latin typeface="微软雅黑"/>
                </a:rPr>
                <a:t>testing your Apps</a:t>
              </a:r>
            </a:p>
          </p:txBody>
        </p:sp>
        <p:sp>
          <p:nvSpPr>
            <p:cNvPr id="236" name="SubTopic"/>
            <p:cNvSpPr/>
            <p:nvPr/>
          </p:nvSpPr>
          <p:spPr>
            <a:xfrm>
              <a:off x="6044794" y="2535430"/>
              <a:ext cx="349600" cy="159600"/>
            </a:xfrm>
            <a:custGeom>
              <a:avLst/>
              <a:gdLst>
                <a:gd name="rtl" fmla="*/ 63080 w 349600"/>
                <a:gd name="rtt" fmla="*/ 18620 h 159600"/>
                <a:gd name="rtr" fmla="*/ 298680 w 349600"/>
                <a:gd name="rtb" fmla="*/ 147820 h 159600"/>
              </a:gdLst>
              <a:ahLst/>
              <a:cxnLst/>
              <a:rect l="rtl" t="rtt" r="rtr" b="rtb"/>
              <a:pathLst>
                <a:path w="349600" h="159600" stroke="0">
                  <a:moveTo>
                    <a:pt x="0" y="0"/>
                  </a:moveTo>
                  <a:lnTo>
                    <a:pt x="349600" y="0"/>
                  </a:lnTo>
                  <a:lnTo>
                    <a:pt x="349600" y="159600"/>
                  </a:lnTo>
                  <a:lnTo>
                    <a:pt x="0" y="15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44488C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693">
                  <a:solidFill>
                    <a:srgbClr val="000000"/>
                  </a:solidFill>
                  <a:latin typeface="微软雅黑"/>
                </a:rPr>
                <a:t>BEM</a:t>
              </a:r>
            </a:p>
          </p:txBody>
        </p:sp>
        <p:sp>
          <p:nvSpPr>
            <p:cNvPr id="237" name="SubTopic"/>
            <p:cNvSpPr/>
            <p:nvPr/>
          </p:nvSpPr>
          <p:spPr>
            <a:xfrm>
              <a:off x="4308194" y="2535430"/>
              <a:ext cx="737200" cy="159600"/>
            </a:xfrm>
            <a:custGeom>
              <a:avLst/>
              <a:gdLst>
                <a:gd name="rtl" fmla="*/ 63080 w 737200"/>
                <a:gd name="rtt" fmla="*/ 18620 h 159600"/>
                <a:gd name="rtr" fmla="*/ 686280 w 737200"/>
                <a:gd name="rtb" fmla="*/ 147820 h 159600"/>
              </a:gdLst>
              <a:ahLst/>
              <a:cxnLst/>
              <a:rect l="rtl" t="rtt" r="rtr" b="rtb"/>
              <a:pathLst>
                <a:path w="737200" h="159600" stroke="0">
                  <a:moveTo>
                    <a:pt x="0" y="0"/>
                  </a:moveTo>
                  <a:lnTo>
                    <a:pt x="737200" y="0"/>
                  </a:lnTo>
                  <a:lnTo>
                    <a:pt x="737200" y="159600"/>
                  </a:lnTo>
                  <a:lnTo>
                    <a:pt x="0" y="15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FF7C78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693">
                  <a:solidFill>
                    <a:srgbClr val="000000"/>
                  </a:solidFill>
                  <a:latin typeface="微软雅黑"/>
                </a:rPr>
                <a:t>Task Runners</a:t>
              </a:r>
            </a:p>
          </p:txBody>
        </p:sp>
        <p:sp>
          <p:nvSpPr>
            <p:cNvPr id="238" name="SubTopic"/>
            <p:cNvSpPr/>
            <p:nvPr/>
          </p:nvSpPr>
          <p:spPr>
            <a:xfrm>
              <a:off x="2807194" y="2535430"/>
              <a:ext cx="478800" cy="159600"/>
            </a:xfrm>
            <a:custGeom>
              <a:avLst/>
              <a:gdLst>
                <a:gd name="rtl" fmla="*/ 63080 w 478800"/>
                <a:gd name="rtt" fmla="*/ 18620 h 159600"/>
                <a:gd name="rtr" fmla="*/ 427880 w 478800"/>
                <a:gd name="rtb" fmla="*/ 147820 h 159600"/>
              </a:gdLst>
              <a:ahLst/>
              <a:cxnLst/>
              <a:rect l="rtl" t="rtt" r="rtr" b="rtb"/>
              <a:pathLst>
                <a:path w="478800" h="159600" stroke="0">
                  <a:moveTo>
                    <a:pt x="0" y="0"/>
                  </a:moveTo>
                  <a:lnTo>
                    <a:pt x="478800" y="0"/>
                  </a:lnTo>
                  <a:lnTo>
                    <a:pt x="478800" y="159600"/>
                  </a:lnTo>
                  <a:lnTo>
                    <a:pt x="0" y="15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44488C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693">
                  <a:solidFill>
                    <a:srgbClr val="000000"/>
                  </a:solidFill>
                  <a:latin typeface="微软雅黑"/>
                </a:rPr>
                <a:t>React.js</a:t>
              </a:r>
            </a:p>
          </p:txBody>
        </p:sp>
        <p:sp>
          <p:nvSpPr>
            <p:cNvPr id="239" name="SubTopic"/>
            <p:cNvSpPr/>
            <p:nvPr/>
          </p:nvSpPr>
          <p:spPr>
            <a:xfrm>
              <a:off x="1207394" y="2535430"/>
              <a:ext cx="1003200" cy="159600"/>
            </a:xfrm>
            <a:custGeom>
              <a:avLst/>
              <a:gdLst>
                <a:gd name="rtl" fmla="*/ 63080 w 1003200"/>
                <a:gd name="rtt" fmla="*/ 18620 h 159600"/>
                <a:gd name="rtr" fmla="*/ 952280 w 1003200"/>
                <a:gd name="rtb" fmla="*/ 147820 h 159600"/>
              </a:gdLst>
              <a:ahLst/>
              <a:cxnLst/>
              <a:rect l="rtl" t="rtt" r="rtr" b="rtb"/>
              <a:pathLst>
                <a:path w="1003200" h="159600" stroke="0">
                  <a:moveTo>
                    <a:pt x="0" y="0"/>
                  </a:moveTo>
                  <a:lnTo>
                    <a:pt x="1003200" y="0"/>
                  </a:lnTo>
                  <a:lnTo>
                    <a:pt x="1003200" y="159600"/>
                  </a:lnTo>
                  <a:lnTo>
                    <a:pt x="0" y="15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FF7C78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693">
                  <a:solidFill>
                    <a:srgbClr val="000000"/>
                  </a:solidFill>
                  <a:latin typeface="微软雅黑"/>
                </a:rPr>
                <a:t>Styled Components</a:t>
              </a:r>
            </a:p>
          </p:txBody>
        </p:sp>
        <p:sp>
          <p:nvSpPr>
            <p:cNvPr id="240" name="MainTopic"/>
            <p:cNvSpPr/>
            <p:nvPr/>
          </p:nvSpPr>
          <p:spPr>
            <a:xfrm>
              <a:off x="2389194" y="3445910"/>
              <a:ext cx="1550400" cy="273600"/>
            </a:xfrm>
            <a:custGeom>
              <a:avLst/>
              <a:gdLst>
                <a:gd name="rtl" fmla="*/ 131480 w 1550400"/>
                <a:gd name="rtt" fmla="*/ 56620 h 273600"/>
                <a:gd name="rtr" fmla="*/ 1415880 w 1550400"/>
                <a:gd name="rtb" fmla="*/ 208620 h 273600"/>
              </a:gdLst>
              <a:ahLst/>
              <a:cxnLst/>
              <a:rect l="rtl" t="rtt" r="rtr" b="rtb"/>
              <a:pathLst>
                <a:path w="1550400" h="273600">
                  <a:moveTo>
                    <a:pt x="30400" y="0"/>
                  </a:moveTo>
                  <a:lnTo>
                    <a:pt x="1520000" y="0"/>
                  </a:lnTo>
                  <a:cubicBezTo>
                    <a:pt x="1536781" y="0"/>
                    <a:pt x="1550400" y="13619"/>
                    <a:pt x="1550400" y="30400"/>
                  </a:cubicBezTo>
                  <a:lnTo>
                    <a:pt x="1550400" y="243200"/>
                  </a:lnTo>
                  <a:cubicBezTo>
                    <a:pt x="1550400" y="259981"/>
                    <a:pt x="1536781" y="273600"/>
                    <a:pt x="15200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486B1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847">
                  <a:solidFill>
                    <a:srgbClr val="FFFFFF"/>
                  </a:solidFill>
                  <a:latin typeface="微软雅黑"/>
                </a:rPr>
                <a:t>Progressive Web Apps</a:t>
              </a:r>
            </a:p>
          </p:txBody>
        </p:sp>
        <p:sp>
          <p:nvSpPr>
            <p:cNvPr id="241" name="SubTopic"/>
            <p:cNvSpPr/>
            <p:nvPr/>
          </p:nvSpPr>
          <p:spPr>
            <a:xfrm>
              <a:off x="1207394" y="3897730"/>
              <a:ext cx="311600" cy="159600"/>
            </a:xfrm>
            <a:custGeom>
              <a:avLst/>
              <a:gdLst>
                <a:gd name="rtl" fmla="*/ 63080 w 311600"/>
                <a:gd name="rtt" fmla="*/ 18620 h 159600"/>
                <a:gd name="rtr" fmla="*/ 260680 w 311600"/>
                <a:gd name="rtb" fmla="*/ 147820 h 159600"/>
              </a:gdLst>
              <a:ahLst/>
              <a:cxnLst/>
              <a:rect l="rtl" t="rtt" r="rtr" b="rtb"/>
              <a:pathLst>
                <a:path w="311600" h="159600" stroke="0">
                  <a:moveTo>
                    <a:pt x="0" y="0"/>
                  </a:moveTo>
                  <a:lnTo>
                    <a:pt x="311600" y="0"/>
                  </a:lnTo>
                  <a:lnTo>
                    <a:pt x="311600" y="159600"/>
                  </a:lnTo>
                  <a:lnTo>
                    <a:pt x="0" y="15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44488C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693">
                  <a:solidFill>
                    <a:srgbClr val="000000"/>
                  </a:solidFill>
                  <a:latin typeface="微软雅黑"/>
                </a:rPr>
                <a:t>Jest</a:t>
              </a:r>
            </a:p>
          </p:txBody>
        </p:sp>
        <p:sp>
          <p:nvSpPr>
            <p:cNvPr id="242" name="SubTopic"/>
            <p:cNvSpPr/>
            <p:nvPr/>
          </p:nvSpPr>
          <p:spPr>
            <a:xfrm>
              <a:off x="2738794" y="3897730"/>
              <a:ext cx="494000" cy="159600"/>
            </a:xfrm>
            <a:custGeom>
              <a:avLst/>
              <a:gdLst>
                <a:gd name="rtl" fmla="*/ 63080 w 494000"/>
                <a:gd name="rtt" fmla="*/ 18620 h 159600"/>
                <a:gd name="rtr" fmla="*/ 443080 w 494000"/>
                <a:gd name="rtb" fmla="*/ 147820 h 159600"/>
              </a:gdLst>
              <a:ahLst/>
              <a:cxnLst/>
              <a:rect l="rtl" t="rtt" r="rtr" b="rtb"/>
              <a:pathLst>
                <a:path w="494000" h="159600" stroke="0">
                  <a:moveTo>
                    <a:pt x="0" y="0"/>
                  </a:moveTo>
                  <a:lnTo>
                    <a:pt x="494000" y="0"/>
                  </a:lnTo>
                  <a:lnTo>
                    <a:pt x="494000" y="159600"/>
                  </a:lnTo>
                  <a:lnTo>
                    <a:pt x="0" y="15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FF7C78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693">
                  <a:solidFill>
                    <a:srgbClr val="000000"/>
                  </a:solidFill>
                  <a:latin typeface="微软雅黑"/>
                </a:rPr>
                <a:t>Storage</a:t>
              </a:r>
            </a:p>
          </p:txBody>
        </p:sp>
        <p:sp>
          <p:nvSpPr>
            <p:cNvPr id="243" name="SubTopic"/>
            <p:cNvSpPr/>
            <p:nvPr/>
          </p:nvSpPr>
          <p:spPr>
            <a:xfrm>
              <a:off x="4308194" y="2747850"/>
              <a:ext cx="904400" cy="159600"/>
            </a:xfrm>
            <a:custGeom>
              <a:avLst/>
              <a:gdLst>
                <a:gd name="rtl" fmla="*/ 63080 w 904400"/>
                <a:gd name="rtt" fmla="*/ 18620 h 159600"/>
                <a:gd name="rtr" fmla="*/ 853480 w 904400"/>
                <a:gd name="rtb" fmla="*/ 147820 h 159600"/>
              </a:gdLst>
              <a:ahLst/>
              <a:cxnLst/>
              <a:rect l="rtl" t="rtt" r="rtr" b="rtb"/>
              <a:pathLst>
                <a:path w="904400" h="159600" stroke="0">
                  <a:moveTo>
                    <a:pt x="0" y="0"/>
                  </a:moveTo>
                  <a:lnTo>
                    <a:pt x="904400" y="0"/>
                  </a:lnTo>
                  <a:lnTo>
                    <a:pt x="904400" y="159600"/>
                  </a:lnTo>
                  <a:lnTo>
                    <a:pt x="0" y="15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FF7C78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693">
                  <a:solidFill>
                    <a:srgbClr val="000000"/>
                  </a:solidFill>
                  <a:latin typeface="微软雅黑"/>
                </a:rPr>
                <a:t>Module Bundlers</a:t>
              </a:r>
            </a:p>
          </p:txBody>
        </p:sp>
        <p:sp>
          <p:nvSpPr>
            <p:cNvPr id="244" name="SubTopic"/>
            <p:cNvSpPr/>
            <p:nvPr/>
          </p:nvSpPr>
          <p:spPr>
            <a:xfrm>
              <a:off x="1207394" y="2747850"/>
              <a:ext cx="729600" cy="159600"/>
            </a:xfrm>
            <a:custGeom>
              <a:avLst/>
              <a:gdLst>
                <a:gd name="rtl" fmla="*/ 63080 w 729600"/>
                <a:gd name="rtt" fmla="*/ 18620 h 159600"/>
                <a:gd name="rtr" fmla="*/ 678680 w 729600"/>
                <a:gd name="rtb" fmla="*/ 147820 h 159600"/>
              </a:gdLst>
              <a:ahLst/>
              <a:cxnLst/>
              <a:rect l="rtl" t="rtt" r="rtr" b="rtb"/>
              <a:pathLst>
                <a:path w="729600" h="159600" stroke="0">
                  <a:moveTo>
                    <a:pt x="0" y="0"/>
                  </a:moveTo>
                  <a:lnTo>
                    <a:pt x="729600" y="0"/>
                  </a:lnTo>
                  <a:lnTo>
                    <a:pt x="729600" y="159600"/>
                  </a:lnTo>
                  <a:lnTo>
                    <a:pt x="0" y="15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FF7C78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693">
                  <a:solidFill>
                    <a:srgbClr val="000000"/>
                  </a:solidFill>
                  <a:latin typeface="微软雅黑"/>
                </a:rPr>
                <a:t>CSS Modules</a:t>
              </a:r>
            </a:p>
          </p:txBody>
        </p:sp>
        <p:sp>
          <p:nvSpPr>
            <p:cNvPr id="245" name="SubTopic"/>
            <p:cNvSpPr/>
            <p:nvPr/>
          </p:nvSpPr>
          <p:spPr>
            <a:xfrm>
              <a:off x="1207394" y="4110150"/>
              <a:ext cx="478800" cy="159600"/>
            </a:xfrm>
            <a:custGeom>
              <a:avLst/>
              <a:gdLst>
                <a:gd name="rtl" fmla="*/ 63080 w 478800"/>
                <a:gd name="rtt" fmla="*/ 18620 h 159600"/>
                <a:gd name="rtr" fmla="*/ 427880 w 478800"/>
                <a:gd name="rtb" fmla="*/ 147820 h 159600"/>
              </a:gdLst>
              <a:ahLst/>
              <a:cxnLst/>
              <a:rect l="rtl" t="rtt" r="rtr" b="rtb"/>
              <a:pathLst>
                <a:path w="478800" h="159600" stroke="0">
                  <a:moveTo>
                    <a:pt x="0" y="0"/>
                  </a:moveTo>
                  <a:lnTo>
                    <a:pt x="478800" y="0"/>
                  </a:lnTo>
                  <a:lnTo>
                    <a:pt x="478800" y="159600"/>
                  </a:lnTo>
                  <a:lnTo>
                    <a:pt x="0" y="15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44488C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693">
                  <a:solidFill>
                    <a:srgbClr val="000000"/>
                  </a:solidFill>
                  <a:latin typeface="微软雅黑"/>
                </a:rPr>
                <a:t>Enzyme</a:t>
              </a:r>
            </a:p>
          </p:txBody>
        </p:sp>
        <p:sp>
          <p:nvSpPr>
            <p:cNvPr id="246" name="SubTopic"/>
            <p:cNvSpPr/>
            <p:nvPr/>
          </p:nvSpPr>
          <p:spPr>
            <a:xfrm>
              <a:off x="2738794" y="4110150"/>
              <a:ext cx="722000" cy="159600"/>
            </a:xfrm>
            <a:custGeom>
              <a:avLst/>
              <a:gdLst>
                <a:gd name="rtl" fmla="*/ 63080 w 722000"/>
                <a:gd name="rtt" fmla="*/ 18620 h 159600"/>
                <a:gd name="rtr" fmla="*/ 671080 w 722000"/>
                <a:gd name="rtb" fmla="*/ 147820 h 159600"/>
              </a:gdLst>
              <a:ahLst/>
              <a:cxnLst/>
              <a:rect l="rtl" t="rtt" r="rtr" b="rtb"/>
              <a:pathLst>
                <a:path w="722000" h="159600" stroke="0">
                  <a:moveTo>
                    <a:pt x="0" y="0"/>
                  </a:moveTo>
                  <a:lnTo>
                    <a:pt x="722000" y="0"/>
                  </a:lnTo>
                  <a:lnTo>
                    <a:pt x="722000" y="159600"/>
                  </a:lnTo>
                  <a:lnTo>
                    <a:pt x="0" y="15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FF7C78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693">
                  <a:solidFill>
                    <a:srgbClr val="000000"/>
                  </a:solidFill>
                  <a:latin typeface="微软雅黑"/>
                </a:rPr>
                <a:t>Web Sockets</a:t>
              </a:r>
            </a:p>
          </p:txBody>
        </p:sp>
        <p:sp>
          <p:nvSpPr>
            <p:cNvPr id="247" name="SubTopic"/>
            <p:cNvSpPr/>
            <p:nvPr/>
          </p:nvSpPr>
          <p:spPr>
            <a:xfrm>
              <a:off x="2738794" y="4322570"/>
              <a:ext cx="866400" cy="159600"/>
            </a:xfrm>
            <a:custGeom>
              <a:avLst/>
              <a:gdLst>
                <a:gd name="rtl" fmla="*/ 63080 w 866400"/>
                <a:gd name="rtt" fmla="*/ 18620 h 159600"/>
                <a:gd name="rtr" fmla="*/ 815480 w 866400"/>
                <a:gd name="rtb" fmla="*/ 147820 h 159600"/>
              </a:gdLst>
              <a:ahLst/>
              <a:cxnLst/>
              <a:rect l="rtl" t="rtt" r="rtr" b="rtb"/>
              <a:pathLst>
                <a:path w="866400" h="159600" stroke="0">
                  <a:moveTo>
                    <a:pt x="0" y="0"/>
                  </a:moveTo>
                  <a:lnTo>
                    <a:pt x="866400" y="0"/>
                  </a:lnTo>
                  <a:lnTo>
                    <a:pt x="866400" y="159600"/>
                  </a:lnTo>
                  <a:lnTo>
                    <a:pt x="0" y="15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FF7C78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693">
                  <a:solidFill>
                    <a:srgbClr val="000000"/>
                  </a:solidFill>
                  <a:latin typeface="微软雅黑"/>
                </a:rPr>
                <a:t>Service Workers</a:t>
              </a:r>
            </a:p>
          </p:txBody>
        </p:sp>
        <p:sp>
          <p:nvSpPr>
            <p:cNvPr id="248" name="SubTopic"/>
            <p:cNvSpPr/>
            <p:nvPr/>
          </p:nvSpPr>
          <p:spPr>
            <a:xfrm>
              <a:off x="7522994" y="2535430"/>
              <a:ext cx="585200" cy="159600"/>
            </a:xfrm>
            <a:custGeom>
              <a:avLst/>
              <a:gdLst>
                <a:gd name="rtl" fmla="*/ 63080 w 585200"/>
                <a:gd name="rtt" fmla="*/ 18620 h 159600"/>
                <a:gd name="rtr" fmla="*/ 534280 w 585200"/>
                <a:gd name="rtb" fmla="*/ 147820 h 159600"/>
              </a:gdLst>
              <a:ahLst/>
              <a:cxnLst/>
              <a:rect l="rtl" t="rtt" r="rtr" b="rtb"/>
              <a:pathLst>
                <a:path w="585200" h="159600" stroke="0">
                  <a:moveTo>
                    <a:pt x="0" y="0"/>
                  </a:moveTo>
                  <a:lnTo>
                    <a:pt x="585200" y="0"/>
                  </a:lnTo>
                  <a:lnTo>
                    <a:pt x="585200" y="159600"/>
                  </a:lnTo>
                  <a:lnTo>
                    <a:pt x="0" y="15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FF7C78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693">
                  <a:solidFill>
                    <a:srgbClr val="000000"/>
                  </a:solidFill>
                  <a:latin typeface="微软雅黑"/>
                </a:rPr>
                <a:t>Bootstrap</a:t>
              </a:r>
            </a:p>
          </p:txBody>
        </p:sp>
        <p:sp>
          <p:nvSpPr>
            <p:cNvPr id="249" name="SubTopic"/>
            <p:cNvSpPr/>
            <p:nvPr/>
          </p:nvSpPr>
          <p:spPr>
            <a:xfrm>
              <a:off x="4308194" y="2960270"/>
              <a:ext cx="1140000" cy="159600"/>
            </a:xfrm>
            <a:custGeom>
              <a:avLst/>
              <a:gdLst>
                <a:gd name="rtl" fmla="*/ 63080 w 1140000"/>
                <a:gd name="rtt" fmla="*/ 18620 h 159600"/>
                <a:gd name="rtr" fmla="*/ 1089080 w 1140000"/>
                <a:gd name="rtb" fmla="*/ 147820 h 159600"/>
              </a:gdLst>
              <a:ahLst/>
              <a:cxnLst/>
              <a:rect l="rtl" t="rtt" r="rtr" b="rtb"/>
              <a:pathLst>
                <a:path w="1140000" h="159600" stroke="0">
                  <a:moveTo>
                    <a:pt x="0" y="0"/>
                  </a:moveTo>
                  <a:lnTo>
                    <a:pt x="1140000" y="0"/>
                  </a:lnTo>
                  <a:lnTo>
                    <a:pt x="1140000" y="159600"/>
                  </a:lnTo>
                  <a:lnTo>
                    <a:pt x="0" y="15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FF7C78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693">
                  <a:solidFill>
                    <a:srgbClr val="000000"/>
                  </a:solidFill>
                  <a:latin typeface="微软雅黑"/>
                </a:rPr>
                <a:t>Linters and Formatters</a:t>
              </a:r>
            </a:p>
          </p:txBody>
        </p:sp>
        <p:sp>
          <p:nvSpPr>
            <p:cNvPr id="250" name="SubTopic"/>
            <p:cNvSpPr/>
            <p:nvPr/>
          </p:nvSpPr>
          <p:spPr>
            <a:xfrm>
              <a:off x="1207394" y="4322570"/>
              <a:ext cx="494000" cy="159600"/>
            </a:xfrm>
            <a:custGeom>
              <a:avLst/>
              <a:gdLst>
                <a:gd name="rtl" fmla="*/ 63080 w 494000"/>
                <a:gd name="rtt" fmla="*/ 18620 h 159600"/>
                <a:gd name="rtr" fmla="*/ 443080 w 494000"/>
                <a:gd name="rtb" fmla="*/ 147820 h 159600"/>
              </a:gdLst>
              <a:ahLst/>
              <a:cxnLst/>
              <a:rect l="rtl" t="rtt" r="rtr" b="rtb"/>
              <a:pathLst>
                <a:path w="494000" h="159600" stroke="0">
                  <a:moveTo>
                    <a:pt x="0" y="0"/>
                  </a:moveTo>
                  <a:lnTo>
                    <a:pt x="494000" y="0"/>
                  </a:lnTo>
                  <a:lnTo>
                    <a:pt x="494000" y="159600"/>
                  </a:lnTo>
                  <a:lnTo>
                    <a:pt x="0" y="15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44488C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693">
                  <a:solidFill>
                    <a:srgbClr val="000000"/>
                  </a:solidFill>
                  <a:latin typeface="微软雅黑"/>
                </a:rPr>
                <a:t>Cypress</a:t>
              </a:r>
            </a:p>
          </p:txBody>
        </p:sp>
        <p:sp>
          <p:nvSpPr>
            <p:cNvPr id="251" name="MainTopic"/>
            <p:cNvSpPr/>
            <p:nvPr/>
          </p:nvSpPr>
          <p:spPr>
            <a:xfrm>
              <a:off x="4186594" y="3445910"/>
              <a:ext cx="1102000" cy="273600"/>
            </a:xfrm>
            <a:prstGeom prst="roundRect">
              <a:avLst/>
            </a:prstGeom>
            <a:solidFill>
              <a:srgbClr val="44488C"/>
            </a:solidFill>
            <a:ln w="7600" cap="flat">
              <a:solidFill>
                <a:srgbClr val="44488C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847">
                  <a:solidFill>
                    <a:srgbClr val="FFFFFF"/>
                  </a:solidFill>
                  <a:latin typeface="微软雅黑"/>
                </a:rPr>
                <a:t>Type Checkers</a:t>
              </a:r>
            </a:p>
          </p:txBody>
        </p:sp>
        <p:sp>
          <p:nvSpPr>
            <p:cNvPr id="252" name="MainTopic"/>
            <p:cNvSpPr/>
            <p:nvPr/>
          </p:nvSpPr>
          <p:spPr>
            <a:xfrm>
              <a:off x="5535594" y="3445910"/>
              <a:ext cx="1535200" cy="273600"/>
            </a:xfrm>
            <a:prstGeom prst="roundRect">
              <a:avLst/>
            </a:prstGeom>
            <a:solidFill>
              <a:srgbClr val="4486B1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847">
                  <a:solidFill>
                    <a:srgbClr val="FFFFFF"/>
                  </a:solidFill>
                  <a:latin typeface="微软雅黑"/>
                </a:rPr>
                <a:t>Server Side Rendering</a:t>
              </a:r>
            </a:p>
          </p:txBody>
        </p:sp>
        <p:sp>
          <p:nvSpPr>
            <p:cNvPr id="253" name="MainTopic"/>
            <p:cNvSpPr/>
            <p:nvPr/>
          </p:nvSpPr>
          <p:spPr>
            <a:xfrm>
              <a:off x="5573594" y="4808210"/>
              <a:ext cx="1497200" cy="273600"/>
            </a:xfrm>
            <a:prstGeom prst="roundRect">
              <a:avLst/>
            </a:prstGeom>
            <a:solidFill>
              <a:srgbClr val="44488C"/>
            </a:solidFill>
            <a:ln w="7600" cap="flat">
              <a:solidFill>
                <a:srgbClr val="44488C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847">
                  <a:solidFill>
                    <a:srgbClr val="FFFFFF"/>
                  </a:solidFill>
                  <a:latin typeface="微软雅黑"/>
                </a:rPr>
                <a:t>Static Site Generators</a:t>
              </a:r>
            </a:p>
          </p:txBody>
        </p:sp>
        <p:sp>
          <p:nvSpPr>
            <p:cNvPr id="254" name="MainTopic"/>
            <p:cNvSpPr/>
            <p:nvPr/>
          </p:nvSpPr>
          <p:spPr>
            <a:xfrm>
              <a:off x="3844594" y="4808210"/>
              <a:ext cx="1482000" cy="273600"/>
            </a:xfrm>
            <a:prstGeom prst="roundRect">
              <a:avLst/>
            </a:prstGeom>
            <a:solidFill>
              <a:srgbClr val="4486B1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847" dirty="0">
                  <a:solidFill>
                    <a:srgbClr val="FFFFFF"/>
                  </a:solidFill>
                  <a:latin typeface="微软雅黑"/>
                </a:rPr>
                <a:t>Desktop Applications</a:t>
              </a:r>
            </a:p>
          </p:txBody>
        </p:sp>
        <p:sp>
          <p:nvSpPr>
            <p:cNvPr id="255" name="MainTopic"/>
            <p:cNvSpPr/>
            <p:nvPr/>
          </p:nvSpPr>
          <p:spPr>
            <a:xfrm>
              <a:off x="2183994" y="4808210"/>
              <a:ext cx="1413600" cy="273600"/>
            </a:xfrm>
            <a:prstGeom prst="roundRect">
              <a:avLst/>
            </a:prstGeom>
            <a:solidFill>
              <a:srgbClr val="44488C"/>
            </a:solidFill>
            <a:ln w="7600" cap="flat">
              <a:solidFill>
                <a:srgbClr val="44488C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847" dirty="0">
                  <a:solidFill>
                    <a:srgbClr val="FFFFFF"/>
                  </a:solidFill>
                  <a:latin typeface="微软雅黑"/>
                </a:rPr>
                <a:t>Mobile Applications</a:t>
              </a:r>
            </a:p>
          </p:txBody>
        </p:sp>
        <p:sp>
          <p:nvSpPr>
            <p:cNvPr id="256" name="MainTopic"/>
            <p:cNvSpPr/>
            <p:nvPr/>
          </p:nvSpPr>
          <p:spPr>
            <a:xfrm>
              <a:off x="819794" y="4808210"/>
              <a:ext cx="1117200" cy="273600"/>
            </a:xfrm>
            <a:prstGeom prst="roundRect">
              <a:avLst/>
            </a:prstGeom>
            <a:solidFill>
              <a:srgbClr val="4486B1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847">
                  <a:solidFill>
                    <a:srgbClr val="FFFFFF"/>
                  </a:solidFill>
                  <a:latin typeface="微软雅黑"/>
                </a:rPr>
                <a:t>Web Assembly</a:t>
              </a:r>
            </a:p>
          </p:txBody>
        </p:sp>
        <p:sp>
          <p:nvSpPr>
            <p:cNvPr id="257" name="MainTopic"/>
            <p:cNvSpPr/>
            <p:nvPr/>
          </p:nvSpPr>
          <p:spPr>
            <a:xfrm>
              <a:off x="819794" y="5745670"/>
              <a:ext cx="1094400" cy="273600"/>
            </a:xfrm>
            <a:prstGeom prst="roundRect">
              <a:avLst/>
            </a:prstGeom>
            <a:solidFill>
              <a:srgbClr val="44488C"/>
            </a:solidFill>
            <a:ln w="7600" cap="flat">
              <a:solidFill>
                <a:srgbClr val="44488C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847">
                  <a:solidFill>
                    <a:srgbClr val="FFFFFF"/>
                  </a:solidFill>
                  <a:latin typeface="微软雅黑"/>
                </a:rPr>
                <a:t>Keep Learning</a:t>
              </a:r>
            </a:p>
          </p:txBody>
        </p:sp>
        <p:sp>
          <p:nvSpPr>
            <p:cNvPr id="258" name="SubTopic"/>
            <p:cNvSpPr/>
            <p:nvPr/>
          </p:nvSpPr>
          <p:spPr>
            <a:xfrm>
              <a:off x="4536194" y="3897730"/>
              <a:ext cx="608000" cy="159600"/>
            </a:xfrm>
            <a:custGeom>
              <a:avLst/>
              <a:gdLst>
                <a:gd name="rtl" fmla="*/ 63080 w 608000"/>
                <a:gd name="rtt" fmla="*/ 18620 h 159600"/>
                <a:gd name="rtr" fmla="*/ 557080 w 608000"/>
                <a:gd name="rtb" fmla="*/ 147820 h 159600"/>
              </a:gdLst>
              <a:ahLst/>
              <a:cxnLst/>
              <a:rect l="rtl" t="rtt" r="rtr" b="rtb"/>
              <a:pathLst>
                <a:path w="608000" h="159600" stroke="0">
                  <a:moveTo>
                    <a:pt x="0" y="0"/>
                  </a:moveTo>
                  <a:lnTo>
                    <a:pt x="608000" y="0"/>
                  </a:lnTo>
                  <a:lnTo>
                    <a:pt x="608000" y="159600"/>
                  </a:lnTo>
                  <a:lnTo>
                    <a:pt x="0" y="15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44488C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693">
                  <a:solidFill>
                    <a:srgbClr val="000000"/>
                  </a:solidFill>
                  <a:latin typeface="微软雅黑"/>
                </a:rPr>
                <a:t>TypeScript</a:t>
              </a:r>
            </a:p>
          </p:txBody>
        </p:sp>
        <p:sp>
          <p:nvSpPr>
            <p:cNvPr id="259" name="SubTopic"/>
            <p:cNvSpPr/>
            <p:nvPr/>
          </p:nvSpPr>
          <p:spPr>
            <a:xfrm>
              <a:off x="5885194" y="3897730"/>
              <a:ext cx="478800" cy="159600"/>
            </a:xfrm>
            <a:custGeom>
              <a:avLst/>
              <a:gdLst>
                <a:gd name="rtl" fmla="*/ 63080 w 478800"/>
                <a:gd name="rtt" fmla="*/ 18620 h 159600"/>
                <a:gd name="rtr" fmla="*/ 427880 w 478800"/>
                <a:gd name="rtb" fmla="*/ 147820 h 159600"/>
              </a:gdLst>
              <a:ahLst/>
              <a:cxnLst/>
              <a:rect l="rtl" t="rtt" r="rtr" b="rtb"/>
              <a:pathLst>
                <a:path w="478800" h="159600" stroke="0">
                  <a:moveTo>
                    <a:pt x="0" y="0"/>
                  </a:moveTo>
                  <a:lnTo>
                    <a:pt x="478800" y="0"/>
                  </a:lnTo>
                  <a:lnTo>
                    <a:pt x="478800" y="159600"/>
                  </a:lnTo>
                  <a:lnTo>
                    <a:pt x="0" y="15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FF7C78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693">
                  <a:solidFill>
                    <a:srgbClr val="000000"/>
                  </a:solidFill>
                  <a:latin typeface="微软雅黑"/>
                </a:rPr>
                <a:t>React.js</a:t>
              </a:r>
            </a:p>
          </p:txBody>
        </p:sp>
        <p:sp>
          <p:nvSpPr>
            <p:cNvPr id="260" name="SubTopic"/>
            <p:cNvSpPr/>
            <p:nvPr/>
          </p:nvSpPr>
          <p:spPr>
            <a:xfrm>
              <a:off x="6094954" y="4172850"/>
              <a:ext cx="440800" cy="159600"/>
            </a:xfrm>
            <a:custGeom>
              <a:avLst/>
              <a:gdLst>
                <a:gd name="rtl" fmla="*/ 63080 w 440800"/>
                <a:gd name="rtt" fmla="*/ 18620 h 159600"/>
                <a:gd name="rtr" fmla="*/ 389880 w 440800"/>
                <a:gd name="rtb" fmla="*/ 147820 h 159600"/>
              </a:gdLst>
              <a:ahLst/>
              <a:cxnLst/>
              <a:rect l="rtl" t="rtt" r="rtr" b="rtb"/>
              <a:pathLst>
                <a:path w="440800" h="159600" stroke="0">
                  <a:moveTo>
                    <a:pt x="0" y="0"/>
                  </a:moveTo>
                  <a:lnTo>
                    <a:pt x="440800" y="0"/>
                  </a:lnTo>
                  <a:lnTo>
                    <a:pt x="440800" y="159600"/>
                  </a:lnTo>
                  <a:lnTo>
                    <a:pt x="0" y="15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FF7C78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693">
                  <a:solidFill>
                    <a:srgbClr val="000000"/>
                  </a:solidFill>
                  <a:latin typeface="微软雅黑"/>
                </a:rPr>
                <a:t>Next.js</a:t>
              </a:r>
            </a:p>
          </p:txBody>
        </p:sp>
        <p:sp>
          <p:nvSpPr>
            <p:cNvPr id="261" name="SubTopic"/>
            <p:cNvSpPr/>
            <p:nvPr/>
          </p:nvSpPr>
          <p:spPr>
            <a:xfrm>
              <a:off x="5923194" y="5260030"/>
              <a:ext cx="532000" cy="159600"/>
            </a:xfrm>
            <a:custGeom>
              <a:avLst/>
              <a:gdLst>
                <a:gd name="rtl" fmla="*/ 63080 w 532000"/>
                <a:gd name="rtt" fmla="*/ 18620 h 159600"/>
                <a:gd name="rtr" fmla="*/ 481080 w 532000"/>
                <a:gd name="rtb" fmla="*/ 147820 h 159600"/>
              </a:gdLst>
              <a:ahLst/>
              <a:cxnLst/>
              <a:rect l="rtl" t="rtt" r="rtr" b="rtb"/>
              <a:pathLst>
                <a:path w="532000" h="159600" stroke="0">
                  <a:moveTo>
                    <a:pt x="0" y="0"/>
                  </a:moveTo>
                  <a:lnTo>
                    <a:pt x="532000" y="0"/>
                  </a:lnTo>
                  <a:lnTo>
                    <a:pt x="532000" y="159600"/>
                  </a:lnTo>
                  <a:lnTo>
                    <a:pt x="0" y="15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44488C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693">
                  <a:solidFill>
                    <a:srgbClr val="000000"/>
                  </a:solidFill>
                  <a:latin typeface="微软雅黑"/>
                </a:rPr>
                <a:t>GatsbyJs</a:t>
              </a:r>
            </a:p>
          </p:txBody>
        </p:sp>
        <p:sp>
          <p:nvSpPr>
            <p:cNvPr id="262" name="SubTopic"/>
            <p:cNvSpPr/>
            <p:nvPr/>
          </p:nvSpPr>
          <p:spPr>
            <a:xfrm>
              <a:off x="4194194" y="5260030"/>
              <a:ext cx="501600" cy="159600"/>
            </a:xfrm>
            <a:custGeom>
              <a:avLst/>
              <a:gdLst>
                <a:gd name="rtl" fmla="*/ 63080 w 501600"/>
                <a:gd name="rtt" fmla="*/ 18620 h 159600"/>
                <a:gd name="rtr" fmla="*/ 450680 w 501600"/>
                <a:gd name="rtb" fmla="*/ 147820 h 159600"/>
              </a:gdLst>
              <a:ahLst/>
              <a:cxnLst/>
              <a:rect l="rtl" t="rtt" r="rtr" b="rtb"/>
              <a:pathLst>
                <a:path w="501600" h="159600" stroke="0">
                  <a:moveTo>
                    <a:pt x="0" y="0"/>
                  </a:moveTo>
                  <a:lnTo>
                    <a:pt x="501600" y="0"/>
                  </a:lnTo>
                  <a:lnTo>
                    <a:pt x="501600" y="159600"/>
                  </a:lnTo>
                  <a:lnTo>
                    <a:pt x="0" y="15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FF7C78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693">
                  <a:solidFill>
                    <a:srgbClr val="000000"/>
                  </a:solidFill>
                  <a:latin typeface="微软雅黑"/>
                </a:rPr>
                <a:t>Electron</a:t>
              </a:r>
            </a:p>
          </p:txBody>
        </p:sp>
        <p:sp>
          <p:nvSpPr>
            <p:cNvPr id="263" name="SubTopic"/>
            <p:cNvSpPr/>
            <p:nvPr/>
          </p:nvSpPr>
          <p:spPr>
            <a:xfrm>
              <a:off x="2533594" y="5260030"/>
              <a:ext cx="699200" cy="159600"/>
            </a:xfrm>
            <a:custGeom>
              <a:avLst/>
              <a:gdLst>
                <a:gd name="rtl" fmla="*/ 63080 w 699200"/>
                <a:gd name="rtt" fmla="*/ 18620 h 159600"/>
                <a:gd name="rtr" fmla="*/ 648280 w 699200"/>
                <a:gd name="rtb" fmla="*/ 147820 h 159600"/>
              </a:gdLst>
              <a:ahLst/>
              <a:cxnLst/>
              <a:rect l="rtl" t="rtt" r="rtr" b="rtb"/>
              <a:pathLst>
                <a:path w="699200" h="159600" stroke="0">
                  <a:moveTo>
                    <a:pt x="0" y="0"/>
                  </a:moveTo>
                  <a:lnTo>
                    <a:pt x="699200" y="0"/>
                  </a:lnTo>
                  <a:lnTo>
                    <a:pt x="699200" y="159600"/>
                  </a:lnTo>
                  <a:lnTo>
                    <a:pt x="0" y="15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44488C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693">
                  <a:solidFill>
                    <a:srgbClr val="000000"/>
                  </a:solidFill>
                  <a:latin typeface="微软雅黑"/>
                </a:rPr>
                <a:t>React Native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297600" y="1290508"/>
            <a:ext cx="1161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1F497D"/>
                </a:solidFill>
              </a:rPr>
              <a:t>初级工程师</a:t>
            </a:r>
            <a:endParaRPr lang="zh-CN" altLang="en-US" sz="1400" dirty="0">
              <a:solidFill>
                <a:srgbClr val="1F497D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17938" y="1426759"/>
            <a:ext cx="400110" cy="11369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1F497D"/>
                </a:solidFill>
              </a:rPr>
              <a:t>中级工程师</a:t>
            </a:r>
            <a:endParaRPr lang="zh-CN" altLang="en-US" sz="14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8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133350"/>
            <a:ext cx="566823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目前主流技术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路线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/>
              <a:cs typeface="Bebas Neue" charset="0"/>
              <a:sym typeface="Bebas Neue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783150"/>
            <a:ext cx="566823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1F497D"/>
                </a:solidFill>
                <a:latin typeface="微软雅黑"/>
                <a:cs typeface="Bebas Neue" charset="0"/>
                <a:sym typeface="Bebas Neue" charset="0"/>
              </a:rPr>
              <a:t>前端 </a:t>
            </a:r>
            <a:r>
              <a:rPr lang="en-US" altLang="zh-CN" sz="2400" dirty="0" smtClean="0">
                <a:solidFill>
                  <a:srgbClr val="1F497D"/>
                </a:solidFill>
                <a:latin typeface="微软雅黑"/>
                <a:cs typeface="Bebas Neue" charset="0"/>
                <a:sym typeface="Bebas Neue" charset="0"/>
              </a:rPr>
              <a:t>– 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/>
                <a:cs typeface="Bebas Neue" charset="0"/>
                <a:sym typeface="Bebas Neue" charset="0"/>
              </a:rPr>
              <a:t>初级工程师</a:t>
            </a:r>
            <a:endParaRPr lang="en-US" altLang="zh-CN" sz="2400" dirty="0">
              <a:solidFill>
                <a:srgbClr val="1F497D"/>
              </a:solidFill>
              <a:latin typeface="微软雅黑"/>
              <a:cs typeface="Bebas Neue" charset="0"/>
              <a:sym typeface="Bebas Neue" charset="0"/>
            </a:endParaRPr>
          </a:p>
        </p:txBody>
      </p:sp>
      <p:grpSp>
        <p:nvGrpSpPr>
          <p:cNvPr id="125" name="Group154"/>
          <p:cNvGrpSpPr/>
          <p:nvPr/>
        </p:nvGrpSpPr>
        <p:grpSpPr>
          <a:xfrm>
            <a:off x="1976800" y="1230700"/>
            <a:ext cx="8238400" cy="4396600"/>
            <a:chOff x="452800" y="1230700"/>
            <a:chExt cx="8238400" cy="4396600"/>
          </a:xfrm>
        </p:grpSpPr>
        <p:sp>
          <p:nvSpPr>
            <p:cNvPr id="126" name="MMConnector"/>
            <p:cNvSpPr/>
            <p:nvPr/>
          </p:nvSpPr>
          <p:spPr>
            <a:xfrm>
              <a:off x="1883500" y="2724100"/>
              <a:ext cx="478800" cy="1409800"/>
            </a:xfrm>
            <a:custGeom>
              <a:avLst/>
              <a:gdLst/>
              <a:ahLst/>
              <a:cxnLst/>
              <a:rect l="0" t="0" r="0" b="0"/>
              <a:pathLst>
                <a:path w="478800" h="1409800" fill="none">
                  <a:moveTo>
                    <a:pt x="150100" y="704900"/>
                  </a:moveTo>
                  <a:lnTo>
                    <a:pt x="321404" y="704900"/>
                  </a:lnTo>
                  <a:lnTo>
                    <a:pt x="321404" y="-659300"/>
                  </a:lnTo>
                  <a:cubicBezTo>
                    <a:pt x="321404" y="-684471"/>
                    <a:pt x="341833" y="-704900"/>
                    <a:pt x="367004" y="-704900"/>
                  </a:cubicBezTo>
                  <a:lnTo>
                    <a:pt x="628900" y="-70490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7" name="MMConnector"/>
            <p:cNvSpPr/>
            <p:nvPr/>
          </p:nvSpPr>
          <p:spPr>
            <a:xfrm>
              <a:off x="1883500" y="4335300"/>
              <a:ext cx="478800" cy="1812600"/>
            </a:xfrm>
            <a:custGeom>
              <a:avLst/>
              <a:gdLst/>
              <a:ahLst/>
              <a:cxnLst/>
              <a:rect l="0" t="0" r="0" b="0"/>
              <a:pathLst>
                <a:path w="478800" h="1812600" fill="none">
                  <a:moveTo>
                    <a:pt x="150100" y="-906300"/>
                  </a:moveTo>
                  <a:lnTo>
                    <a:pt x="321404" y="-906300"/>
                  </a:lnTo>
                  <a:lnTo>
                    <a:pt x="321404" y="860700"/>
                  </a:lnTo>
                  <a:cubicBezTo>
                    <a:pt x="321404" y="885871"/>
                    <a:pt x="341833" y="906300"/>
                    <a:pt x="367004" y="906300"/>
                  </a:cubicBezTo>
                  <a:lnTo>
                    <a:pt x="628900" y="90630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8" name="MMConnector"/>
            <p:cNvSpPr/>
            <p:nvPr/>
          </p:nvSpPr>
          <p:spPr>
            <a:xfrm>
              <a:off x="1883500" y="3630400"/>
              <a:ext cx="478800" cy="402800"/>
            </a:xfrm>
            <a:custGeom>
              <a:avLst/>
              <a:gdLst/>
              <a:ahLst/>
              <a:cxnLst/>
              <a:rect l="0" t="0" r="0" b="0"/>
              <a:pathLst>
                <a:path w="478800" h="402800" fill="none">
                  <a:moveTo>
                    <a:pt x="150100" y="-201400"/>
                  </a:moveTo>
                  <a:lnTo>
                    <a:pt x="321404" y="-201400"/>
                  </a:lnTo>
                  <a:lnTo>
                    <a:pt x="321404" y="155800"/>
                  </a:lnTo>
                  <a:cubicBezTo>
                    <a:pt x="321404" y="180971"/>
                    <a:pt x="341833" y="201400"/>
                    <a:pt x="367004" y="201400"/>
                  </a:cubicBezTo>
                  <a:lnTo>
                    <a:pt x="628900" y="20140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9" name="MMConnector"/>
            <p:cNvSpPr/>
            <p:nvPr/>
          </p:nvSpPr>
          <p:spPr>
            <a:xfrm>
              <a:off x="3595400" y="1805450"/>
              <a:ext cx="205200" cy="427500"/>
            </a:xfrm>
            <a:custGeom>
              <a:avLst/>
              <a:gdLst/>
              <a:ahLst/>
              <a:cxnLst/>
              <a:rect l="0" t="0" r="0" b="0"/>
              <a:pathLst>
                <a:path w="205200" h="427500" fill="none">
                  <a:moveTo>
                    <a:pt x="-102600" y="213750"/>
                  </a:moveTo>
                  <a:cubicBezTo>
                    <a:pt x="24410" y="213750"/>
                    <a:pt x="-63798" y="-213750"/>
                    <a:pt x="102600" y="-2137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0" name="MMConnector"/>
            <p:cNvSpPr/>
            <p:nvPr/>
          </p:nvSpPr>
          <p:spPr>
            <a:xfrm>
              <a:off x="3595400" y="2006850"/>
              <a:ext cx="205200" cy="24700"/>
            </a:xfrm>
            <a:custGeom>
              <a:avLst/>
              <a:gdLst/>
              <a:ahLst/>
              <a:cxnLst/>
              <a:rect l="0" t="0" r="0" b="0"/>
              <a:pathLst>
                <a:path w="205200" h="24700" fill="none">
                  <a:moveTo>
                    <a:pt x="-102600" y="12350"/>
                  </a:moveTo>
                  <a:cubicBezTo>
                    <a:pt x="-17611" y="12350"/>
                    <a:pt x="34253" y="-12350"/>
                    <a:pt x="102600" y="-123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1" name="MMConnector"/>
            <p:cNvSpPr/>
            <p:nvPr/>
          </p:nvSpPr>
          <p:spPr>
            <a:xfrm>
              <a:off x="3595400" y="2208250"/>
              <a:ext cx="205200" cy="378100"/>
            </a:xfrm>
            <a:custGeom>
              <a:avLst/>
              <a:gdLst/>
              <a:ahLst/>
              <a:cxnLst/>
              <a:rect l="0" t="0" r="0" b="0"/>
              <a:pathLst>
                <a:path w="205200" h="378100" fill="none">
                  <a:moveTo>
                    <a:pt x="-102600" y="-189050"/>
                  </a:moveTo>
                  <a:cubicBezTo>
                    <a:pt x="20237" y="-189050"/>
                    <a:pt x="-54060" y="189050"/>
                    <a:pt x="102600" y="1890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2" name="MMConnector"/>
            <p:cNvSpPr/>
            <p:nvPr/>
          </p:nvSpPr>
          <p:spPr>
            <a:xfrm>
              <a:off x="3344600" y="3618050"/>
              <a:ext cx="205200" cy="427500"/>
            </a:xfrm>
            <a:custGeom>
              <a:avLst/>
              <a:gdLst/>
              <a:ahLst/>
              <a:cxnLst/>
              <a:rect l="0" t="0" r="0" b="0"/>
              <a:pathLst>
                <a:path w="205200" h="427500" fill="none">
                  <a:moveTo>
                    <a:pt x="-102600" y="213750"/>
                  </a:moveTo>
                  <a:cubicBezTo>
                    <a:pt x="24410" y="213750"/>
                    <a:pt x="-63798" y="-213750"/>
                    <a:pt x="102600" y="-2137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3" name="MMConnector"/>
            <p:cNvSpPr/>
            <p:nvPr/>
          </p:nvSpPr>
          <p:spPr>
            <a:xfrm>
              <a:off x="3344600" y="3819450"/>
              <a:ext cx="205200" cy="24700"/>
            </a:xfrm>
            <a:custGeom>
              <a:avLst/>
              <a:gdLst/>
              <a:ahLst/>
              <a:cxnLst/>
              <a:rect l="0" t="0" r="0" b="0"/>
              <a:pathLst>
                <a:path w="205200" h="24700" fill="none">
                  <a:moveTo>
                    <a:pt x="-102600" y="12350"/>
                  </a:moveTo>
                  <a:cubicBezTo>
                    <a:pt x="-17611" y="12350"/>
                    <a:pt x="34253" y="-12350"/>
                    <a:pt x="102600" y="-123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4" name="MMConnector"/>
            <p:cNvSpPr/>
            <p:nvPr/>
          </p:nvSpPr>
          <p:spPr>
            <a:xfrm>
              <a:off x="3344600" y="4020850"/>
              <a:ext cx="205200" cy="378100"/>
            </a:xfrm>
            <a:custGeom>
              <a:avLst/>
              <a:gdLst/>
              <a:ahLst/>
              <a:cxnLst/>
              <a:rect l="0" t="0" r="0" b="0"/>
              <a:pathLst>
                <a:path w="205200" h="378100" fill="none">
                  <a:moveTo>
                    <a:pt x="-102600" y="-189050"/>
                  </a:moveTo>
                  <a:cubicBezTo>
                    <a:pt x="20237" y="-189050"/>
                    <a:pt x="-54060" y="189050"/>
                    <a:pt x="102600" y="1890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5" name="MMConnector"/>
            <p:cNvSpPr/>
            <p:nvPr/>
          </p:nvSpPr>
          <p:spPr>
            <a:xfrm>
              <a:off x="3344600" y="4222250"/>
              <a:ext cx="205200" cy="780900"/>
            </a:xfrm>
            <a:custGeom>
              <a:avLst/>
              <a:gdLst/>
              <a:ahLst/>
              <a:cxnLst/>
              <a:rect l="0" t="0" r="0" b="0"/>
              <a:pathLst>
                <a:path w="205200" h="780900" fill="none">
                  <a:moveTo>
                    <a:pt x="-102600" y="-390450"/>
                  </a:moveTo>
                  <a:cubicBezTo>
                    <a:pt x="40861" y="-390450"/>
                    <a:pt x="-102181" y="390450"/>
                    <a:pt x="102600" y="3904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6" name="MMConnector"/>
            <p:cNvSpPr/>
            <p:nvPr/>
          </p:nvSpPr>
          <p:spPr>
            <a:xfrm>
              <a:off x="5153400" y="5229250"/>
              <a:ext cx="205200" cy="24700"/>
            </a:xfrm>
            <a:custGeom>
              <a:avLst/>
              <a:gdLst/>
              <a:ahLst/>
              <a:cxnLst/>
              <a:rect l="0" t="0" r="0" b="0"/>
              <a:pathLst>
                <a:path w="205200" h="24700" fill="none">
                  <a:moveTo>
                    <a:pt x="-102600" y="12350"/>
                  </a:moveTo>
                  <a:cubicBezTo>
                    <a:pt x="-17611" y="12350"/>
                    <a:pt x="34253" y="-12350"/>
                    <a:pt x="102600" y="-123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7" name="MMConnector"/>
            <p:cNvSpPr/>
            <p:nvPr/>
          </p:nvSpPr>
          <p:spPr>
            <a:xfrm>
              <a:off x="5153400" y="5430650"/>
              <a:ext cx="205200" cy="378100"/>
            </a:xfrm>
            <a:custGeom>
              <a:avLst/>
              <a:gdLst/>
              <a:ahLst/>
              <a:cxnLst/>
              <a:rect l="0" t="0" r="0" b="0"/>
              <a:pathLst>
                <a:path w="205200" h="378100" fill="none">
                  <a:moveTo>
                    <a:pt x="-102600" y="-189050"/>
                  </a:moveTo>
                  <a:cubicBezTo>
                    <a:pt x="20237" y="-189050"/>
                    <a:pt x="-54060" y="189050"/>
                    <a:pt x="102600" y="1890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8" name="MMConnector"/>
            <p:cNvSpPr/>
            <p:nvPr/>
          </p:nvSpPr>
          <p:spPr>
            <a:xfrm>
              <a:off x="3595400" y="2409650"/>
              <a:ext cx="205200" cy="780900"/>
            </a:xfrm>
            <a:custGeom>
              <a:avLst/>
              <a:gdLst/>
              <a:ahLst/>
              <a:cxnLst/>
              <a:rect l="0" t="0" r="0" b="0"/>
              <a:pathLst>
                <a:path w="205200" h="780900" fill="none">
                  <a:moveTo>
                    <a:pt x="-102600" y="-390450"/>
                  </a:moveTo>
                  <a:cubicBezTo>
                    <a:pt x="40861" y="-390450"/>
                    <a:pt x="-102181" y="390450"/>
                    <a:pt x="102600" y="3904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9" name="MainIdea"/>
            <p:cNvSpPr/>
            <p:nvPr/>
          </p:nvSpPr>
          <p:spPr>
            <a:xfrm>
              <a:off x="475600" y="3151600"/>
              <a:ext cx="1558000" cy="554800"/>
            </a:xfrm>
            <a:custGeom>
              <a:avLst/>
              <a:gdLst>
                <a:gd name="rtl" fmla="*/ 154280 w 1558000"/>
                <a:gd name="rtt" fmla="*/ 117420 h 554800"/>
                <a:gd name="rtr" fmla="*/ 1400680 w 1558000"/>
                <a:gd name="rtb" fmla="*/ 429020 h 554800"/>
              </a:gdLst>
              <a:ahLst/>
              <a:cxnLst/>
              <a:rect l="rtl" t="rtt" r="rtr" b="rtb"/>
              <a:pathLst>
                <a:path w="1558000" h="554800">
                  <a:moveTo>
                    <a:pt x="30400" y="0"/>
                  </a:moveTo>
                  <a:lnTo>
                    <a:pt x="1527600" y="0"/>
                  </a:lnTo>
                  <a:cubicBezTo>
                    <a:pt x="1544381" y="0"/>
                    <a:pt x="1558000" y="13619"/>
                    <a:pt x="1558000" y="30400"/>
                  </a:cubicBezTo>
                  <a:lnTo>
                    <a:pt x="1558000" y="524400"/>
                  </a:lnTo>
                  <a:cubicBezTo>
                    <a:pt x="1558000" y="541181"/>
                    <a:pt x="1544381" y="554800"/>
                    <a:pt x="1527600" y="554800"/>
                  </a:cubicBezTo>
                  <a:lnTo>
                    <a:pt x="30400" y="554800"/>
                  </a:lnTo>
                  <a:cubicBezTo>
                    <a:pt x="13619" y="554800"/>
                    <a:pt x="0" y="541181"/>
                    <a:pt x="0" y="5244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EAF3FC"/>
            </a:solidFill>
            <a:ln w="228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dirty="0" err="1">
                  <a:solidFill>
                    <a:srgbClr val="303030"/>
                  </a:solidFill>
                  <a:latin typeface="微软雅黑"/>
                </a:rPr>
                <a:t>初级工程师</a:t>
              </a:r>
              <a:endParaRPr dirty="0">
                <a:solidFill>
                  <a:srgbClr val="303030"/>
                </a:solidFill>
                <a:latin typeface="微软雅黑"/>
              </a:endParaRPr>
            </a:p>
          </p:txBody>
        </p:sp>
        <p:sp>
          <p:nvSpPr>
            <p:cNvPr id="140" name="MainTopic"/>
            <p:cNvSpPr/>
            <p:nvPr/>
          </p:nvSpPr>
          <p:spPr>
            <a:xfrm>
              <a:off x="2512400" y="1802600"/>
              <a:ext cx="980400" cy="433200"/>
            </a:xfrm>
            <a:custGeom>
              <a:avLst/>
              <a:gdLst>
                <a:gd name="rtl" fmla="*/ 131480 w 980400"/>
                <a:gd name="rtt" fmla="*/ 56620 h 433200"/>
                <a:gd name="rtr" fmla="*/ 845880 w 980400"/>
                <a:gd name="rtb" fmla="*/ 368220 h 433200"/>
              </a:gdLst>
              <a:ahLst/>
              <a:cxnLst/>
              <a:rect l="rtl" t="rtt" r="rtr" b="rtb"/>
              <a:pathLst>
                <a:path w="980400" h="433200">
                  <a:moveTo>
                    <a:pt x="30400" y="0"/>
                  </a:moveTo>
                  <a:lnTo>
                    <a:pt x="950000" y="0"/>
                  </a:lnTo>
                  <a:cubicBezTo>
                    <a:pt x="966781" y="0"/>
                    <a:pt x="980400" y="13619"/>
                    <a:pt x="980400" y="30400"/>
                  </a:cubicBezTo>
                  <a:lnTo>
                    <a:pt x="980400" y="402800"/>
                  </a:lnTo>
                  <a:cubicBezTo>
                    <a:pt x="980400" y="419581"/>
                    <a:pt x="966781" y="433200"/>
                    <a:pt x="950000" y="433200"/>
                  </a:cubicBezTo>
                  <a:lnTo>
                    <a:pt x="30400" y="433200"/>
                  </a:lnTo>
                  <a:cubicBezTo>
                    <a:pt x="13619" y="433200"/>
                    <a:pt x="0" y="419581"/>
                    <a:pt x="0" y="4028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600" dirty="0">
                  <a:solidFill>
                    <a:srgbClr val="303030"/>
                  </a:solidFill>
                  <a:latin typeface="微软雅黑"/>
                </a:rPr>
                <a:t>HTML</a:t>
              </a:r>
            </a:p>
          </p:txBody>
        </p:sp>
        <p:sp>
          <p:nvSpPr>
            <p:cNvPr id="141" name="MainTopic"/>
            <p:cNvSpPr/>
            <p:nvPr/>
          </p:nvSpPr>
          <p:spPr>
            <a:xfrm>
              <a:off x="2512400" y="5025000"/>
              <a:ext cx="2538400" cy="433200"/>
            </a:xfrm>
            <a:custGeom>
              <a:avLst/>
              <a:gdLst>
                <a:gd name="rtl" fmla="*/ 131480 w 2538400"/>
                <a:gd name="rtt" fmla="*/ 56620 h 433200"/>
                <a:gd name="rtr" fmla="*/ 2403880 w 2538400"/>
                <a:gd name="rtb" fmla="*/ 368220 h 433200"/>
              </a:gdLst>
              <a:ahLst/>
              <a:cxnLst/>
              <a:rect l="rtl" t="rtt" r="rtr" b="rtb"/>
              <a:pathLst>
                <a:path w="2538400" h="433200">
                  <a:moveTo>
                    <a:pt x="30400" y="0"/>
                  </a:moveTo>
                  <a:lnTo>
                    <a:pt x="2508000" y="0"/>
                  </a:lnTo>
                  <a:cubicBezTo>
                    <a:pt x="2524781" y="0"/>
                    <a:pt x="2538400" y="13619"/>
                    <a:pt x="2538400" y="30400"/>
                  </a:cubicBezTo>
                  <a:lnTo>
                    <a:pt x="2538400" y="402800"/>
                  </a:lnTo>
                  <a:cubicBezTo>
                    <a:pt x="2538400" y="419581"/>
                    <a:pt x="2524781" y="433200"/>
                    <a:pt x="2508000" y="433200"/>
                  </a:cubicBezTo>
                  <a:lnTo>
                    <a:pt x="30400" y="433200"/>
                  </a:lnTo>
                  <a:cubicBezTo>
                    <a:pt x="13619" y="433200"/>
                    <a:pt x="0" y="419581"/>
                    <a:pt x="0" y="4028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600">
                  <a:solidFill>
                    <a:srgbClr val="303030"/>
                  </a:solidFill>
                  <a:latin typeface="微软雅黑"/>
                </a:rPr>
                <a:t>Basics of JavaScript</a:t>
              </a:r>
            </a:p>
          </p:txBody>
        </p:sp>
        <p:sp>
          <p:nvSpPr>
            <p:cNvPr id="142" name="MainTopic"/>
            <p:cNvSpPr/>
            <p:nvPr/>
          </p:nvSpPr>
          <p:spPr>
            <a:xfrm>
              <a:off x="2512400" y="3615200"/>
              <a:ext cx="729600" cy="433200"/>
            </a:xfrm>
            <a:custGeom>
              <a:avLst/>
              <a:gdLst>
                <a:gd name="rtl" fmla="*/ 131480 w 729600"/>
                <a:gd name="rtt" fmla="*/ 56620 h 433200"/>
                <a:gd name="rtr" fmla="*/ 595080 w 729600"/>
                <a:gd name="rtb" fmla="*/ 368220 h 433200"/>
              </a:gdLst>
              <a:ahLst/>
              <a:cxnLst/>
              <a:rect l="rtl" t="rtt" r="rtr" b="rtb"/>
              <a:pathLst>
                <a:path w="729600" h="433200">
                  <a:moveTo>
                    <a:pt x="30400" y="0"/>
                  </a:moveTo>
                  <a:lnTo>
                    <a:pt x="699200" y="0"/>
                  </a:lnTo>
                  <a:cubicBezTo>
                    <a:pt x="715981" y="0"/>
                    <a:pt x="729600" y="13619"/>
                    <a:pt x="729600" y="30400"/>
                  </a:cubicBezTo>
                  <a:lnTo>
                    <a:pt x="729600" y="402800"/>
                  </a:lnTo>
                  <a:cubicBezTo>
                    <a:pt x="729600" y="419581"/>
                    <a:pt x="715981" y="433200"/>
                    <a:pt x="699200" y="433200"/>
                  </a:cubicBezTo>
                  <a:lnTo>
                    <a:pt x="30400" y="433200"/>
                  </a:lnTo>
                  <a:cubicBezTo>
                    <a:pt x="13619" y="433200"/>
                    <a:pt x="0" y="419581"/>
                    <a:pt x="0" y="4028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600">
                  <a:solidFill>
                    <a:srgbClr val="303030"/>
                  </a:solidFill>
                  <a:latin typeface="微软雅黑"/>
                </a:rPr>
                <a:t>CSS</a:t>
              </a:r>
            </a:p>
          </p:txBody>
        </p:sp>
        <p:sp>
          <p:nvSpPr>
            <p:cNvPr id="143" name="SubTopic"/>
            <p:cNvSpPr/>
            <p:nvPr/>
          </p:nvSpPr>
          <p:spPr>
            <a:xfrm>
              <a:off x="3698000" y="1238300"/>
              <a:ext cx="1998800" cy="353400"/>
            </a:xfrm>
            <a:custGeom>
              <a:avLst/>
              <a:gdLst>
                <a:gd name="rtl" fmla="*/ 53200 w 1998800"/>
                <a:gd name="rtt" fmla="*/ 15960 h 353400"/>
                <a:gd name="rtr" fmla="*/ 1945600 w 1998800"/>
                <a:gd name="rtb" fmla="*/ 327560 h 353400"/>
              </a:gdLst>
              <a:ahLst/>
              <a:cxnLst/>
              <a:rect l="rtl" t="rtt" r="rtr" b="rtb"/>
              <a:pathLst>
                <a:path w="1998800" h="353400" stroke="0">
                  <a:moveTo>
                    <a:pt x="0" y="0"/>
                  </a:moveTo>
                  <a:lnTo>
                    <a:pt x="1998800" y="0"/>
                  </a:lnTo>
                  <a:lnTo>
                    <a:pt x="1998800" y="353400"/>
                  </a:lnTo>
                  <a:lnTo>
                    <a:pt x="0" y="353400"/>
                  </a:lnTo>
                  <a:lnTo>
                    <a:pt x="0" y="0"/>
                  </a:lnTo>
                  <a:close/>
                </a:path>
                <a:path w="1998800" h="353400" fill="none">
                  <a:moveTo>
                    <a:pt x="0" y="353400"/>
                  </a:moveTo>
                  <a:lnTo>
                    <a:pt x="1998800" y="3534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 dirty="0">
                  <a:solidFill>
                    <a:srgbClr val="303030"/>
                  </a:solidFill>
                  <a:latin typeface="微软雅黑"/>
                </a:rPr>
                <a:t>Learn the basics</a:t>
              </a:r>
            </a:p>
          </p:txBody>
        </p:sp>
        <p:sp>
          <p:nvSpPr>
            <p:cNvPr id="144" name="SubTopic"/>
            <p:cNvSpPr/>
            <p:nvPr/>
          </p:nvSpPr>
          <p:spPr>
            <a:xfrm>
              <a:off x="3698000" y="1641100"/>
              <a:ext cx="2842400" cy="353400"/>
            </a:xfrm>
            <a:custGeom>
              <a:avLst/>
              <a:gdLst>
                <a:gd name="rtl" fmla="*/ 53200 w 2842400"/>
                <a:gd name="rtt" fmla="*/ 15960 h 353400"/>
                <a:gd name="rtr" fmla="*/ 2789200 w 2842400"/>
                <a:gd name="rtb" fmla="*/ 327560 h 353400"/>
              </a:gdLst>
              <a:ahLst/>
              <a:cxnLst/>
              <a:rect l="rtl" t="rtt" r="rtr" b="rtb"/>
              <a:pathLst>
                <a:path w="2842400" h="353400" stroke="0">
                  <a:moveTo>
                    <a:pt x="0" y="0"/>
                  </a:moveTo>
                  <a:lnTo>
                    <a:pt x="2842400" y="0"/>
                  </a:lnTo>
                  <a:lnTo>
                    <a:pt x="2842400" y="353400"/>
                  </a:lnTo>
                  <a:lnTo>
                    <a:pt x="0" y="353400"/>
                  </a:lnTo>
                  <a:lnTo>
                    <a:pt x="0" y="0"/>
                  </a:lnTo>
                  <a:close/>
                </a:path>
                <a:path w="2842400" h="353400" fill="none">
                  <a:moveTo>
                    <a:pt x="0" y="353400"/>
                  </a:moveTo>
                  <a:lnTo>
                    <a:pt x="2842400" y="3534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 dirty="0">
                  <a:solidFill>
                    <a:srgbClr val="303030"/>
                  </a:solidFill>
                  <a:latin typeface="微软雅黑"/>
                </a:rPr>
                <a:t>writing Semantic HTML</a:t>
              </a:r>
            </a:p>
          </p:txBody>
        </p:sp>
        <p:sp>
          <p:nvSpPr>
            <p:cNvPr id="145" name="SubTopic"/>
            <p:cNvSpPr/>
            <p:nvPr/>
          </p:nvSpPr>
          <p:spPr>
            <a:xfrm>
              <a:off x="3698000" y="2043900"/>
              <a:ext cx="1269200" cy="353400"/>
            </a:xfrm>
            <a:custGeom>
              <a:avLst/>
              <a:gdLst>
                <a:gd name="rtl" fmla="*/ 53200 w 1269200"/>
                <a:gd name="rtt" fmla="*/ 15960 h 353400"/>
                <a:gd name="rtr" fmla="*/ 1216000 w 1269200"/>
                <a:gd name="rtb" fmla="*/ 327560 h 353400"/>
              </a:gdLst>
              <a:ahLst/>
              <a:cxnLst/>
              <a:rect l="rtl" t="rtt" r="rtr" b="rtb"/>
              <a:pathLst>
                <a:path w="1269200" h="353400" stroke="0">
                  <a:moveTo>
                    <a:pt x="0" y="0"/>
                  </a:moveTo>
                  <a:lnTo>
                    <a:pt x="1269200" y="0"/>
                  </a:lnTo>
                  <a:lnTo>
                    <a:pt x="1269200" y="353400"/>
                  </a:lnTo>
                  <a:lnTo>
                    <a:pt x="0" y="353400"/>
                  </a:lnTo>
                  <a:lnTo>
                    <a:pt x="0" y="0"/>
                  </a:lnTo>
                  <a:close/>
                </a:path>
                <a:path w="1269200" h="353400" fill="none">
                  <a:moveTo>
                    <a:pt x="0" y="353400"/>
                  </a:moveTo>
                  <a:lnTo>
                    <a:pt x="1269200" y="3534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 dirty="0">
                  <a:solidFill>
                    <a:srgbClr val="303030"/>
                  </a:solidFill>
                  <a:latin typeface="微软雅黑"/>
                </a:rPr>
                <a:t>Basic SEO</a:t>
              </a:r>
            </a:p>
          </p:txBody>
        </p:sp>
        <p:sp>
          <p:nvSpPr>
            <p:cNvPr id="146" name="SubTopic"/>
            <p:cNvSpPr/>
            <p:nvPr/>
          </p:nvSpPr>
          <p:spPr>
            <a:xfrm>
              <a:off x="3447200" y="3050900"/>
              <a:ext cx="1998800" cy="353400"/>
            </a:xfrm>
            <a:custGeom>
              <a:avLst/>
              <a:gdLst>
                <a:gd name="rtl" fmla="*/ 53200 w 1998800"/>
                <a:gd name="rtt" fmla="*/ 15960 h 353400"/>
                <a:gd name="rtr" fmla="*/ 1945600 w 1998800"/>
                <a:gd name="rtb" fmla="*/ 327560 h 353400"/>
              </a:gdLst>
              <a:ahLst/>
              <a:cxnLst/>
              <a:rect l="rtl" t="rtt" r="rtr" b="rtb"/>
              <a:pathLst>
                <a:path w="1998800" h="353400" stroke="0">
                  <a:moveTo>
                    <a:pt x="0" y="0"/>
                  </a:moveTo>
                  <a:lnTo>
                    <a:pt x="1998800" y="0"/>
                  </a:lnTo>
                  <a:lnTo>
                    <a:pt x="1998800" y="353400"/>
                  </a:lnTo>
                  <a:lnTo>
                    <a:pt x="0" y="353400"/>
                  </a:lnTo>
                  <a:lnTo>
                    <a:pt x="0" y="0"/>
                  </a:lnTo>
                  <a:close/>
                </a:path>
                <a:path w="1998800" h="353400" fill="none">
                  <a:moveTo>
                    <a:pt x="0" y="353400"/>
                  </a:moveTo>
                  <a:lnTo>
                    <a:pt x="1998800" y="3534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>
                  <a:solidFill>
                    <a:srgbClr val="303030"/>
                  </a:solidFill>
                  <a:latin typeface="微软雅黑"/>
                </a:rPr>
                <a:t>Learn the basics</a:t>
              </a:r>
            </a:p>
          </p:txBody>
        </p:sp>
        <p:sp>
          <p:nvSpPr>
            <p:cNvPr id="147" name="SubTopic"/>
            <p:cNvSpPr/>
            <p:nvPr/>
          </p:nvSpPr>
          <p:spPr>
            <a:xfrm>
              <a:off x="3447200" y="3453700"/>
              <a:ext cx="1976000" cy="353400"/>
            </a:xfrm>
            <a:custGeom>
              <a:avLst/>
              <a:gdLst>
                <a:gd name="rtl" fmla="*/ 53200 w 1976000"/>
                <a:gd name="rtt" fmla="*/ 15960 h 353400"/>
                <a:gd name="rtr" fmla="*/ 1922800 w 1976000"/>
                <a:gd name="rtb" fmla="*/ 327560 h 353400"/>
              </a:gdLst>
              <a:ahLst/>
              <a:cxnLst/>
              <a:rect l="rtl" t="rtt" r="rtr" b="rtb"/>
              <a:pathLst>
                <a:path w="1976000" h="353400" stroke="0">
                  <a:moveTo>
                    <a:pt x="0" y="0"/>
                  </a:moveTo>
                  <a:lnTo>
                    <a:pt x="1976000" y="0"/>
                  </a:lnTo>
                  <a:lnTo>
                    <a:pt x="1976000" y="353400"/>
                  </a:lnTo>
                  <a:lnTo>
                    <a:pt x="0" y="353400"/>
                  </a:lnTo>
                  <a:lnTo>
                    <a:pt x="0" y="0"/>
                  </a:lnTo>
                  <a:close/>
                </a:path>
                <a:path w="1976000" h="353400" fill="none">
                  <a:moveTo>
                    <a:pt x="0" y="353400"/>
                  </a:moveTo>
                  <a:lnTo>
                    <a:pt x="1976000" y="3534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>
                  <a:solidFill>
                    <a:srgbClr val="303030"/>
                  </a:solidFill>
                  <a:latin typeface="微软雅黑"/>
                </a:rPr>
                <a:t>Making Layouts</a:t>
              </a:r>
            </a:p>
          </p:txBody>
        </p:sp>
        <p:sp>
          <p:nvSpPr>
            <p:cNvPr id="148" name="SubTopic"/>
            <p:cNvSpPr/>
            <p:nvPr/>
          </p:nvSpPr>
          <p:spPr>
            <a:xfrm>
              <a:off x="3447200" y="3856500"/>
              <a:ext cx="1831600" cy="353400"/>
            </a:xfrm>
            <a:custGeom>
              <a:avLst/>
              <a:gdLst>
                <a:gd name="rtl" fmla="*/ 53200 w 1831600"/>
                <a:gd name="rtt" fmla="*/ 15960 h 353400"/>
                <a:gd name="rtr" fmla="*/ 1778400 w 1831600"/>
                <a:gd name="rtb" fmla="*/ 327560 h 353400"/>
              </a:gdLst>
              <a:ahLst/>
              <a:cxnLst/>
              <a:rect l="rtl" t="rtt" r="rtr" b="rtb"/>
              <a:pathLst>
                <a:path w="1831600" h="353400" stroke="0">
                  <a:moveTo>
                    <a:pt x="0" y="0"/>
                  </a:moveTo>
                  <a:lnTo>
                    <a:pt x="1831600" y="0"/>
                  </a:lnTo>
                  <a:lnTo>
                    <a:pt x="1831600" y="353400"/>
                  </a:lnTo>
                  <a:lnTo>
                    <a:pt x="0" y="353400"/>
                  </a:lnTo>
                  <a:lnTo>
                    <a:pt x="0" y="0"/>
                  </a:lnTo>
                  <a:close/>
                </a:path>
                <a:path w="1831600" h="353400" fill="none">
                  <a:moveTo>
                    <a:pt x="0" y="353400"/>
                  </a:moveTo>
                  <a:lnTo>
                    <a:pt x="1831600" y="3534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>
                  <a:solidFill>
                    <a:srgbClr val="303030"/>
                  </a:solidFill>
                  <a:latin typeface="微软雅黑"/>
                </a:rPr>
                <a:t>Media Queries</a:t>
              </a:r>
            </a:p>
          </p:txBody>
        </p:sp>
        <p:sp>
          <p:nvSpPr>
            <p:cNvPr id="149" name="SubTopic"/>
            <p:cNvSpPr/>
            <p:nvPr/>
          </p:nvSpPr>
          <p:spPr>
            <a:xfrm>
              <a:off x="3447200" y="4259300"/>
              <a:ext cx="1489600" cy="353400"/>
            </a:xfrm>
            <a:custGeom>
              <a:avLst/>
              <a:gdLst>
                <a:gd name="rtl" fmla="*/ 53200 w 1489600"/>
                <a:gd name="rtt" fmla="*/ 15960 h 353400"/>
                <a:gd name="rtr" fmla="*/ 1436400 w 1489600"/>
                <a:gd name="rtb" fmla="*/ 327560 h 353400"/>
              </a:gdLst>
              <a:ahLst/>
              <a:cxnLst/>
              <a:rect l="rtl" t="rtt" r="rtr" b="rtb"/>
              <a:pathLst>
                <a:path w="1489600" h="353400" stroke="0">
                  <a:moveTo>
                    <a:pt x="0" y="0"/>
                  </a:moveTo>
                  <a:lnTo>
                    <a:pt x="1489600" y="0"/>
                  </a:lnTo>
                  <a:lnTo>
                    <a:pt x="1489600" y="353400"/>
                  </a:lnTo>
                  <a:lnTo>
                    <a:pt x="0" y="353400"/>
                  </a:lnTo>
                  <a:lnTo>
                    <a:pt x="0" y="0"/>
                  </a:lnTo>
                  <a:close/>
                </a:path>
                <a:path w="1489600" h="353400" fill="none">
                  <a:moveTo>
                    <a:pt x="0" y="353400"/>
                  </a:moveTo>
                  <a:lnTo>
                    <a:pt x="1489600" y="3534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>
                  <a:solidFill>
                    <a:srgbClr val="303030"/>
                  </a:solidFill>
                  <a:latin typeface="微软雅黑"/>
                </a:rPr>
                <a:t>Learn CSS 3</a:t>
              </a:r>
            </a:p>
          </p:txBody>
        </p:sp>
        <p:sp>
          <p:nvSpPr>
            <p:cNvPr id="150" name="SubTopic"/>
            <p:cNvSpPr/>
            <p:nvPr/>
          </p:nvSpPr>
          <p:spPr>
            <a:xfrm>
              <a:off x="5256000" y="4863500"/>
              <a:ext cx="3427600" cy="353400"/>
            </a:xfrm>
            <a:custGeom>
              <a:avLst/>
              <a:gdLst>
                <a:gd name="rtl" fmla="*/ 53200 w 3427600"/>
                <a:gd name="rtt" fmla="*/ 15960 h 353400"/>
                <a:gd name="rtr" fmla="*/ 3374400 w 3427600"/>
                <a:gd name="rtb" fmla="*/ 327560 h 353400"/>
              </a:gdLst>
              <a:ahLst/>
              <a:cxnLst/>
              <a:rect l="rtl" t="rtt" r="rtr" b="rtb"/>
              <a:pathLst>
                <a:path w="3427600" h="353400" stroke="0">
                  <a:moveTo>
                    <a:pt x="0" y="0"/>
                  </a:moveTo>
                  <a:lnTo>
                    <a:pt x="3427600" y="0"/>
                  </a:lnTo>
                  <a:lnTo>
                    <a:pt x="3427600" y="353400"/>
                  </a:lnTo>
                  <a:lnTo>
                    <a:pt x="0" y="353400"/>
                  </a:lnTo>
                  <a:lnTo>
                    <a:pt x="0" y="0"/>
                  </a:lnTo>
                  <a:close/>
                </a:path>
                <a:path w="3427600" h="353400" fill="none">
                  <a:moveTo>
                    <a:pt x="0" y="353400"/>
                  </a:moveTo>
                  <a:lnTo>
                    <a:pt x="3427600" y="3534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>
                  <a:solidFill>
                    <a:srgbClr val="303030"/>
                  </a:solidFill>
                  <a:latin typeface="微软雅黑"/>
                </a:rPr>
                <a:t>Syntax and Basic Construces</a:t>
              </a:r>
            </a:p>
          </p:txBody>
        </p:sp>
        <p:sp>
          <p:nvSpPr>
            <p:cNvPr id="151" name="SubTopic"/>
            <p:cNvSpPr/>
            <p:nvPr/>
          </p:nvSpPr>
          <p:spPr>
            <a:xfrm>
              <a:off x="5256000" y="5266300"/>
              <a:ext cx="3093200" cy="353400"/>
            </a:xfrm>
            <a:custGeom>
              <a:avLst/>
              <a:gdLst>
                <a:gd name="rtl" fmla="*/ 53200 w 3093200"/>
                <a:gd name="rtt" fmla="*/ 15960 h 353400"/>
                <a:gd name="rtr" fmla="*/ 3040000 w 3093200"/>
                <a:gd name="rtb" fmla="*/ 327560 h 353400"/>
              </a:gdLst>
              <a:ahLst/>
              <a:cxnLst/>
              <a:rect l="rtl" t="rtt" r="rtr" b="rtb"/>
              <a:pathLst>
                <a:path w="3093200" h="353400" stroke="0">
                  <a:moveTo>
                    <a:pt x="0" y="0"/>
                  </a:moveTo>
                  <a:lnTo>
                    <a:pt x="3093200" y="0"/>
                  </a:lnTo>
                  <a:lnTo>
                    <a:pt x="3093200" y="353400"/>
                  </a:lnTo>
                  <a:lnTo>
                    <a:pt x="0" y="353400"/>
                  </a:lnTo>
                  <a:lnTo>
                    <a:pt x="0" y="0"/>
                  </a:lnTo>
                  <a:close/>
                </a:path>
                <a:path w="3093200" h="353400" fill="none">
                  <a:moveTo>
                    <a:pt x="0" y="353400"/>
                  </a:moveTo>
                  <a:lnTo>
                    <a:pt x="3093200" y="3534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>
                  <a:solidFill>
                    <a:srgbClr val="303030"/>
                  </a:solidFill>
                  <a:latin typeface="微软雅黑"/>
                </a:rPr>
                <a:t>Learn DOM Manipulation</a:t>
              </a:r>
            </a:p>
          </p:txBody>
        </p:sp>
        <p:sp>
          <p:nvSpPr>
            <p:cNvPr id="152" name="SubTopic"/>
            <p:cNvSpPr/>
            <p:nvPr/>
          </p:nvSpPr>
          <p:spPr>
            <a:xfrm>
              <a:off x="3698000" y="2446700"/>
              <a:ext cx="1565600" cy="353400"/>
            </a:xfrm>
            <a:custGeom>
              <a:avLst/>
              <a:gdLst>
                <a:gd name="rtl" fmla="*/ 53200 w 1565600"/>
                <a:gd name="rtt" fmla="*/ 15960 h 353400"/>
                <a:gd name="rtr" fmla="*/ 1512400 w 1565600"/>
                <a:gd name="rtb" fmla="*/ 327560 h 353400"/>
              </a:gdLst>
              <a:ahLst/>
              <a:cxnLst/>
              <a:rect l="rtl" t="rtt" r="rtr" b="rtb"/>
              <a:pathLst>
                <a:path w="1565600" h="353400" stroke="0">
                  <a:moveTo>
                    <a:pt x="0" y="0"/>
                  </a:moveTo>
                  <a:lnTo>
                    <a:pt x="1565600" y="0"/>
                  </a:lnTo>
                  <a:lnTo>
                    <a:pt x="1565600" y="353400"/>
                  </a:lnTo>
                  <a:lnTo>
                    <a:pt x="0" y="353400"/>
                  </a:lnTo>
                  <a:lnTo>
                    <a:pt x="0" y="0"/>
                  </a:lnTo>
                  <a:close/>
                </a:path>
                <a:path w="1565600" h="353400" fill="none">
                  <a:moveTo>
                    <a:pt x="0" y="353400"/>
                  </a:moveTo>
                  <a:lnTo>
                    <a:pt x="1565600" y="3534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/>
                </a:rPr>
                <a:t>Accessibility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4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133350"/>
            <a:ext cx="566823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目前主流技术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路线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/>
              <a:cs typeface="Bebas Neue" charset="0"/>
              <a:sym typeface="Bebas Neue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783150"/>
            <a:ext cx="566823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1F497D"/>
                </a:solidFill>
                <a:latin typeface="微软雅黑"/>
                <a:cs typeface="Bebas Neue" charset="0"/>
                <a:sym typeface="Bebas Neue" charset="0"/>
              </a:rPr>
              <a:t>前端 </a:t>
            </a:r>
            <a:r>
              <a:rPr lang="en-US" altLang="zh-CN" sz="2400" dirty="0" smtClean="0">
                <a:solidFill>
                  <a:srgbClr val="1F497D"/>
                </a:solidFill>
                <a:latin typeface="微软雅黑"/>
                <a:cs typeface="Bebas Neue" charset="0"/>
                <a:sym typeface="Bebas Neue" charset="0"/>
              </a:rPr>
              <a:t>– 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/>
                <a:cs typeface="Bebas Neue" charset="0"/>
                <a:sym typeface="Bebas Neue" charset="0"/>
              </a:rPr>
              <a:t>中级工程师</a:t>
            </a:r>
            <a:endParaRPr lang="en-US" altLang="zh-CN" sz="2400" dirty="0">
              <a:solidFill>
                <a:srgbClr val="1F497D"/>
              </a:solidFill>
              <a:latin typeface="微软雅黑"/>
              <a:cs typeface="Bebas Neue" charset="0"/>
              <a:sym typeface="Bebas Neue" charset="0"/>
            </a:endParaRPr>
          </a:p>
        </p:txBody>
      </p:sp>
      <p:grpSp>
        <p:nvGrpSpPr>
          <p:cNvPr id="33" name="Group201"/>
          <p:cNvGrpSpPr/>
          <p:nvPr/>
        </p:nvGrpSpPr>
        <p:grpSpPr>
          <a:xfrm>
            <a:off x="2809600" y="133350"/>
            <a:ext cx="6572800" cy="6624000"/>
            <a:chOff x="1296109" y="127591"/>
            <a:chExt cx="6572800" cy="6624000"/>
          </a:xfrm>
        </p:grpSpPr>
        <p:sp>
          <p:nvSpPr>
            <p:cNvPr id="34" name="MMConnector"/>
            <p:cNvSpPr/>
            <p:nvPr/>
          </p:nvSpPr>
          <p:spPr>
            <a:xfrm>
              <a:off x="2500909" y="2029191"/>
              <a:ext cx="403200" cy="2814400"/>
            </a:xfrm>
            <a:custGeom>
              <a:avLst/>
              <a:gdLst/>
              <a:ahLst/>
              <a:cxnLst/>
              <a:rect l="0" t="0" r="0" b="0"/>
              <a:pathLst>
                <a:path w="403200" h="2814400" fill="none">
                  <a:moveTo>
                    <a:pt x="126400" y="1407200"/>
                  </a:moveTo>
                  <a:lnTo>
                    <a:pt x="270656" y="1407200"/>
                  </a:lnTo>
                  <a:lnTo>
                    <a:pt x="270656" y="-1368800"/>
                  </a:lnTo>
                  <a:cubicBezTo>
                    <a:pt x="270656" y="-1389997"/>
                    <a:pt x="287859" y="-1407200"/>
                    <a:pt x="309056" y="-1407200"/>
                  </a:cubicBezTo>
                  <a:lnTo>
                    <a:pt x="529600" y="-1407200"/>
                  </a:ln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35" name="MMConnector"/>
            <p:cNvSpPr/>
            <p:nvPr/>
          </p:nvSpPr>
          <p:spPr>
            <a:xfrm>
              <a:off x="4390509" y="526791"/>
              <a:ext cx="172800" cy="190400"/>
            </a:xfrm>
            <a:custGeom>
              <a:avLst/>
              <a:gdLst/>
              <a:ahLst/>
              <a:cxnLst/>
              <a:rect l="0" t="0" r="0" b="0"/>
              <a:pathLst>
                <a:path w="172800" h="190400" fill="none">
                  <a:moveTo>
                    <a:pt x="-86400" y="95200"/>
                  </a:moveTo>
                  <a:cubicBezTo>
                    <a:pt x="4458" y="95200"/>
                    <a:pt x="-16161" y="-95200"/>
                    <a:pt x="86400" y="-95200"/>
                  </a:cubicBez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36" name="MMConnector"/>
            <p:cNvSpPr/>
            <p:nvPr/>
          </p:nvSpPr>
          <p:spPr>
            <a:xfrm>
              <a:off x="4390509" y="696391"/>
              <a:ext cx="172800" cy="148800"/>
            </a:xfrm>
            <a:custGeom>
              <a:avLst/>
              <a:gdLst/>
              <a:ahLst/>
              <a:cxnLst/>
              <a:rect l="0" t="0" r="0" b="0"/>
              <a:pathLst>
                <a:path w="172800" h="148800" fill="none">
                  <a:moveTo>
                    <a:pt x="-86400" y="-74400"/>
                  </a:moveTo>
                  <a:cubicBezTo>
                    <a:pt x="-82" y="-74400"/>
                    <a:pt x="-5568" y="74400"/>
                    <a:pt x="86400" y="74400"/>
                  </a:cubicBez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37" name="MMConnector"/>
            <p:cNvSpPr/>
            <p:nvPr/>
          </p:nvSpPr>
          <p:spPr>
            <a:xfrm>
              <a:off x="4390509" y="865991"/>
              <a:ext cx="172800" cy="488000"/>
            </a:xfrm>
            <a:custGeom>
              <a:avLst/>
              <a:gdLst/>
              <a:ahLst/>
              <a:cxnLst/>
              <a:rect l="0" t="0" r="0" b="0"/>
              <a:pathLst>
                <a:path w="172800" h="488000" fill="none">
                  <a:moveTo>
                    <a:pt x="-86400" y="-244000"/>
                  </a:moveTo>
                  <a:cubicBezTo>
                    <a:pt x="29130" y="-244000"/>
                    <a:pt x="-73730" y="244000"/>
                    <a:pt x="86400" y="244000"/>
                  </a:cubicBez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38" name="MMConnector"/>
            <p:cNvSpPr/>
            <p:nvPr/>
          </p:nvSpPr>
          <p:spPr>
            <a:xfrm>
              <a:off x="2500909" y="2537991"/>
              <a:ext cx="403200" cy="1796800"/>
            </a:xfrm>
            <a:custGeom>
              <a:avLst/>
              <a:gdLst/>
              <a:ahLst/>
              <a:cxnLst/>
              <a:rect l="0" t="0" r="0" b="0"/>
              <a:pathLst>
                <a:path w="403200" h="1796800" fill="none">
                  <a:moveTo>
                    <a:pt x="126400" y="898400"/>
                  </a:moveTo>
                  <a:lnTo>
                    <a:pt x="270656" y="898400"/>
                  </a:lnTo>
                  <a:lnTo>
                    <a:pt x="270656" y="-860000"/>
                  </a:lnTo>
                  <a:cubicBezTo>
                    <a:pt x="270656" y="-881197"/>
                    <a:pt x="287859" y="-898400"/>
                    <a:pt x="309056" y="-898400"/>
                  </a:cubicBezTo>
                  <a:lnTo>
                    <a:pt x="529600" y="-898400"/>
                  </a:ln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39" name="MMConnector"/>
            <p:cNvSpPr/>
            <p:nvPr/>
          </p:nvSpPr>
          <p:spPr>
            <a:xfrm>
              <a:off x="5209709" y="1629191"/>
              <a:ext cx="172800" cy="20800"/>
            </a:xfrm>
            <a:custGeom>
              <a:avLst/>
              <a:gdLst/>
              <a:ahLst/>
              <a:cxnLst/>
              <a:rect l="0" t="0" r="0" b="0"/>
              <a:pathLst>
                <a:path w="172800" h="20800" fill="none">
                  <a:moveTo>
                    <a:pt x="-86400" y="10400"/>
                  </a:moveTo>
                  <a:cubicBezTo>
                    <a:pt x="-14830" y="10400"/>
                    <a:pt x="28844" y="-10400"/>
                    <a:pt x="86400" y="-10400"/>
                  </a:cubicBez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40" name="MMConnector"/>
            <p:cNvSpPr/>
            <p:nvPr/>
          </p:nvSpPr>
          <p:spPr>
            <a:xfrm>
              <a:off x="5209709" y="1798791"/>
              <a:ext cx="172800" cy="318400"/>
            </a:xfrm>
            <a:custGeom>
              <a:avLst/>
              <a:gdLst/>
              <a:ahLst/>
              <a:cxnLst/>
              <a:rect l="0" t="0" r="0" b="0"/>
              <a:pathLst>
                <a:path w="172800" h="318400" fill="none">
                  <a:moveTo>
                    <a:pt x="-86400" y="-159200"/>
                  </a:moveTo>
                  <a:cubicBezTo>
                    <a:pt x="17042" y="-159200"/>
                    <a:pt x="-45525" y="159200"/>
                    <a:pt x="86400" y="159200"/>
                  </a:cubicBez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41" name="MMConnector"/>
            <p:cNvSpPr/>
            <p:nvPr/>
          </p:nvSpPr>
          <p:spPr>
            <a:xfrm>
              <a:off x="2500909" y="2893991"/>
              <a:ext cx="403200" cy="1084800"/>
            </a:xfrm>
            <a:custGeom>
              <a:avLst/>
              <a:gdLst/>
              <a:ahLst/>
              <a:cxnLst/>
              <a:rect l="0" t="0" r="0" b="0"/>
              <a:pathLst>
                <a:path w="403200" h="1084800" fill="none">
                  <a:moveTo>
                    <a:pt x="126400" y="542400"/>
                  </a:moveTo>
                  <a:lnTo>
                    <a:pt x="270656" y="542400"/>
                  </a:lnTo>
                  <a:lnTo>
                    <a:pt x="270656" y="-504000"/>
                  </a:lnTo>
                  <a:cubicBezTo>
                    <a:pt x="270656" y="-525197"/>
                    <a:pt x="287859" y="-542400"/>
                    <a:pt x="309056" y="-542400"/>
                  </a:cubicBezTo>
                  <a:lnTo>
                    <a:pt x="529600" y="-542400"/>
                  </a:ln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42" name="MMConnector"/>
            <p:cNvSpPr/>
            <p:nvPr/>
          </p:nvSpPr>
          <p:spPr>
            <a:xfrm>
              <a:off x="2500909" y="3181991"/>
              <a:ext cx="403200" cy="508800"/>
            </a:xfrm>
            <a:custGeom>
              <a:avLst/>
              <a:gdLst/>
              <a:ahLst/>
              <a:cxnLst/>
              <a:rect l="0" t="0" r="0" b="0"/>
              <a:pathLst>
                <a:path w="403200" h="508800" fill="none">
                  <a:moveTo>
                    <a:pt x="126400" y="254400"/>
                  </a:moveTo>
                  <a:lnTo>
                    <a:pt x="270656" y="254400"/>
                  </a:lnTo>
                  <a:lnTo>
                    <a:pt x="270656" y="-216000"/>
                  </a:lnTo>
                  <a:cubicBezTo>
                    <a:pt x="270656" y="-237197"/>
                    <a:pt x="287859" y="-254400"/>
                    <a:pt x="309056" y="-254400"/>
                  </a:cubicBezTo>
                  <a:lnTo>
                    <a:pt x="529600" y="-254400"/>
                  </a:ln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43" name="MMConnector"/>
            <p:cNvSpPr/>
            <p:nvPr/>
          </p:nvSpPr>
          <p:spPr>
            <a:xfrm>
              <a:off x="2500909" y="3469991"/>
              <a:ext cx="403200" cy="67200"/>
            </a:xfrm>
            <a:custGeom>
              <a:avLst/>
              <a:gdLst/>
              <a:ahLst/>
              <a:cxnLst/>
              <a:rect l="0" t="0" r="0" b="0"/>
              <a:pathLst>
                <a:path w="403200" h="67200" fill="none">
                  <a:moveTo>
                    <a:pt x="126400" y="-33600"/>
                  </a:moveTo>
                  <a:lnTo>
                    <a:pt x="270656" y="-33600"/>
                  </a:lnTo>
                  <a:lnTo>
                    <a:pt x="270656" y="-4800"/>
                  </a:lnTo>
                  <a:cubicBezTo>
                    <a:pt x="270656" y="16397"/>
                    <a:pt x="287859" y="33600"/>
                    <a:pt x="309056" y="33600"/>
                  </a:cubicBezTo>
                  <a:lnTo>
                    <a:pt x="529600" y="33600"/>
                  </a:ln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44" name="MMConnector"/>
            <p:cNvSpPr/>
            <p:nvPr/>
          </p:nvSpPr>
          <p:spPr>
            <a:xfrm>
              <a:off x="2500909" y="3995591"/>
              <a:ext cx="403200" cy="1118400"/>
            </a:xfrm>
            <a:custGeom>
              <a:avLst/>
              <a:gdLst/>
              <a:ahLst/>
              <a:cxnLst/>
              <a:rect l="0" t="0" r="0" b="0"/>
              <a:pathLst>
                <a:path w="403200" h="1118400" fill="none">
                  <a:moveTo>
                    <a:pt x="126400" y="-559200"/>
                  </a:moveTo>
                  <a:lnTo>
                    <a:pt x="270656" y="-559200"/>
                  </a:lnTo>
                  <a:lnTo>
                    <a:pt x="270656" y="520800"/>
                  </a:lnTo>
                  <a:cubicBezTo>
                    <a:pt x="270656" y="541997"/>
                    <a:pt x="287859" y="559200"/>
                    <a:pt x="309056" y="559200"/>
                  </a:cubicBezTo>
                  <a:lnTo>
                    <a:pt x="529600" y="559200"/>
                  </a:ln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45" name="MMConnector"/>
            <p:cNvSpPr/>
            <p:nvPr/>
          </p:nvSpPr>
          <p:spPr>
            <a:xfrm>
              <a:off x="2500909" y="4758791"/>
              <a:ext cx="403200" cy="2644800"/>
            </a:xfrm>
            <a:custGeom>
              <a:avLst/>
              <a:gdLst/>
              <a:ahLst/>
              <a:cxnLst/>
              <a:rect l="0" t="0" r="0" b="0"/>
              <a:pathLst>
                <a:path w="403200" h="2644800" fill="none">
                  <a:moveTo>
                    <a:pt x="126400" y="-1322400"/>
                  </a:moveTo>
                  <a:lnTo>
                    <a:pt x="270656" y="-1322400"/>
                  </a:lnTo>
                  <a:lnTo>
                    <a:pt x="270656" y="1284000"/>
                  </a:lnTo>
                  <a:cubicBezTo>
                    <a:pt x="270656" y="1305197"/>
                    <a:pt x="287859" y="1322400"/>
                    <a:pt x="309056" y="1322400"/>
                  </a:cubicBezTo>
                  <a:lnTo>
                    <a:pt x="529600" y="1322400"/>
                  </a:ln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46" name="MMConnector"/>
            <p:cNvSpPr/>
            <p:nvPr/>
          </p:nvSpPr>
          <p:spPr>
            <a:xfrm>
              <a:off x="5299309" y="2425991"/>
              <a:ext cx="172800" cy="148800"/>
            </a:xfrm>
            <a:custGeom>
              <a:avLst/>
              <a:gdLst/>
              <a:ahLst/>
              <a:cxnLst/>
              <a:rect l="0" t="0" r="0" b="0"/>
              <a:pathLst>
                <a:path w="172800" h="148800" fill="none">
                  <a:moveTo>
                    <a:pt x="-86400" y="-74400"/>
                  </a:moveTo>
                  <a:cubicBezTo>
                    <a:pt x="-82" y="-74400"/>
                    <a:pt x="-5568" y="74400"/>
                    <a:pt x="86400" y="74400"/>
                  </a:cubicBez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47" name="MMConnector"/>
            <p:cNvSpPr/>
            <p:nvPr/>
          </p:nvSpPr>
          <p:spPr>
            <a:xfrm>
              <a:off x="4966509" y="3001991"/>
              <a:ext cx="172800" cy="148800"/>
            </a:xfrm>
            <a:custGeom>
              <a:avLst/>
              <a:gdLst/>
              <a:ahLst/>
              <a:cxnLst/>
              <a:rect l="0" t="0" r="0" b="0"/>
              <a:pathLst>
                <a:path w="172800" h="148800" fill="none">
                  <a:moveTo>
                    <a:pt x="-86400" y="-74400"/>
                  </a:moveTo>
                  <a:cubicBezTo>
                    <a:pt x="-82" y="-74400"/>
                    <a:pt x="-5568" y="74400"/>
                    <a:pt x="86400" y="74400"/>
                  </a:cubicBez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48" name="MMConnector"/>
            <p:cNvSpPr/>
            <p:nvPr/>
          </p:nvSpPr>
          <p:spPr>
            <a:xfrm>
              <a:off x="4992109" y="3577991"/>
              <a:ext cx="172800" cy="148800"/>
            </a:xfrm>
            <a:custGeom>
              <a:avLst/>
              <a:gdLst/>
              <a:ahLst/>
              <a:cxnLst/>
              <a:rect l="0" t="0" r="0" b="0"/>
              <a:pathLst>
                <a:path w="172800" h="148800" fill="none">
                  <a:moveTo>
                    <a:pt x="-86400" y="-74400"/>
                  </a:moveTo>
                  <a:cubicBezTo>
                    <a:pt x="-82" y="-74400"/>
                    <a:pt x="-5568" y="74400"/>
                    <a:pt x="86400" y="74400"/>
                  </a:cubicBez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49" name="MMConnector"/>
            <p:cNvSpPr/>
            <p:nvPr/>
          </p:nvSpPr>
          <p:spPr>
            <a:xfrm>
              <a:off x="4448109" y="4374791"/>
              <a:ext cx="172800" cy="360000"/>
            </a:xfrm>
            <a:custGeom>
              <a:avLst/>
              <a:gdLst/>
              <a:ahLst/>
              <a:cxnLst/>
              <a:rect l="0" t="0" r="0" b="0"/>
              <a:pathLst>
                <a:path w="172800" h="360000" fill="none">
                  <a:moveTo>
                    <a:pt x="-86400" y="180000"/>
                  </a:moveTo>
                  <a:cubicBezTo>
                    <a:pt x="20556" y="180000"/>
                    <a:pt x="-53724" y="-180000"/>
                    <a:pt x="86400" y="-180000"/>
                  </a:cubicBez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50" name="MMConnector"/>
            <p:cNvSpPr/>
            <p:nvPr/>
          </p:nvSpPr>
          <p:spPr>
            <a:xfrm>
              <a:off x="4448109" y="4544391"/>
              <a:ext cx="172800" cy="20800"/>
            </a:xfrm>
            <a:custGeom>
              <a:avLst/>
              <a:gdLst/>
              <a:ahLst/>
              <a:cxnLst/>
              <a:rect l="0" t="0" r="0" b="0"/>
              <a:pathLst>
                <a:path w="172800" h="20800" fill="none">
                  <a:moveTo>
                    <a:pt x="-86400" y="10400"/>
                  </a:moveTo>
                  <a:cubicBezTo>
                    <a:pt x="-14830" y="10400"/>
                    <a:pt x="28844" y="-10400"/>
                    <a:pt x="86400" y="-10400"/>
                  </a:cubicBez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51" name="MMConnector"/>
            <p:cNvSpPr/>
            <p:nvPr/>
          </p:nvSpPr>
          <p:spPr>
            <a:xfrm>
              <a:off x="4448109" y="4798791"/>
              <a:ext cx="172800" cy="488000"/>
            </a:xfrm>
            <a:custGeom>
              <a:avLst/>
              <a:gdLst/>
              <a:ahLst/>
              <a:cxnLst/>
              <a:rect l="0" t="0" r="0" b="0"/>
              <a:pathLst>
                <a:path w="172800" h="488000" fill="none">
                  <a:moveTo>
                    <a:pt x="-86400" y="-244000"/>
                  </a:moveTo>
                  <a:cubicBezTo>
                    <a:pt x="29130" y="-244000"/>
                    <a:pt x="-73730" y="244000"/>
                    <a:pt x="86400" y="244000"/>
                  </a:cubicBez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52" name="MMConnector"/>
            <p:cNvSpPr/>
            <p:nvPr/>
          </p:nvSpPr>
          <p:spPr>
            <a:xfrm>
              <a:off x="6035309" y="4194791"/>
              <a:ext cx="172800" cy="6400"/>
            </a:xfrm>
            <a:custGeom>
              <a:avLst/>
              <a:gdLst/>
              <a:ahLst/>
              <a:cxnLst/>
              <a:rect l="0" t="0" r="0" b="0"/>
              <a:pathLst>
                <a:path w="172800" h="6400" fill="none">
                  <a:moveTo>
                    <a:pt x="-86400" y="0"/>
                  </a:moveTo>
                  <a:cubicBezTo>
                    <a:pt x="-17280" y="0"/>
                    <a:pt x="34560" y="0"/>
                    <a:pt x="86400" y="0"/>
                  </a:cubicBez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53" name="MMConnector"/>
            <p:cNvSpPr/>
            <p:nvPr/>
          </p:nvSpPr>
          <p:spPr>
            <a:xfrm>
              <a:off x="6406509" y="4533991"/>
              <a:ext cx="172800" cy="6400"/>
            </a:xfrm>
            <a:custGeom>
              <a:avLst/>
              <a:gdLst/>
              <a:ahLst/>
              <a:cxnLst/>
              <a:rect l="0" t="0" r="0" b="0"/>
              <a:pathLst>
                <a:path w="172800" h="6400" fill="none">
                  <a:moveTo>
                    <a:pt x="-86400" y="0"/>
                  </a:moveTo>
                  <a:cubicBezTo>
                    <a:pt x="-17280" y="0"/>
                    <a:pt x="34560" y="0"/>
                    <a:pt x="86400" y="0"/>
                  </a:cubicBez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54" name="MMConnector"/>
            <p:cNvSpPr/>
            <p:nvPr/>
          </p:nvSpPr>
          <p:spPr>
            <a:xfrm>
              <a:off x="6937709" y="4957991"/>
              <a:ext cx="172800" cy="169600"/>
            </a:xfrm>
            <a:custGeom>
              <a:avLst/>
              <a:gdLst/>
              <a:ahLst/>
              <a:cxnLst/>
              <a:rect l="0" t="0" r="0" b="0"/>
              <a:pathLst>
                <a:path w="172800" h="169600" fill="none">
                  <a:moveTo>
                    <a:pt x="-86400" y="84800"/>
                  </a:moveTo>
                  <a:cubicBezTo>
                    <a:pt x="2209" y="84800"/>
                    <a:pt x="-10915" y="-84800"/>
                    <a:pt x="86400" y="-84800"/>
                  </a:cubicBez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55" name="MMConnector"/>
            <p:cNvSpPr/>
            <p:nvPr/>
          </p:nvSpPr>
          <p:spPr>
            <a:xfrm>
              <a:off x="6937709" y="5127591"/>
              <a:ext cx="172800" cy="169600"/>
            </a:xfrm>
            <a:custGeom>
              <a:avLst/>
              <a:gdLst/>
              <a:ahLst/>
              <a:cxnLst/>
              <a:rect l="0" t="0" r="0" b="0"/>
              <a:pathLst>
                <a:path w="172800" h="169600" fill="none">
                  <a:moveTo>
                    <a:pt x="-86400" y="-84800"/>
                  </a:moveTo>
                  <a:cubicBezTo>
                    <a:pt x="2209" y="-84800"/>
                    <a:pt x="-10915" y="84800"/>
                    <a:pt x="86400" y="84800"/>
                  </a:cubicBez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56" name="MMConnector"/>
            <p:cNvSpPr/>
            <p:nvPr/>
          </p:nvSpPr>
          <p:spPr>
            <a:xfrm>
              <a:off x="5075309" y="5901191"/>
              <a:ext cx="172800" cy="360000"/>
            </a:xfrm>
            <a:custGeom>
              <a:avLst/>
              <a:gdLst/>
              <a:ahLst/>
              <a:cxnLst/>
              <a:rect l="0" t="0" r="0" b="0"/>
              <a:pathLst>
                <a:path w="172800" h="360000" fill="none">
                  <a:moveTo>
                    <a:pt x="-86400" y="180000"/>
                  </a:moveTo>
                  <a:cubicBezTo>
                    <a:pt x="20556" y="180000"/>
                    <a:pt x="-53724" y="-180000"/>
                    <a:pt x="86400" y="-180000"/>
                  </a:cubicBez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57" name="MMConnector"/>
            <p:cNvSpPr/>
            <p:nvPr/>
          </p:nvSpPr>
          <p:spPr>
            <a:xfrm>
              <a:off x="5075309" y="6155591"/>
              <a:ext cx="172800" cy="148800"/>
            </a:xfrm>
            <a:custGeom>
              <a:avLst/>
              <a:gdLst/>
              <a:ahLst/>
              <a:cxnLst/>
              <a:rect l="0" t="0" r="0" b="0"/>
              <a:pathLst>
                <a:path w="172800" h="148800" fill="none">
                  <a:moveTo>
                    <a:pt x="-86400" y="-74400"/>
                  </a:moveTo>
                  <a:cubicBezTo>
                    <a:pt x="-82" y="-74400"/>
                    <a:pt x="-5568" y="74400"/>
                    <a:pt x="86400" y="74400"/>
                  </a:cubicBez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58" name="MMConnector"/>
            <p:cNvSpPr/>
            <p:nvPr/>
          </p:nvSpPr>
          <p:spPr>
            <a:xfrm>
              <a:off x="6144109" y="6145191"/>
              <a:ext cx="172800" cy="169600"/>
            </a:xfrm>
            <a:custGeom>
              <a:avLst/>
              <a:gdLst/>
              <a:ahLst/>
              <a:cxnLst/>
              <a:rect l="0" t="0" r="0" b="0"/>
              <a:pathLst>
                <a:path w="172800" h="169600" fill="none">
                  <a:moveTo>
                    <a:pt x="-86400" y="84800"/>
                  </a:moveTo>
                  <a:cubicBezTo>
                    <a:pt x="2209" y="84800"/>
                    <a:pt x="-10915" y="-84800"/>
                    <a:pt x="86400" y="-84800"/>
                  </a:cubicBez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59" name="MMConnector"/>
            <p:cNvSpPr/>
            <p:nvPr/>
          </p:nvSpPr>
          <p:spPr>
            <a:xfrm>
              <a:off x="6144109" y="6314791"/>
              <a:ext cx="172800" cy="169600"/>
            </a:xfrm>
            <a:custGeom>
              <a:avLst/>
              <a:gdLst/>
              <a:ahLst/>
              <a:cxnLst/>
              <a:rect l="0" t="0" r="0" b="0"/>
              <a:pathLst>
                <a:path w="172800" h="169600" fill="none">
                  <a:moveTo>
                    <a:pt x="-86400" y="-84800"/>
                  </a:moveTo>
                  <a:cubicBezTo>
                    <a:pt x="2209" y="-84800"/>
                    <a:pt x="-10915" y="84800"/>
                    <a:pt x="86400" y="84800"/>
                  </a:cubicBez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60" name="MMConnector"/>
            <p:cNvSpPr/>
            <p:nvPr/>
          </p:nvSpPr>
          <p:spPr>
            <a:xfrm>
              <a:off x="5075309" y="6409991"/>
              <a:ext cx="172800" cy="657600"/>
            </a:xfrm>
            <a:custGeom>
              <a:avLst/>
              <a:gdLst/>
              <a:ahLst/>
              <a:cxnLst/>
              <a:rect l="0" t="0" r="0" b="0"/>
              <a:pathLst>
                <a:path w="172800" h="657600" fill="none">
                  <a:moveTo>
                    <a:pt x="-86400" y="-328800"/>
                  </a:moveTo>
                  <a:cubicBezTo>
                    <a:pt x="34409" y="-328800"/>
                    <a:pt x="-86048" y="328800"/>
                    <a:pt x="86400" y="328800"/>
                  </a:cubicBez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61" name="MMConnector"/>
            <p:cNvSpPr/>
            <p:nvPr/>
          </p:nvSpPr>
          <p:spPr>
            <a:xfrm>
              <a:off x="5952109" y="6738791"/>
              <a:ext cx="172800" cy="6400"/>
            </a:xfrm>
            <a:custGeom>
              <a:avLst/>
              <a:gdLst/>
              <a:ahLst/>
              <a:cxnLst/>
              <a:rect l="0" t="0" r="0" b="0"/>
              <a:pathLst>
                <a:path w="172800" h="6400" fill="none">
                  <a:moveTo>
                    <a:pt x="-86400" y="0"/>
                  </a:moveTo>
                  <a:cubicBezTo>
                    <a:pt x="-17280" y="0"/>
                    <a:pt x="34560" y="0"/>
                    <a:pt x="86400" y="0"/>
                  </a:cubicBezTo>
                </a:path>
              </a:pathLst>
            </a:custGeom>
            <a:noFill/>
            <a:ln w="6400" cap="rnd">
              <a:solidFill>
                <a:srgbClr val="4486B1"/>
              </a:solidFill>
              <a:round/>
            </a:ln>
          </p:spPr>
        </p:sp>
        <p:sp>
          <p:nvSpPr>
            <p:cNvPr id="62" name="MainIdea"/>
            <p:cNvSpPr/>
            <p:nvPr/>
          </p:nvSpPr>
          <p:spPr>
            <a:xfrm>
              <a:off x="1315309" y="3202791"/>
              <a:ext cx="1312000" cy="467200"/>
            </a:xfrm>
            <a:custGeom>
              <a:avLst/>
              <a:gdLst>
                <a:gd name="rtl" fmla="*/ 129920 w 1312000"/>
                <a:gd name="rtt" fmla="*/ 98880 h 467200"/>
                <a:gd name="rtr" fmla="*/ 1179520 w 1312000"/>
                <a:gd name="rtb" fmla="*/ 361280 h 467200"/>
              </a:gdLst>
              <a:ahLst/>
              <a:cxnLst/>
              <a:rect l="rtl" t="rtt" r="rtr" b="rtb"/>
              <a:pathLst>
                <a:path w="1312000" h="467200">
                  <a:moveTo>
                    <a:pt x="25600" y="0"/>
                  </a:moveTo>
                  <a:lnTo>
                    <a:pt x="1286400" y="0"/>
                  </a:lnTo>
                  <a:cubicBezTo>
                    <a:pt x="1300531" y="0"/>
                    <a:pt x="1312000" y="11469"/>
                    <a:pt x="1312000" y="25600"/>
                  </a:cubicBezTo>
                  <a:lnTo>
                    <a:pt x="1312000" y="441600"/>
                  </a:lnTo>
                  <a:cubicBezTo>
                    <a:pt x="1312000" y="455731"/>
                    <a:pt x="1300531" y="467200"/>
                    <a:pt x="1286400" y="467200"/>
                  </a:cubicBezTo>
                  <a:lnTo>
                    <a:pt x="25600" y="467200"/>
                  </a:lnTo>
                  <a:cubicBezTo>
                    <a:pt x="11469" y="467200"/>
                    <a:pt x="0" y="455731"/>
                    <a:pt x="0" y="441600"/>
                  </a:cubicBezTo>
                  <a:lnTo>
                    <a:pt x="0" y="25600"/>
                  </a:lnTo>
                  <a:cubicBezTo>
                    <a:pt x="0" y="11469"/>
                    <a:pt x="11469" y="0"/>
                    <a:pt x="25600" y="0"/>
                  </a:cubicBezTo>
                  <a:close/>
                </a:path>
              </a:pathLst>
            </a:custGeom>
            <a:solidFill>
              <a:srgbClr val="EAF3FC"/>
            </a:solidFill>
            <a:ln w="192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dirty="0" err="1">
                  <a:solidFill>
                    <a:srgbClr val="303030"/>
                  </a:solidFill>
                  <a:latin typeface="微软雅黑"/>
                </a:rPr>
                <a:t>中级工程师</a:t>
              </a:r>
              <a:endParaRPr dirty="0">
                <a:solidFill>
                  <a:srgbClr val="303030"/>
                </a:solidFill>
                <a:latin typeface="微软雅黑"/>
              </a:endParaRPr>
            </a:p>
          </p:txBody>
        </p:sp>
        <p:sp>
          <p:nvSpPr>
            <p:cNvPr id="63" name="MainTopic"/>
            <p:cNvSpPr/>
            <p:nvPr/>
          </p:nvSpPr>
          <p:spPr>
            <a:xfrm>
              <a:off x="3030509" y="439591"/>
              <a:ext cx="1273600" cy="364800"/>
            </a:xfrm>
            <a:custGeom>
              <a:avLst/>
              <a:gdLst>
                <a:gd name="rtl" fmla="*/ 110720 w 1273600"/>
                <a:gd name="rtt" fmla="*/ 47680 h 364800"/>
                <a:gd name="rtr" fmla="*/ 1160320 w 1273600"/>
                <a:gd name="rtb" fmla="*/ 310080 h 364800"/>
              </a:gdLst>
              <a:ahLst/>
              <a:cxnLst/>
              <a:rect l="rtl" t="rtt" r="rtr" b="rtb"/>
              <a:pathLst>
                <a:path w="1273600" h="364800">
                  <a:moveTo>
                    <a:pt x="25600" y="0"/>
                  </a:moveTo>
                  <a:lnTo>
                    <a:pt x="1248000" y="0"/>
                  </a:lnTo>
                  <a:cubicBezTo>
                    <a:pt x="1262131" y="0"/>
                    <a:pt x="1273600" y="11469"/>
                    <a:pt x="1273600" y="25600"/>
                  </a:cubicBezTo>
                  <a:lnTo>
                    <a:pt x="1273600" y="339200"/>
                  </a:lnTo>
                  <a:cubicBezTo>
                    <a:pt x="1273600" y="353331"/>
                    <a:pt x="1262131" y="364800"/>
                    <a:pt x="1248000" y="364800"/>
                  </a:cubicBezTo>
                  <a:lnTo>
                    <a:pt x="25600" y="364800"/>
                  </a:lnTo>
                  <a:cubicBezTo>
                    <a:pt x="11469" y="364800"/>
                    <a:pt x="0" y="353331"/>
                    <a:pt x="0" y="339200"/>
                  </a:cubicBezTo>
                  <a:lnTo>
                    <a:pt x="0" y="25600"/>
                  </a:lnTo>
                  <a:cubicBezTo>
                    <a:pt x="0" y="11469"/>
                    <a:pt x="11469" y="0"/>
                    <a:pt x="25600" y="0"/>
                  </a:cubicBezTo>
                  <a:close/>
                </a:path>
              </a:pathLst>
            </a:custGeom>
            <a:solidFill>
              <a:srgbClr val="F5F9FE"/>
            </a:solidFill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600" dirty="0" err="1">
                  <a:solidFill>
                    <a:srgbClr val="303030"/>
                  </a:solidFill>
                  <a:latin typeface="微软雅黑"/>
                </a:rPr>
                <a:t>初级工程师</a:t>
              </a:r>
              <a:endParaRPr sz="1600" dirty="0">
                <a:solidFill>
                  <a:srgbClr val="303030"/>
                </a:solidFill>
                <a:latin typeface="微软雅黑"/>
              </a:endParaRPr>
            </a:p>
          </p:txBody>
        </p:sp>
        <p:sp>
          <p:nvSpPr>
            <p:cNvPr id="64" name="SubTopic"/>
            <p:cNvSpPr/>
            <p:nvPr/>
          </p:nvSpPr>
          <p:spPr>
            <a:xfrm>
              <a:off x="4476909" y="133991"/>
              <a:ext cx="691200" cy="297600"/>
            </a:xfrm>
            <a:custGeom>
              <a:avLst/>
              <a:gdLst>
                <a:gd name="rtl" fmla="*/ 44800 w 691200"/>
                <a:gd name="rtt" fmla="*/ 13440 h 297600"/>
                <a:gd name="rtr" fmla="*/ 646400 w 691200"/>
                <a:gd name="rtb" fmla="*/ 275840 h 297600"/>
              </a:gdLst>
              <a:ahLst/>
              <a:cxnLst/>
              <a:rect l="rtl" t="rtt" r="rtr" b="rtb"/>
              <a:pathLst>
                <a:path w="691200" h="297600" stroke="0">
                  <a:moveTo>
                    <a:pt x="0" y="0"/>
                  </a:moveTo>
                  <a:lnTo>
                    <a:pt x="691200" y="0"/>
                  </a:lnTo>
                  <a:lnTo>
                    <a:pt x="691200" y="297600"/>
                  </a:lnTo>
                  <a:lnTo>
                    <a:pt x="0" y="297600"/>
                  </a:lnTo>
                  <a:lnTo>
                    <a:pt x="0" y="0"/>
                  </a:lnTo>
                  <a:close/>
                </a:path>
                <a:path w="691200" h="297600" fill="none">
                  <a:moveTo>
                    <a:pt x="0" y="297600"/>
                  </a:moveTo>
                  <a:lnTo>
                    <a:pt x="691200" y="297600"/>
                  </a:lnTo>
                </a:path>
              </a:pathLst>
            </a:custGeom>
            <a:noFill/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 dirty="0">
                  <a:solidFill>
                    <a:srgbClr val="303030"/>
                  </a:solidFill>
                  <a:latin typeface="微软雅黑"/>
                </a:rPr>
                <a:t>HTML</a:t>
              </a:r>
            </a:p>
          </p:txBody>
        </p:sp>
        <p:sp>
          <p:nvSpPr>
            <p:cNvPr id="65" name="SubTopic"/>
            <p:cNvSpPr/>
            <p:nvPr/>
          </p:nvSpPr>
          <p:spPr>
            <a:xfrm>
              <a:off x="4476909" y="473191"/>
              <a:ext cx="480000" cy="297600"/>
            </a:xfrm>
            <a:custGeom>
              <a:avLst/>
              <a:gdLst>
                <a:gd name="rtl" fmla="*/ 44800 w 480000"/>
                <a:gd name="rtt" fmla="*/ 13440 h 297600"/>
                <a:gd name="rtr" fmla="*/ 435200 w 480000"/>
                <a:gd name="rtb" fmla="*/ 275840 h 297600"/>
              </a:gdLst>
              <a:ahLst/>
              <a:cxnLst/>
              <a:rect l="rtl" t="rtt" r="rtr" b="rtb"/>
              <a:pathLst>
                <a:path w="480000" h="297600" stroke="0">
                  <a:moveTo>
                    <a:pt x="0" y="0"/>
                  </a:moveTo>
                  <a:lnTo>
                    <a:pt x="480000" y="0"/>
                  </a:lnTo>
                  <a:lnTo>
                    <a:pt x="480000" y="297600"/>
                  </a:lnTo>
                  <a:lnTo>
                    <a:pt x="0" y="297600"/>
                  </a:lnTo>
                  <a:lnTo>
                    <a:pt x="0" y="0"/>
                  </a:lnTo>
                  <a:close/>
                </a:path>
                <a:path w="480000" h="297600" fill="none">
                  <a:moveTo>
                    <a:pt x="0" y="297600"/>
                  </a:moveTo>
                  <a:lnTo>
                    <a:pt x="480000" y="297600"/>
                  </a:lnTo>
                </a:path>
              </a:pathLst>
            </a:custGeom>
            <a:noFill/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 dirty="0">
                  <a:solidFill>
                    <a:srgbClr val="303030"/>
                  </a:solidFill>
                  <a:latin typeface="微软雅黑"/>
                </a:rPr>
                <a:t>CSS</a:t>
              </a:r>
            </a:p>
          </p:txBody>
        </p:sp>
        <p:sp>
          <p:nvSpPr>
            <p:cNvPr id="66" name="SubTopic"/>
            <p:cNvSpPr/>
            <p:nvPr/>
          </p:nvSpPr>
          <p:spPr>
            <a:xfrm>
              <a:off x="4476909" y="812391"/>
              <a:ext cx="2457600" cy="297600"/>
            </a:xfrm>
            <a:custGeom>
              <a:avLst/>
              <a:gdLst>
                <a:gd name="rtl" fmla="*/ 44800 w 2457600"/>
                <a:gd name="rtt" fmla="*/ 13440 h 297600"/>
                <a:gd name="rtr" fmla="*/ 2412800 w 2457600"/>
                <a:gd name="rtb" fmla="*/ 275840 h 297600"/>
              </a:gdLst>
              <a:ahLst/>
              <a:cxnLst/>
              <a:rect l="rtl" t="rtt" r="rtr" b="rtb"/>
              <a:pathLst>
                <a:path w="2457600" h="297600" stroke="0">
                  <a:moveTo>
                    <a:pt x="0" y="0"/>
                  </a:moveTo>
                  <a:lnTo>
                    <a:pt x="2457600" y="0"/>
                  </a:lnTo>
                  <a:lnTo>
                    <a:pt x="2457600" y="297600"/>
                  </a:lnTo>
                  <a:lnTo>
                    <a:pt x="0" y="297600"/>
                  </a:lnTo>
                  <a:lnTo>
                    <a:pt x="0" y="0"/>
                  </a:lnTo>
                  <a:close/>
                </a:path>
                <a:path w="2457600" h="297600" fill="none">
                  <a:moveTo>
                    <a:pt x="0" y="297600"/>
                  </a:moveTo>
                  <a:lnTo>
                    <a:pt x="2457600" y="297600"/>
                  </a:lnTo>
                </a:path>
              </a:pathLst>
            </a:custGeom>
            <a:noFill/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 dirty="0">
                  <a:solidFill>
                    <a:srgbClr val="303030"/>
                  </a:solidFill>
                  <a:latin typeface="微软雅黑"/>
                </a:rPr>
                <a:t>Basics of JavaScript SEO</a:t>
              </a:r>
            </a:p>
          </p:txBody>
        </p:sp>
        <p:sp>
          <p:nvSpPr>
            <p:cNvPr id="67" name="MainTopic"/>
            <p:cNvSpPr/>
            <p:nvPr/>
          </p:nvSpPr>
          <p:spPr>
            <a:xfrm>
              <a:off x="3030509" y="1457191"/>
              <a:ext cx="2092800" cy="364800"/>
            </a:xfrm>
            <a:custGeom>
              <a:avLst/>
              <a:gdLst>
                <a:gd name="rtl" fmla="*/ 110720 w 2092800"/>
                <a:gd name="rtt" fmla="*/ 47680 h 364800"/>
                <a:gd name="rtr" fmla="*/ 1979520 w 2092800"/>
                <a:gd name="rtb" fmla="*/ 310080 h 364800"/>
              </a:gdLst>
              <a:ahLst/>
              <a:cxnLst/>
              <a:rect l="rtl" t="rtt" r="rtr" b="rtb"/>
              <a:pathLst>
                <a:path w="2092800" h="364800">
                  <a:moveTo>
                    <a:pt x="25600" y="0"/>
                  </a:moveTo>
                  <a:lnTo>
                    <a:pt x="2067200" y="0"/>
                  </a:lnTo>
                  <a:cubicBezTo>
                    <a:pt x="2081331" y="0"/>
                    <a:pt x="2092800" y="11469"/>
                    <a:pt x="2092800" y="25600"/>
                  </a:cubicBezTo>
                  <a:lnTo>
                    <a:pt x="2092800" y="339200"/>
                  </a:lnTo>
                  <a:cubicBezTo>
                    <a:pt x="2092800" y="353331"/>
                    <a:pt x="2081331" y="364800"/>
                    <a:pt x="2067200" y="364800"/>
                  </a:cubicBezTo>
                  <a:lnTo>
                    <a:pt x="25600" y="364800"/>
                  </a:lnTo>
                  <a:cubicBezTo>
                    <a:pt x="11469" y="364800"/>
                    <a:pt x="0" y="353331"/>
                    <a:pt x="0" y="339200"/>
                  </a:cubicBezTo>
                  <a:lnTo>
                    <a:pt x="0" y="25600"/>
                  </a:lnTo>
                  <a:cubicBezTo>
                    <a:pt x="0" y="11469"/>
                    <a:pt x="11469" y="0"/>
                    <a:pt x="25600" y="0"/>
                  </a:cubicBezTo>
                  <a:close/>
                </a:path>
              </a:pathLst>
            </a:custGeom>
            <a:solidFill>
              <a:srgbClr val="F5F9FE"/>
            </a:solidFill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>
                  <a:solidFill>
                    <a:srgbClr val="303030"/>
                  </a:solidFill>
                  <a:latin typeface="微软雅黑"/>
                </a:rPr>
                <a:t>Package Managers</a:t>
              </a:r>
            </a:p>
          </p:txBody>
        </p:sp>
        <p:sp>
          <p:nvSpPr>
            <p:cNvPr id="68" name="SubTopic"/>
            <p:cNvSpPr/>
            <p:nvPr/>
          </p:nvSpPr>
          <p:spPr>
            <a:xfrm>
              <a:off x="5296109" y="1321191"/>
              <a:ext cx="563200" cy="297600"/>
            </a:xfrm>
            <a:custGeom>
              <a:avLst/>
              <a:gdLst>
                <a:gd name="rtl" fmla="*/ 44800 w 563200"/>
                <a:gd name="rtt" fmla="*/ 13440 h 297600"/>
                <a:gd name="rtr" fmla="*/ 518400 w 563200"/>
                <a:gd name="rtb" fmla="*/ 275840 h 297600"/>
              </a:gdLst>
              <a:ahLst/>
              <a:cxnLst/>
              <a:rect l="rtl" t="rtt" r="rtr" b="rtb"/>
              <a:pathLst>
                <a:path w="563200" h="297600" stroke="0">
                  <a:moveTo>
                    <a:pt x="0" y="0"/>
                  </a:moveTo>
                  <a:lnTo>
                    <a:pt x="563200" y="0"/>
                  </a:lnTo>
                  <a:lnTo>
                    <a:pt x="563200" y="297600"/>
                  </a:lnTo>
                  <a:lnTo>
                    <a:pt x="0" y="297600"/>
                  </a:lnTo>
                  <a:lnTo>
                    <a:pt x="0" y="0"/>
                  </a:lnTo>
                  <a:close/>
                </a:path>
                <a:path w="563200" h="297600" fill="none">
                  <a:moveTo>
                    <a:pt x="0" y="297600"/>
                  </a:moveTo>
                  <a:lnTo>
                    <a:pt x="563200" y="297600"/>
                  </a:lnTo>
                </a:path>
              </a:pathLst>
            </a:custGeom>
            <a:noFill/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/>
                </a:rPr>
                <a:t>npm</a:t>
              </a:r>
            </a:p>
          </p:txBody>
        </p:sp>
        <p:sp>
          <p:nvSpPr>
            <p:cNvPr id="69" name="SubTopic"/>
            <p:cNvSpPr/>
            <p:nvPr/>
          </p:nvSpPr>
          <p:spPr>
            <a:xfrm>
              <a:off x="5296109" y="1660391"/>
              <a:ext cx="544000" cy="297600"/>
            </a:xfrm>
            <a:custGeom>
              <a:avLst/>
              <a:gdLst>
                <a:gd name="rtl" fmla="*/ 44800 w 544000"/>
                <a:gd name="rtt" fmla="*/ 13440 h 297600"/>
                <a:gd name="rtr" fmla="*/ 499200 w 544000"/>
                <a:gd name="rtb" fmla="*/ 275840 h 297600"/>
              </a:gdLst>
              <a:ahLst/>
              <a:cxnLst/>
              <a:rect l="rtl" t="rtt" r="rtr" b="rtb"/>
              <a:pathLst>
                <a:path w="544000" h="297600" stroke="0">
                  <a:moveTo>
                    <a:pt x="0" y="0"/>
                  </a:moveTo>
                  <a:lnTo>
                    <a:pt x="544000" y="0"/>
                  </a:lnTo>
                  <a:lnTo>
                    <a:pt x="544000" y="297600"/>
                  </a:lnTo>
                  <a:lnTo>
                    <a:pt x="0" y="297600"/>
                  </a:lnTo>
                  <a:lnTo>
                    <a:pt x="0" y="0"/>
                  </a:lnTo>
                  <a:close/>
                </a:path>
                <a:path w="544000" h="297600" fill="none">
                  <a:moveTo>
                    <a:pt x="0" y="297600"/>
                  </a:moveTo>
                  <a:lnTo>
                    <a:pt x="544000" y="297600"/>
                  </a:lnTo>
                </a:path>
              </a:pathLst>
            </a:custGeom>
            <a:noFill/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/>
                </a:rPr>
                <a:t>yarn</a:t>
              </a:r>
            </a:p>
          </p:txBody>
        </p:sp>
        <p:sp>
          <p:nvSpPr>
            <p:cNvPr id="70" name="MainTopic"/>
            <p:cNvSpPr/>
            <p:nvPr/>
          </p:nvSpPr>
          <p:spPr>
            <a:xfrm>
              <a:off x="3030509" y="2169191"/>
              <a:ext cx="2182400" cy="364800"/>
            </a:xfrm>
            <a:custGeom>
              <a:avLst/>
              <a:gdLst>
                <a:gd name="rtl" fmla="*/ 110720 w 2182400"/>
                <a:gd name="rtt" fmla="*/ 47680 h 364800"/>
                <a:gd name="rtr" fmla="*/ 2069120 w 2182400"/>
                <a:gd name="rtb" fmla="*/ 310080 h 364800"/>
              </a:gdLst>
              <a:ahLst/>
              <a:cxnLst/>
              <a:rect l="rtl" t="rtt" r="rtr" b="rtb"/>
              <a:pathLst>
                <a:path w="2182400" h="364800">
                  <a:moveTo>
                    <a:pt x="25600" y="0"/>
                  </a:moveTo>
                  <a:lnTo>
                    <a:pt x="2156800" y="0"/>
                  </a:lnTo>
                  <a:cubicBezTo>
                    <a:pt x="2170931" y="0"/>
                    <a:pt x="2182400" y="11469"/>
                    <a:pt x="2182400" y="25600"/>
                  </a:cubicBezTo>
                  <a:lnTo>
                    <a:pt x="2182400" y="339200"/>
                  </a:lnTo>
                  <a:cubicBezTo>
                    <a:pt x="2182400" y="353331"/>
                    <a:pt x="2170931" y="364800"/>
                    <a:pt x="2156800" y="364800"/>
                  </a:cubicBezTo>
                  <a:lnTo>
                    <a:pt x="25600" y="364800"/>
                  </a:lnTo>
                  <a:cubicBezTo>
                    <a:pt x="11469" y="364800"/>
                    <a:pt x="0" y="353331"/>
                    <a:pt x="0" y="339200"/>
                  </a:cubicBezTo>
                  <a:lnTo>
                    <a:pt x="0" y="25600"/>
                  </a:lnTo>
                  <a:cubicBezTo>
                    <a:pt x="0" y="11469"/>
                    <a:pt x="11469" y="0"/>
                    <a:pt x="25600" y="0"/>
                  </a:cubicBezTo>
                  <a:close/>
                </a:path>
              </a:pathLst>
            </a:custGeom>
            <a:solidFill>
              <a:srgbClr val="F5F9FE"/>
            </a:solidFill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>
                  <a:solidFill>
                    <a:srgbClr val="303030"/>
                  </a:solidFill>
                  <a:latin typeface="微软雅黑"/>
                </a:rPr>
                <a:t>CSS Pre-processors </a:t>
              </a:r>
            </a:p>
          </p:txBody>
        </p:sp>
        <p:sp>
          <p:nvSpPr>
            <p:cNvPr id="71" name="MainTopic"/>
            <p:cNvSpPr/>
            <p:nvPr/>
          </p:nvSpPr>
          <p:spPr>
            <a:xfrm>
              <a:off x="3030509" y="2745191"/>
              <a:ext cx="1849600" cy="364800"/>
            </a:xfrm>
            <a:custGeom>
              <a:avLst/>
              <a:gdLst>
                <a:gd name="rtl" fmla="*/ 110720 w 1849600"/>
                <a:gd name="rtt" fmla="*/ 47680 h 364800"/>
                <a:gd name="rtr" fmla="*/ 1736320 w 1849600"/>
                <a:gd name="rtb" fmla="*/ 310080 h 364800"/>
              </a:gdLst>
              <a:ahLst/>
              <a:cxnLst/>
              <a:rect l="rtl" t="rtt" r="rtr" b="rtb"/>
              <a:pathLst>
                <a:path w="1849600" h="364800">
                  <a:moveTo>
                    <a:pt x="25600" y="0"/>
                  </a:moveTo>
                  <a:lnTo>
                    <a:pt x="1824000" y="0"/>
                  </a:lnTo>
                  <a:cubicBezTo>
                    <a:pt x="1838131" y="0"/>
                    <a:pt x="1849600" y="11469"/>
                    <a:pt x="1849600" y="25600"/>
                  </a:cubicBezTo>
                  <a:lnTo>
                    <a:pt x="1849600" y="339200"/>
                  </a:lnTo>
                  <a:cubicBezTo>
                    <a:pt x="1849600" y="353331"/>
                    <a:pt x="1838131" y="364800"/>
                    <a:pt x="1824000" y="364800"/>
                  </a:cubicBezTo>
                  <a:lnTo>
                    <a:pt x="25600" y="364800"/>
                  </a:lnTo>
                  <a:cubicBezTo>
                    <a:pt x="11469" y="364800"/>
                    <a:pt x="0" y="353331"/>
                    <a:pt x="0" y="339200"/>
                  </a:cubicBezTo>
                  <a:lnTo>
                    <a:pt x="0" y="25600"/>
                  </a:lnTo>
                  <a:cubicBezTo>
                    <a:pt x="0" y="11469"/>
                    <a:pt x="11469" y="0"/>
                    <a:pt x="25600" y="0"/>
                  </a:cubicBezTo>
                  <a:close/>
                </a:path>
              </a:pathLst>
            </a:custGeom>
            <a:solidFill>
              <a:srgbClr val="F5F9FE"/>
            </a:solidFill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>
                  <a:solidFill>
                    <a:srgbClr val="303030"/>
                  </a:solidFill>
                  <a:latin typeface="微软雅黑"/>
                </a:rPr>
                <a:t>CSS Frameworks</a:t>
              </a:r>
            </a:p>
          </p:txBody>
        </p:sp>
        <p:sp>
          <p:nvSpPr>
            <p:cNvPr id="72" name="MainTopic"/>
            <p:cNvSpPr/>
            <p:nvPr/>
          </p:nvSpPr>
          <p:spPr>
            <a:xfrm>
              <a:off x="3030509" y="3321191"/>
              <a:ext cx="1875200" cy="364800"/>
            </a:xfrm>
            <a:custGeom>
              <a:avLst/>
              <a:gdLst>
                <a:gd name="rtl" fmla="*/ 110720 w 1875200"/>
                <a:gd name="rtt" fmla="*/ 47680 h 364800"/>
                <a:gd name="rtr" fmla="*/ 1761920 w 1875200"/>
                <a:gd name="rtb" fmla="*/ 310080 h 364800"/>
              </a:gdLst>
              <a:ahLst/>
              <a:cxnLst/>
              <a:rect l="rtl" t="rtt" r="rtr" b="rtb"/>
              <a:pathLst>
                <a:path w="1875200" h="364800">
                  <a:moveTo>
                    <a:pt x="25600" y="0"/>
                  </a:moveTo>
                  <a:lnTo>
                    <a:pt x="1849600" y="0"/>
                  </a:lnTo>
                  <a:cubicBezTo>
                    <a:pt x="1863731" y="0"/>
                    <a:pt x="1875200" y="11469"/>
                    <a:pt x="1875200" y="25600"/>
                  </a:cubicBezTo>
                  <a:lnTo>
                    <a:pt x="1875200" y="339200"/>
                  </a:lnTo>
                  <a:cubicBezTo>
                    <a:pt x="1875200" y="353331"/>
                    <a:pt x="1863731" y="364800"/>
                    <a:pt x="1849600" y="364800"/>
                  </a:cubicBezTo>
                  <a:lnTo>
                    <a:pt x="25600" y="364800"/>
                  </a:lnTo>
                  <a:cubicBezTo>
                    <a:pt x="11469" y="364800"/>
                    <a:pt x="0" y="353331"/>
                    <a:pt x="0" y="339200"/>
                  </a:cubicBezTo>
                  <a:lnTo>
                    <a:pt x="0" y="25600"/>
                  </a:lnTo>
                  <a:cubicBezTo>
                    <a:pt x="0" y="11469"/>
                    <a:pt x="11469" y="0"/>
                    <a:pt x="25600" y="0"/>
                  </a:cubicBezTo>
                  <a:close/>
                </a:path>
              </a:pathLst>
            </a:custGeom>
            <a:solidFill>
              <a:srgbClr val="F5F9FE"/>
            </a:solidFill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>
                  <a:solidFill>
                    <a:srgbClr val="303030"/>
                  </a:solidFill>
                  <a:latin typeface="微软雅黑"/>
                </a:rPr>
                <a:t>CSS Architecture</a:t>
              </a:r>
            </a:p>
          </p:txBody>
        </p:sp>
        <p:sp>
          <p:nvSpPr>
            <p:cNvPr id="73" name="MainTopic"/>
            <p:cNvSpPr/>
            <p:nvPr/>
          </p:nvSpPr>
          <p:spPr>
            <a:xfrm>
              <a:off x="3030509" y="4372391"/>
              <a:ext cx="1331200" cy="364800"/>
            </a:xfrm>
            <a:custGeom>
              <a:avLst/>
              <a:gdLst>
                <a:gd name="rtl" fmla="*/ 110720 w 1331200"/>
                <a:gd name="rtt" fmla="*/ 47680 h 364800"/>
                <a:gd name="rtr" fmla="*/ 1217920 w 1331200"/>
                <a:gd name="rtb" fmla="*/ 310080 h 364800"/>
              </a:gdLst>
              <a:ahLst/>
              <a:cxnLst/>
              <a:rect l="rtl" t="rtt" r="rtr" b="rtb"/>
              <a:pathLst>
                <a:path w="1331200" h="364800">
                  <a:moveTo>
                    <a:pt x="25600" y="0"/>
                  </a:moveTo>
                  <a:lnTo>
                    <a:pt x="1305600" y="0"/>
                  </a:lnTo>
                  <a:cubicBezTo>
                    <a:pt x="1319731" y="0"/>
                    <a:pt x="1331200" y="11469"/>
                    <a:pt x="1331200" y="25600"/>
                  </a:cubicBezTo>
                  <a:lnTo>
                    <a:pt x="1331200" y="339200"/>
                  </a:lnTo>
                  <a:cubicBezTo>
                    <a:pt x="1331200" y="353331"/>
                    <a:pt x="1319731" y="364800"/>
                    <a:pt x="1305600" y="364800"/>
                  </a:cubicBezTo>
                  <a:lnTo>
                    <a:pt x="25600" y="364800"/>
                  </a:lnTo>
                  <a:cubicBezTo>
                    <a:pt x="11469" y="364800"/>
                    <a:pt x="0" y="353331"/>
                    <a:pt x="0" y="339200"/>
                  </a:cubicBezTo>
                  <a:lnTo>
                    <a:pt x="0" y="25600"/>
                  </a:lnTo>
                  <a:cubicBezTo>
                    <a:pt x="0" y="11469"/>
                    <a:pt x="11469" y="0"/>
                    <a:pt x="25600" y="0"/>
                  </a:cubicBezTo>
                  <a:close/>
                </a:path>
              </a:pathLst>
            </a:custGeom>
            <a:solidFill>
              <a:srgbClr val="F5F9FE"/>
            </a:solidFill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>
                  <a:solidFill>
                    <a:srgbClr val="303030"/>
                  </a:solidFill>
                  <a:latin typeface="微软雅黑"/>
                </a:rPr>
                <a:t>Build Tools</a:t>
              </a:r>
            </a:p>
          </p:txBody>
        </p:sp>
        <p:sp>
          <p:nvSpPr>
            <p:cNvPr id="74" name="MainTopic"/>
            <p:cNvSpPr/>
            <p:nvPr/>
          </p:nvSpPr>
          <p:spPr>
            <a:xfrm>
              <a:off x="3030509" y="5898791"/>
              <a:ext cx="1958400" cy="364800"/>
            </a:xfrm>
            <a:custGeom>
              <a:avLst/>
              <a:gdLst>
                <a:gd name="rtl" fmla="*/ 110720 w 1958400"/>
                <a:gd name="rtt" fmla="*/ 47680 h 364800"/>
                <a:gd name="rtr" fmla="*/ 1845120 w 1958400"/>
                <a:gd name="rtb" fmla="*/ 310080 h 364800"/>
              </a:gdLst>
              <a:ahLst/>
              <a:cxnLst/>
              <a:rect l="rtl" t="rtt" r="rtr" b="rtb"/>
              <a:pathLst>
                <a:path w="1958400" h="364800">
                  <a:moveTo>
                    <a:pt x="25600" y="0"/>
                  </a:moveTo>
                  <a:lnTo>
                    <a:pt x="1932800" y="0"/>
                  </a:lnTo>
                  <a:cubicBezTo>
                    <a:pt x="1946931" y="0"/>
                    <a:pt x="1958400" y="11469"/>
                    <a:pt x="1958400" y="25600"/>
                  </a:cubicBezTo>
                  <a:lnTo>
                    <a:pt x="1958400" y="339200"/>
                  </a:lnTo>
                  <a:cubicBezTo>
                    <a:pt x="1958400" y="353331"/>
                    <a:pt x="1946931" y="364800"/>
                    <a:pt x="1932800" y="364800"/>
                  </a:cubicBezTo>
                  <a:lnTo>
                    <a:pt x="25600" y="364800"/>
                  </a:lnTo>
                  <a:cubicBezTo>
                    <a:pt x="11469" y="364800"/>
                    <a:pt x="0" y="353331"/>
                    <a:pt x="0" y="339200"/>
                  </a:cubicBezTo>
                  <a:lnTo>
                    <a:pt x="0" y="25600"/>
                  </a:lnTo>
                  <a:cubicBezTo>
                    <a:pt x="0" y="11469"/>
                    <a:pt x="11469" y="0"/>
                    <a:pt x="25600" y="0"/>
                  </a:cubicBezTo>
                  <a:close/>
                </a:path>
              </a:pathLst>
            </a:custGeom>
            <a:solidFill>
              <a:srgbClr val="F5F9FE"/>
            </a:solidFill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>
                  <a:solidFill>
                    <a:srgbClr val="303030"/>
                  </a:solidFill>
                  <a:latin typeface="微软雅黑"/>
                </a:rPr>
                <a:t>Pick a Framework</a:t>
              </a:r>
            </a:p>
          </p:txBody>
        </p:sp>
        <p:sp>
          <p:nvSpPr>
            <p:cNvPr id="75" name="SubTopic"/>
            <p:cNvSpPr/>
            <p:nvPr/>
          </p:nvSpPr>
          <p:spPr>
            <a:xfrm>
              <a:off x="5385709" y="2202791"/>
              <a:ext cx="608000" cy="297600"/>
            </a:xfrm>
            <a:custGeom>
              <a:avLst/>
              <a:gdLst>
                <a:gd name="rtl" fmla="*/ 44800 w 608000"/>
                <a:gd name="rtt" fmla="*/ 13440 h 297600"/>
                <a:gd name="rtr" fmla="*/ 563200 w 608000"/>
                <a:gd name="rtb" fmla="*/ 275840 h 297600"/>
              </a:gdLst>
              <a:ahLst/>
              <a:cxnLst/>
              <a:rect l="rtl" t="rtt" r="rtr" b="rtb"/>
              <a:pathLst>
                <a:path w="608000" h="297600" stroke="0">
                  <a:moveTo>
                    <a:pt x="0" y="0"/>
                  </a:moveTo>
                  <a:lnTo>
                    <a:pt x="608000" y="0"/>
                  </a:lnTo>
                  <a:lnTo>
                    <a:pt x="608000" y="297600"/>
                  </a:lnTo>
                  <a:lnTo>
                    <a:pt x="0" y="297600"/>
                  </a:lnTo>
                  <a:lnTo>
                    <a:pt x="0" y="0"/>
                  </a:lnTo>
                  <a:close/>
                </a:path>
                <a:path w="608000" h="297600" fill="none">
                  <a:moveTo>
                    <a:pt x="0" y="297600"/>
                  </a:moveTo>
                  <a:lnTo>
                    <a:pt x="608000" y="297600"/>
                  </a:lnTo>
                </a:path>
              </a:pathLst>
            </a:custGeom>
            <a:noFill/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/>
                </a:rPr>
                <a:t>SASS</a:t>
              </a:r>
            </a:p>
          </p:txBody>
        </p:sp>
        <p:sp>
          <p:nvSpPr>
            <p:cNvPr id="76" name="SubTopic"/>
            <p:cNvSpPr/>
            <p:nvPr/>
          </p:nvSpPr>
          <p:spPr>
            <a:xfrm>
              <a:off x="5052909" y="2778791"/>
              <a:ext cx="1068800" cy="297600"/>
            </a:xfrm>
            <a:custGeom>
              <a:avLst/>
              <a:gdLst>
                <a:gd name="rtl" fmla="*/ 44800 w 1068800"/>
                <a:gd name="rtt" fmla="*/ 13440 h 297600"/>
                <a:gd name="rtr" fmla="*/ 1024000 w 1068800"/>
                <a:gd name="rtb" fmla="*/ 275840 h 297600"/>
              </a:gdLst>
              <a:ahLst/>
              <a:cxnLst/>
              <a:rect l="rtl" t="rtt" r="rtr" b="rtb"/>
              <a:pathLst>
                <a:path w="1068800" h="297600" stroke="0">
                  <a:moveTo>
                    <a:pt x="0" y="0"/>
                  </a:moveTo>
                  <a:lnTo>
                    <a:pt x="1068800" y="0"/>
                  </a:lnTo>
                  <a:lnTo>
                    <a:pt x="1068800" y="297600"/>
                  </a:lnTo>
                  <a:lnTo>
                    <a:pt x="0" y="297600"/>
                  </a:lnTo>
                  <a:lnTo>
                    <a:pt x="0" y="0"/>
                  </a:lnTo>
                  <a:close/>
                </a:path>
                <a:path w="1068800" h="297600" fill="none">
                  <a:moveTo>
                    <a:pt x="0" y="297600"/>
                  </a:moveTo>
                  <a:lnTo>
                    <a:pt x="1068800" y="297600"/>
                  </a:lnTo>
                </a:path>
              </a:pathLst>
            </a:custGeom>
            <a:noFill/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/>
                </a:rPr>
                <a:t>Bootstrap</a:t>
              </a:r>
            </a:p>
          </p:txBody>
        </p:sp>
        <p:sp>
          <p:nvSpPr>
            <p:cNvPr id="77" name="SubTopic"/>
            <p:cNvSpPr/>
            <p:nvPr/>
          </p:nvSpPr>
          <p:spPr>
            <a:xfrm>
              <a:off x="5078509" y="3354791"/>
              <a:ext cx="556800" cy="297600"/>
            </a:xfrm>
            <a:custGeom>
              <a:avLst/>
              <a:gdLst>
                <a:gd name="rtl" fmla="*/ 44800 w 556800"/>
                <a:gd name="rtt" fmla="*/ 13440 h 297600"/>
                <a:gd name="rtr" fmla="*/ 512000 w 556800"/>
                <a:gd name="rtb" fmla="*/ 275840 h 297600"/>
              </a:gdLst>
              <a:ahLst/>
              <a:cxnLst/>
              <a:rect l="rtl" t="rtt" r="rtr" b="rtb"/>
              <a:pathLst>
                <a:path w="556800" h="297600" stroke="0">
                  <a:moveTo>
                    <a:pt x="0" y="0"/>
                  </a:moveTo>
                  <a:lnTo>
                    <a:pt x="556800" y="0"/>
                  </a:lnTo>
                  <a:lnTo>
                    <a:pt x="556800" y="297600"/>
                  </a:lnTo>
                  <a:lnTo>
                    <a:pt x="0" y="297600"/>
                  </a:lnTo>
                  <a:lnTo>
                    <a:pt x="0" y="0"/>
                  </a:lnTo>
                  <a:close/>
                </a:path>
                <a:path w="556800" h="297600" fill="none">
                  <a:moveTo>
                    <a:pt x="0" y="297600"/>
                  </a:moveTo>
                  <a:lnTo>
                    <a:pt x="556800" y="297600"/>
                  </a:lnTo>
                </a:path>
              </a:pathLst>
            </a:custGeom>
            <a:noFill/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/>
                </a:rPr>
                <a:t>BEM</a:t>
              </a:r>
            </a:p>
          </p:txBody>
        </p:sp>
        <p:sp>
          <p:nvSpPr>
            <p:cNvPr id="78" name="SubTopic"/>
            <p:cNvSpPr/>
            <p:nvPr/>
          </p:nvSpPr>
          <p:spPr>
            <a:xfrm>
              <a:off x="4534509" y="3897191"/>
              <a:ext cx="1414400" cy="297600"/>
            </a:xfrm>
            <a:custGeom>
              <a:avLst/>
              <a:gdLst>
                <a:gd name="rtl" fmla="*/ 44800 w 1414400"/>
                <a:gd name="rtt" fmla="*/ 13440 h 297600"/>
                <a:gd name="rtr" fmla="*/ 1369600 w 1414400"/>
                <a:gd name="rtb" fmla="*/ 275840 h 297600"/>
              </a:gdLst>
              <a:ahLst/>
              <a:cxnLst/>
              <a:rect l="rtl" t="rtt" r="rtr" b="rtb"/>
              <a:pathLst>
                <a:path w="1414400" h="297600" stroke="0">
                  <a:moveTo>
                    <a:pt x="0" y="0"/>
                  </a:moveTo>
                  <a:lnTo>
                    <a:pt x="1414400" y="0"/>
                  </a:lnTo>
                  <a:lnTo>
                    <a:pt x="1414400" y="297600"/>
                  </a:lnTo>
                  <a:lnTo>
                    <a:pt x="0" y="297600"/>
                  </a:lnTo>
                  <a:lnTo>
                    <a:pt x="0" y="0"/>
                  </a:lnTo>
                  <a:close/>
                </a:path>
                <a:path w="1414400" h="297600" fill="none">
                  <a:moveTo>
                    <a:pt x="0" y="297600"/>
                  </a:moveTo>
                  <a:lnTo>
                    <a:pt x="1414400" y="297600"/>
                  </a:lnTo>
                </a:path>
              </a:pathLst>
            </a:custGeom>
            <a:noFill/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/>
                </a:rPr>
                <a:t>Task Runners</a:t>
              </a:r>
            </a:p>
          </p:txBody>
        </p:sp>
        <p:sp>
          <p:nvSpPr>
            <p:cNvPr id="79" name="SubTopic"/>
            <p:cNvSpPr/>
            <p:nvPr/>
          </p:nvSpPr>
          <p:spPr>
            <a:xfrm>
              <a:off x="4534509" y="4236391"/>
              <a:ext cx="1785600" cy="297600"/>
            </a:xfrm>
            <a:custGeom>
              <a:avLst/>
              <a:gdLst>
                <a:gd name="rtl" fmla="*/ 44800 w 1785600"/>
                <a:gd name="rtt" fmla="*/ 13440 h 297600"/>
                <a:gd name="rtr" fmla="*/ 1740800 w 1785600"/>
                <a:gd name="rtb" fmla="*/ 275840 h 297600"/>
              </a:gdLst>
              <a:ahLst/>
              <a:cxnLst/>
              <a:rect l="rtl" t="rtt" r="rtr" b="rtb"/>
              <a:pathLst>
                <a:path w="1785600" h="297600" stroke="0">
                  <a:moveTo>
                    <a:pt x="0" y="0"/>
                  </a:moveTo>
                  <a:lnTo>
                    <a:pt x="1785600" y="0"/>
                  </a:lnTo>
                  <a:lnTo>
                    <a:pt x="1785600" y="297600"/>
                  </a:lnTo>
                  <a:lnTo>
                    <a:pt x="0" y="297600"/>
                  </a:lnTo>
                  <a:lnTo>
                    <a:pt x="0" y="0"/>
                  </a:lnTo>
                  <a:close/>
                </a:path>
                <a:path w="1785600" h="297600" fill="none">
                  <a:moveTo>
                    <a:pt x="0" y="297600"/>
                  </a:moveTo>
                  <a:lnTo>
                    <a:pt x="1785600" y="297600"/>
                  </a:lnTo>
                </a:path>
              </a:pathLst>
            </a:custGeom>
            <a:noFill/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/>
                </a:rPr>
                <a:t>Module Bundlers</a:t>
              </a:r>
            </a:p>
          </p:txBody>
        </p:sp>
        <p:sp>
          <p:nvSpPr>
            <p:cNvPr id="80" name="SubTopic"/>
            <p:cNvSpPr/>
            <p:nvPr/>
          </p:nvSpPr>
          <p:spPr>
            <a:xfrm>
              <a:off x="4534509" y="4745191"/>
              <a:ext cx="2316800" cy="297600"/>
            </a:xfrm>
            <a:custGeom>
              <a:avLst/>
              <a:gdLst>
                <a:gd name="rtl" fmla="*/ 44800 w 2316800"/>
                <a:gd name="rtt" fmla="*/ 13440 h 297600"/>
                <a:gd name="rtr" fmla="*/ 2272000 w 2316800"/>
                <a:gd name="rtb" fmla="*/ 275840 h 297600"/>
              </a:gdLst>
              <a:ahLst/>
              <a:cxnLst/>
              <a:rect l="rtl" t="rtt" r="rtr" b="rtb"/>
              <a:pathLst>
                <a:path w="2316800" h="297600" stroke="0">
                  <a:moveTo>
                    <a:pt x="0" y="0"/>
                  </a:moveTo>
                  <a:lnTo>
                    <a:pt x="2316800" y="0"/>
                  </a:lnTo>
                  <a:lnTo>
                    <a:pt x="2316800" y="297600"/>
                  </a:lnTo>
                  <a:lnTo>
                    <a:pt x="0" y="297600"/>
                  </a:lnTo>
                  <a:lnTo>
                    <a:pt x="0" y="0"/>
                  </a:lnTo>
                  <a:close/>
                </a:path>
                <a:path w="2316800" h="297600" fill="none">
                  <a:moveTo>
                    <a:pt x="0" y="297600"/>
                  </a:moveTo>
                  <a:lnTo>
                    <a:pt x="2316800" y="297600"/>
                  </a:lnTo>
                </a:path>
              </a:pathLst>
            </a:custGeom>
            <a:noFill/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/>
                </a:rPr>
                <a:t>Linters and Formatters</a:t>
              </a:r>
            </a:p>
          </p:txBody>
        </p:sp>
        <p:sp>
          <p:nvSpPr>
            <p:cNvPr id="81" name="SubTopic"/>
            <p:cNvSpPr/>
            <p:nvPr/>
          </p:nvSpPr>
          <p:spPr>
            <a:xfrm>
              <a:off x="6121709" y="3897191"/>
              <a:ext cx="1254400" cy="297600"/>
            </a:xfrm>
            <a:custGeom>
              <a:avLst/>
              <a:gdLst>
                <a:gd name="rtl" fmla="*/ 44800 w 1254400"/>
                <a:gd name="rtt" fmla="*/ 13440 h 297600"/>
                <a:gd name="rtr" fmla="*/ 1209600 w 1254400"/>
                <a:gd name="rtb" fmla="*/ 275840 h 297600"/>
              </a:gdLst>
              <a:ahLst/>
              <a:cxnLst/>
              <a:rect l="rtl" t="rtt" r="rtr" b="rtb"/>
              <a:pathLst>
                <a:path w="1254400" h="297600" stroke="0">
                  <a:moveTo>
                    <a:pt x="0" y="0"/>
                  </a:moveTo>
                  <a:lnTo>
                    <a:pt x="1254400" y="0"/>
                  </a:lnTo>
                  <a:lnTo>
                    <a:pt x="1254400" y="297600"/>
                  </a:lnTo>
                  <a:lnTo>
                    <a:pt x="0" y="297600"/>
                  </a:lnTo>
                  <a:lnTo>
                    <a:pt x="0" y="0"/>
                  </a:lnTo>
                  <a:close/>
                </a:path>
                <a:path w="1254400" h="297600" fill="none">
                  <a:moveTo>
                    <a:pt x="0" y="297600"/>
                  </a:moveTo>
                  <a:lnTo>
                    <a:pt x="1254400" y="297600"/>
                  </a:lnTo>
                </a:path>
              </a:pathLst>
            </a:custGeom>
            <a:noFill/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 dirty="0" err="1">
                  <a:solidFill>
                    <a:srgbClr val="303030"/>
                  </a:solidFill>
                  <a:latin typeface="微软雅黑"/>
                </a:rPr>
                <a:t>npm</a:t>
              </a:r>
              <a:r>
                <a:rPr sz="1200" dirty="0">
                  <a:solidFill>
                    <a:srgbClr val="303030"/>
                  </a:solidFill>
                  <a:latin typeface="微软雅黑"/>
                </a:rPr>
                <a:t> scripts</a:t>
              </a:r>
            </a:p>
          </p:txBody>
        </p:sp>
        <p:sp>
          <p:nvSpPr>
            <p:cNvPr id="82" name="SubTopic"/>
            <p:cNvSpPr/>
            <p:nvPr/>
          </p:nvSpPr>
          <p:spPr>
            <a:xfrm>
              <a:off x="6492909" y="4236391"/>
              <a:ext cx="1024000" cy="297600"/>
            </a:xfrm>
            <a:custGeom>
              <a:avLst/>
              <a:gdLst>
                <a:gd name="rtl" fmla="*/ 44800 w 1024000"/>
                <a:gd name="rtt" fmla="*/ 13440 h 297600"/>
                <a:gd name="rtr" fmla="*/ 979200 w 1024000"/>
                <a:gd name="rtb" fmla="*/ 275840 h 297600"/>
              </a:gdLst>
              <a:ahLst/>
              <a:cxnLst/>
              <a:rect l="rtl" t="rtt" r="rtr" b="rtb"/>
              <a:pathLst>
                <a:path w="1024000" h="297600" stroke="0">
                  <a:moveTo>
                    <a:pt x="0" y="0"/>
                  </a:moveTo>
                  <a:lnTo>
                    <a:pt x="1024000" y="0"/>
                  </a:lnTo>
                  <a:lnTo>
                    <a:pt x="1024000" y="297600"/>
                  </a:lnTo>
                  <a:lnTo>
                    <a:pt x="0" y="297600"/>
                  </a:lnTo>
                  <a:lnTo>
                    <a:pt x="0" y="0"/>
                  </a:lnTo>
                  <a:close/>
                </a:path>
                <a:path w="1024000" h="297600" fill="none">
                  <a:moveTo>
                    <a:pt x="0" y="297600"/>
                  </a:moveTo>
                  <a:lnTo>
                    <a:pt x="1024000" y="297600"/>
                  </a:lnTo>
                </a:path>
              </a:pathLst>
            </a:custGeom>
            <a:noFill/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"/>
                </a:rPr>
                <a:t>Webpack</a:t>
              </a:r>
            </a:p>
          </p:txBody>
        </p:sp>
        <p:sp>
          <p:nvSpPr>
            <p:cNvPr id="83" name="SubTopic"/>
            <p:cNvSpPr/>
            <p:nvPr/>
          </p:nvSpPr>
          <p:spPr>
            <a:xfrm>
              <a:off x="7024109" y="4575591"/>
              <a:ext cx="838400" cy="297600"/>
            </a:xfrm>
            <a:custGeom>
              <a:avLst/>
              <a:gdLst>
                <a:gd name="rtl" fmla="*/ 44800 w 838400"/>
                <a:gd name="rtt" fmla="*/ 13440 h 297600"/>
                <a:gd name="rtr" fmla="*/ 793600 w 838400"/>
                <a:gd name="rtb" fmla="*/ 275840 h 297600"/>
              </a:gdLst>
              <a:ahLst/>
              <a:cxnLst/>
              <a:rect l="rtl" t="rtt" r="rtr" b="rtb"/>
              <a:pathLst>
                <a:path w="838400" h="297600" stroke="0">
                  <a:moveTo>
                    <a:pt x="0" y="0"/>
                  </a:moveTo>
                  <a:lnTo>
                    <a:pt x="838400" y="0"/>
                  </a:lnTo>
                  <a:lnTo>
                    <a:pt x="838400" y="297600"/>
                  </a:lnTo>
                  <a:lnTo>
                    <a:pt x="0" y="297600"/>
                  </a:lnTo>
                  <a:lnTo>
                    <a:pt x="0" y="0"/>
                  </a:lnTo>
                  <a:close/>
                </a:path>
                <a:path w="838400" h="297600" fill="none">
                  <a:moveTo>
                    <a:pt x="0" y="297600"/>
                  </a:moveTo>
                  <a:lnTo>
                    <a:pt x="838400" y="297600"/>
                  </a:lnTo>
                </a:path>
              </a:pathLst>
            </a:custGeom>
            <a:noFill/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"/>
                </a:rPr>
                <a:t>Prettier</a:t>
              </a:r>
            </a:p>
          </p:txBody>
        </p:sp>
        <p:sp>
          <p:nvSpPr>
            <p:cNvPr id="84" name="SubTopic"/>
            <p:cNvSpPr/>
            <p:nvPr/>
          </p:nvSpPr>
          <p:spPr>
            <a:xfrm>
              <a:off x="7024109" y="4914791"/>
              <a:ext cx="710400" cy="297600"/>
            </a:xfrm>
            <a:custGeom>
              <a:avLst/>
              <a:gdLst>
                <a:gd name="rtl" fmla="*/ 44800 w 710400"/>
                <a:gd name="rtt" fmla="*/ 13440 h 297600"/>
                <a:gd name="rtr" fmla="*/ 665600 w 710400"/>
                <a:gd name="rtb" fmla="*/ 275840 h 297600"/>
              </a:gdLst>
              <a:ahLst/>
              <a:cxnLst/>
              <a:rect l="rtl" t="rtt" r="rtr" b="rtb"/>
              <a:pathLst>
                <a:path w="710400" h="297600" stroke="0">
                  <a:moveTo>
                    <a:pt x="0" y="0"/>
                  </a:moveTo>
                  <a:lnTo>
                    <a:pt x="710400" y="0"/>
                  </a:lnTo>
                  <a:lnTo>
                    <a:pt x="710400" y="297600"/>
                  </a:lnTo>
                  <a:lnTo>
                    <a:pt x="0" y="297600"/>
                  </a:lnTo>
                  <a:lnTo>
                    <a:pt x="0" y="0"/>
                  </a:lnTo>
                  <a:close/>
                </a:path>
                <a:path w="710400" h="297600" fill="none">
                  <a:moveTo>
                    <a:pt x="0" y="297600"/>
                  </a:moveTo>
                  <a:lnTo>
                    <a:pt x="710400" y="297600"/>
                  </a:lnTo>
                </a:path>
              </a:pathLst>
            </a:custGeom>
            <a:noFill/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"/>
                </a:rPr>
                <a:t>ESLint</a:t>
              </a:r>
            </a:p>
          </p:txBody>
        </p:sp>
        <p:sp>
          <p:nvSpPr>
            <p:cNvPr id="85" name="SubTopic"/>
            <p:cNvSpPr/>
            <p:nvPr/>
          </p:nvSpPr>
          <p:spPr>
            <a:xfrm>
              <a:off x="5161709" y="5423591"/>
              <a:ext cx="864000" cy="297600"/>
            </a:xfrm>
            <a:custGeom>
              <a:avLst/>
              <a:gdLst>
                <a:gd name="rtl" fmla="*/ 44800 w 864000"/>
                <a:gd name="rtt" fmla="*/ 13440 h 297600"/>
                <a:gd name="rtr" fmla="*/ 819200 w 864000"/>
                <a:gd name="rtb" fmla="*/ 275840 h 297600"/>
              </a:gdLst>
              <a:ahLst/>
              <a:cxnLst/>
              <a:rect l="rtl" t="rtt" r="rtr" b="rtb"/>
              <a:pathLst>
                <a:path w="864000" h="297600" stroke="0">
                  <a:moveTo>
                    <a:pt x="0" y="0"/>
                  </a:moveTo>
                  <a:lnTo>
                    <a:pt x="864000" y="0"/>
                  </a:lnTo>
                  <a:lnTo>
                    <a:pt x="864000" y="297600"/>
                  </a:lnTo>
                  <a:lnTo>
                    <a:pt x="0" y="297600"/>
                  </a:lnTo>
                  <a:lnTo>
                    <a:pt x="0" y="0"/>
                  </a:lnTo>
                  <a:close/>
                </a:path>
                <a:path w="864000" h="297600" fill="none">
                  <a:moveTo>
                    <a:pt x="0" y="297600"/>
                  </a:moveTo>
                  <a:lnTo>
                    <a:pt x="864000" y="297600"/>
                  </a:lnTo>
                </a:path>
              </a:pathLst>
            </a:custGeom>
            <a:noFill/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/>
                </a:rPr>
                <a:t>React.js</a:t>
              </a:r>
            </a:p>
          </p:txBody>
        </p:sp>
        <p:sp>
          <p:nvSpPr>
            <p:cNvPr id="86" name="SubTopic"/>
            <p:cNvSpPr/>
            <p:nvPr/>
          </p:nvSpPr>
          <p:spPr>
            <a:xfrm>
              <a:off x="5161709" y="5932391"/>
              <a:ext cx="896000" cy="297600"/>
            </a:xfrm>
            <a:custGeom>
              <a:avLst/>
              <a:gdLst>
                <a:gd name="rtl" fmla="*/ 44800 w 896000"/>
                <a:gd name="rtt" fmla="*/ 13440 h 297600"/>
                <a:gd name="rtr" fmla="*/ 851200 w 896000"/>
                <a:gd name="rtb" fmla="*/ 275840 h 297600"/>
              </a:gdLst>
              <a:ahLst/>
              <a:cxnLst/>
              <a:rect l="rtl" t="rtt" r="rtr" b="rtb"/>
              <a:pathLst>
                <a:path w="896000" h="297600" stroke="0">
                  <a:moveTo>
                    <a:pt x="0" y="0"/>
                  </a:moveTo>
                  <a:lnTo>
                    <a:pt x="896000" y="0"/>
                  </a:lnTo>
                  <a:lnTo>
                    <a:pt x="896000" y="297600"/>
                  </a:lnTo>
                  <a:lnTo>
                    <a:pt x="0" y="297600"/>
                  </a:lnTo>
                  <a:lnTo>
                    <a:pt x="0" y="0"/>
                  </a:lnTo>
                  <a:close/>
                </a:path>
                <a:path w="896000" h="297600" fill="none">
                  <a:moveTo>
                    <a:pt x="0" y="297600"/>
                  </a:moveTo>
                  <a:lnTo>
                    <a:pt x="896000" y="297600"/>
                  </a:lnTo>
                </a:path>
              </a:pathLst>
            </a:custGeom>
            <a:noFill/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/>
                </a:rPr>
                <a:t>Angular</a:t>
              </a:r>
            </a:p>
          </p:txBody>
        </p:sp>
        <p:sp>
          <p:nvSpPr>
            <p:cNvPr id="87" name="SubTopic"/>
            <p:cNvSpPr/>
            <p:nvPr/>
          </p:nvSpPr>
          <p:spPr>
            <a:xfrm>
              <a:off x="6230509" y="5762791"/>
              <a:ext cx="550400" cy="297600"/>
            </a:xfrm>
            <a:custGeom>
              <a:avLst/>
              <a:gdLst>
                <a:gd name="rtl" fmla="*/ 44800 w 550400"/>
                <a:gd name="rtt" fmla="*/ 13440 h 297600"/>
                <a:gd name="rtr" fmla="*/ 505600 w 550400"/>
                <a:gd name="rtb" fmla="*/ 275840 h 297600"/>
              </a:gdLst>
              <a:ahLst/>
              <a:cxnLst/>
              <a:rect l="rtl" t="rtt" r="rtr" b="rtb"/>
              <a:pathLst>
                <a:path w="550400" h="297600" stroke="0">
                  <a:moveTo>
                    <a:pt x="0" y="0"/>
                  </a:moveTo>
                  <a:lnTo>
                    <a:pt x="550400" y="0"/>
                  </a:lnTo>
                  <a:lnTo>
                    <a:pt x="550400" y="297600"/>
                  </a:lnTo>
                  <a:lnTo>
                    <a:pt x="0" y="297600"/>
                  </a:lnTo>
                  <a:lnTo>
                    <a:pt x="0" y="0"/>
                  </a:lnTo>
                  <a:close/>
                </a:path>
                <a:path w="550400" h="297600" fill="none">
                  <a:moveTo>
                    <a:pt x="0" y="297600"/>
                  </a:moveTo>
                  <a:lnTo>
                    <a:pt x="550400" y="297600"/>
                  </a:lnTo>
                </a:path>
              </a:pathLst>
            </a:custGeom>
            <a:noFill/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"/>
                </a:rPr>
                <a:t>RxJS</a:t>
              </a:r>
            </a:p>
          </p:txBody>
        </p:sp>
        <p:sp>
          <p:nvSpPr>
            <p:cNvPr id="88" name="SubTopic"/>
            <p:cNvSpPr/>
            <p:nvPr/>
          </p:nvSpPr>
          <p:spPr>
            <a:xfrm>
              <a:off x="6230509" y="6101991"/>
              <a:ext cx="550400" cy="297600"/>
            </a:xfrm>
            <a:custGeom>
              <a:avLst/>
              <a:gdLst>
                <a:gd name="rtl" fmla="*/ 44800 w 550400"/>
                <a:gd name="rtt" fmla="*/ 13440 h 297600"/>
                <a:gd name="rtr" fmla="*/ 505600 w 550400"/>
                <a:gd name="rtb" fmla="*/ 275840 h 297600"/>
              </a:gdLst>
              <a:ahLst/>
              <a:cxnLst/>
              <a:rect l="rtl" t="rtt" r="rtr" b="rtb"/>
              <a:pathLst>
                <a:path w="550400" h="297600" stroke="0">
                  <a:moveTo>
                    <a:pt x="0" y="0"/>
                  </a:moveTo>
                  <a:lnTo>
                    <a:pt x="550400" y="0"/>
                  </a:lnTo>
                  <a:lnTo>
                    <a:pt x="550400" y="297600"/>
                  </a:lnTo>
                  <a:lnTo>
                    <a:pt x="0" y="297600"/>
                  </a:lnTo>
                  <a:lnTo>
                    <a:pt x="0" y="0"/>
                  </a:lnTo>
                  <a:close/>
                </a:path>
                <a:path w="550400" h="297600" fill="none">
                  <a:moveTo>
                    <a:pt x="0" y="297600"/>
                  </a:moveTo>
                  <a:lnTo>
                    <a:pt x="550400" y="297600"/>
                  </a:lnTo>
                </a:path>
              </a:pathLst>
            </a:custGeom>
            <a:noFill/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"/>
                </a:rPr>
                <a:t>ngrx</a:t>
              </a:r>
            </a:p>
          </p:txBody>
        </p:sp>
        <p:sp>
          <p:nvSpPr>
            <p:cNvPr id="89" name="SubTopic"/>
            <p:cNvSpPr/>
            <p:nvPr/>
          </p:nvSpPr>
          <p:spPr>
            <a:xfrm>
              <a:off x="5161709" y="6441191"/>
              <a:ext cx="704000" cy="297600"/>
            </a:xfrm>
            <a:custGeom>
              <a:avLst/>
              <a:gdLst>
                <a:gd name="rtl" fmla="*/ 44800 w 704000"/>
                <a:gd name="rtt" fmla="*/ 13440 h 297600"/>
                <a:gd name="rtr" fmla="*/ 659200 w 704000"/>
                <a:gd name="rtb" fmla="*/ 275840 h 297600"/>
              </a:gdLst>
              <a:ahLst/>
              <a:cxnLst/>
              <a:rect l="rtl" t="rtt" r="rtr" b="rtb"/>
              <a:pathLst>
                <a:path w="704000" h="297600" stroke="0">
                  <a:moveTo>
                    <a:pt x="0" y="0"/>
                  </a:moveTo>
                  <a:lnTo>
                    <a:pt x="704000" y="0"/>
                  </a:lnTo>
                  <a:lnTo>
                    <a:pt x="704000" y="297600"/>
                  </a:lnTo>
                  <a:lnTo>
                    <a:pt x="0" y="297600"/>
                  </a:lnTo>
                  <a:lnTo>
                    <a:pt x="0" y="0"/>
                  </a:lnTo>
                  <a:close/>
                </a:path>
                <a:path w="704000" h="297600" fill="none">
                  <a:moveTo>
                    <a:pt x="0" y="297600"/>
                  </a:moveTo>
                  <a:lnTo>
                    <a:pt x="704000" y="297600"/>
                  </a:lnTo>
                </a:path>
              </a:pathLst>
            </a:custGeom>
            <a:noFill/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/>
                </a:rPr>
                <a:t>Vue.js</a:t>
              </a:r>
            </a:p>
          </p:txBody>
        </p:sp>
        <p:sp>
          <p:nvSpPr>
            <p:cNvPr id="90" name="SubTopic"/>
            <p:cNvSpPr/>
            <p:nvPr/>
          </p:nvSpPr>
          <p:spPr>
            <a:xfrm>
              <a:off x="6038509" y="6441191"/>
              <a:ext cx="601600" cy="297600"/>
            </a:xfrm>
            <a:custGeom>
              <a:avLst/>
              <a:gdLst>
                <a:gd name="rtl" fmla="*/ 44800 w 601600"/>
                <a:gd name="rtt" fmla="*/ 13440 h 297600"/>
                <a:gd name="rtr" fmla="*/ 556800 w 601600"/>
                <a:gd name="rtb" fmla="*/ 275840 h 297600"/>
              </a:gdLst>
              <a:ahLst/>
              <a:cxnLst/>
              <a:rect l="rtl" t="rtt" r="rtr" b="rtb"/>
              <a:pathLst>
                <a:path w="601600" h="297600" stroke="0">
                  <a:moveTo>
                    <a:pt x="0" y="0"/>
                  </a:moveTo>
                  <a:lnTo>
                    <a:pt x="601600" y="0"/>
                  </a:lnTo>
                  <a:lnTo>
                    <a:pt x="601600" y="297600"/>
                  </a:lnTo>
                  <a:lnTo>
                    <a:pt x="0" y="297600"/>
                  </a:lnTo>
                  <a:lnTo>
                    <a:pt x="0" y="0"/>
                  </a:lnTo>
                  <a:close/>
                </a:path>
                <a:path w="601600" h="297600" fill="none">
                  <a:moveTo>
                    <a:pt x="0" y="297600"/>
                  </a:moveTo>
                  <a:lnTo>
                    <a:pt x="601600" y="297600"/>
                  </a:lnTo>
                </a:path>
              </a:pathLst>
            </a:custGeom>
            <a:noFill/>
            <a:ln w="64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"/>
                </a:rPr>
                <a:t>Vuex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133350"/>
            <a:ext cx="566823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目前主流技术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路线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/>
              <a:cs typeface="Bebas Neue" charset="0"/>
              <a:sym typeface="Bebas Neue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783150"/>
            <a:ext cx="566823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1F497D"/>
                </a:solidFill>
                <a:latin typeface="微软雅黑"/>
                <a:cs typeface="Bebas Neue" charset="0"/>
                <a:sym typeface="Bebas Neue" charset="0"/>
              </a:rPr>
              <a:t>后端（</a:t>
            </a:r>
            <a:r>
              <a:rPr lang="en-US" altLang="zh-CN" sz="2400" dirty="0" err="1" smtClean="0">
                <a:solidFill>
                  <a:srgbClr val="1F497D"/>
                </a:solidFill>
                <a:latin typeface="微软雅黑"/>
                <a:cs typeface="Bebas Neue" charset="0"/>
                <a:sym typeface="Bebas Neue" charset="0"/>
              </a:rPr>
              <a:t>.net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/>
                <a:cs typeface="Bebas Neue" charset="0"/>
                <a:sym typeface="Bebas Neue" charset="0"/>
              </a:rPr>
              <a:t>）</a:t>
            </a:r>
            <a:endParaRPr lang="en-US" altLang="zh-CN" sz="2400" dirty="0">
              <a:solidFill>
                <a:srgbClr val="1F497D"/>
              </a:solidFill>
              <a:latin typeface="微软雅黑"/>
              <a:cs typeface="Bebas Neue" charset="0"/>
              <a:sym typeface="Bebas Neue" charset="0"/>
            </a:endParaRPr>
          </a:p>
        </p:txBody>
      </p:sp>
      <p:grpSp>
        <p:nvGrpSpPr>
          <p:cNvPr id="65" name="Group187"/>
          <p:cNvGrpSpPr/>
          <p:nvPr/>
        </p:nvGrpSpPr>
        <p:grpSpPr>
          <a:xfrm>
            <a:off x="3531900" y="112500"/>
            <a:ext cx="5128200" cy="6633000"/>
            <a:chOff x="2022400" y="131254"/>
            <a:chExt cx="5128200" cy="6633000"/>
          </a:xfrm>
        </p:grpSpPr>
        <p:sp>
          <p:nvSpPr>
            <p:cNvPr id="66" name="MMConnector"/>
            <p:cNvSpPr/>
            <p:nvPr/>
          </p:nvSpPr>
          <p:spPr>
            <a:xfrm>
              <a:off x="4162450" y="1860454"/>
              <a:ext cx="415800" cy="3174600"/>
            </a:xfrm>
            <a:custGeom>
              <a:avLst/>
              <a:gdLst/>
              <a:ahLst/>
              <a:cxnLst/>
              <a:rect l="0" t="0" r="0" b="0"/>
              <a:pathLst>
                <a:path w="415800" h="3174600" fill="none">
                  <a:moveTo>
                    <a:pt x="-61050" y="1587300"/>
                  </a:moveTo>
                  <a:lnTo>
                    <a:pt x="87714" y="1587300"/>
                  </a:lnTo>
                  <a:lnTo>
                    <a:pt x="87714" y="-1547700"/>
                  </a:lnTo>
                  <a:cubicBezTo>
                    <a:pt x="87714" y="-1569559"/>
                    <a:pt x="105455" y="-1587300"/>
                    <a:pt x="127314" y="-1587300"/>
                  </a:cubicBezTo>
                  <a:lnTo>
                    <a:pt x="354750" y="-15873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67" name="MMConnector"/>
            <p:cNvSpPr/>
            <p:nvPr/>
          </p:nvSpPr>
          <p:spPr>
            <a:xfrm>
              <a:off x="4162450" y="2104654"/>
              <a:ext cx="415800" cy="2686200"/>
            </a:xfrm>
            <a:custGeom>
              <a:avLst/>
              <a:gdLst/>
              <a:ahLst/>
              <a:cxnLst/>
              <a:rect l="0" t="0" r="0" b="0"/>
              <a:pathLst>
                <a:path w="415800" h="2686200" fill="none">
                  <a:moveTo>
                    <a:pt x="-61050" y="1343100"/>
                  </a:moveTo>
                  <a:lnTo>
                    <a:pt x="87714" y="1343100"/>
                  </a:lnTo>
                  <a:lnTo>
                    <a:pt x="87714" y="-1303500"/>
                  </a:lnTo>
                  <a:cubicBezTo>
                    <a:pt x="87714" y="-1325359"/>
                    <a:pt x="105455" y="-1343100"/>
                    <a:pt x="127314" y="-1343100"/>
                  </a:cubicBezTo>
                  <a:lnTo>
                    <a:pt x="354750" y="-13431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68" name="MMConnector"/>
            <p:cNvSpPr/>
            <p:nvPr/>
          </p:nvSpPr>
          <p:spPr>
            <a:xfrm>
              <a:off x="4162450" y="2348854"/>
              <a:ext cx="415800" cy="2197800"/>
            </a:xfrm>
            <a:custGeom>
              <a:avLst/>
              <a:gdLst/>
              <a:ahLst/>
              <a:cxnLst/>
              <a:rect l="0" t="0" r="0" b="0"/>
              <a:pathLst>
                <a:path w="415800" h="2197800" fill="none">
                  <a:moveTo>
                    <a:pt x="-61050" y="1098900"/>
                  </a:moveTo>
                  <a:lnTo>
                    <a:pt x="87714" y="1098900"/>
                  </a:lnTo>
                  <a:lnTo>
                    <a:pt x="87714" y="-1059300"/>
                  </a:lnTo>
                  <a:cubicBezTo>
                    <a:pt x="87714" y="-1081159"/>
                    <a:pt x="105455" y="-1098900"/>
                    <a:pt x="127314" y="-1098900"/>
                  </a:cubicBezTo>
                  <a:lnTo>
                    <a:pt x="354750" y="-10989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69" name="MMConnector"/>
            <p:cNvSpPr/>
            <p:nvPr/>
          </p:nvSpPr>
          <p:spPr>
            <a:xfrm>
              <a:off x="4162450" y="2593054"/>
              <a:ext cx="415800" cy="1709400"/>
            </a:xfrm>
            <a:custGeom>
              <a:avLst/>
              <a:gdLst/>
              <a:ahLst/>
              <a:cxnLst/>
              <a:rect l="0" t="0" r="0" b="0"/>
              <a:pathLst>
                <a:path w="415800" h="1709400" fill="none">
                  <a:moveTo>
                    <a:pt x="-61050" y="854700"/>
                  </a:moveTo>
                  <a:lnTo>
                    <a:pt x="87714" y="854700"/>
                  </a:lnTo>
                  <a:lnTo>
                    <a:pt x="87714" y="-815100"/>
                  </a:lnTo>
                  <a:cubicBezTo>
                    <a:pt x="87714" y="-836959"/>
                    <a:pt x="105455" y="-854700"/>
                    <a:pt x="127314" y="-854700"/>
                  </a:cubicBezTo>
                  <a:lnTo>
                    <a:pt x="354750" y="-8547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70" name="MMConnector"/>
            <p:cNvSpPr/>
            <p:nvPr/>
          </p:nvSpPr>
          <p:spPr>
            <a:xfrm>
              <a:off x="4162450" y="2837254"/>
              <a:ext cx="415800" cy="1221000"/>
            </a:xfrm>
            <a:custGeom>
              <a:avLst/>
              <a:gdLst/>
              <a:ahLst/>
              <a:cxnLst/>
              <a:rect l="0" t="0" r="0" b="0"/>
              <a:pathLst>
                <a:path w="415800" h="1221000" fill="none">
                  <a:moveTo>
                    <a:pt x="-61050" y="610500"/>
                  </a:moveTo>
                  <a:lnTo>
                    <a:pt x="87714" y="610500"/>
                  </a:lnTo>
                  <a:lnTo>
                    <a:pt x="87714" y="-570900"/>
                  </a:lnTo>
                  <a:cubicBezTo>
                    <a:pt x="87714" y="-592759"/>
                    <a:pt x="105455" y="-610500"/>
                    <a:pt x="127314" y="-610500"/>
                  </a:cubicBezTo>
                  <a:lnTo>
                    <a:pt x="354750" y="-6105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71" name="MMConnector"/>
            <p:cNvSpPr/>
            <p:nvPr/>
          </p:nvSpPr>
          <p:spPr>
            <a:xfrm>
              <a:off x="4162450" y="3081454"/>
              <a:ext cx="415800" cy="732600"/>
            </a:xfrm>
            <a:custGeom>
              <a:avLst/>
              <a:gdLst/>
              <a:ahLst/>
              <a:cxnLst/>
              <a:rect l="0" t="0" r="0" b="0"/>
              <a:pathLst>
                <a:path w="415800" h="732600" fill="none">
                  <a:moveTo>
                    <a:pt x="-61050" y="366300"/>
                  </a:moveTo>
                  <a:lnTo>
                    <a:pt x="87714" y="366300"/>
                  </a:lnTo>
                  <a:lnTo>
                    <a:pt x="87714" y="-326700"/>
                  </a:lnTo>
                  <a:cubicBezTo>
                    <a:pt x="87714" y="-348559"/>
                    <a:pt x="105455" y="-366300"/>
                    <a:pt x="127314" y="-366300"/>
                  </a:cubicBezTo>
                  <a:lnTo>
                    <a:pt x="354750" y="-3663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72" name="MMConnector"/>
            <p:cNvSpPr/>
            <p:nvPr/>
          </p:nvSpPr>
          <p:spPr>
            <a:xfrm>
              <a:off x="4162450" y="3325654"/>
              <a:ext cx="415800" cy="244200"/>
            </a:xfrm>
            <a:custGeom>
              <a:avLst/>
              <a:gdLst/>
              <a:ahLst/>
              <a:cxnLst/>
              <a:rect l="0" t="0" r="0" b="0"/>
              <a:pathLst>
                <a:path w="415800" h="244200" fill="none">
                  <a:moveTo>
                    <a:pt x="-61050" y="122100"/>
                  </a:moveTo>
                  <a:lnTo>
                    <a:pt x="87714" y="122100"/>
                  </a:lnTo>
                  <a:lnTo>
                    <a:pt x="87714" y="-82500"/>
                  </a:lnTo>
                  <a:cubicBezTo>
                    <a:pt x="87714" y="-104359"/>
                    <a:pt x="105455" y="-122100"/>
                    <a:pt x="127314" y="-122100"/>
                  </a:cubicBezTo>
                  <a:lnTo>
                    <a:pt x="354750" y="-1221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73" name="MMConnector"/>
            <p:cNvSpPr/>
            <p:nvPr/>
          </p:nvSpPr>
          <p:spPr>
            <a:xfrm>
              <a:off x="4162450" y="3569854"/>
              <a:ext cx="415800" cy="244200"/>
            </a:xfrm>
            <a:custGeom>
              <a:avLst/>
              <a:gdLst/>
              <a:ahLst/>
              <a:cxnLst/>
              <a:rect l="0" t="0" r="0" b="0"/>
              <a:pathLst>
                <a:path w="415800" h="244200" fill="none">
                  <a:moveTo>
                    <a:pt x="-61050" y="-122100"/>
                  </a:moveTo>
                  <a:lnTo>
                    <a:pt x="87714" y="-122100"/>
                  </a:lnTo>
                  <a:lnTo>
                    <a:pt x="87714" y="82500"/>
                  </a:lnTo>
                  <a:cubicBezTo>
                    <a:pt x="87714" y="104359"/>
                    <a:pt x="105455" y="122100"/>
                    <a:pt x="127314" y="122100"/>
                  </a:cubicBezTo>
                  <a:lnTo>
                    <a:pt x="354750" y="1221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74" name="MMConnector"/>
            <p:cNvSpPr/>
            <p:nvPr/>
          </p:nvSpPr>
          <p:spPr>
            <a:xfrm>
              <a:off x="4162450" y="3814054"/>
              <a:ext cx="415800" cy="732600"/>
            </a:xfrm>
            <a:custGeom>
              <a:avLst/>
              <a:gdLst/>
              <a:ahLst/>
              <a:cxnLst/>
              <a:rect l="0" t="0" r="0" b="0"/>
              <a:pathLst>
                <a:path w="415800" h="732600" fill="none">
                  <a:moveTo>
                    <a:pt x="-61050" y="-366300"/>
                  </a:moveTo>
                  <a:lnTo>
                    <a:pt x="87714" y="-366300"/>
                  </a:lnTo>
                  <a:lnTo>
                    <a:pt x="87714" y="326700"/>
                  </a:lnTo>
                  <a:cubicBezTo>
                    <a:pt x="87714" y="348559"/>
                    <a:pt x="105455" y="366300"/>
                    <a:pt x="127314" y="366300"/>
                  </a:cubicBezTo>
                  <a:lnTo>
                    <a:pt x="354750" y="3663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75" name="MMConnector"/>
            <p:cNvSpPr/>
            <p:nvPr/>
          </p:nvSpPr>
          <p:spPr>
            <a:xfrm>
              <a:off x="4162450" y="4058254"/>
              <a:ext cx="415800" cy="1221000"/>
            </a:xfrm>
            <a:custGeom>
              <a:avLst/>
              <a:gdLst/>
              <a:ahLst/>
              <a:cxnLst/>
              <a:rect l="0" t="0" r="0" b="0"/>
              <a:pathLst>
                <a:path w="415800" h="1221000" fill="none">
                  <a:moveTo>
                    <a:pt x="-61050" y="-610500"/>
                  </a:moveTo>
                  <a:lnTo>
                    <a:pt x="87714" y="-610500"/>
                  </a:lnTo>
                  <a:lnTo>
                    <a:pt x="87714" y="570900"/>
                  </a:lnTo>
                  <a:cubicBezTo>
                    <a:pt x="87714" y="592759"/>
                    <a:pt x="105455" y="610500"/>
                    <a:pt x="127314" y="610500"/>
                  </a:cubicBezTo>
                  <a:lnTo>
                    <a:pt x="354750" y="6105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76" name="MMConnector"/>
            <p:cNvSpPr/>
            <p:nvPr/>
          </p:nvSpPr>
          <p:spPr>
            <a:xfrm>
              <a:off x="4162450" y="4302454"/>
              <a:ext cx="415800" cy="1709400"/>
            </a:xfrm>
            <a:custGeom>
              <a:avLst/>
              <a:gdLst/>
              <a:ahLst/>
              <a:cxnLst/>
              <a:rect l="0" t="0" r="0" b="0"/>
              <a:pathLst>
                <a:path w="415800" h="1709400" fill="none">
                  <a:moveTo>
                    <a:pt x="-61050" y="-854700"/>
                  </a:moveTo>
                  <a:lnTo>
                    <a:pt x="87714" y="-854700"/>
                  </a:lnTo>
                  <a:lnTo>
                    <a:pt x="87714" y="815100"/>
                  </a:lnTo>
                  <a:cubicBezTo>
                    <a:pt x="87714" y="836959"/>
                    <a:pt x="105455" y="854700"/>
                    <a:pt x="127314" y="854700"/>
                  </a:cubicBezTo>
                  <a:lnTo>
                    <a:pt x="354750" y="8547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77" name="MMConnector"/>
            <p:cNvSpPr/>
            <p:nvPr/>
          </p:nvSpPr>
          <p:spPr>
            <a:xfrm>
              <a:off x="4162450" y="4546654"/>
              <a:ext cx="415800" cy="2197800"/>
            </a:xfrm>
            <a:custGeom>
              <a:avLst/>
              <a:gdLst/>
              <a:ahLst/>
              <a:cxnLst/>
              <a:rect l="0" t="0" r="0" b="0"/>
              <a:pathLst>
                <a:path w="415800" h="2197800" fill="none">
                  <a:moveTo>
                    <a:pt x="-61050" y="-1098900"/>
                  </a:moveTo>
                  <a:lnTo>
                    <a:pt x="87714" y="-1098900"/>
                  </a:lnTo>
                  <a:lnTo>
                    <a:pt x="87714" y="1059300"/>
                  </a:lnTo>
                  <a:cubicBezTo>
                    <a:pt x="87714" y="1081159"/>
                    <a:pt x="105455" y="1098900"/>
                    <a:pt x="127314" y="1098900"/>
                  </a:cubicBezTo>
                  <a:lnTo>
                    <a:pt x="354750" y="10989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78" name="MMConnector"/>
            <p:cNvSpPr/>
            <p:nvPr/>
          </p:nvSpPr>
          <p:spPr>
            <a:xfrm>
              <a:off x="4162450" y="4790854"/>
              <a:ext cx="415800" cy="2686200"/>
            </a:xfrm>
            <a:custGeom>
              <a:avLst/>
              <a:gdLst/>
              <a:ahLst/>
              <a:cxnLst/>
              <a:rect l="0" t="0" r="0" b="0"/>
              <a:pathLst>
                <a:path w="415800" h="2686200" fill="none">
                  <a:moveTo>
                    <a:pt x="-61050" y="-1343100"/>
                  </a:moveTo>
                  <a:lnTo>
                    <a:pt x="87714" y="-1343100"/>
                  </a:lnTo>
                  <a:lnTo>
                    <a:pt x="87714" y="1303500"/>
                  </a:lnTo>
                  <a:cubicBezTo>
                    <a:pt x="87714" y="1325359"/>
                    <a:pt x="105455" y="1343100"/>
                    <a:pt x="127314" y="1343100"/>
                  </a:cubicBezTo>
                  <a:lnTo>
                    <a:pt x="354750" y="13431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79" name="MMConnector"/>
            <p:cNvSpPr/>
            <p:nvPr/>
          </p:nvSpPr>
          <p:spPr>
            <a:xfrm>
              <a:off x="4162450" y="5035054"/>
              <a:ext cx="415800" cy="3174600"/>
            </a:xfrm>
            <a:custGeom>
              <a:avLst/>
              <a:gdLst/>
              <a:ahLst/>
              <a:cxnLst/>
              <a:rect l="0" t="0" r="0" b="0"/>
              <a:pathLst>
                <a:path w="415800" h="3174600" fill="none">
                  <a:moveTo>
                    <a:pt x="-61050" y="-1587300"/>
                  </a:moveTo>
                  <a:lnTo>
                    <a:pt x="87714" y="-1587300"/>
                  </a:lnTo>
                  <a:lnTo>
                    <a:pt x="87714" y="1547700"/>
                  </a:lnTo>
                  <a:cubicBezTo>
                    <a:pt x="87714" y="1569559"/>
                    <a:pt x="105455" y="1587300"/>
                    <a:pt x="127314" y="1587300"/>
                  </a:cubicBezTo>
                  <a:lnTo>
                    <a:pt x="354750" y="15873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80" name="MMConnector"/>
            <p:cNvSpPr/>
            <p:nvPr/>
          </p:nvSpPr>
          <p:spPr>
            <a:xfrm>
              <a:off x="3452950" y="5035054"/>
              <a:ext cx="415800" cy="3174600"/>
            </a:xfrm>
            <a:custGeom>
              <a:avLst/>
              <a:gdLst/>
              <a:ahLst/>
              <a:cxnLst/>
              <a:rect l="0" t="0" r="0" b="0"/>
              <a:pathLst>
                <a:path w="415800" h="3174600" fill="none">
                  <a:moveTo>
                    <a:pt x="61050" y="-1587300"/>
                  </a:moveTo>
                  <a:lnTo>
                    <a:pt x="-87714" y="-1587300"/>
                  </a:lnTo>
                  <a:lnTo>
                    <a:pt x="-87714" y="1547700"/>
                  </a:lnTo>
                  <a:cubicBezTo>
                    <a:pt x="-87714" y="1569559"/>
                    <a:pt x="-105455" y="1587300"/>
                    <a:pt x="-127314" y="1587300"/>
                  </a:cubicBezTo>
                  <a:lnTo>
                    <a:pt x="-354750" y="15873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81" name="MMConnector"/>
            <p:cNvSpPr/>
            <p:nvPr/>
          </p:nvSpPr>
          <p:spPr>
            <a:xfrm>
              <a:off x="3452950" y="4546654"/>
              <a:ext cx="415800" cy="2197800"/>
            </a:xfrm>
            <a:custGeom>
              <a:avLst/>
              <a:gdLst/>
              <a:ahLst/>
              <a:cxnLst/>
              <a:rect l="0" t="0" r="0" b="0"/>
              <a:pathLst>
                <a:path w="415800" h="2197800" fill="none">
                  <a:moveTo>
                    <a:pt x="61050" y="-1098900"/>
                  </a:moveTo>
                  <a:lnTo>
                    <a:pt x="-87714" y="-1098900"/>
                  </a:lnTo>
                  <a:lnTo>
                    <a:pt x="-87714" y="1059300"/>
                  </a:lnTo>
                  <a:cubicBezTo>
                    <a:pt x="-87714" y="1081159"/>
                    <a:pt x="-105455" y="1098900"/>
                    <a:pt x="-127314" y="1098900"/>
                  </a:cubicBezTo>
                  <a:lnTo>
                    <a:pt x="-354750" y="10989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82" name="MMConnector"/>
            <p:cNvSpPr/>
            <p:nvPr/>
          </p:nvSpPr>
          <p:spPr>
            <a:xfrm>
              <a:off x="3452950" y="4302454"/>
              <a:ext cx="415800" cy="1709400"/>
            </a:xfrm>
            <a:custGeom>
              <a:avLst/>
              <a:gdLst/>
              <a:ahLst/>
              <a:cxnLst/>
              <a:rect l="0" t="0" r="0" b="0"/>
              <a:pathLst>
                <a:path w="415800" h="1709400" fill="none">
                  <a:moveTo>
                    <a:pt x="61050" y="-854700"/>
                  </a:moveTo>
                  <a:lnTo>
                    <a:pt x="-87714" y="-854700"/>
                  </a:lnTo>
                  <a:lnTo>
                    <a:pt x="-87714" y="815100"/>
                  </a:lnTo>
                  <a:cubicBezTo>
                    <a:pt x="-87714" y="836959"/>
                    <a:pt x="-105455" y="854700"/>
                    <a:pt x="-127314" y="854700"/>
                  </a:cubicBezTo>
                  <a:lnTo>
                    <a:pt x="-354750" y="8547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83" name="MMConnector"/>
            <p:cNvSpPr/>
            <p:nvPr/>
          </p:nvSpPr>
          <p:spPr>
            <a:xfrm>
              <a:off x="3452950" y="4058254"/>
              <a:ext cx="415800" cy="1221000"/>
            </a:xfrm>
            <a:custGeom>
              <a:avLst/>
              <a:gdLst/>
              <a:ahLst/>
              <a:cxnLst/>
              <a:rect l="0" t="0" r="0" b="0"/>
              <a:pathLst>
                <a:path w="415800" h="1221000" fill="none">
                  <a:moveTo>
                    <a:pt x="61050" y="-610500"/>
                  </a:moveTo>
                  <a:lnTo>
                    <a:pt x="-87714" y="-610500"/>
                  </a:lnTo>
                  <a:lnTo>
                    <a:pt x="-87714" y="570900"/>
                  </a:lnTo>
                  <a:cubicBezTo>
                    <a:pt x="-87714" y="592759"/>
                    <a:pt x="-105455" y="610500"/>
                    <a:pt x="-127314" y="610500"/>
                  </a:cubicBezTo>
                  <a:lnTo>
                    <a:pt x="-354750" y="6105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84" name="MMConnector"/>
            <p:cNvSpPr/>
            <p:nvPr/>
          </p:nvSpPr>
          <p:spPr>
            <a:xfrm>
              <a:off x="3452950" y="3814054"/>
              <a:ext cx="415800" cy="732600"/>
            </a:xfrm>
            <a:custGeom>
              <a:avLst/>
              <a:gdLst/>
              <a:ahLst/>
              <a:cxnLst/>
              <a:rect l="0" t="0" r="0" b="0"/>
              <a:pathLst>
                <a:path w="415800" h="732600" fill="none">
                  <a:moveTo>
                    <a:pt x="61050" y="-366300"/>
                  </a:moveTo>
                  <a:lnTo>
                    <a:pt x="-87714" y="-366300"/>
                  </a:lnTo>
                  <a:lnTo>
                    <a:pt x="-87714" y="326700"/>
                  </a:lnTo>
                  <a:cubicBezTo>
                    <a:pt x="-87714" y="348559"/>
                    <a:pt x="-105455" y="366300"/>
                    <a:pt x="-127314" y="366300"/>
                  </a:cubicBezTo>
                  <a:lnTo>
                    <a:pt x="-354750" y="3663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85" name="MMConnector"/>
            <p:cNvSpPr/>
            <p:nvPr/>
          </p:nvSpPr>
          <p:spPr>
            <a:xfrm>
              <a:off x="3452950" y="3569854"/>
              <a:ext cx="415800" cy="244200"/>
            </a:xfrm>
            <a:custGeom>
              <a:avLst/>
              <a:gdLst/>
              <a:ahLst/>
              <a:cxnLst/>
              <a:rect l="0" t="0" r="0" b="0"/>
              <a:pathLst>
                <a:path w="415800" h="244200" fill="none">
                  <a:moveTo>
                    <a:pt x="61050" y="-122100"/>
                  </a:moveTo>
                  <a:lnTo>
                    <a:pt x="-87714" y="-122100"/>
                  </a:lnTo>
                  <a:lnTo>
                    <a:pt x="-87714" y="82500"/>
                  </a:lnTo>
                  <a:cubicBezTo>
                    <a:pt x="-87714" y="104359"/>
                    <a:pt x="-105455" y="122100"/>
                    <a:pt x="-127314" y="122100"/>
                  </a:cubicBezTo>
                  <a:lnTo>
                    <a:pt x="-354750" y="1221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86" name="MMConnector"/>
            <p:cNvSpPr/>
            <p:nvPr/>
          </p:nvSpPr>
          <p:spPr>
            <a:xfrm>
              <a:off x="3452950" y="3325654"/>
              <a:ext cx="415800" cy="244200"/>
            </a:xfrm>
            <a:custGeom>
              <a:avLst/>
              <a:gdLst/>
              <a:ahLst/>
              <a:cxnLst/>
              <a:rect l="0" t="0" r="0" b="0"/>
              <a:pathLst>
                <a:path w="415800" h="244200" fill="none">
                  <a:moveTo>
                    <a:pt x="61050" y="122100"/>
                  </a:moveTo>
                  <a:lnTo>
                    <a:pt x="-87714" y="122100"/>
                  </a:lnTo>
                  <a:lnTo>
                    <a:pt x="-87714" y="-82500"/>
                  </a:lnTo>
                  <a:cubicBezTo>
                    <a:pt x="-87714" y="-104359"/>
                    <a:pt x="-105455" y="-122100"/>
                    <a:pt x="-127314" y="-122100"/>
                  </a:cubicBezTo>
                  <a:lnTo>
                    <a:pt x="-354750" y="-1221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87" name="MMConnector"/>
            <p:cNvSpPr/>
            <p:nvPr/>
          </p:nvSpPr>
          <p:spPr>
            <a:xfrm>
              <a:off x="3452950" y="3081454"/>
              <a:ext cx="415800" cy="732600"/>
            </a:xfrm>
            <a:custGeom>
              <a:avLst/>
              <a:gdLst/>
              <a:ahLst/>
              <a:cxnLst/>
              <a:rect l="0" t="0" r="0" b="0"/>
              <a:pathLst>
                <a:path w="415800" h="732600" fill="none">
                  <a:moveTo>
                    <a:pt x="61050" y="366300"/>
                  </a:moveTo>
                  <a:lnTo>
                    <a:pt x="-87714" y="366300"/>
                  </a:lnTo>
                  <a:lnTo>
                    <a:pt x="-87714" y="-326700"/>
                  </a:lnTo>
                  <a:cubicBezTo>
                    <a:pt x="-87714" y="-348559"/>
                    <a:pt x="-105455" y="-366300"/>
                    <a:pt x="-127314" y="-366300"/>
                  </a:cubicBezTo>
                  <a:lnTo>
                    <a:pt x="-354750" y="-3663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88" name="MMConnector"/>
            <p:cNvSpPr/>
            <p:nvPr/>
          </p:nvSpPr>
          <p:spPr>
            <a:xfrm>
              <a:off x="3452950" y="2837254"/>
              <a:ext cx="415800" cy="1221000"/>
            </a:xfrm>
            <a:custGeom>
              <a:avLst/>
              <a:gdLst/>
              <a:ahLst/>
              <a:cxnLst/>
              <a:rect l="0" t="0" r="0" b="0"/>
              <a:pathLst>
                <a:path w="415800" h="1221000" fill="none">
                  <a:moveTo>
                    <a:pt x="61050" y="610500"/>
                  </a:moveTo>
                  <a:lnTo>
                    <a:pt x="-87714" y="610500"/>
                  </a:lnTo>
                  <a:lnTo>
                    <a:pt x="-87714" y="-570900"/>
                  </a:lnTo>
                  <a:cubicBezTo>
                    <a:pt x="-87714" y="-592759"/>
                    <a:pt x="-105455" y="-610500"/>
                    <a:pt x="-127314" y="-610500"/>
                  </a:cubicBezTo>
                  <a:lnTo>
                    <a:pt x="-354750" y="-6105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89" name="MMConnector"/>
            <p:cNvSpPr/>
            <p:nvPr/>
          </p:nvSpPr>
          <p:spPr>
            <a:xfrm>
              <a:off x="3452950" y="2593054"/>
              <a:ext cx="415800" cy="1709400"/>
            </a:xfrm>
            <a:custGeom>
              <a:avLst/>
              <a:gdLst/>
              <a:ahLst/>
              <a:cxnLst/>
              <a:rect l="0" t="0" r="0" b="0"/>
              <a:pathLst>
                <a:path w="415800" h="1709400" fill="none">
                  <a:moveTo>
                    <a:pt x="61050" y="854700"/>
                  </a:moveTo>
                  <a:lnTo>
                    <a:pt x="-87714" y="854700"/>
                  </a:lnTo>
                  <a:lnTo>
                    <a:pt x="-87714" y="-815100"/>
                  </a:lnTo>
                  <a:cubicBezTo>
                    <a:pt x="-87714" y="-836959"/>
                    <a:pt x="-105455" y="-854700"/>
                    <a:pt x="-127314" y="-854700"/>
                  </a:cubicBezTo>
                  <a:lnTo>
                    <a:pt x="-354750" y="-8547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90" name="MMConnector"/>
            <p:cNvSpPr/>
            <p:nvPr/>
          </p:nvSpPr>
          <p:spPr>
            <a:xfrm>
              <a:off x="3452950" y="2348854"/>
              <a:ext cx="415800" cy="2197800"/>
            </a:xfrm>
            <a:custGeom>
              <a:avLst/>
              <a:gdLst/>
              <a:ahLst/>
              <a:cxnLst/>
              <a:rect l="0" t="0" r="0" b="0"/>
              <a:pathLst>
                <a:path w="415800" h="2197800" fill="none">
                  <a:moveTo>
                    <a:pt x="61050" y="1098900"/>
                  </a:moveTo>
                  <a:lnTo>
                    <a:pt x="-87714" y="1098900"/>
                  </a:lnTo>
                  <a:lnTo>
                    <a:pt x="-87714" y="-1059300"/>
                  </a:lnTo>
                  <a:cubicBezTo>
                    <a:pt x="-87714" y="-1081159"/>
                    <a:pt x="-105455" y="-1098900"/>
                    <a:pt x="-127314" y="-1098900"/>
                  </a:cubicBezTo>
                  <a:lnTo>
                    <a:pt x="-354750" y="-10989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91" name="MMConnector"/>
            <p:cNvSpPr/>
            <p:nvPr/>
          </p:nvSpPr>
          <p:spPr>
            <a:xfrm>
              <a:off x="3452950" y="2104654"/>
              <a:ext cx="415800" cy="2686200"/>
            </a:xfrm>
            <a:custGeom>
              <a:avLst/>
              <a:gdLst/>
              <a:ahLst/>
              <a:cxnLst/>
              <a:rect l="0" t="0" r="0" b="0"/>
              <a:pathLst>
                <a:path w="415800" h="2686200" fill="none">
                  <a:moveTo>
                    <a:pt x="61050" y="1343100"/>
                  </a:moveTo>
                  <a:lnTo>
                    <a:pt x="-87714" y="1343100"/>
                  </a:lnTo>
                  <a:lnTo>
                    <a:pt x="-87714" y="-1303500"/>
                  </a:lnTo>
                  <a:cubicBezTo>
                    <a:pt x="-87714" y="-1325359"/>
                    <a:pt x="-105455" y="-1343100"/>
                    <a:pt x="-127314" y="-1343100"/>
                  </a:cubicBezTo>
                  <a:lnTo>
                    <a:pt x="-354750" y="-13431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92" name="MMConnector"/>
            <p:cNvSpPr/>
            <p:nvPr/>
          </p:nvSpPr>
          <p:spPr>
            <a:xfrm>
              <a:off x="3452950" y="1860454"/>
              <a:ext cx="415800" cy="3174600"/>
            </a:xfrm>
            <a:custGeom>
              <a:avLst/>
              <a:gdLst/>
              <a:ahLst/>
              <a:cxnLst/>
              <a:rect l="0" t="0" r="0" b="0"/>
              <a:pathLst>
                <a:path w="415800" h="3174600" fill="none">
                  <a:moveTo>
                    <a:pt x="61050" y="1587300"/>
                  </a:moveTo>
                  <a:lnTo>
                    <a:pt x="-87714" y="1587300"/>
                  </a:lnTo>
                  <a:lnTo>
                    <a:pt x="-87714" y="-1547700"/>
                  </a:lnTo>
                  <a:cubicBezTo>
                    <a:pt x="-87714" y="-1569559"/>
                    <a:pt x="-105455" y="-1587300"/>
                    <a:pt x="-127314" y="-1587300"/>
                  </a:cubicBezTo>
                  <a:lnTo>
                    <a:pt x="-354750" y="-15873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93" name="MMConnector"/>
            <p:cNvSpPr/>
            <p:nvPr/>
          </p:nvSpPr>
          <p:spPr>
            <a:xfrm>
              <a:off x="3452950" y="4790854"/>
              <a:ext cx="415800" cy="2686200"/>
            </a:xfrm>
            <a:custGeom>
              <a:avLst/>
              <a:gdLst/>
              <a:ahLst/>
              <a:cxnLst/>
              <a:rect l="0" t="0" r="0" b="0"/>
              <a:pathLst>
                <a:path w="415800" h="2686200" fill="none">
                  <a:moveTo>
                    <a:pt x="61050" y="-1343100"/>
                  </a:moveTo>
                  <a:lnTo>
                    <a:pt x="-87714" y="-1343100"/>
                  </a:lnTo>
                  <a:lnTo>
                    <a:pt x="-87714" y="1303500"/>
                  </a:lnTo>
                  <a:cubicBezTo>
                    <a:pt x="-87714" y="1325359"/>
                    <a:pt x="-105455" y="1343100"/>
                    <a:pt x="-127314" y="1343100"/>
                  </a:cubicBezTo>
                  <a:lnTo>
                    <a:pt x="-354750" y="1343100"/>
                  </a:lnTo>
                </a:path>
              </a:pathLst>
            </a:custGeom>
            <a:noFill/>
            <a:ln w="6600" cap="rnd">
              <a:solidFill>
                <a:srgbClr val="4486B1"/>
              </a:solidFill>
              <a:round/>
            </a:ln>
          </p:spPr>
        </p:sp>
        <p:sp>
          <p:nvSpPr>
            <p:cNvPr id="94" name="MainIdea"/>
            <p:cNvSpPr/>
            <p:nvPr/>
          </p:nvSpPr>
          <p:spPr>
            <a:xfrm>
              <a:off x="3514000" y="3239854"/>
              <a:ext cx="587400" cy="415800"/>
            </a:xfrm>
            <a:custGeom>
              <a:avLst/>
              <a:gdLst>
                <a:gd name="rtl" fmla="*/ 133980 w 587400"/>
                <a:gd name="rtt" fmla="*/ 101970 h 415800"/>
                <a:gd name="rtr" fmla="*/ 450780 w 587400"/>
                <a:gd name="rtb" fmla="*/ 306570 h 415800"/>
              </a:gdLst>
              <a:ahLst/>
              <a:cxnLst/>
              <a:rect l="rtl" t="rtt" r="rtr" b="rtb"/>
              <a:pathLst>
                <a:path w="587400" h="415800">
                  <a:moveTo>
                    <a:pt x="26400" y="0"/>
                  </a:moveTo>
                  <a:lnTo>
                    <a:pt x="561000" y="0"/>
                  </a:lnTo>
                  <a:cubicBezTo>
                    <a:pt x="575573" y="0"/>
                    <a:pt x="587400" y="11827"/>
                    <a:pt x="587400" y="26400"/>
                  </a:cubicBezTo>
                  <a:lnTo>
                    <a:pt x="587400" y="389400"/>
                  </a:lnTo>
                  <a:cubicBezTo>
                    <a:pt x="587400" y="403973"/>
                    <a:pt x="575573" y="415800"/>
                    <a:pt x="561000" y="415800"/>
                  </a:cubicBezTo>
                  <a:lnTo>
                    <a:pt x="26400" y="415800"/>
                  </a:lnTo>
                  <a:cubicBezTo>
                    <a:pt x="11827" y="415800"/>
                    <a:pt x="0" y="403973"/>
                    <a:pt x="0" y="3894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EAF3FC"/>
            </a:solidFill>
            <a:ln w="198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188" dirty="0" err="1">
                  <a:solidFill>
                    <a:srgbClr val="303030"/>
                  </a:solidFill>
                  <a:latin typeface="微软雅黑"/>
                </a:rPr>
                <a:t>.net</a:t>
              </a:r>
              <a:endParaRPr sz="1188" dirty="0">
                <a:solidFill>
                  <a:srgbClr val="303030"/>
                </a:solidFill>
                <a:latin typeface="微软雅黑"/>
              </a:endParaRPr>
            </a:p>
          </p:txBody>
        </p:sp>
        <p:sp>
          <p:nvSpPr>
            <p:cNvPr id="95" name="MainTopic"/>
            <p:cNvSpPr/>
            <p:nvPr/>
          </p:nvSpPr>
          <p:spPr>
            <a:xfrm>
              <a:off x="4517200" y="137854"/>
              <a:ext cx="2560800" cy="270600"/>
            </a:xfrm>
            <a:custGeom>
              <a:avLst/>
              <a:gdLst>
                <a:gd name="rtl" fmla="*/ 114180 w 2560800"/>
                <a:gd name="rtt" fmla="*/ 49170 h 270600"/>
                <a:gd name="rtr" fmla="*/ 2443980 w 2560800"/>
                <a:gd name="rtb" fmla="*/ 214170 h 270600"/>
              </a:gdLst>
              <a:ahLst/>
              <a:cxnLst/>
              <a:rect l="rtl" t="rtt" r="rtr" b="rtb"/>
              <a:pathLst>
                <a:path w="2560800" h="270600">
                  <a:moveTo>
                    <a:pt x="26400" y="0"/>
                  </a:moveTo>
                  <a:lnTo>
                    <a:pt x="2534400" y="0"/>
                  </a:lnTo>
                  <a:cubicBezTo>
                    <a:pt x="2548973" y="0"/>
                    <a:pt x="2560800" y="11827"/>
                    <a:pt x="2560800" y="26400"/>
                  </a:cubicBezTo>
                  <a:lnTo>
                    <a:pt x="2560800" y="244200"/>
                  </a:lnTo>
                  <a:cubicBezTo>
                    <a:pt x="2560800" y="258773"/>
                    <a:pt x="2548973" y="270600"/>
                    <a:pt x="25344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Common language Infrastructure(CLI)</a:t>
              </a:r>
            </a:p>
          </p:txBody>
        </p:sp>
        <p:sp>
          <p:nvSpPr>
            <p:cNvPr id="96" name="MainTopic"/>
            <p:cNvSpPr/>
            <p:nvPr/>
          </p:nvSpPr>
          <p:spPr>
            <a:xfrm>
              <a:off x="4517200" y="626254"/>
              <a:ext cx="2250600" cy="270600"/>
            </a:xfrm>
            <a:custGeom>
              <a:avLst/>
              <a:gdLst>
                <a:gd name="rtl" fmla="*/ 114180 w 2250600"/>
                <a:gd name="rtt" fmla="*/ 49170 h 270600"/>
                <a:gd name="rtr" fmla="*/ 2133780 w 2250600"/>
                <a:gd name="rtb" fmla="*/ 214170 h 270600"/>
              </a:gdLst>
              <a:ahLst/>
              <a:cxnLst/>
              <a:rect l="rtl" t="rtt" r="rtr" b="rtb"/>
              <a:pathLst>
                <a:path w="2250600" h="270600">
                  <a:moveTo>
                    <a:pt x="26400" y="0"/>
                  </a:moveTo>
                  <a:lnTo>
                    <a:pt x="2224200" y="0"/>
                  </a:lnTo>
                  <a:cubicBezTo>
                    <a:pt x="2238773" y="0"/>
                    <a:pt x="2250600" y="11827"/>
                    <a:pt x="2250600" y="26400"/>
                  </a:cubicBezTo>
                  <a:lnTo>
                    <a:pt x="2250600" y="244200"/>
                  </a:lnTo>
                  <a:cubicBezTo>
                    <a:pt x="2250600" y="258773"/>
                    <a:pt x="2238773" y="270600"/>
                    <a:pt x="22242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Common language runtime(CLR)</a:t>
              </a:r>
            </a:p>
          </p:txBody>
        </p:sp>
        <p:sp>
          <p:nvSpPr>
            <p:cNvPr id="97" name="MainTopic"/>
            <p:cNvSpPr/>
            <p:nvPr/>
          </p:nvSpPr>
          <p:spPr>
            <a:xfrm>
              <a:off x="4517200" y="1114654"/>
              <a:ext cx="1933800" cy="270600"/>
            </a:xfrm>
            <a:custGeom>
              <a:avLst/>
              <a:gdLst>
                <a:gd name="rtl" fmla="*/ 114180 w 1933800"/>
                <a:gd name="rtt" fmla="*/ 49170 h 270600"/>
                <a:gd name="rtr" fmla="*/ 1816980 w 1933800"/>
                <a:gd name="rtb" fmla="*/ 214170 h 270600"/>
              </a:gdLst>
              <a:ahLst/>
              <a:cxnLst/>
              <a:rect l="rtl" t="rtt" r="rtr" b="rtb"/>
              <a:pathLst>
                <a:path w="1933800" h="270600">
                  <a:moveTo>
                    <a:pt x="26400" y="0"/>
                  </a:moveTo>
                  <a:lnTo>
                    <a:pt x="1907400" y="0"/>
                  </a:lnTo>
                  <a:cubicBezTo>
                    <a:pt x="1921973" y="0"/>
                    <a:pt x="1933800" y="11827"/>
                    <a:pt x="1933800" y="26400"/>
                  </a:cubicBezTo>
                  <a:lnTo>
                    <a:pt x="1933800" y="244200"/>
                  </a:lnTo>
                  <a:cubicBezTo>
                    <a:pt x="1933800" y="258773"/>
                    <a:pt x="1921973" y="270600"/>
                    <a:pt x="19074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Common Type System(CTS)</a:t>
              </a:r>
            </a:p>
          </p:txBody>
        </p:sp>
        <p:sp>
          <p:nvSpPr>
            <p:cNvPr id="98" name="MainTopic"/>
            <p:cNvSpPr/>
            <p:nvPr/>
          </p:nvSpPr>
          <p:spPr>
            <a:xfrm>
              <a:off x="4517200" y="1603054"/>
              <a:ext cx="2626800" cy="270600"/>
            </a:xfrm>
            <a:custGeom>
              <a:avLst/>
              <a:gdLst>
                <a:gd name="rtl" fmla="*/ 114180 w 2626800"/>
                <a:gd name="rtt" fmla="*/ 49170 h 270600"/>
                <a:gd name="rtr" fmla="*/ 2509980 w 2626800"/>
                <a:gd name="rtb" fmla="*/ 214170 h 270600"/>
              </a:gdLst>
              <a:ahLst/>
              <a:cxnLst/>
              <a:rect l="rtl" t="rtt" r="rtr" b="rtb"/>
              <a:pathLst>
                <a:path w="2626800" h="270600">
                  <a:moveTo>
                    <a:pt x="26400" y="0"/>
                  </a:moveTo>
                  <a:lnTo>
                    <a:pt x="2600400" y="0"/>
                  </a:lnTo>
                  <a:cubicBezTo>
                    <a:pt x="2614973" y="0"/>
                    <a:pt x="2626800" y="11827"/>
                    <a:pt x="2626800" y="26400"/>
                  </a:cubicBezTo>
                  <a:lnTo>
                    <a:pt x="2626800" y="244200"/>
                  </a:lnTo>
                  <a:cubicBezTo>
                    <a:pt x="2626800" y="258773"/>
                    <a:pt x="2614973" y="270600"/>
                    <a:pt x="26004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 dirty="0">
                  <a:solidFill>
                    <a:srgbClr val="303030"/>
                  </a:solidFill>
                  <a:latin typeface="微软雅黑"/>
                </a:rPr>
                <a:t>Common language Specification(CLS)  </a:t>
              </a:r>
            </a:p>
          </p:txBody>
        </p:sp>
        <p:sp>
          <p:nvSpPr>
            <p:cNvPr id="99" name="MainTopic"/>
            <p:cNvSpPr/>
            <p:nvPr/>
          </p:nvSpPr>
          <p:spPr>
            <a:xfrm>
              <a:off x="4517200" y="2091454"/>
              <a:ext cx="2547600" cy="270600"/>
            </a:xfrm>
            <a:custGeom>
              <a:avLst/>
              <a:gdLst>
                <a:gd name="rtl" fmla="*/ 114180 w 2547600"/>
                <a:gd name="rtt" fmla="*/ 49170 h 270600"/>
                <a:gd name="rtr" fmla="*/ 2430780 w 2547600"/>
                <a:gd name="rtb" fmla="*/ 214170 h 270600"/>
              </a:gdLst>
              <a:ahLst/>
              <a:cxnLst/>
              <a:rect l="rtl" t="rtt" r="rtr" b="rtb"/>
              <a:pathLst>
                <a:path w="2547600" h="270600">
                  <a:moveTo>
                    <a:pt x="26400" y="0"/>
                  </a:moveTo>
                  <a:lnTo>
                    <a:pt x="2521200" y="0"/>
                  </a:lnTo>
                  <a:cubicBezTo>
                    <a:pt x="2535773" y="0"/>
                    <a:pt x="2547600" y="11827"/>
                    <a:pt x="2547600" y="26400"/>
                  </a:cubicBezTo>
                  <a:lnTo>
                    <a:pt x="2547600" y="244200"/>
                  </a:lnTo>
                  <a:cubicBezTo>
                    <a:pt x="2547600" y="258773"/>
                    <a:pt x="2535773" y="270600"/>
                    <a:pt x="25212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Common Intermediate Language(CIL)</a:t>
              </a:r>
            </a:p>
          </p:txBody>
        </p:sp>
        <p:sp>
          <p:nvSpPr>
            <p:cNvPr id="100" name="MainTopic"/>
            <p:cNvSpPr/>
            <p:nvPr/>
          </p:nvSpPr>
          <p:spPr>
            <a:xfrm>
              <a:off x="4517200" y="2579854"/>
              <a:ext cx="1293600" cy="270600"/>
            </a:xfrm>
            <a:custGeom>
              <a:avLst/>
              <a:gdLst>
                <a:gd name="rtl" fmla="*/ 114180 w 1293600"/>
                <a:gd name="rtt" fmla="*/ 49170 h 270600"/>
                <a:gd name="rtr" fmla="*/ 1176780 w 1293600"/>
                <a:gd name="rtb" fmla="*/ 214170 h 270600"/>
              </a:gdLst>
              <a:ahLst/>
              <a:cxnLst/>
              <a:rect l="rtl" t="rtt" r="rtr" b="rtb"/>
              <a:pathLst>
                <a:path w="1293600" h="270600">
                  <a:moveTo>
                    <a:pt x="26400" y="0"/>
                  </a:moveTo>
                  <a:lnTo>
                    <a:pt x="1267200" y="0"/>
                  </a:lnTo>
                  <a:cubicBezTo>
                    <a:pt x="1281773" y="0"/>
                    <a:pt x="1293600" y="11827"/>
                    <a:pt x="1293600" y="26400"/>
                  </a:cubicBezTo>
                  <a:lnTo>
                    <a:pt x="1293600" y="244200"/>
                  </a:lnTo>
                  <a:cubicBezTo>
                    <a:pt x="1293600" y="258773"/>
                    <a:pt x="1281773" y="270600"/>
                    <a:pt x="12672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 dirty="0">
                  <a:solidFill>
                    <a:srgbClr val="303030"/>
                  </a:solidFill>
                  <a:latin typeface="微软雅黑"/>
                </a:rPr>
                <a:t>.NET Frameworks</a:t>
              </a:r>
            </a:p>
          </p:txBody>
        </p:sp>
        <p:sp>
          <p:nvSpPr>
            <p:cNvPr id="101" name="MainTopic"/>
            <p:cNvSpPr/>
            <p:nvPr/>
          </p:nvSpPr>
          <p:spPr>
            <a:xfrm>
              <a:off x="4517200" y="3068254"/>
              <a:ext cx="1650000" cy="270600"/>
            </a:xfrm>
            <a:custGeom>
              <a:avLst/>
              <a:gdLst>
                <a:gd name="rtl" fmla="*/ 114180 w 1650000"/>
                <a:gd name="rtt" fmla="*/ 49170 h 270600"/>
                <a:gd name="rtr" fmla="*/ 1533180 w 1650000"/>
                <a:gd name="rtb" fmla="*/ 214170 h 270600"/>
              </a:gdLst>
              <a:ahLst/>
              <a:cxnLst/>
              <a:rect l="rtl" t="rtt" r="rtr" b="rtb"/>
              <a:pathLst>
                <a:path w="1650000" h="270600">
                  <a:moveTo>
                    <a:pt x="26400" y="0"/>
                  </a:moveTo>
                  <a:lnTo>
                    <a:pt x="1623600" y="0"/>
                  </a:lnTo>
                  <a:cubicBezTo>
                    <a:pt x="1638173" y="0"/>
                    <a:pt x="1650000" y="11827"/>
                    <a:pt x="1650000" y="26400"/>
                  </a:cubicBezTo>
                  <a:lnTo>
                    <a:pt x="1650000" y="244200"/>
                  </a:lnTo>
                  <a:cubicBezTo>
                    <a:pt x="1650000" y="258773"/>
                    <a:pt x="1638173" y="270600"/>
                    <a:pt x="16236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Base Class Library(BCL)</a:t>
              </a:r>
            </a:p>
          </p:txBody>
        </p:sp>
        <p:sp>
          <p:nvSpPr>
            <p:cNvPr id="102" name="MainTopic"/>
            <p:cNvSpPr/>
            <p:nvPr/>
          </p:nvSpPr>
          <p:spPr>
            <a:xfrm>
              <a:off x="4517200" y="3556654"/>
              <a:ext cx="2343000" cy="270600"/>
            </a:xfrm>
            <a:custGeom>
              <a:avLst/>
              <a:gdLst>
                <a:gd name="rtl" fmla="*/ 114180 w 2343000"/>
                <a:gd name="rtt" fmla="*/ 49170 h 270600"/>
                <a:gd name="rtr" fmla="*/ 2226180 w 2343000"/>
                <a:gd name="rtb" fmla="*/ 214170 h 270600"/>
              </a:gdLst>
              <a:ahLst/>
              <a:cxnLst/>
              <a:rect l="rtl" t="rtt" r="rtr" b="rtb"/>
              <a:pathLst>
                <a:path w="2343000" h="270600">
                  <a:moveTo>
                    <a:pt x="26400" y="0"/>
                  </a:moveTo>
                  <a:lnTo>
                    <a:pt x="2316600" y="0"/>
                  </a:lnTo>
                  <a:cubicBezTo>
                    <a:pt x="2331173" y="0"/>
                    <a:pt x="2343000" y="11827"/>
                    <a:pt x="2343000" y="26400"/>
                  </a:cubicBezTo>
                  <a:lnTo>
                    <a:pt x="2343000" y="244200"/>
                  </a:lnTo>
                  <a:cubicBezTo>
                    <a:pt x="2343000" y="258773"/>
                    <a:pt x="2331173" y="270600"/>
                    <a:pt x="23166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 dirty="0">
                  <a:solidFill>
                    <a:srgbClr val="303030"/>
                  </a:solidFill>
                  <a:latin typeface="微软雅黑"/>
                </a:rPr>
                <a:t>Runtime Infrastructure Library(RIL)</a:t>
              </a:r>
            </a:p>
          </p:txBody>
        </p:sp>
        <p:sp>
          <p:nvSpPr>
            <p:cNvPr id="103" name="MainTopic"/>
            <p:cNvSpPr/>
            <p:nvPr/>
          </p:nvSpPr>
          <p:spPr>
            <a:xfrm>
              <a:off x="4517200" y="4045054"/>
              <a:ext cx="2019600" cy="270600"/>
            </a:xfrm>
            <a:custGeom>
              <a:avLst/>
              <a:gdLst>
                <a:gd name="rtl" fmla="*/ 114180 w 2019600"/>
                <a:gd name="rtt" fmla="*/ 49170 h 270600"/>
                <a:gd name="rtr" fmla="*/ 1902780 w 2019600"/>
                <a:gd name="rtb" fmla="*/ 214170 h 270600"/>
              </a:gdLst>
              <a:ahLst/>
              <a:cxnLst/>
              <a:rect l="rtl" t="rtt" r="rtr" b="rtb"/>
              <a:pathLst>
                <a:path w="2019600" h="270600">
                  <a:moveTo>
                    <a:pt x="26400" y="0"/>
                  </a:moveTo>
                  <a:lnTo>
                    <a:pt x="1993200" y="0"/>
                  </a:lnTo>
                  <a:cubicBezTo>
                    <a:pt x="2007773" y="0"/>
                    <a:pt x="2019600" y="11827"/>
                    <a:pt x="2019600" y="26400"/>
                  </a:cubicBezTo>
                  <a:lnTo>
                    <a:pt x="2019600" y="244200"/>
                  </a:lnTo>
                  <a:cubicBezTo>
                    <a:pt x="2019600" y="258773"/>
                    <a:pt x="2007773" y="270600"/>
                    <a:pt x="19932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Framework Class Library(FCL)</a:t>
              </a:r>
            </a:p>
          </p:txBody>
        </p:sp>
        <p:sp>
          <p:nvSpPr>
            <p:cNvPr id="104" name="MainTopic"/>
            <p:cNvSpPr/>
            <p:nvPr/>
          </p:nvSpPr>
          <p:spPr>
            <a:xfrm>
              <a:off x="4517200" y="4533454"/>
              <a:ext cx="1148400" cy="270600"/>
            </a:xfrm>
            <a:custGeom>
              <a:avLst/>
              <a:gdLst>
                <a:gd name="rtl" fmla="*/ 114180 w 1148400"/>
                <a:gd name="rtt" fmla="*/ 49170 h 270600"/>
                <a:gd name="rtr" fmla="*/ 1031580 w 1148400"/>
                <a:gd name="rtb" fmla="*/ 214170 h 270600"/>
              </a:gdLst>
              <a:ahLst/>
              <a:cxnLst/>
              <a:rect l="rtl" t="rtt" r="rtr" b="rtb"/>
              <a:pathLst>
                <a:path w="1148400" h="270600">
                  <a:moveTo>
                    <a:pt x="26400" y="0"/>
                  </a:moveTo>
                  <a:lnTo>
                    <a:pt x="1122000" y="0"/>
                  </a:lnTo>
                  <a:cubicBezTo>
                    <a:pt x="1136573" y="0"/>
                    <a:pt x="1148400" y="11827"/>
                    <a:pt x="1148400" y="26400"/>
                  </a:cubicBezTo>
                  <a:lnTo>
                    <a:pt x="1148400" y="244200"/>
                  </a:lnTo>
                  <a:cubicBezTo>
                    <a:pt x="1148400" y="258773"/>
                    <a:pt x="1136573" y="270600"/>
                    <a:pt x="11220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Core Concepts</a:t>
              </a:r>
            </a:p>
          </p:txBody>
        </p:sp>
        <p:sp>
          <p:nvSpPr>
            <p:cNvPr id="105" name="MainTopic"/>
            <p:cNvSpPr/>
            <p:nvPr/>
          </p:nvSpPr>
          <p:spPr>
            <a:xfrm>
              <a:off x="4517200" y="5021854"/>
              <a:ext cx="1095600" cy="270600"/>
            </a:xfrm>
            <a:custGeom>
              <a:avLst/>
              <a:gdLst>
                <a:gd name="rtl" fmla="*/ 114180 w 1095600"/>
                <a:gd name="rtt" fmla="*/ 49170 h 270600"/>
                <a:gd name="rtr" fmla="*/ 978780 w 1095600"/>
                <a:gd name="rtb" fmla="*/ 214170 h 270600"/>
              </a:gdLst>
              <a:ahLst/>
              <a:cxnLst/>
              <a:rect l="rtl" t="rtt" r="rtr" b="rtb"/>
              <a:pathLst>
                <a:path w="1095600" h="270600">
                  <a:moveTo>
                    <a:pt x="26400" y="0"/>
                  </a:moveTo>
                  <a:lnTo>
                    <a:pt x="1069200" y="0"/>
                  </a:lnTo>
                  <a:cubicBezTo>
                    <a:pt x="1083773" y="0"/>
                    <a:pt x="1095600" y="11827"/>
                    <a:pt x="1095600" y="26400"/>
                  </a:cubicBezTo>
                  <a:lnTo>
                    <a:pt x="1095600" y="244200"/>
                  </a:lnTo>
                  <a:cubicBezTo>
                    <a:pt x="1095600" y="258773"/>
                    <a:pt x="1083773" y="270600"/>
                    <a:pt x="10692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Core Features</a:t>
              </a:r>
            </a:p>
          </p:txBody>
        </p:sp>
        <p:sp>
          <p:nvSpPr>
            <p:cNvPr id="106" name="MainTopic"/>
            <p:cNvSpPr/>
            <p:nvPr/>
          </p:nvSpPr>
          <p:spPr>
            <a:xfrm>
              <a:off x="4517200" y="5510254"/>
              <a:ext cx="1036200" cy="270600"/>
            </a:xfrm>
            <a:custGeom>
              <a:avLst/>
              <a:gdLst>
                <a:gd name="rtl" fmla="*/ 114180 w 1036200"/>
                <a:gd name="rtt" fmla="*/ 49170 h 270600"/>
                <a:gd name="rtr" fmla="*/ 919380 w 1036200"/>
                <a:gd name="rtb" fmla="*/ 214170 h 270600"/>
              </a:gdLst>
              <a:ahLst/>
              <a:cxnLst/>
              <a:rect l="rtl" t="rtt" r="rtr" b="rtb"/>
              <a:pathLst>
                <a:path w="1036200" h="270600">
                  <a:moveTo>
                    <a:pt x="26400" y="0"/>
                  </a:moveTo>
                  <a:lnTo>
                    <a:pt x="1009800" y="0"/>
                  </a:lnTo>
                  <a:cubicBezTo>
                    <a:pt x="1024373" y="0"/>
                    <a:pt x="1036200" y="11827"/>
                    <a:pt x="1036200" y="26400"/>
                  </a:cubicBezTo>
                  <a:lnTo>
                    <a:pt x="1036200" y="244200"/>
                  </a:lnTo>
                  <a:cubicBezTo>
                    <a:pt x="1036200" y="258773"/>
                    <a:pt x="1024373" y="270600"/>
                    <a:pt x="10098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Core Objects</a:t>
              </a:r>
            </a:p>
          </p:txBody>
        </p:sp>
        <p:sp>
          <p:nvSpPr>
            <p:cNvPr id="107" name="MainTopic"/>
            <p:cNvSpPr/>
            <p:nvPr/>
          </p:nvSpPr>
          <p:spPr>
            <a:xfrm>
              <a:off x="4517200" y="5998654"/>
              <a:ext cx="1148400" cy="270600"/>
            </a:xfrm>
            <a:custGeom>
              <a:avLst/>
              <a:gdLst>
                <a:gd name="rtl" fmla="*/ 114180 w 1148400"/>
                <a:gd name="rtt" fmla="*/ 49170 h 270600"/>
                <a:gd name="rtr" fmla="*/ 1031580 w 1148400"/>
                <a:gd name="rtb" fmla="*/ 214170 h 270600"/>
              </a:gdLst>
              <a:ahLst/>
              <a:cxnLst/>
              <a:rect l="rtl" t="rtt" r="rtr" b="rtb"/>
              <a:pathLst>
                <a:path w="1148400" h="270600">
                  <a:moveTo>
                    <a:pt x="26400" y="0"/>
                  </a:moveTo>
                  <a:lnTo>
                    <a:pt x="1122000" y="0"/>
                  </a:lnTo>
                  <a:cubicBezTo>
                    <a:pt x="1136573" y="0"/>
                    <a:pt x="1148400" y="11827"/>
                    <a:pt x="1148400" y="26400"/>
                  </a:cubicBezTo>
                  <a:lnTo>
                    <a:pt x="1148400" y="244200"/>
                  </a:lnTo>
                  <a:cubicBezTo>
                    <a:pt x="1148400" y="258773"/>
                    <a:pt x="1136573" y="270600"/>
                    <a:pt x="11220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CLI Languages</a:t>
              </a:r>
            </a:p>
          </p:txBody>
        </p:sp>
        <p:sp>
          <p:nvSpPr>
            <p:cNvPr id="108" name="MainTopic"/>
            <p:cNvSpPr/>
            <p:nvPr/>
          </p:nvSpPr>
          <p:spPr>
            <a:xfrm>
              <a:off x="4517200" y="6487054"/>
              <a:ext cx="501600" cy="270600"/>
            </a:xfrm>
            <a:custGeom>
              <a:avLst/>
              <a:gdLst>
                <a:gd name="rtl" fmla="*/ 114180 w 501600"/>
                <a:gd name="rtt" fmla="*/ 49170 h 270600"/>
                <a:gd name="rtr" fmla="*/ 384780 w 501600"/>
                <a:gd name="rtb" fmla="*/ 214170 h 270600"/>
              </a:gdLst>
              <a:ahLst/>
              <a:cxnLst/>
              <a:rect l="rtl" t="rtt" r="rtr" b="rtb"/>
              <a:pathLst>
                <a:path w="501600" h="270600">
                  <a:moveTo>
                    <a:pt x="26400" y="0"/>
                  </a:moveTo>
                  <a:lnTo>
                    <a:pt x="475200" y="0"/>
                  </a:lnTo>
                  <a:cubicBezTo>
                    <a:pt x="489773" y="0"/>
                    <a:pt x="501600" y="11827"/>
                    <a:pt x="501600" y="26400"/>
                  </a:cubicBezTo>
                  <a:lnTo>
                    <a:pt x="501600" y="244200"/>
                  </a:lnTo>
                  <a:cubicBezTo>
                    <a:pt x="501600" y="258773"/>
                    <a:pt x="489773" y="270600"/>
                    <a:pt x="4752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DLR</a:t>
              </a:r>
            </a:p>
          </p:txBody>
        </p:sp>
        <p:sp>
          <p:nvSpPr>
            <p:cNvPr id="109" name="MainTopic"/>
            <p:cNvSpPr/>
            <p:nvPr/>
          </p:nvSpPr>
          <p:spPr>
            <a:xfrm>
              <a:off x="2345800" y="6487054"/>
              <a:ext cx="752400" cy="270600"/>
            </a:xfrm>
            <a:custGeom>
              <a:avLst/>
              <a:gdLst>
                <a:gd name="rtl" fmla="*/ 114180 w 752400"/>
                <a:gd name="rtt" fmla="*/ 49170 h 270600"/>
                <a:gd name="rtr" fmla="*/ 635580 w 752400"/>
                <a:gd name="rtb" fmla="*/ 214170 h 270600"/>
              </a:gdLst>
              <a:ahLst/>
              <a:cxnLst/>
              <a:rect l="rtl" t="rtt" r="rtr" b="rtb"/>
              <a:pathLst>
                <a:path w="752400" h="270600">
                  <a:moveTo>
                    <a:pt x="26400" y="0"/>
                  </a:moveTo>
                  <a:lnTo>
                    <a:pt x="726000" y="0"/>
                  </a:lnTo>
                  <a:cubicBezTo>
                    <a:pt x="740573" y="0"/>
                    <a:pt x="752400" y="11827"/>
                    <a:pt x="752400" y="26400"/>
                  </a:cubicBezTo>
                  <a:lnTo>
                    <a:pt x="752400" y="244200"/>
                  </a:lnTo>
                  <a:cubicBezTo>
                    <a:pt x="752400" y="258773"/>
                    <a:pt x="740573" y="270600"/>
                    <a:pt x="7260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Desktop</a:t>
              </a:r>
            </a:p>
          </p:txBody>
        </p:sp>
        <p:sp>
          <p:nvSpPr>
            <p:cNvPr id="110" name="MainTopic"/>
            <p:cNvSpPr/>
            <p:nvPr/>
          </p:nvSpPr>
          <p:spPr>
            <a:xfrm>
              <a:off x="2583400" y="5510254"/>
              <a:ext cx="514800" cy="270600"/>
            </a:xfrm>
            <a:custGeom>
              <a:avLst/>
              <a:gdLst>
                <a:gd name="rtl" fmla="*/ 114180 w 514800"/>
                <a:gd name="rtt" fmla="*/ 49170 h 270600"/>
                <a:gd name="rtr" fmla="*/ 397980 w 514800"/>
                <a:gd name="rtb" fmla="*/ 214170 h 270600"/>
              </a:gdLst>
              <a:ahLst/>
              <a:cxnLst/>
              <a:rect l="rtl" t="rtt" r="rtr" b="rtb"/>
              <a:pathLst>
                <a:path w="514800" h="270600">
                  <a:moveTo>
                    <a:pt x="26400" y="0"/>
                  </a:moveTo>
                  <a:lnTo>
                    <a:pt x="488400" y="0"/>
                  </a:lnTo>
                  <a:cubicBezTo>
                    <a:pt x="502973" y="0"/>
                    <a:pt x="514800" y="11827"/>
                    <a:pt x="514800" y="26400"/>
                  </a:cubicBezTo>
                  <a:lnTo>
                    <a:pt x="514800" y="244200"/>
                  </a:lnTo>
                  <a:cubicBezTo>
                    <a:pt x="514800" y="258773"/>
                    <a:pt x="502973" y="270600"/>
                    <a:pt x="4884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SOA</a:t>
              </a:r>
            </a:p>
          </p:txBody>
        </p:sp>
        <p:sp>
          <p:nvSpPr>
            <p:cNvPr id="111" name="MainTopic"/>
            <p:cNvSpPr/>
            <p:nvPr/>
          </p:nvSpPr>
          <p:spPr>
            <a:xfrm>
              <a:off x="2477800" y="5021854"/>
              <a:ext cx="620400" cy="270600"/>
            </a:xfrm>
            <a:custGeom>
              <a:avLst/>
              <a:gdLst>
                <a:gd name="rtl" fmla="*/ 114180 w 620400"/>
                <a:gd name="rtt" fmla="*/ 49170 h 270600"/>
                <a:gd name="rtr" fmla="*/ 503580 w 620400"/>
                <a:gd name="rtb" fmla="*/ 214170 h 270600"/>
              </a:gdLst>
              <a:ahLst/>
              <a:cxnLst/>
              <a:rect l="rtl" t="rtt" r="rtr" b="rtb"/>
              <a:pathLst>
                <a:path w="620400" h="270600">
                  <a:moveTo>
                    <a:pt x="26400" y="0"/>
                  </a:moveTo>
                  <a:lnTo>
                    <a:pt x="594000" y="0"/>
                  </a:lnTo>
                  <a:cubicBezTo>
                    <a:pt x="608573" y="0"/>
                    <a:pt x="620400" y="11827"/>
                    <a:pt x="620400" y="26400"/>
                  </a:cubicBezTo>
                  <a:lnTo>
                    <a:pt x="620400" y="244200"/>
                  </a:lnTo>
                  <a:cubicBezTo>
                    <a:pt x="620400" y="258773"/>
                    <a:pt x="608573" y="270600"/>
                    <a:pt x="5940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OWIN</a:t>
              </a:r>
            </a:p>
          </p:txBody>
        </p:sp>
        <p:sp>
          <p:nvSpPr>
            <p:cNvPr id="112" name="MainTopic"/>
            <p:cNvSpPr/>
            <p:nvPr/>
          </p:nvSpPr>
          <p:spPr>
            <a:xfrm>
              <a:off x="2537200" y="4533454"/>
              <a:ext cx="561000" cy="270600"/>
            </a:xfrm>
            <a:custGeom>
              <a:avLst/>
              <a:gdLst>
                <a:gd name="rtl" fmla="*/ 114180 w 561000"/>
                <a:gd name="rtt" fmla="*/ 49170 h 270600"/>
                <a:gd name="rtr" fmla="*/ 444180 w 561000"/>
                <a:gd name="rtb" fmla="*/ 214170 h 270600"/>
              </a:gdLst>
              <a:ahLst/>
              <a:cxnLst/>
              <a:rect l="rtl" t="rtt" r="rtr" b="rtb"/>
              <a:pathLst>
                <a:path w="561000" h="270600">
                  <a:moveTo>
                    <a:pt x="26400" y="0"/>
                  </a:moveTo>
                  <a:lnTo>
                    <a:pt x="534600" y="0"/>
                  </a:lnTo>
                  <a:cubicBezTo>
                    <a:pt x="549173" y="0"/>
                    <a:pt x="561000" y="11827"/>
                    <a:pt x="561000" y="26400"/>
                  </a:cubicBezTo>
                  <a:lnTo>
                    <a:pt x="561000" y="244200"/>
                  </a:lnTo>
                  <a:cubicBezTo>
                    <a:pt x="561000" y="258773"/>
                    <a:pt x="549173" y="270600"/>
                    <a:pt x="5346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SDKs</a:t>
              </a:r>
            </a:p>
          </p:txBody>
        </p:sp>
        <p:sp>
          <p:nvSpPr>
            <p:cNvPr id="113" name="MainTopic"/>
            <p:cNvSpPr/>
            <p:nvPr/>
          </p:nvSpPr>
          <p:spPr>
            <a:xfrm>
              <a:off x="2029000" y="4045054"/>
              <a:ext cx="1069200" cy="270600"/>
            </a:xfrm>
            <a:custGeom>
              <a:avLst/>
              <a:gdLst>
                <a:gd name="rtl" fmla="*/ 114180 w 1069200"/>
                <a:gd name="rtt" fmla="*/ 49170 h 270600"/>
                <a:gd name="rtr" fmla="*/ 952380 w 1069200"/>
                <a:gd name="rtb" fmla="*/ 214170 h 270600"/>
              </a:gdLst>
              <a:ahLst/>
              <a:cxnLst/>
              <a:rect l="rtl" t="rtt" r="rtr" b="rtb"/>
              <a:pathLst>
                <a:path w="1069200" h="270600">
                  <a:moveTo>
                    <a:pt x="26400" y="0"/>
                  </a:moveTo>
                  <a:lnTo>
                    <a:pt x="1042800" y="0"/>
                  </a:lnTo>
                  <a:cubicBezTo>
                    <a:pt x="1057373" y="0"/>
                    <a:pt x="1069200" y="11827"/>
                    <a:pt x="1069200" y="26400"/>
                  </a:cubicBezTo>
                  <a:lnTo>
                    <a:pt x="1069200" y="244200"/>
                  </a:lnTo>
                  <a:cubicBezTo>
                    <a:pt x="1069200" y="258773"/>
                    <a:pt x="1057373" y="270600"/>
                    <a:pt x="10428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Development</a:t>
              </a:r>
            </a:p>
          </p:txBody>
        </p:sp>
        <p:sp>
          <p:nvSpPr>
            <p:cNvPr id="114" name="MainTopic"/>
            <p:cNvSpPr/>
            <p:nvPr/>
          </p:nvSpPr>
          <p:spPr>
            <a:xfrm>
              <a:off x="2260000" y="3556654"/>
              <a:ext cx="838200" cy="270600"/>
            </a:xfrm>
            <a:custGeom>
              <a:avLst/>
              <a:gdLst>
                <a:gd name="rtl" fmla="*/ 114180 w 838200"/>
                <a:gd name="rtt" fmla="*/ 49170 h 270600"/>
                <a:gd name="rtr" fmla="*/ 721380 w 838200"/>
                <a:gd name="rtb" fmla="*/ 214170 h 270600"/>
              </a:gdLst>
              <a:ahLst/>
              <a:cxnLst/>
              <a:rect l="rtl" t="rtt" r="rtr" b="rtb"/>
              <a:pathLst>
                <a:path w="838200" h="270600">
                  <a:moveTo>
                    <a:pt x="26400" y="0"/>
                  </a:moveTo>
                  <a:lnTo>
                    <a:pt x="811800" y="0"/>
                  </a:lnTo>
                  <a:cubicBezTo>
                    <a:pt x="826373" y="0"/>
                    <a:pt x="838200" y="11827"/>
                    <a:pt x="838200" y="26400"/>
                  </a:cubicBezTo>
                  <a:lnTo>
                    <a:pt x="838200" y="244200"/>
                  </a:lnTo>
                  <a:cubicBezTo>
                    <a:pt x="838200" y="258773"/>
                    <a:pt x="826373" y="270600"/>
                    <a:pt x="8118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Platforms</a:t>
              </a:r>
            </a:p>
          </p:txBody>
        </p:sp>
        <p:sp>
          <p:nvSpPr>
            <p:cNvPr id="115" name="MainTopic"/>
            <p:cNvSpPr/>
            <p:nvPr/>
          </p:nvSpPr>
          <p:spPr>
            <a:xfrm>
              <a:off x="2121400" y="3068254"/>
              <a:ext cx="976800" cy="270600"/>
            </a:xfrm>
            <a:custGeom>
              <a:avLst/>
              <a:gdLst>
                <a:gd name="rtl" fmla="*/ 114180 w 976800"/>
                <a:gd name="rtt" fmla="*/ 49170 h 270600"/>
                <a:gd name="rtr" fmla="*/ 859980 w 976800"/>
                <a:gd name="rtb" fmla="*/ 214170 h 270600"/>
              </a:gdLst>
              <a:ahLst/>
              <a:cxnLst/>
              <a:rect l="rtl" t="rtt" r="rtr" b="rtb"/>
              <a:pathLst>
                <a:path w="976800" h="270600">
                  <a:moveTo>
                    <a:pt x="26400" y="0"/>
                  </a:moveTo>
                  <a:lnTo>
                    <a:pt x="950400" y="0"/>
                  </a:lnTo>
                  <a:cubicBezTo>
                    <a:pt x="964973" y="0"/>
                    <a:pt x="976800" y="11827"/>
                    <a:pt x="976800" y="26400"/>
                  </a:cubicBezTo>
                  <a:lnTo>
                    <a:pt x="976800" y="244200"/>
                  </a:lnTo>
                  <a:cubicBezTo>
                    <a:pt x="976800" y="258773"/>
                    <a:pt x="964973" y="270600"/>
                    <a:pt x="9504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Productivity</a:t>
              </a:r>
            </a:p>
          </p:txBody>
        </p:sp>
        <p:sp>
          <p:nvSpPr>
            <p:cNvPr id="116" name="MainTopic"/>
            <p:cNvSpPr/>
            <p:nvPr/>
          </p:nvSpPr>
          <p:spPr>
            <a:xfrm>
              <a:off x="2537200" y="2579854"/>
              <a:ext cx="561000" cy="270600"/>
            </a:xfrm>
            <a:custGeom>
              <a:avLst/>
              <a:gdLst>
                <a:gd name="rtl" fmla="*/ 114180 w 561000"/>
                <a:gd name="rtt" fmla="*/ 49170 h 270600"/>
                <a:gd name="rtr" fmla="*/ 444180 w 561000"/>
                <a:gd name="rtb" fmla="*/ 214170 h 270600"/>
              </a:gdLst>
              <a:ahLst/>
              <a:cxnLst/>
              <a:rect l="rtl" t="rtt" r="rtr" b="rtb"/>
              <a:pathLst>
                <a:path w="561000" h="270600">
                  <a:moveTo>
                    <a:pt x="26400" y="0"/>
                  </a:moveTo>
                  <a:lnTo>
                    <a:pt x="534600" y="0"/>
                  </a:lnTo>
                  <a:cubicBezTo>
                    <a:pt x="549173" y="0"/>
                    <a:pt x="561000" y="11827"/>
                    <a:pt x="561000" y="26400"/>
                  </a:cubicBezTo>
                  <a:lnTo>
                    <a:pt x="561000" y="244200"/>
                  </a:lnTo>
                  <a:cubicBezTo>
                    <a:pt x="561000" y="258773"/>
                    <a:pt x="549173" y="270600"/>
                    <a:pt x="5346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Build</a:t>
              </a:r>
            </a:p>
          </p:txBody>
        </p:sp>
        <p:sp>
          <p:nvSpPr>
            <p:cNvPr id="117" name="MainTopic"/>
            <p:cNvSpPr/>
            <p:nvPr/>
          </p:nvSpPr>
          <p:spPr>
            <a:xfrm>
              <a:off x="2398600" y="2091454"/>
              <a:ext cx="699600" cy="270600"/>
            </a:xfrm>
            <a:custGeom>
              <a:avLst/>
              <a:gdLst>
                <a:gd name="rtl" fmla="*/ 114180 w 699600"/>
                <a:gd name="rtt" fmla="*/ 49170 h 270600"/>
                <a:gd name="rtr" fmla="*/ 582780 w 699600"/>
                <a:gd name="rtb" fmla="*/ 214170 h 270600"/>
              </a:gdLst>
              <a:ahLst/>
              <a:cxnLst/>
              <a:rect l="rtl" t="rtt" r="rtr" b="rtb"/>
              <a:pathLst>
                <a:path w="699600" h="270600">
                  <a:moveTo>
                    <a:pt x="26400" y="0"/>
                  </a:moveTo>
                  <a:lnTo>
                    <a:pt x="673200" y="0"/>
                  </a:lnTo>
                  <a:cubicBezTo>
                    <a:pt x="687773" y="0"/>
                    <a:pt x="699600" y="11827"/>
                    <a:pt x="699600" y="26400"/>
                  </a:cubicBezTo>
                  <a:lnTo>
                    <a:pt x="699600" y="244200"/>
                  </a:lnTo>
                  <a:cubicBezTo>
                    <a:pt x="699600" y="258773"/>
                    <a:pt x="687773" y="270600"/>
                    <a:pt x="6732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Testing</a:t>
              </a:r>
            </a:p>
          </p:txBody>
        </p:sp>
        <p:sp>
          <p:nvSpPr>
            <p:cNvPr id="118" name="MainTopic"/>
            <p:cNvSpPr/>
            <p:nvPr/>
          </p:nvSpPr>
          <p:spPr>
            <a:xfrm>
              <a:off x="2418400" y="1603054"/>
              <a:ext cx="679800" cy="270600"/>
            </a:xfrm>
            <a:custGeom>
              <a:avLst/>
              <a:gdLst>
                <a:gd name="rtl" fmla="*/ 114180 w 679800"/>
                <a:gd name="rtt" fmla="*/ 49170 h 270600"/>
                <a:gd name="rtr" fmla="*/ 562980 w 679800"/>
                <a:gd name="rtb" fmla="*/ 214170 h 270600"/>
              </a:gdLst>
              <a:ahLst/>
              <a:cxnLst/>
              <a:rect l="rtl" t="rtt" r="rtr" b="rtb"/>
              <a:pathLst>
                <a:path w="679800" h="270600">
                  <a:moveTo>
                    <a:pt x="26400" y="0"/>
                  </a:moveTo>
                  <a:lnTo>
                    <a:pt x="653400" y="0"/>
                  </a:lnTo>
                  <a:cubicBezTo>
                    <a:pt x="667973" y="0"/>
                    <a:pt x="679800" y="11827"/>
                    <a:pt x="679800" y="26400"/>
                  </a:cubicBezTo>
                  <a:lnTo>
                    <a:pt x="679800" y="244200"/>
                  </a:lnTo>
                  <a:cubicBezTo>
                    <a:pt x="679800" y="258773"/>
                    <a:pt x="667973" y="270600"/>
                    <a:pt x="6534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Deploy</a:t>
              </a:r>
            </a:p>
          </p:txBody>
        </p:sp>
        <p:sp>
          <p:nvSpPr>
            <p:cNvPr id="119" name="MainTopic"/>
            <p:cNvSpPr/>
            <p:nvPr/>
          </p:nvSpPr>
          <p:spPr>
            <a:xfrm>
              <a:off x="2345800" y="1114654"/>
              <a:ext cx="752400" cy="270600"/>
            </a:xfrm>
            <a:custGeom>
              <a:avLst/>
              <a:gdLst>
                <a:gd name="rtl" fmla="*/ 114180 w 752400"/>
                <a:gd name="rtt" fmla="*/ 49170 h 270600"/>
                <a:gd name="rtr" fmla="*/ 635580 w 752400"/>
                <a:gd name="rtb" fmla="*/ 214170 h 270600"/>
              </a:gdLst>
              <a:ahLst/>
              <a:cxnLst/>
              <a:rect l="rtl" t="rtt" r="rtr" b="rtb"/>
              <a:pathLst>
                <a:path w="752400" h="270600">
                  <a:moveTo>
                    <a:pt x="26400" y="0"/>
                  </a:moveTo>
                  <a:lnTo>
                    <a:pt x="726000" y="0"/>
                  </a:lnTo>
                  <a:cubicBezTo>
                    <a:pt x="740573" y="0"/>
                    <a:pt x="752400" y="11827"/>
                    <a:pt x="752400" y="26400"/>
                  </a:cubicBezTo>
                  <a:lnTo>
                    <a:pt x="752400" y="244200"/>
                  </a:lnTo>
                  <a:cubicBezTo>
                    <a:pt x="752400" y="258773"/>
                    <a:pt x="740573" y="270600"/>
                    <a:pt x="7260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Fx Tools</a:t>
              </a:r>
            </a:p>
          </p:txBody>
        </p:sp>
        <p:sp>
          <p:nvSpPr>
            <p:cNvPr id="120" name="MainTopic"/>
            <p:cNvSpPr/>
            <p:nvPr/>
          </p:nvSpPr>
          <p:spPr>
            <a:xfrm>
              <a:off x="2557000" y="626254"/>
              <a:ext cx="541200" cy="270600"/>
            </a:xfrm>
            <a:custGeom>
              <a:avLst/>
              <a:gdLst>
                <a:gd name="rtl" fmla="*/ 114180 w 541200"/>
                <a:gd name="rtt" fmla="*/ 49170 h 270600"/>
                <a:gd name="rtr" fmla="*/ 424380 w 541200"/>
                <a:gd name="rtb" fmla="*/ 214170 h 270600"/>
              </a:gdLst>
              <a:ahLst/>
              <a:cxnLst/>
              <a:rect l="rtl" t="rtt" r="rtr" b="rtb"/>
              <a:pathLst>
                <a:path w="541200" h="270600">
                  <a:moveTo>
                    <a:pt x="26400" y="0"/>
                  </a:moveTo>
                  <a:lnTo>
                    <a:pt x="514800" y="0"/>
                  </a:lnTo>
                  <a:cubicBezTo>
                    <a:pt x="529373" y="0"/>
                    <a:pt x="541200" y="11827"/>
                    <a:pt x="541200" y="26400"/>
                  </a:cubicBezTo>
                  <a:lnTo>
                    <a:pt x="541200" y="244200"/>
                  </a:lnTo>
                  <a:cubicBezTo>
                    <a:pt x="541200" y="258773"/>
                    <a:pt x="529373" y="270600"/>
                    <a:pt x="5148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Data</a:t>
              </a:r>
            </a:p>
          </p:txBody>
        </p:sp>
        <p:sp>
          <p:nvSpPr>
            <p:cNvPr id="121" name="MainTopic"/>
            <p:cNvSpPr/>
            <p:nvPr/>
          </p:nvSpPr>
          <p:spPr>
            <a:xfrm>
              <a:off x="2062000" y="137854"/>
              <a:ext cx="1036200" cy="270600"/>
            </a:xfrm>
            <a:custGeom>
              <a:avLst/>
              <a:gdLst>
                <a:gd name="rtl" fmla="*/ 114180 w 1036200"/>
                <a:gd name="rtt" fmla="*/ 49170 h 270600"/>
                <a:gd name="rtr" fmla="*/ 919380 w 1036200"/>
                <a:gd name="rtb" fmla="*/ 214170 h 270600"/>
              </a:gdLst>
              <a:ahLst/>
              <a:cxnLst/>
              <a:rect l="rtl" t="rtt" r="rtr" b="rtb"/>
              <a:pathLst>
                <a:path w="1036200" h="270600">
                  <a:moveTo>
                    <a:pt x="26400" y="0"/>
                  </a:moveTo>
                  <a:lnTo>
                    <a:pt x="1009800" y="0"/>
                  </a:lnTo>
                  <a:cubicBezTo>
                    <a:pt x="1024373" y="0"/>
                    <a:pt x="1036200" y="11827"/>
                    <a:pt x="1036200" y="26400"/>
                  </a:cubicBezTo>
                  <a:lnTo>
                    <a:pt x="1036200" y="244200"/>
                  </a:lnTo>
                  <a:cubicBezTo>
                    <a:pt x="1036200" y="258773"/>
                    <a:pt x="1024373" y="270600"/>
                    <a:pt x="10098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Components</a:t>
              </a:r>
            </a:p>
          </p:txBody>
        </p:sp>
        <p:sp>
          <p:nvSpPr>
            <p:cNvPr id="122" name="MainTopic"/>
            <p:cNvSpPr/>
            <p:nvPr/>
          </p:nvSpPr>
          <p:spPr>
            <a:xfrm>
              <a:off x="2563600" y="5998654"/>
              <a:ext cx="534600" cy="270600"/>
            </a:xfrm>
            <a:custGeom>
              <a:avLst/>
              <a:gdLst>
                <a:gd name="rtl" fmla="*/ 114180 w 534600"/>
                <a:gd name="rtt" fmla="*/ 49170 h 270600"/>
                <a:gd name="rtr" fmla="*/ 417780 w 534600"/>
                <a:gd name="rtb" fmla="*/ 214170 h 270600"/>
              </a:gdLst>
              <a:ahLst/>
              <a:cxnLst/>
              <a:rect l="rtl" t="rtt" r="rtr" b="rtb"/>
              <a:pathLst>
                <a:path w="534600" h="270600">
                  <a:moveTo>
                    <a:pt x="26400" y="0"/>
                  </a:moveTo>
                  <a:lnTo>
                    <a:pt x="508200" y="0"/>
                  </a:lnTo>
                  <a:cubicBezTo>
                    <a:pt x="522773" y="0"/>
                    <a:pt x="534600" y="11827"/>
                    <a:pt x="534600" y="26400"/>
                  </a:cubicBezTo>
                  <a:lnTo>
                    <a:pt x="534600" y="244200"/>
                  </a:lnTo>
                  <a:cubicBezTo>
                    <a:pt x="534600" y="258773"/>
                    <a:pt x="522773" y="270600"/>
                    <a:pt x="508200" y="270600"/>
                  </a:cubicBezTo>
                  <a:lnTo>
                    <a:pt x="26400" y="270600"/>
                  </a:lnTo>
                  <a:cubicBezTo>
                    <a:pt x="11827" y="270600"/>
                    <a:pt x="0" y="258773"/>
                    <a:pt x="0" y="244200"/>
                  </a:cubicBezTo>
                  <a:lnTo>
                    <a:pt x="0" y="26400"/>
                  </a:lnTo>
                  <a:cubicBezTo>
                    <a:pt x="0" y="11827"/>
                    <a:pt x="11827" y="0"/>
                    <a:pt x="26400" y="0"/>
                  </a:cubicBezTo>
                  <a:close/>
                </a:path>
              </a:pathLst>
            </a:custGeom>
            <a:solidFill>
              <a:srgbClr val="F5F9FE"/>
            </a:solidFill>
            <a:ln w="6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24">
                  <a:solidFill>
                    <a:srgbClr val="303030"/>
                  </a:solidFill>
                  <a:latin typeface="微软雅黑"/>
                </a:rPr>
                <a:t>Web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6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133350"/>
            <a:ext cx="566823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目前主流技术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路线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/>
              <a:cs typeface="Bebas Neue" charset="0"/>
              <a:sym typeface="Bebas Neue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783150"/>
            <a:ext cx="566823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1F497D"/>
                </a:solidFill>
                <a:latin typeface="微软雅黑"/>
                <a:cs typeface="Bebas Neue" charset="0"/>
                <a:sym typeface="Bebas Neue" charset="0"/>
              </a:rPr>
              <a:t>后端（</a:t>
            </a:r>
            <a:r>
              <a:rPr lang="en-US" altLang="zh-CN" sz="2400" dirty="0" err="1" smtClean="0">
                <a:solidFill>
                  <a:srgbClr val="1F497D"/>
                </a:solidFill>
                <a:latin typeface="微软雅黑"/>
                <a:cs typeface="Bebas Neue" charset="0"/>
                <a:sym typeface="Bebas Neue" charset="0"/>
              </a:rPr>
              <a:t>.net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/>
                <a:cs typeface="Bebas Neue" charset="0"/>
                <a:sym typeface="Bebas Neue" charset="0"/>
              </a:rPr>
              <a:t>）</a:t>
            </a:r>
            <a:endParaRPr lang="en-US" altLang="zh-CN" sz="2400" dirty="0">
              <a:solidFill>
                <a:srgbClr val="1F497D"/>
              </a:solidFill>
              <a:latin typeface="微软雅黑"/>
              <a:cs typeface="Bebas Neue" charset="0"/>
              <a:sym typeface="Bebas Neue" charset="0"/>
            </a:endParaRPr>
          </a:p>
        </p:txBody>
      </p:sp>
      <p:grpSp>
        <p:nvGrpSpPr>
          <p:cNvPr id="111" name="Group227"/>
          <p:cNvGrpSpPr/>
          <p:nvPr/>
        </p:nvGrpSpPr>
        <p:grpSpPr>
          <a:xfrm>
            <a:off x="1796812" y="1164392"/>
            <a:ext cx="4599475" cy="5100640"/>
            <a:chOff x="2706200" y="1359900"/>
            <a:chExt cx="3731600" cy="4138200"/>
          </a:xfrm>
        </p:grpSpPr>
        <p:sp>
          <p:nvSpPr>
            <p:cNvPr id="112" name="MMConnector"/>
            <p:cNvSpPr/>
            <p:nvPr/>
          </p:nvSpPr>
          <p:spPr>
            <a:xfrm>
              <a:off x="3424400" y="2621500"/>
              <a:ext cx="478800" cy="1615000"/>
            </a:xfrm>
            <a:custGeom>
              <a:avLst/>
              <a:gdLst/>
              <a:ahLst/>
              <a:cxnLst/>
              <a:rect l="0" t="0" r="0" b="0"/>
              <a:pathLst>
                <a:path w="478800" h="1615000" fill="none">
                  <a:moveTo>
                    <a:pt x="-87400" y="807500"/>
                  </a:moveTo>
                  <a:lnTo>
                    <a:pt x="83904" y="807500"/>
                  </a:lnTo>
                  <a:lnTo>
                    <a:pt x="83904" y="-761900"/>
                  </a:lnTo>
                  <a:cubicBezTo>
                    <a:pt x="83904" y="-787071"/>
                    <a:pt x="104333" y="-807500"/>
                    <a:pt x="129504" y="-807500"/>
                  </a:cubicBezTo>
                  <a:lnTo>
                    <a:pt x="391400" y="-80750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3" name="MMConnector"/>
            <p:cNvSpPr/>
            <p:nvPr/>
          </p:nvSpPr>
          <p:spPr>
            <a:xfrm>
              <a:off x="3424400" y="4177600"/>
              <a:ext cx="478800" cy="1497200"/>
            </a:xfrm>
            <a:custGeom>
              <a:avLst/>
              <a:gdLst/>
              <a:ahLst/>
              <a:cxnLst/>
              <a:rect l="0" t="0" r="0" b="0"/>
              <a:pathLst>
                <a:path w="478800" h="1497200" fill="none">
                  <a:moveTo>
                    <a:pt x="-87400" y="-748600"/>
                  </a:moveTo>
                  <a:lnTo>
                    <a:pt x="83904" y="-748600"/>
                  </a:lnTo>
                  <a:lnTo>
                    <a:pt x="83904" y="703000"/>
                  </a:lnTo>
                  <a:cubicBezTo>
                    <a:pt x="83904" y="728171"/>
                    <a:pt x="104333" y="748600"/>
                    <a:pt x="129504" y="748600"/>
                  </a:cubicBezTo>
                  <a:lnTo>
                    <a:pt x="391400" y="74860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4" name="MMConnector"/>
            <p:cNvSpPr/>
            <p:nvPr/>
          </p:nvSpPr>
          <p:spPr>
            <a:xfrm>
              <a:off x="3424400" y="3370100"/>
              <a:ext cx="478800" cy="117800"/>
            </a:xfrm>
            <a:custGeom>
              <a:avLst/>
              <a:gdLst/>
              <a:ahLst/>
              <a:cxnLst/>
              <a:rect l="0" t="0" r="0" b="0"/>
              <a:pathLst>
                <a:path w="478800" h="117800" fill="none">
                  <a:moveTo>
                    <a:pt x="-87400" y="58900"/>
                  </a:moveTo>
                  <a:lnTo>
                    <a:pt x="83904" y="58900"/>
                  </a:lnTo>
                  <a:lnTo>
                    <a:pt x="83904" y="-13300"/>
                  </a:lnTo>
                  <a:cubicBezTo>
                    <a:pt x="83904" y="-38471"/>
                    <a:pt x="104333" y="-58900"/>
                    <a:pt x="129504" y="-58900"/>
                  </a:cubicBezTo>
                  <a:lnTo>
                    <a:pt x="391400" y="-5890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5" name="MMConnector"/>
            <p:cNvSpPr/>
            <p:nvPr/>
          </p:nvSpPr>
          <p:spPr>
            <a:xfrm>
              <a:off x="4693600" y="1742750"/>
              <a:ext cx="205200" cy="142500"/>
            </a:xfrm>
            <a:custGeom>
              <a:avLst/>
              <a:gdLst/>
              <a:ahLst/>
              <a:cxnLst/>
              <a:rect l="0" t="0" r="0" b="0"/>
              <a:pathLst>
                <a:path w="205200" h="142500" fill="none">
                  <a:moveTo>
                    <a:pt x="-102600" y="71250"/>
                  </a:moveTo>
                  <a:cubicBezTo>
                    <a:pt x="-3939" y="71250"/>
                    <a:pt x="2352" y="-71250"/>
                    <a:pt x="102600" y="-712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6" name="MMConnector"/>
            <p:cNvSpPr/>
            <p:nvPr/>
          </p:nvSpPr>
          <p:spPr>
            <a:xfrm>
              <a:off x="5218000" y="1612600"/>
              <a:ext cx="205200" cy="117800"/>
            </a:xfrm>
            <a:custGeom>
              <a:avLst/>
              <a:gdLst/>
              <a:ahLst/>
              <a:cxnLst/>
              <a:rect l="0" t="0" r="0" b="0"/>
              <a:pathLst>
                <a:path w="205200" h="117800" fill="none">
                  <a:moveTo>
                    <a:pt x="-102600" y="58900"/>
                  </a:moveTo>
                  <a:cubicBezTo>
                    <a:pt x="-6759" y="58900"/>
                    <a:pt x="8932" y="-58900"/>
                    <a:pt x="102600" y="-589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7" name="MMConnector"/>
            <p:cNvSpPr/>
            <p:nvPr/>
          </p:nvSpPr>
          <p:spPr>
            <a:xfrm>
              <a:off x="4693600" y="1919450"/>
              <a:ext cx="205200" cy="210900"/>
            </a:xfrm>
            <a:custGeom>
              <a:avLst/>
              <a:gdLst/>
              <a:ahLst/>
              <a:cxnLst/>
              <a:rect l="0" t="0" r="0" b="0"/>
              <a:pathLst>
                <a:path w="205200" h="210900" fill="none">
                  <a:moveTo>
                    <a:pt x="-102600" y="-105450"/>
                  </a:moveTo>
                  <a:cubicBezTo>
                    <a:pt x="3657" y="-105450"/>
                    <a:pt x="-15373" y="105450"/>
                    <a:pt x="102600" y="1054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8" name="MMConnector"/>
            <p:cNvSpPr/>
            <p:nvPr/>
          </p:nvSpPr>
          <p:spPr>
            <a:xfrm>
              <a:off x="4693600" y="2037250"/>
              <a:ext cx="205200" cy="446500"/>
            </a:xfrm>
            <a:custGeom>
              <a:avLst/>
              <a:gdLst/>
              <a:ahLst/>
              <a:cxnLst/>
              <a:rect l="0" t="0" r="0" b="0"/>
              <a:pathLst>
                <a:path w="205200" h="446500" fill="none">
                  <a:moveTo>
                    <a:pt x="-102600" y="-223250"/>
                  </a:moveTo>
                  <a:cubicBezTo>
                    <a:pt x="25911" y="-223250"/>
                    <a:pt x="-67298" y="223250"/>
                    <a:pt x="102600" y="2232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9" name="MMConnector"/>
            <p:cNvSpPr/>
            <p:nvPr/>
          </p:nvSpPr>
          <p:spPr>
            <a:xfrm>
              <a:off x="4480800" y="3181050"/>
              <a:ext cx="205200" cy="260300"/>
            </a:xfrm>
            <a:custGeom>
              <a:avLst/>
              <a:gdLst/>
              <a:ahLst/>
              <a:cxnLst/>
              <a:rect l="0" t="0" r="0" b="0"/>
              <a:pathLst>
                <a:path w="205200" h="260300" fill="none">
                  <a:moveTo>
                    <a:pt x="-102600" y="130150"/>
                  </a:moveTo>
                  <a:cubicBezTo>
                    <a:pt x="8893" y="130150"/>
                    <a:pt x="-27591" y="-130150"/>
                    <a:pt x="102600" y="-1301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0" name="MMConnector"/>
            <p:cNvSpPr/>
            <p:nvPr/>
          </p:nvSpPr>
          <p:spPr>
            <a:xfrm>
              <a:off x="4480800" y="3475550"/>
              <a:ext cx="205200" cy="328700"/>
            </a:xfrm>
            <a:custGeom>
              <a:avLst/>
              <a:gdLst/>
              <a:ahLst/>
              <a:cxnLst/>
              <a:rect l="0" t="0" r="0" b="0"/>
              <a:pathLst>
                <a:path w="205200" h="328700" fill="none">
                  <a:moveTo>
                    <a:pt x="-102600" y="-164350"/>
                  </a:moveTo>
                  <a:cubicBezTo>
                    <a:pt x="15700" y="-164350"/>
                    <a:pt x="-43474" y="164350"/>
                    <a:pt x="102600" y="1643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1" name="MMConnector"/>
            <p:cNvSpPr/>
            <p:nvPr/>
          </p:nvSpPr>
          <p:spPr>
            <a:xfrm>
              <a:off x="4480800" y="3593350"/>
              <a:ext cx="205200" cy="564300"/>
            </a:xfrm>
            <a:custGeom>
              <a:avLst/>
              <a:gdLst/>
              <a:ahLst/>
              <a:cxnLst/>
              <a:rect l="0" t="0" r="0" b="0"/>
              <a:pathLst>
                <a:path w="205200" h="564300" fill="none">
                  <a:moveTo>
                    <a:pt x="-102600" y="-282150"/>
                  </a:moveTo>
                  <a:cubicBezTo>
                    <a:pt x="33771" y="-282150"/>
                    <a:pt x="-85639" y="282150"/>
                    <a:pt x="102600" y="2821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2" name="MMConnector"/>
            <p:cNvSpPr/>
            <p:nvPr/>
          </p:nvSpPr>
          <p:spPr>
            <a:xfrm>
              <a:off x="4480800" y="3711150"/>
              <a:ext cx="205200" cy="799900"/>
            </a:xfrm>
            <a:custGeom>
              <a:avLst/>
              <a:gdLst/>
              <a:ahLst/>
              <a:cxnLst/>
              <a:rect l="0" t="0" r="0" b="0"/>
              <a:pathLst>
                <a:path w="205200" h="799900" fill="none">
                  <a:moveTo>
                    <a:pt x="-102600" y="-399950"/>
                  </a:moveTo>
                  <a:cubicBezTo>
                    <a:pt x="40991" y="-399950"/>
                    <a:pt x="-102485" y="399950"/>
                    <a:pt x="102600" y="3999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3" name="MMConnector"/>
            <p:cNvSpPr/>
            <p:nvPr/>
          </p:nvSpPr>
          <p:spPr>
            <a:xfrm>
              <a:off x="4465600" y="4737150"/>
              <a:ext cx="205200" cy="378100"/>
            </a:xfrm>
            <a:custGeom>
              <a:avLst/>
              <a:gdLst/>
              <a:ahLst/>
              <a:cxnLst/>
              <a:rect l="0" t="0" r="0" b="0"/>
              <a:pathLst>
                <a:path w="205200" h="378100" fill="none">
                  <a:moveTo>
                    <a:pt x="-102600" y="189050"/>
                  </a:moveTo>
                  <a:cubicBezTo>
                    <a:pt x="20237" y="189050"/>
                    <a:pt x="-54060" y="-189050"/>
                    <a:pt x="102600" y="-1890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4" name="MMConnector"/>
            <p:cNvSpPr/>
            <p:nvPr/>
          </p:nvSpPr>
          <p:spPr>
            <a:xfrm>
              <a:off x="4465600" y="4854950"/>
              <a:ext cx="205200" cy="142500"/>
            </a:xfrm>
            <a:custGeom>
              <a:avLst/>
              <a:gdLst/>
              <a:ahLst/>
              <a:cxnLst/>
              <a:rect l="0" t="0" r="0" b="0"/>
              <a:pathLst>
                <a:path w="205200" h="142500" fill="none">
                  <a:moveTo>
                    <a:pt x="-102600" y="71250"/>
                  </a:moveTo>
                  <a:cubicBezTo>
                    <a:pt x="-3939" y="71250"/>
                    <a:pt x="2352" y="-71250"/>
                    <a:pt x="102600" y="-712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5" name="MMConnector"/>
            <p:cNvSpPr/>
            <p:nvPr/>
          </p:nvSpPr>
          <p:spPr>
            <a:xfrm>
              <a:off x="4465600" y="4972750"/>
              <a:ext cx="205200" cy="93100"/>
            </a:xfrm>
            <a:custGeom>
              <a:avLst/>
              <a:gdLst/>
              <a:ahLst/>
              <a:cxnLst/>
              <a:rect l="0" t="0" r="0" b="0"/>
              <a:pathLst>
                <a:path w="205200" h="93100" fill="none">
                  <a:moveTo>
                    <a:pt x="-102600" y="-46550"/>
                  </a:moveTo>
                  <a:cubicBezTo>
                    <a:pt x="-9610" y="-46550"/>
                    <a:pt x="15583" y="46550"/>
                    <a:pt x="102600" y="465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6" name="MMConnector"/>
            <p:cNvSpPr/>
            <p:nvPr/>
          </p:nvSpPr>
          <p:spPr>
            <a:xfrm>
              <a:off x="4465600" y="5090550"/>
              <a:ext cx="205200" cy="328700"/>
            </a:xfrm>
            <a:custGeom>
              <a:avLst/>
              <a:gdLst/>
              <a:ahLst/>
              <a:cxnLst/>
              <a:rect l="0" t="0" r="0" b="0"/>
              <a:pathLst>
                <a:path w="205200" h="328700" fill="none">
                  <a:moveTo>
                    <a:pt x="-102600" y="-164350"/>
                  </a:moveTo>
                  <a:cubicBezTo>
                    <a:pt x="15700" y="-164350"/>
                    <a:pt x="-43474" y="164350"/>
                    <a:pt x="102600" y="1643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7" name="MMConnector"/>
            <p:cNvSpPr/>
            <p:nvPr/>
          </p:nvSpPr>
          <p:spPr>
            <a:xfrm>
              <a:off x="4465600" y="5208350"/>
              <a:ext cx="205200" cy="564300"/>
            </a:xfrm>
            <a:custGeom>
              <a:avLst/>
              <a:gdLst/>
              <a:ahLst/>
              <a:cxnLst/>
              <a:rect l="0" t="0" r="0" b="0"/>
              <a:pathLst>
                <a:path w="205200" h="564300" fill="none">
                  <a:moveTo>
                    <a:pt x="-102600" y="-282150"/>
                  </a:moveTo>
                  <a:cubicBezTo>
                    <a:pt x="33771" y="-282150"/>
                    <a:pt x="-85639" y="282150"/>
                    <a:pt x="102600" y="2821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8" name="MMConnector"/>
            <p:cNvSpPr/>
            <p:nvPr/>
          </p:nvSpPr>
          <p:spPr>
            <a:xfrm>
              <a:off x="5218000" y="1730400"/>
              <a:ext cx="205200" cy="117800"/>
            </a:xfrm>
            <a:custGeom>
              <a:avLst/>
              <a:gdLst/>
              <a:ahLst/>
              <a:cxnLst/>
              <a:rect l="0" t="0" r="0" b="0"/>
              <a:pathLst>
                <a:path w="205200" h="117800" fill="none">
                  <a:moveTo>
                    <a:pt x="-102600" y="-58900"/>
                  </a:moveTo>
                  <a:cubicBezTo>
                    <a:pt x="-6759" y="-58900"/>
                    <a:pt x="8932" y="58900"/>
                    <a:pt x="102600" y="589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9" name="MMConnector"/>
            <p:cNvSpPr/>
            <p:nvPr/>
          </p:nvSpPr>
          <p:spPr>
            <a:xfrm>
              <a:off x="5210400" y="2024900"/>
              <a:ext cx="205200" cy="7600"/>
            </a:xfrm>
            <a:custGeom>
              <a:avLst/>
              <a:gdLst/>
              <a:ahLst/>
              <a:cxnLst/>
              <a:rect l="0" t="0" r="0" b="0"/>
              <a:pathLst>
                <a:path w="205200" h="7600" fill="none">
                  <a:moveTo>
                    <a:pt x="-102600" y="0"/>
                  </a:moveTo>
                  <a:cubicBezTo>
                    <a:pt x="-20520" y="0"/>
                    <a:pt x="41040" y="0"/>
                    <a:pt x="102600" y="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0" name="MMConnector"/>
            <p:cNvSpPr/>
            <p:nvPr/>
          </p:nvSpPr>
          <p:spPr>
            <a:xfrm>
              <a:off x="5225600" y="2874200"/>
              <a:ext cx="205200" cy="353400"/>
            </a:xfrm>
            <a:custGeom>
              <a:avLst/>
              <a:gdLst/>
              <a:ahLst/>
              <a:cxnLst/>
              <a:rect l="0" t="0" r="0" b="0"/>
              <a:pathLst>
                <a:path w="205200" h="353400" fill="none">
                  <a:moveTo>
                    <a:pt x="-102600" y="176700"/>
                  </a:moveTo>
                  <a:cubicBezTo>
                    <a:pt x="18012" y="176700"/>
                    <a:pt x="-48868" y="-176700"/>
                    <a:pt x="102600" y="-1767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1" name="MMConnector"/>
            <p:cNvSpPr/>
            <p:nvPr/>
          </p:nvSpPr>
          <p:spPr>
            <a:xfrm>
              <a:off x="5225600" y="2992000"/>
              <a:ext cx="205200" cy="117800"/>
            </a:xfrm>
            <a:custGeom>
              <a:avLst/>
              <a:gdLst/>
              <a:ahLst/>
              <a:cxnLst/>
              <a:rect l="0" t="0" r="0" b="0"/>
              <a:pathLst>
                <a:path w="205200" h="117800" fill="none">
                  <a:moveTo>
                    <a:pt x="-102600" y="58900"/>
                  </a:moveTo>
                  <a:cubicBezTo>
                    <a:pt x="-6759" y="58900"/>
                    <a:pt x="8932" y="-58900"/>
                    <a:pt x="102600" y="-589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2" name="MMConnector"/>
            <p:cNvSpPr/>
            <p:nvPr/>
          </p:nvSpPr>
          <p:spPr>
            <a:xfrm>
              <a:off x="5225600" y="3109800"/>
              <a:ext cx="205200" cy="117800"/>
            </a:xfrm>
            <a:custGeom>
              <a:avLst/>
              <a:gdLst/>
              <a:ahLst/>
              <a:cxnLst/>
              <a:rect l="0" t="0" r="0" b="0"/>
              <a:pathLst>
                <a:path w="205200" h="117800" fill="none">
                  <a:moveTo>
                    <a:pt x="-102600" y="-58900"/>
                  </a:moveTo>
                  <a:cubicBezTo>
                    <a:pt x="-6759" y="-58900"/>
                    <a:pt x="8932" y="58900"/>
                    <a:pt x="102600" y="589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3" name="MMConnector"/>
            <p:cNvSpPr/>
            <p:nvPr/>
          </p:nvSpPr>
          <p:spPr>
            <a:xfrm>
              <a:off x="5225600" y="3227600"/>
              <a:ext cx="205200" cy="353400"/>
            </a:xfrm>
            <a:custGeom>
              <a:avLst/>
              <a:gdLst/>
              <a:ahLst/>
              <a:cxnLst/>
              <a:rect l="0" t="0" r="0" b="0"/>
              <a:pathLst>
                <a:path w="205200" h="353400" fill="none">
                  <a:moveTo>
                    <a:pt x="-102600" y="-176700"/>
                  </a:moveTo>
                  <a:cubicBezTo>
                    <a:pt x="18012" y="-176700"/>
                    <a:pt x="-48868" y="176700"/>
                    <a:pt x="102600" y="1767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4" name="MainIdea"/>
            <p:cNvSpPr/>
            <p:nvPr/>
          </p:nvSpPr>
          <p:spPr>
            <a:xfrm>
              <a:off x="2729000" y="3212400"/>
              <a:ext cx="608000" cy="433200"/>
            </a:xfrm>
            <a:custGeom>
              <a:avLst/>
              <a:gdLst>
                <a:gd name="rtl" fmla="*/ 154280 w 608000"/>
                <a:gd name="rtt" fmla="*/ 117420 h 433200"/>
                <a:gd name="rtr" fmla="*/ 450680 w 608000"/>
                <a:gd name="rtb" fmla="*/ 307420 h 433200"/>
              </a:gdLst>
              <a:ahLst/>
              <a:cxnLst/>
              <a:rect l="rtl" t="rtt" r="rtr" b="rtb"/>
              <a:pathLst>
                <a:path w="608000" h="433200">
                  <a:moveTo>
                    <a:pt x="30400" y="0"/>
                  </a:moveTo>
                  <a:lnTo>
                    <a:pt x="577600" y="0"/>
                  </a:lnTo>
                  <a:cubicBezTo>
                    <a:pt x="594381" y="0"/>
                    <a:pt x="608000" y="13619"/>
                    <a:pt x="608000" y="30400"/>
                  </a:cubicBezTo>
                  <a:lnTo>
                    <a:pt x="608000" y="402800"/>
                  </a:lnTo>
                  <a:cubicBezTo>
                    <a:pt x="608000" y="419581"/>
                    <a:pt x="594381" y="433200"/>
                    <a:pt x="577600" y="433200"/>
                  </a:cubicBezTo>
                  <a:lnTo>
                    <a:pt x="30400" y="433200"/>
                  </a:lnTo>
                  <a:cubicBezTo>
                    <a:pt x="13619" y="433200"/>
                    <a:pt x="0" y="419581"/>
                    <a:pt x="0" y="4028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EAF3FC"/>
            </a:solidFill>
            <a:ln w="228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600" dirty="0" err="1">
                  <a:solidFill>
                    <a:srgbClr val="303030"/>
                  </a:solidFill>
                  <a:latin typeface="微软雅黑"/>
                </a:rPr>
                <a:t>.</a:t>
              </a:r>
              <a:r>
                <a:rPr dirty="0" err="1">
                  <a:solidFill>
                    <a:srgbClr val="303030"/>
                  </a:solidFill>
                  <a:latin typeface="微软雅黑"/>
                </a:rPr>
                <a:t>net</a:t>
              </a:r>
              <a:endParaRPr dirty="0">
                <a:solidFill>
                  <a:srgbClr val="303030"/>
                </a:solidFill>
                <a:latin typeface="微软雅黑"/>
              </a:endParaRPr>
            </a:p>
          </p:txBody>
        </p:sp>
        <p:sp>
          <p:nvSpPr>
            <p:cNvPr id="135" name="MainTopic"/>
            <p:cNvSpPr/>
            <p:nvPr/>
          </p:nvSpPr>
          <p:spPr>
            <a:xfrm>
              <a:off x="3815800" y="1673400"/>
              <a:ext cx="775200" cy="281200"/>
            </a:xfrm>
            <a:custGeom>
              <a:avLst/>
              <a:gdLst>
                <a:gd name="rtl" fmla="*/ 131480 w 775200"/>
                <a:gd name="rtt" fmla="*/ 56620 h 281200"/>
                <a:gd name="rtr" fmla="*/ 640680 w 775200"/>
                <a:gd name="rtb" fmla="*/ 216220 h 281200"/>
              </a:gdLst>
              <a:ahLst/>
              <a:cxnLst/>
              <a:rect l="rtl" t="rtt" r="rtr" b="rtb"/>
              <a:pathLst>
                <a:path w="775200" h="281200">
                  <a:moveTo>
                    <a:pt x="30400" y="0"/>
                  </a:moveTo>
                  <a:lnTo>
                    <a:pt x="744800" y="0"/>
                  </a:lnTo>
                  <a:cubicBezTo>
                    <a:pt x="761581" y="0"/>
                    <a:pt x="775200" y="13619"/>
                    <a:pt x="775200" y="30400"/>
                  </a:cubicBezTo>
                  <a:lnTo>
                    <a:pt x="775200" y="250800"/>
                  </a:lnTo>
                  <a:cubicBezTo>
                    <a:pt x="775200" y="267581"/>
                    <a:pt x="761581" y="281200"/>
                    <a:pt x="744800" y="281200"/>
                  </a:cubicBezTo>
                  <a:lnTo>
                    <a:pt x="30400" y="281200"/>
                  </a:lnTo>
                  <a:cubicBezTo>
                    <a:pt x="13619" y="281200"/>
                    <a:pt x="0" y="267581"/>
                    <a:pt x="0" y="2508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 dirty="0">
                  <a:solidFill>
                    <a:srgbClr val="303030"/>
                  </a:solidFill>
                  <a:latin typeface="微软雅黑"/>
                </a:rPr>
                <a:t>Desktop</a:t>
              </a:r>
            </a:p>
          </p:txBody>
        </p:sp>
        <p:sp>
          <p:nvSpPr>
            <p:cNvPr id="136" name="MainTopic"/>
            <p:cNvSpPr/>
            <p:nvPr/>
          </p:nvSpPr>
          <p:spPr>
            <a:xfrm>
              <a:off x="3815800" y="4785600"/>
              <a:ext cx="547200" cy="281200"/>
            </a:xfrm>
            <a:custGeom>
              <a:avLst/>
              <a:gdLst>
                <a:gd name="rtl" fmla="*/ 131480 w 547200"/>
                <a:gd name="rtt" fmla="*/ 56620 h 281200"/>
                <a:gd name="rtr" fmla="*/ 412680 w 547200"/>
                <a:gd name="rtb" fmla="*/ 216220 h 281200"/>
              </a:gdLst>
              <a:ahLst/>
              <a:cxnLst/>
              <a:rect l="rtl" t="rtt" r="rtr" b="rtb"/>
              <a:pathLst>
                <a:path w="547200" h="281200">
                  <a:moveTo>
                    <a:pt x="30400" y="0"/>
                  </a:moveTo>
                  <a:lnTo>
                    <a:pt x="516800" y="0"/>
                  </a:lnTo>
                  <a:cubicBezTo>
                    <a:pt x="533581" y="0"/>
                    <a:pt x="547200" y="13619"/>
                    <a:pt x="547200" y="30400"/>
                  </a:cubicBezTo>
                  <a:lnTo>
                    <a:pt x="547200" y="250800"/>
                  </a:lnTo>
                  <a:cubicBezTo>
                    <a:pt x="547200" y="267581"/>
                    <a:pt x="533581" y="281200"/>
                    <a:pt x="516800" y="281200"/>
                  </a:cubicBezTo>
                  <a:lnTo>
                    <a:pt x="30400" y="281200"/>
                  </a:lnTo>
                  <a:cubicBezTo>
                    <a:pt x="13619" y="281200"/>
                    <a:pt x="0" y="267581"/>
                    <a:pt x="0" y="2508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>
                  <a:solidFill>
                    <a:srgbClr val="303030"/>
                  </a:solidFill>
                  <a:latin typeface="微软雅黑"/>
                </a:rPr>
                <a:t>SOA</a:t>
              </a:r>
            </a:p>
          </p:txBody>
        </p:sp>
        <p:sp>
          <p:nvSpPr>
            <p:cNvPr id="137" name="MainTopic"/>
            <p:cNvSpPr/>
            <p:nvPr/>
          </p:nvSpPr>
          <p:spPr>
            <a:xfrm>
              <a:off x="3815800" y="3170600"/>
              <a:ext cx="562400" cy="281200"/>
            </a:xfrm>
            <a:custGeom>
              <a:avLst/>
              <a:gdLst>
                <a:gd name="rtl" fmla="*/ 131480 w 562400"/>
                <a:gd name="rtt" fmla="*/ 56620 h 281200"/>
                <a:gd name="rtr" fmla="*/ 427880 w 562400"/>
                <a:gd name="rtb" fmla="*/ 216220 h 281200"/>
              </a:gdLst>
              <a:ahLst/>
              <a:cxnLst/>
              <a:rect l="rtl" t="rtt" r="rtr" b="rtb"/>
              <a:pathLst>
                <a:path w="562400" h="281200">
                  <a:moveTo>
                    <a:pt x="30400" y="0"/>
                  </a:moveTo>
                  <a:lnTo>
                    <a:pt x="532000" y="0"/>
                  </a:lnTo>
                  <a:cubicBezTo>
                    <a:pt x="548781" y="0"/>
                    <a:pt x="562400" y="13619"/>
                    <a:pt x="562400" y="30400"/>
                  </a:cubicBezTo>
                  <a:lnTo>
                    <a:pt x="562400" y="250800"/>
                  </a:lnTo>
                  <a:cubicBezTo>
                    <a:pt x="562400" y="267581"/>
                    <a:pt x="548781" y="281200"/>
                    <a:pt x="532000" y="281200"/>
                  </a:cubicBezTo>
                  <a:lnTo>
                    <a:pt x="30400" y="281200"/>
                  </a:lnTo>
                  <a:cubicBezTo>
                    <a:pt x="13619" y="281200"/>
                    <a:pt x="0" y="267581"/>
                    <a:pt x="0" y="2508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>
                  <a:solidFill>
                    <a:srgbClr val="303030"/>
                  </a:solidFill>
                  <a:latin typeface="微软雅黑"/>
                </a:rPr>
                <a:t>Web</a:t>
              </a:r>
            </a:p>
          </p:txBody>
        </p:sp>
        <p:sp>
          <p:nvSpPr>
            <p:cNvPr id="138" name="SubTopic"/>
            <p:cNvSpPr/>
            <p:nvPr/>
          </p:nvSpPr>
          <p:spPr>
            <a:xfrm>
              <a:off x="4796200" y="1485300"/>
              <a:ext cx="319200" cy="186200"/>
            </a:xfrm>
            <a:custGeom>
              <a:avLst/>
              <a:gdLst>
                <a:gd name="rtl" fmla="*/ 53200 w 319200"/>
                <a:gd name="rtt" fmla="*/ 15960 h 186200"/>
                <a:gd name="rtr" fmla="*/ 266000 w 319200"/>
                <a:gd name="rtb" fmla="*/ 160360 h 186200"/>
              </a:gdLst>
              <a:ahLst/>
              <a:cxnLst/>
              <a:rect l="rtl" t="rtt" r="rtr" b="rtb"/>
              <a:pathLst>
                <a:path w="319200" h="186200" stroke="0">
                  <a:moveTo>
                    <a:pt x="0" y="0"/>
                  </a:moveTo>
                  <a:lnTo>
                    <a:pt x="319200" y="0"/>
                  </a:lnTo>
                  <a:lnTo>
                    <a:pt x="3192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319200" h="186200" fill="none">
                  <a:moveTo>
                    <a:pt x="0" y="186200"/>
                  </a:moveTo>
                  <a:lnTo>
                    <a:pt x="3192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 dirty="0">
                  <a:solidFill>
                    <a:srgbClr val="303030"/>
                  </a:solidFill>
                  <a:latin typeface="微软雅黑"/>
                </a:rPr>
                <a:t>GUI</a:t>
              </a:r>
            </a:p>
          </p:txBody>
        </p:sp>
        <p:sp>
          <p:nvSpPr>
            <p:cNvPr id="139" name="SubTopic"/>
            <p:cNvSpPr/>
            <p:nvPr/>
          </p:nvSpPr>
          <p:spPr>
            <a:xfrm>
              <a:off x="5320600" y="1367500"/>
              <a:ext cx="881600" cy="186200"/>
            </a:xfrm>
            <a:custGeom>
              <a:avLst/>
              <a:gdLst>
                <a:gd name="rtl" fmla="*/ 53200 w 881600"/>
                <a:gd name="rtt" fmla="*/ 15960 h 186200"/>
                <a:gd name="rtr" fmla="*/ 828400 w 881600"/>
                <a:gd name="rtb" fmla="*/ 160360 h 186200"/>
              </a:gdLst>
              <a:ahLst/>
              <a:cxnLst/>
              <a:rect l="rtl" t="rtt" r="rtr" b="rtb"/>
              <a:pathLst>
                <a:path w="881600" h="186200" stroke="0">
                  <a:moveTo>
                    <a:pt x="0" y="0"/>
                  </a:moveTo>
                  <a:lnTo>
                    <a:pt x="881600" y="0"/>
                  </a:lnTo>
                  <a:lnTo>
                    <a:pt x="8816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881600" h="186200" fill="none">
                  <a:moveTo>
                    <a:pt x="0" y="186200"/>
                  </a:moveTo>
                  <a:lnTo>
                    <a:pt x="8816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000" dirty="0">
                  <a:solidFill>
                    <a:srgbClr val="303030"/>
                  </a:solidFill>
                  <a:latin typeface="微软雅黑"/>
                </a:rPr>
                <a:t>Windows Forms</a:t>
              </a:r>
            </a:p>
          </p:txBody>
        </p:sp>
        <p:sp>
          <p:nvSpPr>
            <p:cNvPr id="140" name="SubTopic"/>
            <p:cNvSpPr/>
            <p:nvPr/>
          </p:nvSpPr>
          <p:spPr>
            <a:xfrm>
              <a:off x="4796200" y="1838700"/>
              <a:ext cx="311600" cy="186200"/>
            </a:xfrm>
            <a:custGeom>
              <a:avLst/>
              <a:gdLst>
                <a:gd name="rtl" fmla="*/ 53200 w 311600"/>
                <a:gd name="rtt" fmla="*/ 15960 h 186200"/>
                <a:gd name="rtr" fmla="*/ 258400 w 311600"/>
                <a:gd name="rtb" fmla="*/ 160360 h 186200"/>
              </a:gdLst>
              <a:ahLst/>
              <a:cxnLst/>
              <a:rect l="rtl" t="rtt" r="rtr" b="rtb"/>
              <a:pathLst>
                <a:path w="311600" h="186200" stroke="0">
                  <a:moveTo>
                    <a:pt x="0" y="0"/>
                  </a:moveTo>
                  <a:lnTo>
                    <a:pt x="311600" y="0"/>
                  </a:lnTo>
                  <a:lnTo>
                    <a:pt x="3116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311600" h="186200" fill="none">
                  <a:moveTo>
                    <a:pt x="0" y="186200"/>
                  </a:moveTo>
                  <a:lnTo>
                    <a:pt x="3116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 dirty="0">
                  <a:solidFill>
                    <a:srgbClr val="303030"/>
                  </a:solidFill>
                  <a:latin typeface="微软雅黑"/>
                </a:rPr>
                <a:t>CUI</a:t>
              </a:r>
            </a:p>
          </p:txBody>
        </p:sp>
        <p:sp>
          <p:nvSpPr>
            <p:cNvPr id="141" name="SubTopic"/>
            <p:cNvSpPr/>
            <p:nvPr/>
          </p:nvSpPr>
          <p:spPr>
            <a:xfrm>
              <a:off x="4796200" y="2074300"/>
              <a:ext cx="927200" cy="186200"/>
            </a:xfrm>
            <a:custGeom>
              <a:avLst/>
              <a:gdLst>
                <a:gd name="rtl" fmla="*/ 53200 w 927200"/>
                <a:gd name="rtt" fmla="*/ 15960 h 186200"/>
                <a:gd name="rtr" fmla="*/ 874000 w 927200"/>
                <a:gd name="rtb" fmla="*/ 160360 h 186200"/>
              </a:gdLst>
              <a:ahLst/>
              <a:cxnLst/>
              <a:rect l="rtl" t="rtt" r="rtr" b="rtb"/>
              <a:pathLst>
                <a:path w="927200" h="186200" stroke="0">
                  <a:moveTo>
                    <a:pt x="0" y="0"/>
                  </a:moveTo>
                  <a:lnTo>
                    <a:pt x="927200" y="0"/>
                  </a:lnTo>
                  <a:lnTo>
                    <a:pt x="9272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927200" h="186200" fill="none">
                  <a:moveTo>
                    <a:pt x="0" y="186200"/>
                  </a:moveTo>
                  <a:lnTo>
                    <a:pt x="9272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"/>
                </a:rPr>
                <a:t>Windows Service</a:t>
              </a:r>
            </a:p>
          </p:txBody>
        </p:sp>
        <p:sp>
          <p:nvSpPr>
            <p:cNvPr id="142" name="SubTopic"/>
            <p:cNvSpPr/>
            <p:nvPr/>
          </p:nvSpPr>
          <p:spPr>
            <a:xfrm>
              <a:off x="4583400" y="2864700"/>
              <a:ext cx="539600" cy="186200"/>
            </a:xfrm>
            <a:custGeom>
              <a:avLst/>
              <a:gdLst>
                <a:gd name="rtl" fmla="*/ 53200 w 539600"/>
                <a:gd name="rtt" fmla="*/ 15960 h 186200"/>
                <a:gd name="rtr" fmla="*/ 486400 w 539600"/>
                <a:gd name="rtb" fmla="*/ 160360 h 186200"/>
              </a:gdLst>
              <a:ahLst/>
              <a:cxnLst/>
              <a:rect l="rtl" t="rtt" r="rtr" b="rtb"/>
              <a:pathLst>
                <a:path w="539600" h="186200" stroke="0">
                  <a:moveTo>
                    <a:pt x="0" y="0"/>
                  </a:moveTo>
                  <a:lnTo>
                    <a:pt x="539600" y="0"/>
                  </a:lnTo>
                  <a:lnTo>
                    <a:pt x="5396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539600" h="186200" fill="none">
                  <a:moveTo>
                    <a:pt x="0" y="186200"/>
                  </a:moveTo>
                  <a:lnTo>
                    <a:pt x="5396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"/>
                </a:rPr>
                <a:t>ASP.NET</a:t>
              </a:r>
            </a:p>
          </p:txBody>
        </p:sp>
        <p:sp>
          <p:nvSpPr>
            <p:cNvPr id="143" name="SubTopic"/>
            <p:cNvSpPr/>
            <p:nvPr/>
          </p:nvSpPr>
          <p:spPr>
            <a:xfrm>
              <a:off x="4583400" y="3453700"/>
              <a:ext cx="592800" cy="186200"/>
            </a:xfrm>
            <a:custGeom>
              <a:avLst/>
              <a:gdLst>
                <a:gd name="rtl" fmla="*/ 53200 w 592800"/>
                <a:gd name="rtt" fmla="*/ 15960 h 186200"/>
                <a:gd name="rtr" fmla="*/ 539600 w 592800"/>
                <a:gd name="rtb" fmla="*/ 160360 h 186200"/>
              </a:gdLst>
              <a:ahLst/>
              <a:cxnLst/>
              <a:rect l="rtl" t="rtt" r="rtr" b="rtb"/>
              <a:pathLst>
                <a:path w="592800" h="186200" stroke="0">
                  <a:moveTo>
                    <a:pt x="0" y="0"/>
                  </a:moveTo>
                  <a:lnTo>
                    <a:pt x="592800" y="0"/>
                  </a:lnTo>
                  <a:lnTo>
                    <a:pt x="5928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592800" h="186200" fill="none">
                  <a:moveTo>
                    <a:pt x="0" y="186200"/>
                  </a:moveTo>
                  <a:lnTo>
                    <a:pt x="5928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"/>
                </a:rPr>
                <a:t>Silverlight</a:t>
              </a:r>
            </a:p>
          </p:txBody>
        </p:sp>
        <p:sp>
          <p:nvSpPr>
            <p:cNvPr id="144" name="SubTopic"/>
            <p:cNvSpPr/>
            <p:nvPr/>
          </p:nvSpPr>
          <p:spPr>
            <a:xfrm>
              <a:off x="4583400" y="3689300"/>
              <a:ext cx="646000" cy="186200"/>
            </a:xfrm>
            <a:custGeom>
              <a:avLst/>
              <a:gdLst>
                <a:gd name="rtl" fmla="*/ 53200 w 646000"/>
                <a:gd name="rtt" fmla="*/ 15960 h 186200"/>
                <a:gd name="rtr" fmla="*/ 592800 w 646000"/>
                <a:gd name="rtb" fmla="*/ 160360 h 186200"/>
              </a:gdLst>
              <a:ahLst/>
              <a:cxnLst/>
              <a:rect l="rtl" t="rtt" r="rtr" b="rtb"/>
              <a:pathLst>
                <a:path w="646000" h="186200" stroke="0">
                  <a:moveTo>
                    <a:pt x="0" y="0"/>
                  </a:moveTo>
                  <a:lnTo>
                    <a:pt x="646000" y="0"/>
                  </a:lnTo>
                  <a:lnTo>
                    <a:pt x="6460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646000" h="186200" fill="none">
                  <a:moveTo>
                    <a:pt x="0" y="186200"/>
                  </a:moveTo>
                  <a:lnTo>
                    <a:pt x="6460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"/>
                </a:rPr>
                <a:t>SharePoint</a:t>
              </a:r>
            </a:p>
          </p:txBody>
        </p:sp>
        <p:sp>
          <p:nvSpPr>
            <p:cNvPr id="145" name="SubTopic"/>
            <p:cNvSpPr/>
            <p:nvPr/>
          </p:nvSpPr>
          <p:spPr>
            <a:xfrm>
              <a:off x="4583400" y="3924900"/>
              <a:ext cx="258400" cy="186200"/>
            </a:xfrm>
            <a:custGeom>
              <a:avLst/>
              <a:gdLst>
                <a:gd name="rtl" fmla="*/ 53200 w 258400"/>
                <a:gd name="rtt" fmla="*/ 15960 h 186200"/>
                <a:gd name="rtr" fmla="*/ 205200 w 258400"/>
                <a:gd name="rtb" fmla="*/ 160360 h 186200"/>
              </a:gdLst>
              <a:ahLst/>
              <a:cxnLst/>
              <a:rect l="rtl" t="rtt" r="rtr" b="rtb"/>
              <a:pathLst>
                <a:path w="258400" h="186200" stroke="0">
                  <a:moveTo>
                    <a:pt x="0" y="0"/>
                  </a:moveTo>
                  <a:lnTo>
                    <a:pt x="258400" y="0"/>
                  </a:lnTo>
                  <a:lnTo>
                    <a:pt x="2584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258400" h="186200" fill="none">
                  <a:moveTo>
                    <a:pt x="0" y="186200"/>
                  </a:moveTo>
                  <a:lnTo>
                    <a:pt x="2584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"/>
                </a:rPr>
                <a:t>IIS</a:t>
              </a:r>
            </a:p>
          </p:txBody>
        </p:sp>
        <p:sp>
          <p:nvSpPr>
            <p:cNvPr id="146" name="SubTopic"/>
            <p:cNvSpPr/>
            <p:nvPr/>
          </p:nvSpPr>
          <p:spPr>
            <a:xfrm>
              <a:off x="4568200" y="4361900"/>
              <a:ext cx="972800" cy="186200"/>
            </a:xfrm>
            <a:custGeom>
              <a:avLst/>
              <a:gdLst>
                <a:gd name="rtl" fmla="*/ 53200 w 972800"/>
                <a:gd name="rtt" fmla="*/ 15960 h 186200"/>
                <a:gd name="rtr" fmla="*/ 919600 w 972800"/>
                <a:gd name="rtb" fmla="*/ 160360 h 186200"/>
              </a:gdLst>
              <a:ahLst/>
              <a:cxnLst/>
              <a:rect l="rtl" t="rtt" r="rtr" b="rtb"/>
              <a:pathLst>
                <a:path w="972800" h="186200" stroke="0">
                  <a:moveTo>
                    <a:pt x="0" y="0"/>
                  </a:moveTo>
                  <a:lnTo>
                    <a:pt x="972800" y="0"/>
                  </a:lnTo>
                  <a:lnTo>
                    <a:pt x="9728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972800" h="186200" fill="none">
                  <a:moveTo>
                    <a:pt x="0" y="186200"/>
                  </a:moveTo>
                  <a:lnTo>
                    <a:pt x="9728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"/>
                </a:rPr>
                <a:t>ASP.NET Web API</a:t>
              </a:r>
            </a:p>
          </p:txBody>
        </p:sp>
        <p:sp>
          <p:nvSpPr>
            <p:cNvPr id="147" name="SubTopic"/>
            <p:cNvSpPr/>
            <p:nvPr/>
          </p:nvSpPr>
          <p:spPr>
            <a:xfrm>
              <a:off x="4568200" y="4597500"/>
              <a:ext cx="1193200" cy="186200"/>
            </a:xfrm>
            <a:custGeom>
              <a:avLst/>
              <a:gdLst>
                <a:gd name="rtl" fmla="*/ 53200 w 1193200"/>
                <a:gd name="rtt" fmla="*/ 15960 h 186200"/>
                <a:gd name="rtr" fmla="*/ 1140000 w 1193200"/>
                <a:gd name="rtb" fmla="*/ 160360 h 186200"/>
              </a:gdLst>
              <a:ahLst/>
              <a:cxnLst/>
              <a:rect l="rtl" t="rtt" r="rtr" b="rtb"/>
              <a:pathLst>
                <a:path w="1193200" h="186200" stroke="0">
                  <a:moveTo>
                    <a:pt x="0" y="0"/>
                  </a:moveTo>
                  <a:lnTo>
                    <a:pt x="1193200" y="0"/>
                  </a:lnTo>
                  <a:lnTo>
                    <a:pt x="11932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1193200" h="186200" fill="none">
                  <a:moveTo>
                    <a:pt x="0" y="186200"/>
                  </a:moveTo>
                  <a:lnTo>
                    <a:pt x="11932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"/>
                </a:rPr>
                <a:t>ASP.NET Web Services</a:t>
              </a:r>
            </a:p>
          </p:txBody>
        </p:sp>
        <p:sp>
          <p:nvSpPr>
            <p:cNvPr id="148" name="SubTopic"/>
            <p:cNvSpPr/>
            <p:nvPr/>
          </p:nvSpPr>
          <p:spPr>
            <a:xfrm>
              <a:off x="4568200" y="4833100"/>
              <a:ext cx="357200" cy="186200"/>
            </a:xfrm>
            <a:custGeom>
              <a:avLst/>
              <a:gdLst>
                <a:gd name="rtl" fmla="*/ 53200 w 357200"/>
                <a:gd name="rtt" fmla="*/ 15960 h 186200"/>
                <a:gd name="rtr" fmla="*/ 304000 w 357200"/>
                <a:gd name="rtb" fmla="*/ 160360 h 186200"/>
              </a:gdLst>
              <a:ahLst/>
              <a:cxnLst/>
              <a:rect l="rtl" t="rtt" r="rtr" b="rtb"/>
              <a:pathLst>
                <a:path w="357200" h="186200" stroke="0">
                  <a:moveTo>
                    <a:pt x="0" y="0"/>
                  </a:moveTo>
                  <a:lnTo>
                    <a:pt x="357200" y="0"/>
                  </a:lnTo>
                  <a:lnTo>
                    <a:pt x="3572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357200" h="186200" fill="none">
                  <a:moveTo>
                    <a:pt x="0" y="186200"/>
                  </a:moveTo>
                  <a:lnTo>
                    <a:pt x="3572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"/>
                </a:rPr>
                <a:t>WCF</a:t>
              </a:r>
            </a:p>
          </p:txBody>
        </p:sp>
        <p:sp>
          <p:nvSpPr>
            <p:cNvPr id="149" name="SubTopic"/>
            <p:cNvSpPr/>
            <p:nvPr/>
          </p:nvSpPr>
          <p:spPr>
            <a:xfrm>
              <a:off x="4568200" y="5068700"/>
              <a:ext cx="608000" cy="186200"/>
            </a:xfrm>
            <a:custGeom>
              <a:avLst/>
              <a:gdLst>
                <a:gd name="rtl" fmla="*/ 53200 w 608000"/>
                <a:gd name="rtt" fmla="*/ 15960 h 186200"/>
                <a:gd name="rtr" fmla="*/ 554800 w 608000"/>
                <a:gd name="rtb" fmla="*/ 160360 h 186200"/>
              </a:gdLst>
              <a:ahLst/>
              <a:cxnLst/>
              <a:rect l="rtl" t="rtt" r="rtr" b="rtb"/>
              <a:pathLst>
                <a:path w="608000" h="186200" stroke="0">
                  <a:moveTo>
                    <a:pt x="0" y="0"/>
                  </a:moveTo>
                  <a:lnTo>
                    <a:pt x="608000" y="0"/>
                  </a:lnTo>
                  <a:lnTo>
                    <a:pt x="6080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608000" h="186200" fill="none">
                  <a:moveTo>
                    <a:pt x="0" y="186200"/>
                  </a:moveTo>
                  <a:lnTo>
                    <a:pt x="6080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"/>
                </a:rPr>
                <a:t>AppFabric</a:t>
              </a:r>
            </a:p>
          </p:txBody>
        </p:sp>
        <p:sp>
          <p:nvSpPr>
            <p:cNvPr id="150" name="SubTopic"/>
            <p:cNvSpPr/>
            <p:nvPr/>
          </p:nvSpPr>
          <p:spPr>
            <a:xfrm>
              <a:off x="4568200" y="5304300"/>
              <a:ext cx="828400" cy="186200"/>
            </a:xfrm>
            <a:custGeom>
              <a:avLst/>
              <a:gdLst>
                <a:gd name="rtl" fmla="*/ 53200 w 828400"/>
                <a:gd name="rtt" fmla="*/ 15960 h 186200"/>
                <a:gd name="rtr" fmla="*/ 775200 w 828400"/>
                <a:gd name="rtb" fmla="*/ 160360 h 186200"/>
              </a:gdLst>
              <a:ahLst/>
              <a:cxnLst/>
              <a:rect l="rtl" t="rtt" r="rtr" b="rtb"/>
              <a:pathLst>
                <a:path w="828400" h="186200" stroke="0">
                  <a:moveTo>
                    <a:pt x="0" y="0"/>
                  </a:moveTo>
                  <a:lnTo>
                    <a:pt x="828400" y="0"/>
                  </a:lnTo>
                  <a:lnTo>
                    <a:pt x="8284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828400" h="186200" fill="none">
                  <a:moveTo>
                    <a:pt x="0" y="186200"/>
                  </a:moveTo>
                  <a:lnTo>
                    <a:pt x="8284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"/>
                </a:rPr>
                <a:t>.NET Remoting</a:t>
              </a:r>
            </a:p>
          </p:txBody>
        </p:sp>
        <p:sp>
          <p:nvSpPr>
            <p:cNvPr id="151" name="SubTopic"/>
            <p:cNvSpPr/>
            <p:nvPr/>
          </p:nvSpPr>
          <p:spPr>
            <a:xfrm>
              <a:off x="5320600" y="1603100"/>
              <a:ext cx="349600" cy="186200"/>
            </a:xfrm>
            <a:custGeom>
              <a:avLst/>
              <a:gdLst>
                <a:gd name="rtl" fmla="*/ 53200 w 349600"/>
                <a:gd name="rtt" fmla="*/ 15960 h 186200"/>
                <a:gd name="rtr" fmla="*/ 296400 w 349600"/>
                <a:gd name="rtb" fmla="*/ 160360 h 186200"/>
              </a:gdLst>
              <a:ahLst/>
              <a:cxnLst/>
              <a:rect l="rtl" t="rtt" r="rtr" b="rtb"/>
              <a:pathLst>
                <a:path w="349600" h="186200" stroke="0">
                  <a:moveTo>
                    <a:pt x="0" y="0"/>
                  </a:moveTo>
                  <a:lnTo>
                    <a:pt x="349600" y="0"/>
                  </a:lnTo>
                  <a:lnTo>
                    <a:pt x="3496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349600" h="186200" fill="none">
                  <a:moveTo>
                    <a:pt x="0" y="186200"/>
                  </a:moveTo>
                  <a:lnTo>
                    <a:pt x="3496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000">
                  <a:solidFill>
                    <a:srgbClr val="303030"/>
                  </a:solidFill>
                  <a:latin typeface="微软雅黑"/>
                </a:rPr>
                <a:t>WPF</a:t>
              </a:r>
            </a:p>
          </p:txBody>
        </p:sp>
        <p:sp>
          <p:nvSpPr>
            <p:cNvPr id="152" name="SubTopic"/>
            <p:cNvSpPr/>
            <p:nvPr/>
          </p:nvSpPr>
          <p:spPr>
            <a:xfrm>
              <a:off x="5313000" y="1838700"/>
              <a:ext cx="509200" cy="186200"/>
            </a:xfrm>
            <a:custGeom>
              <a:avLst/>
              <a:gdLst>
                <a:gd name="rtl" fmla="*/ 53200 w 509200"/>
                <a:gd name="rtt" fmla="*/ 15960 h 186200"/>
                <a:gd name="rtr" fmla="*/ 456000 w 509200"/>
                <a:gd name="rtb" fmla="*/ 160360 h 186200"/>
              </a:gdLst>
              <a:ahLst/>
              <a:cxnLst/>
              <a:rect l="rtl" t="rtt" r="rtr" b="rtb"/>
              <a:pathLst>
                <a:path w="509200" h="186200" stroke="0">
                  <a:moveTo>
                    <a:pt x="0" y="0"/>
                  </a:moveTo>
                  <a:lnTo>
                    <a:pt x="509200" y="0"/>
                  </a:lnTo>
                  <a:lnTo>
                    <a:pt x="5092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509200" h="186200" fill="none">
                  <a:moveTo>
                    <a:pt x="0" y="186200"/>
                  </a:moveTo>
                  <a:lnTo>
                    <a:pt x="5092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000">
                  <a:solidFill>
                    <a:srgbClr val="303030"/>
                  </a:solidFill>
                  <a:latin typeface="微软雅黑"/>
                </a:rPr>
                <a:t>Console</a:t>
              </a:r>
            </a:p>
          </p:txBody>
        </p:sp>
        <p:sp>
          <p:nvSpPr>
            <p:cNvPr id="153" name="SubTopic"/>
            <p:cNvSpPr/>
            <p:nvPr/>
          </p:nvSpPr>
          <p:spPr>
            <a:xfrm>
              <a:off x="5328200" y="2511300"/>
              <a:ext cx="957600" cy="186200"/>
            </a:xfrm>
            <a:custGeom>
              <a:avLst/>
              <a:gdLst>
                <a:gd name="rtl" fmla="*/ 53200 w 957600"/>
                <a:gd name="rtt" fmla="*/ 15960 h 186200"/>
                <a:gd name="rtr" fmla="*/ 904400 w 957600"/>
                <a:gd name="rtb" fmla="*/ 160360 h 186200"/>
              </a:gdLst>
              <a:ahLst/>
              <a:cxnLst/>
              <a:rect l="rtl" t="rtt" r="rtr" b="rtb"/>
              <a:pathLst>
                <a:path w="957600" h="186200" stroke="0">
                  <a:moveTo>
                    <a:pt x="0" y="0"/>
                  </a:moveTo>
                  <a:lnTo>
                    <a:pt x="957600" y="0"/>
                  </a:lnTo>
                  <a:lnTo>
                    <a:pt x="9576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957600" h="186200" fill="none">
                  <a:moveTo>
                    <a:pt x="0" y="186200"/>
                  </a:moveTo>
                  <a:lnTo>
                    <a:pt x="9576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000" dirty="0">
                  <a:solidFill>
                    <a:srgbClr val="303030"/>
                  </a:solidFill>
                  <a:latin typeface="微软雅黑"/>
                </a:rPr>
                <a:t>ASP.NET Runtime</a:t>
              </a:r>
            </a:p>
          </p:txBody>
        </p:sp>
        <p:sp>
          <p:nvSpPr>
            <p:cNvPr id="154" name="SubTopic"/>
            <p:cNvSpPr/>
            <p:nvPr/>
          </p:nvSpPr>
          <p:spPr>
            <a:xfrm>
              <a:off x="5328200" y="2746900"/>
              <a:ext cx="1086800" cy="186200"/>
            </a:xfrm>
            <a:custGeom>
              <a:avLst/>
              <a:gdLst>
                <a:gd name="rtl" fmla="*/ 53200 w 1086800"/>
                <a:gd name="rtt" fmla="*/ 15960 h 186200"/>
                <a:gd name="rtr" fmla="*/ 1033600 w 1086800"/>
                <a:gd name="rtb" fmla="*/ 160360 h 186200"/>
              </a:gdLst>
              <a:ahLst/>
              <a:cxnLst/>
              <a:rect l="rtl" t="rtt" r="rtr" b="rtb"/>
              <a:pathLst>
                <a:path w="1086800" h="186200" stroke="0">
                  <a:moveTo>
                    <a:pt x="0" y="0"/>
                  </a:moveTo>
                  <a:lnTo>
                    <a:pt x="1086800" y="0"/>
                  </a:lnTo>
                  <a:lnTo>
                    <a:pt x="10868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1086800" h="186200" fill="none">
                  <a:moveTo>
                    <a:pt x="0" y="186200"/>
                  </a:moveTo>
                  <a:lnTo>
                    <a:pt x="10868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000">
                  <a:solidFill>
                    <a:srgbClr val="303030"/>
                  </a:solidFill>
                  <a:latin typeface="微软雅黑"/>
                </a:rPr>
                <a:t>ASP.NET Web Pages</a:t>
              </a:r>
            </a:p>
          </p:txBody>
        </p:sp>
        <p:sp>
          <p:nvSpPr>
            <p:cNvPr id="155" name="SubTopic"/>
            <p:cNvSpPr/>
            <p:nvPr/>
          </p:nvSpPr>
          <p:spPr>
            <a:xfrm>
              <a:off x="5328200" y="2982500"/>
              <a:ext cx="1102000" cy="186200"/>
            </a:xfrm>
            <a:custGeom>
              <a:avLst/>
              <a:gdLst>
                <a:gd name="rtl" fmla="*/ 53200 w 1102000"/>
                <a:gd name="rtt" fmla="*/ 15960 h 186200"/>
                <a:gd name="rtr" fmla="*/ 1048800 w 1102000"/>
                <a:gd name="rtb" fmla="*/ 160360 h 186200"/>
              </a:gdLst>
              <a:ahLst/>
              <a:cxnLst/>
              <a:rect l="rtl" t="rtt" r="rtr" b="rtb"/>
              <a:pathLst>
                <a:path w="1102000" h="186200" stroke="0">
                  <a:moveTo>
                    <a:pt x="0" y="0"/>
                  </a:moveTo>
                  <a:lnTo>
                    <a:pt x="1102000" y="0"/>
                  </a:lnTo>
                  <a:lnTo>
                    <a:pt x="11020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1102000" h="186200" fill="none">
                  <a:moveTo>
                    <a:pt x="0" y="186200"/>
                  </a:moveTo>
                  <a:lnTo>
                    <a:pt x="11020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000">
                  <a:solidFill>
                    <a:srgbClr val="303030"/>
                  </a:solidFill>
                  <a:latin typeface="微软雅黑"/>
                </a:rPr>
                <a:t>ASP.NET Web Forms</a:t>
              </a:r>
            </a:p>
          </p:txBody>
        </p:sp>
        <p:sp>
          <p:nvSpPr>
            <p:cNvPr id="156" name="SubTopic"/>
            <p:cNvSpPr/>
            <p:nvPr/>
          </p:nvSpPr>
          <p:spPr>
            <a:xfrm>
              <a:off x="5328200" y="3218100"/>
              <a:ext cx="805600" cy="186200"/>
            </a:xfrm>
            <a:custGeom>
              <a:avLst/>
              <a:gdLst>
                <a:gd name="rtl" fmla="*/ 53200 w 805600"/>
                <a:gd name="rtt" fmla="*/ 15960 h 186200"/>
                <a:gd name="rtr" fmla="*/ 752400 w 805600"/>
                <a:gd name="rtb" fmla="*/ 160360 h 186200"/>
              </a:gdLst>
              <a:ahLst/>
              <a:cxnLst/>
              <a:rect l="rtl" t="rtt" r="rtr" b="rtb"/>
              <a:pathLst>
                <a:path w="805600" h="186200" stroke="0">
                  <a:moveTo>
                    <a:pt x="0" y="0"/>
                  </a:moveTo>
                  <a:lnTo>
                    <a:pt x="805600" y="0"/>
                  </a:lnTo>
                  <a:lnTo>
                    <a:pt x="8056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805600" h="186200" fill="none">
                  <a:moveTo>
                    <a:pt x="0" y="186200"/>
                  </a:moveTo>
                  <a:lnTo>
                    <a:pt x="8056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000">
                  <a:solidFill>
                    <a:srgbClr val="303030"/>
                  </a:solidFill>
                  <a:latin typeface="微软雅黑"/>
                </a:rPr>
                <a:t>ASP.NET MVC</a:t>
              </a:r>
            </a:p>
          </p:txBody>
        </p:sp>
      </p:grpSp>
      <p:sp>
        <p:nvSpPr>
          <p:cNvPr id="203" name="矩形 202"/>
          <p:cNvSpPr/>
          <p:nvPr/>
        </p:nvSpPr>
        <p:spPr>
          <a:xfrm>
            <a:off x="8010671" y="1397189"/>
            <a:ext cx="1777798" cy="4635047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spc="106" dirty="0" smtClean="0">
                <a:solidFill>
                  <a:srgbClr val="1F497D"/>
                </a:solidFill>
                <a:latin typeface="微软雅黑"/>
                <a:cs typeface="Lato Light" charset="0"/>
                <a:sym typeface="Lato Light" charset="0"/>
              </a:rPr>
              <a:t>技术简介</a:t>
            </a:r>
            <a:endParaRPr lang="en-US" altLang="zh-CN" sz="1600" b="1" spc="106" dirty="0" smtClean="0">
              <a:solidFill>
                <a:srgbClr val="1F497D"/>
              </a:solidFill>
              <a:latin typeface="微软雅黑"/>
              <a:cs typeface="Lato Light" charset="0"/>
              <a:sym typeface="Lato Light" charset="0"/>
            </a:endParaRPr>
          </a:p>
          <a:p>
            <a:pPr marL="171450" indent="-17145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操作系统</a:t>
            </a:r>
            <a:endParaRPr lang="en-US" altLang="zh-CN" sz="1200" spc="106" dirty="0" smtClean="0">
              <a:solidFill>
                <a:schemeClr val="bg1">
                  <a:lumMod val="65000"/>
                  <a:lumOff val="35000"/>
                </a:schemeClr>
              </a:solidFill>
              <a:latin typeface="微软雅黑"/>
              <a:cs typeface="Lato Light" charset="0"/>
              <a:sym typeface="Lato Light" charset="0"/>
            </a:endParaRPr>
          </a:p>
          <a:p>
            <a:pPr marL="171450" indent="-17145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2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CLI</a:t>
            </a:r>
          </a:p>
          <a:p>
            <a:pPr marL="171450" indent="-17145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2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CLR</a:t>
            </a:r>
          </a:p>
          <a:p>
            <a:pPr marL="171450" indent="-17145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2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CTS/CLS/CIL</a:t>
            </a:r>
          </a:p>
          <a:p>
            <a:pPr marL="171450" indent="-17145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2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.NET </a:t>
            </a:r>
            <a:r>
              <a:rPr lang="en-US" altLang="zh-CN" sz="1200" spc="106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Fx</a:t>
            </a:r>
            <a:endParaRPr lang="en-US" altLang="zh-CN" sz="1200" spc="106" dirty="0" smtClean="0">
              <a:solidFill>
                <a:schemeClr val="bg1">
                  <a:lumMod val="65000"/>
                  <a:lumOff val="35000"/>
                </a:schemeClr>
              </a:solidFill>
              <a:latin typeface="微软雅黑"/>
              <a:cs typeface="Lato Light" charset="0"/>
              <a:sym typeface="Lato Light" charset="0"/>
            </a:endParaRPr>
          </a:p>
          <a:p>
            <a:pPr marL="171450" indent="-17145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2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CLI</a:t>
            </a:r>
            <a:r>
              <a:rPr lang="zh-CN" altLang="en-US" sz="12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语言</a:t>
            </a:r>
            <a:endParaRPr lang="en-US" altLang="zh-CN" sz="1200" spc="106" dirty="0" smtClean="0">
              <a:solidFill>
                <a:schemeClr val="bg1">
                  <a:lumMod val="65000"/>
                  <a:lumOff val="35000"/>
                </a:schemeClr>
              </a:solidFill>
              <a:latin typeface="微软雅黑"/>
              <a:cs typeface="Lato Light" charset="0"/>
              <a:sym typeface="Lato Light" charset="0"/>
            </a:endParaRPr>
          </a:p>
          <a:p>
            <a:pPr marL="171450" indent="-17145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2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DLR</a:t>
            </a:r>
          </a:p>
          <a:p>
            <a:pPr marL="171450" indent="-17145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2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DLR</a:t>
            </a:r>
            <a:r>
              <a:rPr lang="zh-CN" altLang="en-US" sz="12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语言</a:t>
            </a:r>
            <a:endParaRPr lang="en-US" altLang="zh-CN" sz="1200" spc="106" dirty="0" smtClean="0">
              <a:solidFill>
                <a:schemeClr val="bg1">
                  <a:lumMod val="65000"/>
                  <a:lumOff val="35000"/>
                </a:schemeClr>
              </a:solidFill>
              <a:latin typeface="微软雅黑"/>
              <a:cs typeface="Lato Light" charset="0"/>
              <a:sym typeface="Lato Light" charset="0"/>
            </a:endParaRPr>
          </a:p>
          <a:p>
            <a:pPr marL="171450" indent="-17145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桌面系统</a:t>
            </a:r>
            <a:endParaRPr lang="en-US" altLang="zh-CN" sz="1200" spc="106" dirty="0" smtClean="0">
              <a:solidFill>
                <a:schemeClr val="bg1">
                  <a:lumMod val="65000"/>
                  <a:lumOff val="35000"/>
                </a:schemeClr>
              </a:solidFill>
              <a:latin typeface="微软雅黑"/>
              <a:cs typeface="Lato Light" charset="0"/>
              <a:sym typeface="Lato Light" charset="0"/>
            </a:endParaRPr>
          </a:p>
          <a:p>
            <a:pPr marL="171450" indent="-17145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2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Web</a:t>
            </a:r>
            <a:r>
              <a:rPr lang="zh-CN" altLang="en-US" sz="12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网络</a:t>
            </a:r>
            <a:endParaRPr lang="en-US" altLang="zh-CN" sz="1200" spc="106" dirty="0" smtClean="0">
              <a:solidFill>
                <a:schemeClr val="bg1">
                  <a:lumMod val="65000"/>
                  <a:lumOff val="35000"/>
                </a:schemeClr>
              </a:solidFill>
              <a:latin typeface="微软雅黑"/>
              <a:cs typeface="Lato Light" charset="0"/>
              <a:sym typeface="Lato Light" charset="0"/>
            </a:endParaRPr>
          </a:p>
          <a:p>
            <a:pPr marL="171450" indent="-17145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2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SOA</a:t>
            </a:r>
          </a:p>
          <a:p>
            <a:pPr marL="171450" indent="-17145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2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SDKs</a:t>
            </a:r>
          </a:p>
          <a:p>
            <a:pPr marL="171450" indent="-17145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2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OWIN</a:t>
            </a:r>
          </a:p>
          <a:p>
            <a:pPr marL="171450" indent="-17145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2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IDE</a:t>
            </a:r>
            <a:r>
              <a:rPr lang="zh-CN" altLang="en-US" sz="12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编译器</a:t>
            </a:r>
            <a:endParaRPr lang="en-US" altLang="zh-CN" sz="1200" spc="106" dirty="0" smtClean="0">
              <a:solidFill>
                <a:schemeClr val="bg1">
                  <a:lumMod val="65000"/>
                  <a:lumOff val="35000"/>
                </a:schemeClr>
              </a:solidFill>
              <a:latin typeface="微软雅黑"/>
              <a:cs typeface="Lato Light" charset="0"/>
              <a:sym typeface="Lato Light" charset="0"/>
            </a:endParaRPr>
          </a:p>
          <a:p>
            <a:pPr marL="171450" indent="-17145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平台开发</a:t>
            </a:r>
            <a:endParaRPr lang="en-US" altLang="zh-CN" sz="1200" spc="106" dirty="0">
              <a:solidFill>
                <a:schemeClr val="bg1">
                  <a:lumMod val="65000"/>
                  <a:lumOff val="35000"/>
                </a:schemeClr>
              </a:solidFill>
              <a:latin typeface="微软雅黑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0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133350"/>
            <a:ext cx="566823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目前主流技术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路线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/>
              <a:cs typeface="Bebas Neue" charset="0"/>
              <a:sym typeface="Bebas Neue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783150"/>
            <a:ext cx="566823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1F497D"/>
                </a:solidFill>
                <a:latin typeface="微软雅黑"/>
                <a:cs typeface="Bebas Neue" charset="0"/>
                <a:sym typeface="Bebas Neue" charset="0"/>
              </a:rPr>
              <a:t>C/C++</a:t>
            </a:r>
            <a:endParaRPr lang="en-US" altLang="zh-CN" sz="2400" dirty="0">
              <a:solidFill>
                <a:srgbClr val="1F497D"/>
              </a:solidFill>
              <a:latin typeface="微软雅黑"/>
              <a:cs typeface="Bebas Neue" charset="0"/>
              <a:sym typeface="Bebas Neue" charset="0"/>
            </a:endParaRPr>
          </a:p>
        </p:txBody>
      </p:sp>
      <p:grpSp>
        <p:nvGrpSpPr>
          <p:cNvPr id="52" name="Group142"/>
          <p:cNvGrpSpPr/>
          <p:nvPr/>
        </p:nvGrpSpPr>
        <p:grpSpPr>
          <a:xfrm>
            <a:off x="2442414" y="1205963"/>
            <a:ext cx="6619600" cy="4552400"/>
            <a:chOff x="1262200" y="1152800"/>
            <a:chExt cx="6619600" cy="4552400"/>
          </a:xfrm>
        </p:grpSpPr>
        <p:sp>
          <p:nvSpPr>
            <p:cNvPr id="53" name="MMConnector"/>
            <p:cNvSpPr/>
            <p:nvPr/>
          </p:nvSpPr>
          <p:spPr>
            <a:xfrm>
              <a:off x="2920900" y="3087000"/>
              <a:ext cx="478800" cy="684000"/>
            </a:xfrm>
            <a:custGeom>
              <a:avLst/>
              <a:gdLst/>
              <a:ahLst/>
              <a:cxnLst/>
              <a:rect l="0" t="0" r="0" b="0"/>
              <a:pathLst>
                <a:path w="478800" h="684000" fill="none">
                  <a:moveTo>
                    <a:pt x="226100" y="342000"/>
                  </a:moveTo>
                  <a:lnTo>
                    <a:pt x="397404" y="342000"/>
                  </a:lnTo>
                  <a:lnTo>
                    <a:pt x="397404" y="-296400"/>
                  </a:lnTo>
                  <a:cubicBezTo>
                    <a:pt x="397404" y="-321571"/>
                    <a:pt x="417833" y="-342000"/>
                    <a:pt x="443004" y="-342000"/>
                  </a:cubicBezTo>
                  <a:lnTo>
                    <a:pt x="704900" y="-34200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54" name="MMConnector"/>
            <p:cNvSpPr/>
            <p:nvPr/>
          </p:nvSpPr>
          <p:spPr>
            <a:xfrm>
              <a:off x="2920900" y="3771000"/>
              <a:ext cx="478800" cy="684000"/>
            </a:xfrm>
            <a:custGeom>
              <a:avLst/>
              <a:gdLst/>
              <a:ahLst/>
              <a:cxnLst/>
              <a:rect l="0" t="0" r="0" b="0"/>
              <a:pathLst>
                <a:path w="478800" h="684000" fill="none">
                  <a:moveTo>
                    <a:pt x="226100" y="-342000"/>
                  </a:moveTo>
                  <a:lnTo>
                    <a:pt x="397404" y="-342000"/>
                  </a:lnTo>
                  <a:lnTo>
                    <a:pt x="397404" y="296400"/>
                  </a:lnTo>
                  <a:cubicBezTo>
                    <a:pt x="397404" y="321571"/>
                    <a:pt x="417833" y="342000"/>
                    <a:pt x="443004" y="342000"/>
                  </a:cubicBezTo>
                  <a:lnTo>
                    <a:pt x="704900" y="34200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55" name="MMConnector"/>
            <p:cNvSpPr/>
            <p:nvPr/>
          </p:nvSpPr>
          <p:spPr>
            <a:xfrm>
              <a:off x="2920900" y="3429000"/>
              <a:ext cx="478800" cy="7600"/>
            </a:xfrm>
            <a:custGeom>
              <a:avLst/>
              <a:gdLst/>
              <a:ahLst/>
              <a:cxnLst/>
              <a:rect l="0" t="0" r="0" b="0"/>
              <a:pathLst>
                <a:path w="478800" h="7600" fill="none">
                  <a:moveTo>
                    <a:pt x="226100" y="0"/>
                  </a:moveTo>
                  <a:lnTo>
                    <a:pt x="397404" y="0"/>
                  </a:lnTo>
                  <a:cubicBezTo>
                    <a:pt x="397404" y="0"/>
                    <a:pt x="417833" y="0"/>
                    <a:pt x="443004" y="0"/>
                  </a:cubicBezTo>
                  <a:lnTo>
                    <a:pt x="704900" y="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56" name="MMConnector"/>
            <p:cNvSpPr/>
            <p:nvPr/>
          </p:nvSpPr>
          <p:spPr>
            <a:xfrm>
              <a:off x="2920900" y="2403000"/>
              <a:ext cx="478800" cy="2052000"/>
            </a:xfrm>
            <a:custGeom>
              <a:avLst/>
              <a:gdLst/>
              <a:ahLst/>
              <a:cxnLst/>
              <a:rect l="0" t="0" r="0" b="0"/>
              <a:pathLst>
                <a:path w="478800" h="2052000" fill="none">
                  <a:moveTo>
                    <a:pt x="226100" y="1026000"/>
                  </a:moveTo>
                  <a:lnTo>
                    <a:pt x="397404" y="1026000"/>
                  </a:lnTo>
                  <a:lnTo>
                    <a:pt x="397404" y="-980400"/>
                  </a:lnTo>
                  <a:cubicBezTo>
                    <a:pt x="397404" y="-1005571"/>
                    <a:pt x="417833" y="-1026000"/>
                    <a:pt x="443004" y="-1026000"/>
                  </a:cubicBezTo>
                  <a:lnTo>
                    <a:pt x="704900" y="-102600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57" name="MMConnector"/>
            <p:cNvSpPr/>
            <p:nvPr/>
          </p:nvSpPr>
          <p:spPr>
            <a:xfrm>
              <a:off x="2920900" y="2745000"/>
              <a:ext cx="478800" cy="1368000"/>
            </a:xfrm>
            <a:custGeom>
              <a:avLst/>
              <a:gdLst/>
              <a:ahLst/>
              <a:cxnLst/>
              <a:rect l="0" t="0" r="0" b="0"/>
              <a:pathLst>
                <a:path w="478800" h="1368000" fill="none">
                  <a:moveTo>
                    <a:pt x="226100" y="684000"/>
                  </a:moveTo>
                  <a:lnTo>
                    <a:pt x="397404" y="684000"/>
                  </a:lnTo>
                  <a:lnTo>
                    <a:pt x="397404" y="-638400"/>
                  </a:lnTo>
                  <a:cubicBezTo>
                    <a:pt x="397404" y="-663571"/>
                    <a:pt x="417833" y="-684000"/>
                    <a:pt x="443004" y="-684000"/>
                  </a:cubicBezTo>
                  <a:lnTo>
                    <a:pt x="704900" y="-68400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58" name="MMConnector"/>
            <p:cNvSpPr/>
            <p:nvPr/>
          </p:nvSpPr>
          <p:spPr>
            <a:xfrm>
              <a:off x="2920900" y="4113000"/>
              <a:ext cx="478800" cy="1368000"/>
            </a:xfrm>
            <a:custGeom>
              <a:avLst/>
              <a:gdLst/>
              <a:ahLst/>
              <a:cxnLst/>
              <a:rect l="0" t="0" r="0" b="0"/>
              <a:pathLst>
                <a:path w="478800" h="1368000" fill="none">
                  <a:moveTo>
                    <a:pt x="226100" y="-684000"/>
                  </a:moveTo>
                  <a:lnTo>
                    <a:pt x="397404" y="-684000"/>
                  </a:lnTo>
                  <a:lnTo>
                    <a:pt x="397404" y="638400"/>
                  </a:lnTo>
                  <a:cubicBezTo>
                    <a:pt x="397404" y="663571"/>
                    <a:pt x="417833" y="684000"/>
                    <a:pt x="443004" y="684000"/>
                  </a:cubicBezTo>
                  <a:lnTo>
                    <a:pt x="704900" y="68400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59" name="MMConnector"/>
            <p:cNvSpPr/>
            <p:nvPr/>
          </p:nvSpPr>
          <p:spPr>
            <a:xfrm>
              <a:off x="2920900" y="4455000"/>
              <a:ext cx="478800" cy="2052000"/>
            </a:xfrm>
            <a:custGeom>
              <a:avLst/>
              <a:gdLst/>
              <a:ahLst/>
              <a:cxnLst/>
              <a:rect l="0" t="0" r="0" b="0"/>
              <a:pathLst>
                <a:path w="478800" h="2052000" fill="none">
                  <a:moveTo>
                    <a:pt x="226100" y="-1026000"/>
                  </a:moveTo>
                  <a:lnTo>
                    <a:pt x="397404" y="-1026000"/>
                  </a:lnTo>
                  <a:lnTo>
                    <a:pt x="397404" y="980400"/>
                  </a:lnTo>
                  <a:cubicBezTo>
                    <a:pt x="397404" y="1005571"/>
                    <a:pt x="417833" y="1026000"/>
                    <a:pt x="443004" y="1026000"/>
                  </a:cubicBezTo>
                  <a:lnTo>
                    <a:pt x="704900" y="1026000"/>
                  </a:ln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60" name="MainIdea"/>
            <p:cNvSpPr/>
            <p:nvPr/>
          </p:nvSpPr>
          <p:spPr>
            <a:xfrm>
              <a:off x="1285000" y="3151600"/>
              <a:ext cx="1862000" cy="554800"/>
            </a:xfrm>
            <a:custGeom>
              <a:avLst/>
              <a:gdLst>
                <a:gd name="rtl" fmla="*/ 154280 w 1862000"/>
                <a:gd name="rtt" fmla="*/ 117420 h 554800"/>
                <a:gd name="rtr" fmla="*/ 1704680 w 1862000"/>
                <a:gd name="rtb" fmla="*/ 429020 h 554800"/>
              </a:gdLst>
              <a:ahLst/>
              <a:cxnLst/>
              <a:rect l="rtl" t="rtt" r="rtr" b="rtb"/>
              <a:pathLst>
                <a:path w="1862000" h="554800">
                  <a:moveTo>
                    <a:pt x="30400" y="0"/>
                  </a:moveTo>
                  <a:lnTo>
                    <a:pt x="1831600" y="0"/>
                  </a:lnTo>
                  <a:cubicBezTo>
                    <a:pt x="1848381" y="0"/>
                    <a:pt x="1862000" y="13619"/>
                    <a:pt x="1862000" y="30400"/>
                  </a:cubicBezTo>
                  <a:lnTo>
                    <a:pt x="1862000" y="524400"/>
                  </a:lnTo>
                  <a:cubicBezTo>
                    <a:pt x="1862000" y="541181"/>
                    <a:pt x="1848381" y="554800"/>
                    <a:pt x="1831600" y="554800"/>
                  </a:cubicBezTo>
                  <a:lnTo>
                    <a:pt x="30400" y="554800"/>
                  </a:lnTo>
                  <a:cubicBezTo>
                    <a:pt x="13619" y="554800"/>
                    <a:pt x="0" y="541181"/>
                    <a:pt x="0" y="5244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EAF3FC"/>
            </a:solidFill>
            <a:ln w="228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303030"/>
                  </a:solidFill>
                  <a:latin typeface="微软雅黑"/>
                </a:rPr>
                <a:t>C/C++</a:t>
              </a:r>
              <a:r>
                <a:rPr dirty="0" err="1">
                  <a:solidFill>
                    <a:srgbClr val="303030"/>
                  </a:solidFill>
                  <a:latin typeface="微软雅黑"/>
                </a:rPr>
                <a:t>工程师</a:t>
              </a:r>
              <a:endParaRPr dirty="0">
                <a:solidFill>
                  <a:srgbClr val="303030"/>
                </a:solidFill>
                <a:latin typeface="微软雅黑"/>
              </a:endParaRPr>
            </a:p>
          </p:txBody>
        </p:sp>
        <p:sp>
          <p:nvSpPr>
            <p:cNvPr id="61" name="MainTopic"/>
            <p:cNvSpPr/>
            <p:nvPr/>
          </p:nvSpPr>
          <p:spPr>
            <a:xfrm>
              <a:off x="3625800" y="2528400"/>
              <a:ext cx="1884800" cy="433200"/>
            </a:xfrm>
            <a:custGeom>
              <a:avLst/>
              <a:gdLst>
                <a:gd name="rtl" fmla="*/ 131480 w 1884800"/>
                <a:gd name="rtt" fmla="*/ 56620 h 433200"/>
                <a:gd name="rtr" fmla="*/ 1750280 w 1884800"/>
                <a:gd name="rtb" fmla="*/ 368220 h 433200"/>
              </a:gdLst>
              <a:ahLst/>
              <a:cxnLst/>
              <a:rect l="rtl" t="rtt" r="rtr" b="rtb"/>
              <a:pathLst>
                <a:path w="1884800" h="433200">
                  <a:moveTo>
                    <a:pt x="30400" y="0"/>
                  </a:moveTo>
                  <a:lnTo>
                    <a:pt x="1854400" y="0"/>
                  </a:lnTo>
                  <a:cubicBezTo>
                    <a:pt x="1871181" y="0"/>
                    <a:pt x="1884800" y="13619"/>
                    <a:pt x="1884800" y="30400"/>
                  </a:cubicBezTo>
                  <a:lnTo>
                    <a:pt x="1884800" y="402800"/>
                  </a:lnTo>
                  <a:cubicBezTo>
                    <a:pt x="1884800" y="419581"/>
                    <a:pt x="1871181" y="433200"/>
                    <a:pt x="1854400" y="433200"/>
                  </a:cubicBezTo>
                  <a:lnTo>
                    <a:pt x="30400" y="433200"/>
                  </a:lnTo>
                  <a:cubicBezTo>
                    <a:pt x="13619" y="433200"/>
                    <a:pt x="0" y="419581"/>
                    <a:pt x="0" y="4028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>
                  <a:solidFill>
                    <a:srgbClr val="303030"/>
                  </a:solidFill>
                  <a:latin typeface="微软雅黑"/>
                </a:rPr>
                <a:t>Linux系统开发</a:t>
              </a:r>
            </a:p>
          </p:txBody>
        </p:sp>
        <p:sp>
          <p:nvSpPr>
            <p:cNvPr id="62" name="MainTopic"/>
            <p:cNvSpPr/>
            <p:nvPr/>
          </p:nvSpPr>
          <p:spPr>
            <a:xfrm>
              <a:off x="3625800" y="3896400"/>
              <a:ext cx="2302800" cy="433200"/>
            </a:xfrm>
            <a:custGeom>
              <a:avLst/>
              <a:gdLst>
                <a:gd name="rtl" fmla="*/ 131480 w 2302800"/>
                <a:gd name="rtt" fmla="*/ 56620 h 433200"/>
                <a:gd name="rtr" fmla="*/ 2168280 w 2302800"/>
                <a:gd name="rtb" fmla="*/ 368220 h 433200"/>
              </a:gdLst>
              <a:ahLst/>
              <a:cxnLst/>
              <a:rect l="rtl" t="rtt" r="rtr" b="rtb"/>
              <a:pathLst>
                <a:path w="2302800" h="433200">
                  <a:moveTo>
                    <a:pt x="30400" y="0"/>
                  </a:moveTo>
                  <a:lnTo>
                    <a:pt x="2272400" y="0"/>
                  </a:lnTo>
                  <a:cubicBezTo>
                    <a:pt x="2289181" y="0"/>
                    <a:pt x="2302800" y="13619"/>
                    <a:pt x="2302800" y="30400"/>
                  </a:cubicBezTo>
                  <a:lnTo>
                    <a:pt x="2302800" y="402800"/>
                  </a:lnTo>
                  <a:cubicBezTo>
                    <a:pt x="2302800" y="419581"/>
                    <a:pt x="2289181" y="433200"/>
                    <a:pt x="2272400" y="433200"/>
                  </a:cubicBezTo>
                  <a:lnTo>
                    <a:pt x="30400" y="433200"/>
                  </a:lnTo>
                  <a:cubicBezTo>
                    <a:pt x="13619" y="433200"/>
                    <a:pt x="0" y="419581"/>
                    <a:pt x="0" y="4028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>
                  <a:solidFill>
                    <a:srgbClr val="303030"/>
                  </a:solidFill>
                  <a:latin typeface="微软雅黑"/>
                </a:rPr>
                <a:t>C/C++与脚本语言</a:t>
              </a:r>
            </a:p>
          </p:txBody>
        </p:sp>
        <p:sp>
          <p:nvSpPr>
            <p:cNvPr id="63" name="MainTopic"/>
            <p:cNvSpPr/>
            <p:nvPr/>
          </p:nvSpPr>
          <p:spPr>
            <a:xfrm>
              <a:off x="3625800" y="3212400"/>
              <a:ext cx="1998800" cy="433200"/>
            </a:xfrm>
            <a:custGeom>
              <a:avLst/>
              <a:gdLst>
                <a:gd name="rtl" fmla="*/ 131480 w 1998800"/>
                <a:gd name="rtt" fmla="*/ 56620 h 433200"/>
                <a:gd name="rtr" fmla="*/ 1864280 w 1998800"/>
                <a:gd name="rtb" fmla="*/ 368220 h 433200"/>
              </a:gdLst>
              <a:ahLst/>
              <a:cxnLst/>
              <a:rect l="rtl" t="rtt" r="rtr" b="rtb"/>
              <a:pathLst>
                <a:path w="1998800" h="433200">
                  <a:moveTo>
                    <a:pt x="30400" y="0"/>
                  </a:moveTo>
                  <a:lnTo>
                    <a:pt x="1968400" y="0"/>
                  </a:lnTo>
                  <a:cubicBezTo>
                    <a:pt x="1985181" y="0"/>
                    <a:pt x="1998800" y="13619"/>
                    <a:pt x="1998800" y="30400"/>
                  </a:cubicBezTo>
                  <a:lnTo>
                    <a:pt x="1998800" y="402800"/>
                  </a:lnTo>
                  <a:cubicBezTo>
                    <a:pt x="1998800" y="419581"/>
                    <a:pt x="1985181" y="433200"/>
                    <a:pt x="1968400" y="433200"/>
                  </a:cubicBezTo>
                  <a:lnTo>
                    <a:pt x="30400" y="433200"/>
                  </a:lnTo>
                  <a:cubicBezTo>
                    <a:pt x="13619" y="433200"/>
                    <a:pt x="0" y="419581"/>
                    <a:pt x="0" y="4028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 dirty="0" err="1">
                  <a:solidFill>
                    <a:srgbClr val="303030"/>
                  </a:solidFill>
                  <a:latin typeface="微软雅黑"/>
                </a:rPr>
                <a:t>前端客户端开发</a:t>
              </a:r>
              <a:endParaRPr sz="1400" dirty="0">
                <a:solidFill>
                  <a:srgbClr val="303030"/>
                </a:solidFill>
                <a:latin typeface="微软雅黑"/>
              </a:endParaRPr>
            </a:p>
          </p:txBody>
        </p:sp>
        <p:sp>
          <p:nvSpPr>
            <p:cNvPr id="65" name="MainTopic"/>
            <p:cNvSpPr/>
            <p:nvPr/>
          </p:nvSpPr>
          <p:spPr>
            <a:xfrm>
              <a:off x="3625800" y="1160400"/>
              <a:ext cx="2158400" cy="433200"/>
            </a:xfrm>
            <a:custGeom>
              <a:avLst/>
              <a:gdLst>
                <a:gd name="rtl" fmla="*/ 131480 w 2158400"/>
                <a:gd name="rtt" fmla="*/ 56620 h 433200"/>
                <a:gd name="rtr" fmla="*/ 2023880 w 2158400"/>
                <a:gd name="rtb" fmla="*/ 368220 h 433200"/>
              </a:gdLst>
              <a:ahLst/>
              <a:cxnLst/>
              <a:rect l="rtl" t="rtt" r="rtr" b="rtb"/>
              <a:pathLst>
                <a:path w="2158400" h="433200">
                  <a:moveTo>
                    <a:pt x="30400" y="0"/>
                  </a:moveTo>
                  <a:lnTo>
                    <a:pt x="2128000" y="0"/>
                  </a:lnTo>
                  <a:cubicBezTo>
                    <a:pt x="2144781" y="0"/>
                    <a:pt x="2158400" y="13619"/>
                    <a:pt x="2158400" y="30400"/>
                  </a:cubicBezTo>
                  <a:lnTo>
                    <a:pt x="2158400" y="402800"/>
                  </a:lnTo>
                  <a:cubicBezTo>
                    <a:pt x="2158400" y="419581"/>
                    <a:pt x="2144781" y="433200"/>
                    <a:pt x="2128000" y="433200"/>
                  </a:cubicBezTo>
                  <a:lnTo>
                    <a:pt x="30400" y="433200"/>
                  </a:lnTo>
                  <a:cubicBezTo>
                    <a:pt x="13619" y="433200"/>
                    <a:pt x="0" y="419581"/>
                    <a:pt x="0" y="4028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 dirty="0" err="1">
                  <a:solidFill>
                    <a:srgbClr val="303030"/>
                  </a:solidFill>
                  <a:latin typeface="微软雅黑"/>
                </a:rPr>
                <a:t>C语言基础与提高</a:t>
              </a:r>
              <a:endParaRPr sz="1400" dirty="0">
                <a:solidFill>
                  <a:srgbClr val="303030"/>
                </a:solidFill>
                <a:latin typeface="微软雅黑"/>
              </a:endParaRPr>
            </a:p>
          </p:txBody>
        </p:sp>
        <p:sp>
          <p:nvSpPr>
            <p:cNvPr id="66" name="MainTopic"/>
            <p:cNvSpPr/>
            <p:nvPr/>
          </p:nvSpPr>
          <p:spPr>
            <a:xfrm>
              <a:off x="3625800" y="1844400"/>
              <a:ext cx="2036800" cy="433200"/>
            </a:xfrm>
            <a:custGeom>
              <a:avLst/>
              <a:gdLst>
                <a:gd name="rtl" fmla="*/ 131480 w 2036800"/>
                <a:gd name="rtt" fmla="*/ 56620 h 433200"/>
                <a:gd name="rtr" fmla="*/ 1902280 w 2036800"/>
                <a:gd name="rtb" fmla="*/ 368220 h 433200"/>
              </a:gdLst>
              <a:ahLst/>
              <a:cxnLst/>
              <a:rect l="rtl" t="rtt" r="rtr" b="rtb"/>
              <a:pathLst>
                <a:path w="2036800" h="433200">
                  <a:moveTo>
                    <a:pt x="30400" y="0"/>
                  </a:moveTo>
                  <a:lnTo>
                    <a:pt x="2006400" y="0"/>
                  </a:lnTo>
                  <a:cubicBezTo>
                    <a:pt x="2023181" y="0"/>
                    <a:pt x="2036800" y="13619"/>
                    <a:pt x="2036800" y="30400"/>
                  </a:cubicBezTo>
                  <a:lnTo>
                    <a:pt x="2036800" y="402800"/>
                  </a:lnTo>
                  <a:cubicBezTo>
                    <a:pt x="2036800" y="419581"/>
                    <a:pt x="2023181" y="433200"/>
                    <a:pt x="2006400" y="433200"/>
                  </a:cubicBezTo>
                  <a:lnTo>
                    <a:pt x="30400" y="433200"/>
                  </a:lnTo>
                  <a:cubicBezTo>
                    <a:pt x="13619" y="433200"/>
                    <a:pt x="0" y="419581"/>
                    <a:pt x="0" y="4028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 dirty="0">
                  <a:solidFill>
                    <a:srgbClr val="303030"/>
                  </a:solidFill>
                  <a:latin typeface="微软雅黑"/>
                </a:rPr>
                <a:t>C++</a:t>
              </a:r>
              <a:r>
                <a:rPr sz="1400" dirty="0" err="1">
                  <a:solidFill>
                    <a:srgbClr val="303030"/>
                  </a:solidFill>
                  <a:latin typeface="微软雅黑"/>
                </a:rPr>
                <a:t>基础与进阶</a:t>
              </a:r>
              <a:endParaRPr sz="1400" dirty="0">
                <a:solidFill>
                  <a:srgbClr val="303030"/>
                </a:solidFill>
                <a:latin typeface="微软雅黑"/>
              </a:endParaRPr>
            </a:p>
          </p:txBody>
        </p:sp>
        <p:sp>
          <p:nvSpPr>
            <p:cNvPr id="67" name="MainTopic"/>
            <p:cNvSpPr/>
            <p:nvPr/>
          </p:nvSpPr>
          <p:spPr>
            <a:xfrm>
              <a:off x="3625800" y="4580400"/>
              <a:ext cx="4248400" cy="433200"/>
            </a:xfrm>
            <a:custGeom>
              <a:avLst/>
              <a:gdLst>
                <a:gd name="rtl" fmla="*/ 131480 w 4248400"/>
                <a:gd name="rtt" fmla="*/ 56620 h 433200"/>
                <a:gd name="rtr" fmla="*/ 4113880 w 4248400"/>
                <a:gd name="rtb" fmla="*/ 368220 h 433200"/>
              </a:gdLst>
              <a:ahLst/>
              <a:cxnLst/>
              <a:rect l="rtl" t="rtt" r="rtr" b="rtb"/>
              <a:pathLst>
                <a:path w="4248400" h="433200">
                  <a:moveTo>
                    <a:pt x="30400" y="0"/>
                  </a:moveTo>
                  <a:lnTo>
                    <a:pt x="4218000" y="0"/>
                  </a:lnTo>
                  <a:cubicBezTo>
                    <a:pt x="4234781" y="0"/>
                    <a:pt x="4248400" y="13619"/>
                    <a:pt x="4248400" y="30400"/>
                  </a:cubicBezTo>
                  <a:lnTo>
                    <a:pt x="4248400" y="402800"/>
                  </a:lnTo>
                  <a:cubicBezTo>
                    <a:pt x="4248400" y="419581"/>
                    <a:pt x="4234781" y="433200"/>
                    <a:pt x="4218000" y="433200"/>
                  </a:cubicBezTo>
                  <a:lnTo>
                    <a:pt x="30400" y="433200"/>
                  </a:lnTo>
                  <a:cubicBezTo>
                    <a:pt x="13619" y="433200"/>
                    <a:pt x="0" y="419581"/>
                    <a:pt x="0" y="4028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squar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/>
                </a:rPr>
                <a:t>C/C++嵌入式编程：嵌入式驱动开发</a:t>
              </a:r>
            </a:p>
          </p:txBody>
        </p:sp>
        <p:sp>
          <p:nvSpPr>
            <p:cNvPr id="68" name="MainTopic"/>
            <p:cNvSpPr/>
            <p:nvPr/>
          </p:nvSpPr>
          <p:spPr>
            <a:xfrm>
              <a:off x="3625800" y="5264400"/>
              <a:ext cx="2302800" cy="433200"/>
            </a:xfrm>
            <a:custGeom>
              <a:avLst/>
              <a:gdLst>
                <a:gd name="rtl" fmla="*/ 131480 w 2302800"/>
                <a:gd name="rtt" fmla="*/ 56620 h 433200"/>
                <a:gd name="rtr" fmla="*/ 2168280 w 2302800"/>
                <a:gd name="rtb" fmla="*/ 368220 h 433200"/>
              </a:gdLst>
              <a:ahLst/>
              <a:cxnLst/>
              <a:rect l="rtl" t="rtt" r="rtr" b="rtb"/>
              <a:pathLst>
                <a:path w="2302800" h="433200">
                  <a:moveTo>
                    <a:pt x="30400" y="0"/>
                  </a:moveTo>
                  <a:lnTo>
                    <a:pt x="2272400" y="0"/>
                  </a:lnTo>
                  <a:cubicBezTo>
                    <a:pt x="2289181" y="0"/>
                    <a:pt x="2302800" y="13619"/>
                    <a:pt x="2302800" y="30400"/>
                  </a:cubicBezTo>
                  <a:lnTo>
                    <a:pt x="2302800" y="402800"/>
                  </a:lnTo>
                  <a:cubicBezTo>
                    <a:pt x="2302800" y="419581"/>
                    <a:pt x="2289181" y="433200"/>
                    <a:pt x="2272400" y="433200"/>
                  </a:cubicBezTo>
                  <a:lnTo>
                    <a:pt x="30400" y="433200"/>
                  </a:lnTo>
                  <a:cubicBezTo>
                    <a:pt x="13619" y="433200"/>
                    <a:pt x="0" y="419581"/>
                    <a:pt x="0" y="4028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/>
                </a:rPr>
                <a:t>C/C++与安全领域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400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133350"/>
            <a:ext cx="566823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目前主流技术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路线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/>
              <a:cs typeface="Bebas Neue" charset="0"/>
              <a:sym typeface="Bebas Neue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783150"/>
            <a:ext cx="566823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1F497D"/>
                </a:solidFill>
                <a:latin typeface="微软雅黑"/>
                <a:cs typeface="Bebas Neue" charset="0"/>
                <a:sym typeface="Bebas Neue" charset="0"/>
              </a:rPr>
              <a:t>C/C++</a:t>
            </a:r>
          </a:p>
        </p:txBody>
      </p:sp>
      <p:grpSp>
        <p:nvGrpSpPr>
          <p:cNvPr id="171" name="Group190"/>
          <p:cNvGrpSpPr/>
          <p:nvPr/>
        </p:nvGrpSpPr>
        <p:grpSpPr>
          <a:xfrm>
            <a:off x="2169042" y="99424"/>
            <a:ext cx="7789740" cy="7951813"/>
            <a:chOff x="287079" y="99424"/>
            <a:chExt cx="7789740" cy="7951813"/>
          </a:xfrm>
        </p:grpSpPr>
        <p:sp>
          <p:nvSpPr>
            <p:cNvPr id="172" name="MMConnector"/>
            <p:cNvSpPr/>
            <p:nvPr/>
          </p:nvSpPr>
          <p:spPr>
            <a:xfrm>
              <a:off x="1924519" y="3077462"/>
              <a:ext cx="296100" cy="652125"/>
            </a:xfrm>
            <a:custGeom>
              <a:avLst/>
              <a:gdLst/>
              <a:ahLst/>
              <a:cxnLst/>
              <a:rect l="0" t="0" r="0" b="0"/>
              <a:pathLst>
                <a:path w="296100" h="652125" fill="none">
                  <a:moveTo>
                    <a:pt x="103400" y="326063"/>
                  </a:moveTo>
                  <a:lnTo>
                    <a:pt x="209338" y="326063"/>
                  </a:lnTo>
                  <a:lnTo>
                    <a:pt x="209338" y="-297862"/>
                  </a:lnTo>
                  <a:cubicBezTo>
                    <a:pt x="209338" y="-313429"/>
                    <a:pt x="221972" y="-326062"/>
                    <a:pt x="237538" y="-326062"/>
                  </a:cubicBezTo>
                  <a:lnTo>
                    <a:pt x="399500" y="-326062"/>
                  </a:ln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73" name="MMConnector"/>
            <p:cNvSpPr/>
            <p:nvPr/>
          </p:nvSpPr>
          <p:spPr>
            <a:xfrm>
              <a:off x="1924519" y="4472187"/>
              <a:ext cx="296100" cy="2137325"/>
            </a:xfrm>
            <a:custGeom>
              <a:avLst/>
              <a:gdLst/>
              <a:ahLst/>
              <a:cxnLst/>
              <a:rect l="0" t="0" r="0" b="0"/>
              <a:pathLst>
                <a:path w="296100" h="2137325" fill="none">
                  <a:moveTo>
                    <a:pt x="103400" y="-1068662"/>
                  </a:moveTo>
                  <a:lnTo>
                    <a:pt x="209338" y="-1068662"/>
                  </a:lnTo>
                  <a:lnTo>
                    <a:pt x="209338" y="1040463"/>
                  </a:lnTo>
                  <a:cubicBezTo>
                    <a:pt x="209338" y="1056029"/>
                    <a:pt x="221972" y="1068663"/>
                    <a:pt x="237538" y="1068663"/>
                  </a:cubicBezTo>
                  <a:lnTo>
                    <a:pt x="399500" y="1068663"/>
                  </a:ln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74" name="MMConnector"/>
            <p:cNvSpPr/>
            <p:nvPr/>
          </p:nvSpPr>
          <p:spPr>
            <a:xfrm>
              <a:off x="1924519" y="4189012"/>
              <a:ext cx="296100" cy="1570975"/>
            </a:xfrm>
            <a:custGeom>
              <a:avLst/>
              <a:gdLst/>
              <a:ahLst/>
              <a:cxnLst/>
              <a:rect l="0" t="0" r="0" b="0"/>
              <a:pathLst>
                <a:path w="296100" h="1570975" fill="none">
                  <a:moveTo>
                    <a:pt x="103400" y="-785487"/>
                  </a:moveTo>
                  <a:lnTo>
                    <a:pt x="209338" y="-785487"/>
                  </a:lnTo>
                  <a:lnTo>
                    <a:pt x="209338" y="757288"/>
                  </a:lnTo>
                  <a:cubicBezTo>
                    <a:pt x="209338" y="772854"/>
                    <a:pt x="221972" y="785488"/>
                    <a:pt x="237538" y="785488"/>
                  </a:cubicBezTo>
                  <a:lnTo>
                    <a:pt x="399500" y="785488"/>
                  </a:ln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75" name="MMConnector"/>
            <p:cNvSpPr/>
            <p:nvPr/>
          </p:nvSpPr>
          <p:spPr>
            <a:xfrm>
              <a:off x="1924519" y="1811399"/>
              <a:ext cx="296100" cy="3184250"/>
            </a:xfrm>
            <a:custGeom>
              <a:avLst/>
              <a:gdLst/>
              <a:ahLst/>
              <a:cxnLst/>
              <a:rect l="0" t="0" r="0" b="0"/>
              <a:pathLst>
                <a:path w="296100" h="3184250" fill="none">
                  <a:moveTo>
                    <a:pt x="103400" y="1592125"/>
                  </a:moveTo>
                  <a:lnTo>
                    <a:pt x="209338" y="1592125"/>
                  </a:lnTo>
                  <a:lnTo>
                    <a:pt x="209338" y="-1563925"/>
                  </a:lnTo>
                  <a:cubicBezTo>
                    <a:pt x="209338" y="-1579491"/>
                    <a:pt x="221972" y="-1592125"/>
                    <a:pt x="237538" y="-1592125"/>
                  </a:cubicBezTo>
                  <a:lnTo>
                    <a:pt x="399500" y="-1592125"/>
                  </a:ln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76" name="MMConnector"/>
            <p:cNvSpPr/>
            <p:nvPr/>
          </p:nvSpPr>
          <p:spPr>
            <a:xfrm>
              <a:off x="1924519" y="2008799"/>
              <a:ext cx="296100" cy="2789450"/>
            </a:xfrm>
            <a:custGeom>
              <a:avLst/>
              <a:gdLst/>
              <a:ahLst/>
              <a:cxnLst/>
              <a:rect l="0" t="0" r="0" b="0"/>
              <a:pathLst>
                <a:path w="296100" h="2789450" fill="none">
                  <a:moveTo>
                    <a:pt x="103400" y="1394725"/>
                  </a:moveTo>
                  <a:lnTo>
                    <a:pt x="209338" y="1394725"/>
                  </a:lnTo>
                  <a:lnTo>
                    <a:pt x="209338" y="-1366525"/>
                  </a:lnTo>
                  <a:cubicBezTo>
                    <a:pt x="209338" y="-1382091"/>
                    <a:pt x="221972" y="-1394725"/>
                    <a:pt x="237538" y="-1394725"/>
                  </a:cubicBezTo>
                  <a:lnTo>
                    <a:pt x="399500" y="-1394725"/>
                  </a:ln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77" name="MMConnector"/>
            <p:cNvSpPr/>
            <p:nvPr/>
          </p:nvSpPr>
          <p:spPr>
            <a:xfrm>
              <a:off x="1924519" y="4712474"/>
              <a:ext cx="296100" cy="2617900"/>
            </a:xfrm>
            <a:custGeom>
              <a:avLst/>
              <a:gdLst/>
              <a:ahLst/>
              <a:cxnLst/>
              <a:rect l="0" t="0" r="0" b="0"/>
              <a:pathLst>
                <a:path w="296100" h="2617900" fill="none">
                  <a:moveTo>
                    <a:pt x="103400" y="-1308950"/>
                  </a:moveTo>
                  <a:lnTo>
                    <a:pt x="209338" y="-1308950"/>
                  </a:lnTo>
                  <a:lnTo>
                    <a:pt x="209338" y="1280750"/>
                  </a:lnTo>
                  <a:cubicBezTo>
                    <a:pt x="209338" y="1296316"/>
                    <a:pt x="221972" y="1308950"/>
                    <a:pt x="237538" y="1308950"/>
                  </a:cubicBezTo>
                  <a:lnTo>
                    <a:pt x="399500" y="1308950"/>
                  </a:ln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78" name="MMConnector"/>
            <p:cNvSpPr/>
            <p:nvPr/>
          </p:nvSpPr>
          <p:spPr>
            <a:xfrm>
              <a:off x="1924519" y="4952762"/>
              <a:ext cx="296100" cy="3098475"/>
            </a:xfrm>
            <a:custGeom>
              <a:avLst/>
              <a:gdLst/>
              <a:ahLst/>
              <a:cxnLst/>
              <a:rect l="0" t="0" r="0" b="0"/>
              <a:pathLst>
                <a:path w="296100" h="3098475" fill="none">
                  <a:moveTo>
                    <a:pt x="103400" y="-1549237"/>
                  </a:moveTo>
                  <a:lnTo>
                    <a:pt x="209338" y="-1549237"/>
                  </a:lnTo>
                  <a:lnTo>
                    <a:pt x="209338" y="1521038"/>
                  </a:lnTo>
                  <a:cubicBezTo>
                    <a:pt x="209338" y="1536604"/>
                    <a:pt x="221972" y="1549238"/>
                    <a:pt x="237538" y="1549238"/>
                  </a:cubicBezTo>
                  <a:lnTo>
                    <a:pt x="399500" y="1549238"/>
                  </a:ln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79" name="MMConnector"/>
            <p:cNvSpPr/>
            <p:nvPr/>
          </p:nvSpPr>
          <p:spPr>
            <a:xfrm>
              <a:off x="3402669" y="2357187"/>
              <a:ext cx="126900" cy="788425"/>
            </a:xfrm>
            <a:custGeom>
              <a:avLst/>
              <a:gdLst/>
              <a:ahLst/>
              <a:cxnLst/>
              <a:rect l="0" t="0" r="0" b="0"/>
              <a:pathLst>
                <a:path w="126900" h="788425" fill="none">
                  <a:moveTo>
                    <a:pt x="-63450" y="394213"/>
                  </a:moveTo>
                  <a:cubicBezTo>
                    <a:pt x="25380" y="394213"/>
                    <a:pt x="-63450" y="-394212"/>
                    <a:pt x="63450" y="-394212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80" name="MMConnector"/>
            <p:cNvSpPr/>
            <p:nvPr/>
          </p:nvSpPr>
          <p:spPr>
            <a:xfrm>
              <a:off x="3402669" y="3171462"/>
              <a:ext cx="126900" cy="840125"/>
            </a:xfrm>
            <a:custGeom>
              <a:avLst/>
              <a:gdLst/>
              <a:ahLst/>
              <a:cxnLst/>
              <a:rect l="0" t="0" r="0" b="0"/>
              <a:pathLst>
                <a:path w="126900" h="840125" fill="none">
                  <a:moveTo>
                    <a:pt x="-63450" y="-420062"/>
                  </a:moveTo>
                  <a:cubicBezTo>
                    <a:pt x="25380" y="-420062"/>
                    <a:pt x="-63450" y="420063"/>
                    <a:pt x="63450" y="420063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81" name="MMConnector"/>
            <p:cNvSpPr/>
            <p:nvPr/>
          </p:nvSpPr>
          <p:spPr>
            <a:xfrm>
              <a:off x="3402669" y="3572137"/>
              <a:ext cx="126900" cy="1641475"/>
            </a:xfrm>
            <a:custGeom>
              <a:avLst/>
              <a:gdLst/>
              <a:ahLst/>
              <a:cxnLst/>
              <a:rect l="0" t="0" r="0" b="0"/>
              <a:pathLst>
                <a:path w="126900" h="1641475" fill="none">
                  <a:moveTo>
                    <a:pt x="-63450" y="-820737"/>
                  </a:moveTo>
                  <a:cubicBezTo>
                    <a:pt x="25380" y="-820737"/>
                    <a:pt x="-63450" y="820738"/>
                    <a:pt x="63450" y="820738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82" name="MMConnector"/>
            <p:cNvSpPr/>
            <p:nvPr/>
          </p:nvSpPr>
          <p:spPr>
            <a:xfrm>
              <a:off x="4446069" y="1521174"/>
              <a:ext cx="126900" cy="883600"/>
            </a:xfrm>
            <a:custGeom>
              <a:avLst/>
              <a:gdLst/>
              <a:ahLst/>
              <a:cxnLst/>
              <a:rect l="0" t="0" r="0" b="0"/>
              <a:pathLst>
                <a:path w="126900" h="883600" fill="none">
                  <a:moveTo>
                    <a:pt x="-63450" y="441800"/>
                  </a:moveTo>
                  <a:cubicBezTo>
                    <a:pt x="25380" y="441800"/>
                    <a:pt x="-63450" y="-441800"/>
                    <a:pt x="63450" y="-441800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83" name="MMConnector"/>
            <p:cNvSpPr/>
            <p:nvPr/>
          </p:nvSpPr>
          <p:spPr>
            <a:xfrm>
              <a:off x="4446069" y="1631624"/>
              <a:ext cx="126900" cy="662700"/>
            </a:xfrm>
            <a:custGeom>
              <a:avLst/>
              <a:gdLst/>
              <a:ahLst/>
              <a:cxnLst/>
              <a:rect l="0" t="0" r="0" b="0"/>
              <a:pathLst>
                <a:path w="126900" h="662700" fill="none">
                  <a:moveTo>
                    <a:pt x="-63450" y="331350"/>
                  </a:moveTo>
                  <a:cubicBezTo>
                    <a:pt x="25380" y="331350"/>
                    <a:pt x="-63450" y="-331350"/>
                    <a:pt x="63450" y="-331350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84" name="MMConnector"/>
            <p:cNvSpPr/>
            <p:nvPr/>
          </p:nvSpPr>
          <p:spPr>
            <a:xfrm>
              <a:off x="4446069" y="1742074"/>
              <a:ext cx="126900" cy="441800"/>
            </a:xfrm>
            <a:custGeom>
              <a:avLst/>
              <a:gdLst/>
              <a:ahLst/>
              <a:cxnLst/>
              <a:rect l="0" t="0" r="0" b="0"/>
              <a:pathLst>
                <a:path w="126900" h="441800" fill="none">
                  <a:moveTo>
                    <a:pt x="-63450" y="220900"/>
                  </a:moveTo>
                  <a:cubicBezTo>
                    <a:pt x="24593" y="220900"/>
                    <a:pt x="-61615" y="-220900"/>
                    <a:pt x="63450" y="-220900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85" name="MMConnector"/>
            <p:cNvSpPr/>
            <p:nvPr/>
          </p:nvSpPr>
          <p:spPr>
            <a:xfrm>
              <a:off x="4446069" y="1852524"/>
              <a:ext cx="126900" cy="220900"/>
            </a:xfrm>
            <a:custGeom>
              <a:avLst/>
              <a:gdLst/>
              <a:ahLst/>
              <a:cxnLst/>
              <a:rect l="0" t="0" r="0" b="0"/>
              <a:pathLst>
                <a:path w="126900" h="220900" fill="none">
                  <a:moveTo>
                    <a:pt x="-63450" y="110450"/>
                  </a:moveTo>
                  <a:cubicBezTo>
                    <a:pt x="11354" y="110450"/>
                    <a:pt x="-30723" y="-110450"/>
                    <a:pt x="63450" y="-110450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86" name="MMConnector"/>
            <p:cNvSpPr/>
            <p:nvPr/>
          </p:nvSpPr>
          <p:spPr>
            <a:xfrm>
              <a:off x="4446069" y="1962974"/>
              <a:ext cx="126900" cy="4700"/>
            </a:xfrm>
            <a:custGeom>
              <a:avLst/>
              <a:gdLst/>
              <a:ahLst/>
              <a:cxnLst/>
              <a:rect l="0" t="0" r="0" b="0"/>
              <a:pathLst>
                <a:path w="126900" h="4700" fill="none">
                  <a:moveTo>
                    <a:pt x="-63450" y="0"/>
                  </a:moveTo>
                  <a:cubicBezTo>
                    <a:pt x="-12690" y="0"/>
                    <a:pt x="25380" y="0"/>
                    <a:pt x="63450" y="0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87" name="MMConnector"/>
            <p:cNvSpPr/>
            <p:nvPr/>
          </p:nvSpPr>
          <p:spPr>
            <a:xfrm>
              <a:off x="4446069" y="2073424"/>
              <a:ext cx="126900" cy="220900"/>
            </a:xfrm>
            <a:custGeom>
              <a:avLst/>
              <a:gdLst/>
              <a:ahLst/>
              <a:cxnLst/>
              <a:rect l="0" t="0" r="0" b="0"/>
              <a:pathLst>
                <a:path w="126900" h="220900" fill="none">
                  <a:moveTo>
                    <a:pt x="-63450" y="-110450"/>
                  </a:moveTo>
                  <a:cubicBezTo>
                    <a:pt x="11354" y="-110450"/>
                    <a:pt x="-30723" y="110450"/>
                    <a:pt x="63450" y="110450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88" name="MMConnector"/>
            <p:cNvSpPr/>
            <p:nvPr/>
          </p:nvSpPr>
          <p:spPr>
            <a:xfrm>
              <a:off x="4446069" y="2183874"/>
              <a:ext cx="126900" cy="441800"/>
            </a:xfrm>
            <a:custGeom>
              <a:avLst/>
              <a:gdLst/>
              <a:ahLst/>
              <a:cxnLst/>
              <a:rect l="0" t="0" r="0" b="0"/>
              <a:pathLst>
                <a:path w="126900" h="441800" fill="none">
                  <a:moveTo>
                    <a:pt x="-63450" y="-220900"/>
                  </a:moveTo>
                  <a:cubicBezTo>
                    <a:pt x="24593" y="-220900"/>
                    <a:pt x="-61615" y="220900"/>
                    <a:pt x="63450" y="220900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89" name="MMConnector"/>
            <p:cNvSpPr/>
            <p:nvPr/>
          </p:nvSpPr>
          <p:spPr>
            <a:xfrm>
              <a:off x="4446069" y="2294324"/>
              <a:ext cx="126900" cy="662700"/>
            </a:xfrm>
            <a:custGeom>
              <a:avLst/>
              <a:gdLst/>
              <a:ahLst/>
              <a:cxnLst/>
              <a:rect l="0" t="0" r="0" b="0"/>
              <a:pathLst>
                <a:path w="126900" h="662700" fill="none">
                  <a:moveTo>
                    <a:pt x="-63450" y="-331350"/>
                  </a:moveTo>
                  <a:cubicBezTo>
                    <a:pt x="25380" y="-331350"/>
                    <a:pt x="-63450" y="331350"/>
                    <a:pt x="63450" y="331350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90" name="MMConnector"/>
            <p:cNvSpPr/>
            <p:nvPr/>
          </p:nvSpPr>
          <p:spPr>
            <a:xfrm>
              <a:off x="4446069" y="2404774"/>
              <a:ext cx="126900" cy="883600"/>
            </a:xfrm>
            <a:custGeom>
              <a:avLst/>
              <a:gdLst/>
              <a:ahLst/>
              <a:cxnLst/>
              <a:rect l="0" t="0" r="0" b="0"/>
              <a:pathLst>
                <a:path w="126900" h="883600" fill="none">
                  <a:moveTo>
                    <a:pt x="-63450" y="-441800"/>
                  </a:moveTo>
                  <a:cubicBezTo>
                    <a:pt x="25380" y="-441800"/>
                    <a:pt x="-63450" y="441800"/>
                    <a:pt x="63450" y="441800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91" name="MMConnector"/>
            <p:cNvSpPr/>
            <p:nvPr/>
          </p:nvSpPr>
          <p:spPr>
            <a:xfrm>
              <a:off x="5945369" y="3329499"/>
              <a:ext cx="126900" cy="524050"/>
            </a:xfrm>
            <a:custGeom>
              <a:avLst/>
              <a:gdLst/>
              <a:ahLst/>
              <a:cxnLst/>
              <a:rect l="0" t="0" r="0" b="0"/>
              <a:pathLst>
                <a:path w="126900" h="524050" fill="none">
                  <a:moveTo>
                    <a:pt x="-63450" y="262025"/>
                  </a:moveTo>
                  <a:cubicBezTo>
                    <a:pt x="25380" y="262025"/>
                    <a:pt x="-63450" y="-262025"/>
                    <a:pt x="63450" y="-262025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92" name="MMConnector"/>
            <p:cNvSpPr/>
            <p:nvPr/>
          </p:nvSpPr>
          <p:spPr>
            <a:xfrm>
              <a:off x="5945369" y="3439949"/>
              <a:ext cx="126900" cy="303150"/>
            </a:xfrm>
            <a:custGeom>
              <a:avLst/>
              <a:gdLst/>
              <a:ahLst/>
              <a:cxnLst/>
              <a:rect l="0" t="0" r="0" b="0"/>
              <a:pathLst>
                <a:path w="126900" h="303150" fill="none">
                  <a:moveTo>
                    <a:pt x="-63450" y="151575"/>
                  </a:moveTo>
                  <a:cubicBezTo>
                    <a:pt x="18011" y="151575"/>
                    <a:pt x="-46256" y="-151575"/>
                    <a:pt x="63450" y="-151575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93" name="MMConnector"/>
            <p:cNvSpPr/>
            <p:nvPr/>
          </p:nvSpPr>
          <p:spPr>
            <a:xfrm>
              <a:off x="5945369" y="3550399"/>
              <a:ext cx="126900" cy="82250"/>
            </a:xfrm>
            <a:custGeom>
              <a:avLst/>
              <a:gdLst/>
              <a:ahLst/>
              <a:cxnLst/>
              <a:rect l="0" t="0" r="0" b="0"/>
              <a:pathLst>
                <a:path w="126900" h="82250" fill="none">
                  <a:moveTo>
                    <a:pt x="-63450" y="41125"/>
                  </a:moveTo>
                  <a:cubicBezTo>
                    <a:pt x="-3104" y="41125"/>
                    <a:pt x="3014" y="-41125"/>
                    <a:pt x="63450" y="-41125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94" name="MMConnector"/>
            <p:cNvSpPr/>
            <p:nvPr/>
          </p:nvSpPr>
          <p:spPr>
            <a:xfrm>
              <a:off x="5945369" y="3660849"/>
              <a:ext cx="126900" cy="138650"/>
            </a:xfrm>
            <a:custGeom>
              <a:avLst/>
              <a:gdLst/>
              <a:ahLst/>
              <a:cxnLst/>
              <a:rect l="0" t="0" r="0" b="0"/>
              <a:pathLst>
                <a:path w="126900" h="138650" fill="none">
                  <a:moveTo>
                    <a:pt x="-63450" y="-69325"/>
                  </a:moveTo>
                  <a:cubicBezTo>
                    <a:pt x="3148" y="-69325"/>
                    <a:pt x="-11575" y="69325"/>
                    <a:pt x="63450" y="69325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95" name="MMConnector"/>
            <p:cNvSpPr/>
            <p:nvPr/>
          </p:nvSpPr>
          <p:spPr>
            <a:xfrm>
              <a:off x="5945369" y="3771299"/>
              <a:ext cx="126900" cy="359550"/>
            </a:xfrm>
            <a:custGeom>
              <a:avLst/>
              <a:gdLst/>
              <a:ahLst/>
              <a:cxnLst/>
              <a:rect l="0" t="0" r="0" b="0"/>
              <a:pathLst>
                <a:path w="126900" h="359550" fill="none">
                  <a:moveTo>
                    <a:pt x="-63450" y="-179775"/>
                  </a:moveTo>
                  <a:cubicBezTo>
                    <a:pt x="21454" y="-179775"/>
                    <a:pt x="-54289" y="179775"/>
                    <a:pt x="63450" y="179775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96" name="MMConnector"/>
            <p:cNvSpPr/>
            <p:nvPr/>
          </p:nvSpPr>
          <p:spPr>
            <a:xfrm>
              <a:off x="4793869" y="4282424"/>
              <a:ext cx="126900" cy="220900"/>
            </a:xfrm>
            <a:custGeom>
              <a:avLst/>
              <a:gdLst/>
              <a:ahLst/>
              <a:cxnLst/>
              <a:rect l="0" t="0" r="0" b="0"/>
              <a:pathLst>
                <a:path w="126900" h="220900" fill="none">
                  <a:moveTo>
                    <a:pt x="-63450" y="110450"/>
                  </a:moveTo>
                  <a:cubicBezTo>
                    <a:pt x="11354" y="110450"/>
                    <a:pt x="-30723" y="-110450"/>
                    <a:pt x="63450" y="-110450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97" name="MMConnector"/>
            <p:cNvSpPr/>
            <p:nvPr/>
          </p:nvSpPr>
          <p:spPr>
            <a:xfrm>
              <a:off x="4793869" y="4392874"/>
              <a:ext cx="126900" cy="4700"/>
            </a:xfrm>
            <a:custGeom>
              <a:avLst/>
              <a:gdLst/>
              <a:ahLst/>
              <a:cxnLst/>
              <a:rect l="0" t="0" r="0" b="0"/>
              <a:pathLst>
                <a:path w="126900" h="4700" fill="none">
                  <a:moveTo>
                    <a:pt x="-63450" y="0"/>
                  </a:moveTo>
                  <a:cubicBezTo>
                    <a:pt x="-12690" y="0"/>
                    <a:pt x="25380" y="0"/>
                    <a:pt x="63450" y="0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98" name="MMConnector"/>
            <p:cNvSpPr/>
            <p:nvPr/>
          </p:nvSpPr>
          <p:spPr>
            <a:xfrm>
              <a:off x="4793869" y="4503324"/>
              <a:ext cx="126900" cy="220900"/>
            </a:xfrm>
            <a:custGeom>
              <a:avLst/>
              <a:gdLst/>
              <a:ahLst/>
              <a:cxnLst/>
              <a:rect l="0" t="0" r="0" b="0"/>
              <a:pathLst>
                <a:path w="126900" h="220900" fill="none">
                  <a:moveTo>
                    <a:pt x="-63450" y="-110450"/>
                  </a:moveTo>
                  <a:cubicBezTo>
                    <a:pt x="11354" y="-110450"/>
                    <a:pt x="-30723" y="110450"/>
                    <a:pt x="63450" y="110450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199" name="MMConnector"/>
            <p:cNvSpPr/>
            <p:nvPr/>
          </p:nvSpPr>
          <p:spPr>
            <a:xfrm>
              <a:off x="3459069" y="4966862"/>
              <a:ext cx="126900" cy="15275"/>
            </a:xfrm>
            <a:custGeom>
              <a:avLst/>
              <a:gdLst/>
              <a:ahLst/>
              <a:cxnLst/>
              <a:rect l="0" t="0" r="0" b="0"/>
              <a:pathLst>
                <a:path w="126900" h="15275" fill="none">
                  <a:moveTo>
                    <a:pt x="-63450" y="7638"/>
                  </a:moveTo>
                  <a:cubicBezTo>
                    <a:pt x="-10891" y="7638"/>
                    <a:pt x="21183" y="-7637"/>
                    <a:pt x="63450" y="-7637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200" name="MMConnector"/>
            <p:cNvSpPr/>
            <p:nvPr/>
          </p:nvSpPr>
          <p:spPr>
            <a:xfrm>
              <a:off x="3459069" y="5077312"/>
              <a:ext cx="126900" cy="205625"/>
            </a:xfrm>
            <a:custGeom>
              <a:avLst/>
              <a:gdLst/>
              <a:ahLst/>
              <a:cxnLst/>
              <a:rect l="0" t="0" r="0" b="0"/>
              <a:pathLst>
                <a:path w="126900" h="205625" fill="none">
                  <a:moveTo>
                    <a:pt x="-63450" y="-102812"/>
                  </a:moveTo>
                  <a:cubicBezTo>
                    <a:pt x="9933" y="-102812"/>
                    <a:pt x="-27406" y="102813"/>
                    <a:pt x="63450" y="102813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201" name="MMConnector"/>
            <p:cNvSpPr/>
            <p:nvPr/>
          </p:nvSpPr>
          <p:spPr>
            <a:xfrm>
              <a:off x="4732769" y="4959224"/>
              <a:ext cx="126900" cy="4700"/>
            </a:xfrm>
            <a:custGeom>
              <a:avLst/>
              <a:gdLst/>
              <a:ahLst/>
              <a:cxnLst/>
              <a:rect l="0" t="0" r="0" b="0"/>
              <a:pathLst>
                <a:path w="126900" h="4700" fill="none">
                  <a:moveTo>
                    <a:pt x="-63450" y="0"/>
                  </a:moveTo>
                  <a:cubicBezTo>
                    <a:pt x="-12690" y="0"/>
                    <a:pt x="25380" y="0"/>
                    <a:pt x="63450" y="0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202" name="MMConnector"/>
            <p:cNvSpPr/>
            <p:nvPr/>
          </p:nvSpPr>
          <p:spPr>
            <a:xfrm>
              <a:off x="4991269" y="5180124"/>
              <a:ext cx="126900" cy="4700"/>
            </a:xfrm>
            <a:custGeom>
              <a:avLst/>
              <a:gdLst/>
              <a:ahLst/>
              <a:cxnLst/>
              <a:rect l="0" t="0" r="0" b="0"/>
              <a:pathLst>
                <a:path w="126900" h="4700" fill="none">
                  <a:moveTo>
                    <a:pt x="-63450" y="0"/>
                  </a:moveTo>
                  <a:cubicBezTo>
                    <a:pt x="-12690" y="0"/>
                    <a:pt x="25380" y="0"/>
                    <a:pt x="63450" y="0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204" name="MMConnector"/>
            <p:cNvSpPr/>
            <p:nvPr/>
          </p:nvSpPr>
          <p:spPr>
            <a:xfrm>
              <a:off x="3618869" y="5533212"/>
              <a:ext cx="126900" cy="15275"/>
            </a:xfrm>
            <a:custGeom>
              <a:avLst/>
              <a:gdLst/>
              <a:ahLst/>
              <a:cxnLst/>
              <a:rect l="0" t="0" r="0" b="0"/>
              <a:pathLst>
                <a:path w="126900" h="15275" fill="none">
                  <a:moveTo>
                    <a:pt x="-63450" y="7638"/>
                  </a:moveTo>
                  <a:cubicBezTo>
                    <a:pt x="-10891" y="7638"/>
                    <a:pt x="21183" y="-7637"/>
                    <a:pt x="63450" y="-7637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205" name="MMConnector"/>
            <p:cNvSpPr/>
            <p:nvPr/>
          </p:nvSpPr>
          <p:spPr>
            <a:xfrm>
              <a:off x="3618869" y="5643662"/>
              <a:ext cx="126900" cy="205625"/>
            </a:xfrm>
            <a:custGeom>
              <a:avLst/>
              <a:gdLst/>
              <a:ahLst/>
              <a:cxnLst/>
              <a:rect l="0" t="0" r="0" b="0"/>
              <a:pathLst>
                <a:path w="126900" h="205625" fill="none">
                  <a:moveTo>
                    <a:pt x="-63450" y="-102812"/>
                  </a:moveTo>
                  <a:cubicBezTo>
                    <a:pt x="9933" y="-102812"/>
                    <a:pt x="-27406" y="102813"/>
                    <a:pt x="63450" y="102813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206" name="MMConnector"/>
            <p:cNvSpPr/>
            <p:nvPr/>
          </p:nvSpPr>
          <p:spPr>
            <a:xfrm>
              <a:off x="3618869" y="6494362"/>
              <a:ext cx="126900" cy="15275"/>
            </a:xfrm>
            <a:custGeom>
              <a:avLst/>
              <a:gdLst/>
              <a:ahLst/>
              <a:cxnLst/>
              <a:rect l="0" t="0" r="0" b="0"/>
              <a:pathLst>
                <a:path w="126900" h="15275" fill="none">
                  <a:moveTo>
                    <a:pt x="-63450" y="7638"/>
                  </a:moveTo>
                  <a:cubicBezTo>
                    <a:pt x="-10891" y="7638"/>
                    <a:pt x="21183" y="-7637"/>
                    <a:pt x="63450" y="-7637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207" name="MMConnector"/>
            <p:cNvSpPr/>
            <p:nvPr/>
          </p:nvSpPr>
          <p:spPr>
            <a:xfrm>
              <a:off x="3618869" y="6604812"/>
              <a:ext cx="126900" cy="205625"/>
            </a:xfrm>
            <a:custGeom>
              <a:avLst/>
              <a:gdLst/>
              <a:ahLst/>
              <a:cxnLst/>
              <a:rect l="0" t="0" r="0" b="0"/>
              <a:pathLst>
                <a:path w="126900" h="205625" fill="none">
                  <a:moveTo>
                    <a:pt x="-63450" y="-102812"/>
                  </a:moveTo>
                  <a:cubicBezTo>
                    <a:pt x="9933" y="-102812"/>
                    <a:pt x="-27406" y="102813"/>
                    <a:pt x="63450" y="102813"/>
                  </a:cubicBezTo>
                </a:path>
              </a:pathLst>
            </a:custGeom>
            <a:noFill/>
            <a:ln w="4700" cap="rnd">
              <a:solidFill>
                <a:srgbClr val="4486B1"/>
              </a:solidFill>
              <a:round/>
            </a:ln>
          </p:spPr>
        </p:sp>
        <p:sp>
          <p:nvSpPr>
            <p:cNvPr id="208" name="MainIdea"/>
            <p:cNvSpPr/>
            <p:nvPr/>
          </p:nvSpPr>
          <p:spPr>
            <a:xfrm>
              <a:off x="287079" y="3246074"/>
              <a:ext cx="1740840" cy="314900"/>
            </a:xfrm>
            <a:custGeom>
              <a:avLst/>
              <a:gdLst>
                <a:gd name="rtl" fmla="*/ 95410 w 1005800"/>
                <a:gd name="rtt" fmla="*/ 72615 h 314900"/>
                <a:gd name="rtr" fmla="*/ 908510 w 1005800"/>
                <a:gd name="rtb" fmla="*/ 237115 h 314900"/>
              </a:gdLst>
              <a:ahLst/>
              <a:cxnLst/>
              <a:rect l="rtl" t="rtt" r="rtr" b="rtb"/>
              <a:pathLst>
                <a:path w="1005800" h="314900">
                  <a:moveTo>
                    <a:pt x="18800" y="0"/>
                  </a:moveTo>
                  <a:lnTo>
                    <a:pt x="987000" y="0"/>
                  </a:lnTo>
                  <a:cubicBezTo>
                    <a:pt x="997378" y="0"/>
                    <a:pt x="1005800" y="8422"/>
                    <a:pt x="1005800" y="18800"/>
                  </a:cubicBezTo>
                  <a:lnTo>
                    <a:pt x="1005800" y="296100"/>
                  </a:lnTo>
                  <a:cubicBezTo>
                    <a:pt x="1005800" y="306478"/>
                    <a:pt x="997378" y="314900"/>
                    <a:pt x="987000" y="314900"/>
                  </a:cubicBezTo>
                  <a:lnTo>
                    <a:pt x="18800" y="314900"/>
                  </a:lnTo>
                  <a:cubicBezTo>
                    <a:pt x="8422" y="314900"/>
                    <a:pt x="0" y="306478"/>
                    <a:pt x="0" y="296100"/>
                  </a:cubicBezTo>
                  <a:lnTo>
                    <a:pt x="0" y="18800"/>
                  </a:lnTo>
                  <a:cubicBezTo>
                    <a:pt x="0" y="8422"/>
                    <a:pt x="8422" y="0"/>
                    <a:pt x="18800" y="0"/>
                  </a:cubicBezTo>
                  <a:close/>
                </a:path>
              </a:pathLst>
            </a:custGeom>
            <a:solidFill>
              <a:srgbClr val="EAF3FC"/>
            </a:solidFill>
            <a:ln w="141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303030"/>
                  </a:solidFill>
                  <a:latin typeface="微软雅黑"/>
                </a:rPr>
                <a:t>C/C++</a:t>
              </a:r>
              <a:r>
                <a:rPr dirty="0" err="1">
                  <a:solidFill>
                    <a:srgbClr val="303030"/>
                  </a:solidFill>
                  <a:latin typeface="微软雅黑"/>
                </a:rPr>
                <a:t>工程师</a:t>
              </a:r>
              <a:endParaRPr dirty="0">
                <a:solidFill>
                  <a:srgbClr val="303030"/>
                </a:solidFill>
                <a:latin typeface="微软雅黑"/>
              </a:endParaRPr>
            </a:p>
          </p:txBody>
        </p:sp>
        <p:sp>
          <p:nvSpPr>
            <p:cNvPr id="209" name="MainTopic"/>
            <p:cNvSpPr/>
            <p:nvPr/>
          </p:nvSpPr>
          <p:spPr>
            <a:xfrm>
              <a:off x="2324019" y="2631549"/>
              <a:ext cx="1015200" cy="239700"/>
            </a:xfrm>
            <a:custGeom>
              <a:avLst/>
              <a:gdLst>
                <a:gd name="rtl" fmla="*/ 81310 w 1015200"/>
                <a:gd name="rtt" fmla="*/ 35015 h 239700"/>
                <a:gd name="rtr" fmla="*/ 932010 w 1015200"/>
                <a:gd name="rtb" fmla="*/ 199515 h 239700"/>
              </a:gdLst>
              <a:ahLst/>
              <a:cxnLst/>
              <a:rect l="rtl" t="rtt" r="rtr" b="rtb"/>
              <a:pathLst>
                <a:path w="1015200" h="239700">
                  <a:moveTo>
                    <a:pt x="18800" y="0"/>
                  </a:moveTo>
                  <a:lnTo>
                    <a:pt x="996400" y="0"/>
                  </a:lnTo>
                  <a:cubicBezTo>
                    <a:pt x="1006778" y="0"/>
                    <a:pt x="1015200" y="8422"/>
                    <a:pt x="1015200" y="18800"/>
                  </a:cubicBezTo>
                  <a:lnTo>
                    <a:pt x="1015200" y="220900"/>
                  </a:lnTo>
                  <a:cubicBezTo>
                    <a:pt x="1015200" y="231278"/>
                    <a:pt x="1006778" y="239700"/>
                    <a:pt x="996400" y="239700"/>
                  </a:cubicBezTo>
                  <a:lnTo>
                    <a:pt x="18800" y="239700"/>
                  </a:lnTo>
                  <a:cubicBezTo>
                    <a:pt x="8422" y="239700"/>
                    <a:pt x="0" y="231278"/>
                    <a:pt x="0" y="220900"/>
                  </a:cubicBezTo>
                  <a:lnTo>
                    <a:pt x="0" y="18800"/>
                  </a:lnTo>
                  <a:cubicBezTo>
                    <a:pt x="0" y="8422"/>
                    <a:pt x="8422" y="0"/>
                    <a:pt x="18800" y="0"/>
                  </a:cubicBezTo>
                  <a:close/>
                </a:path>
              </a:pathLst>
            </a:custGeom>
            <a:solidFill>
              <a:srgbClr val="F5F9FE"/>
            </a:solidFill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60">
                  <a:solidFill>
                    <a:srgbClr val="303030"/>
                  </a:solidFill>
                  <a:latin typeface="微软雅黑"/>
                </a:rPr>
                <a:t>Linux系统开发</a:t>
              </a:r>
            </a:p>
          </p:txBody>
        </p:sp>
        <p:sp>
          <p:nvSpPr>
            <p:cNvPr id="210" name="MainTopic"/>
            <p:cNvSpPr/>
            <p:nvPr/>
          </p:nvSpPr>
          <p:spPr>
            <a:xfrm>
              <a:off x="2324019" y="5420999"/>
              <a:ext cx="1231400" cy="239700"/>
            </a:xfrm>
            <a:custGeom>
              <a:avLst/>
              <a:gdLst>
                <a:gd name="rtl" fmla="*/ 81310 w 1231400"/>
                <a:gd name="rtt" fmla="*/ 35015 h 239700"/>
                <a:gd name="rtr" fmla="*/ 1148210 w 1231400"/>
                <a:gd name="rtb" fmla="*/ 199515 h 239700"/>
              </a:gdLst>
              <a:ahLst/>
              <a:cxnLst/>
              <a:rect l="rtl" t="rtt" r="rtr" b="rtb"/>
              <a:pathLst>
                <a:path w="1231400" h="239700">
                  <a:moveTo>
                    <a:pt x="18800" y="0"/>
                  </a:moveTo>
                  <a:lnTo>
                    <a:pt x="1212600" y="0"/>
                  </a:lnTo>
                  <a:cubicBezTo>
                    <a:pt x="1222978" y="0"/>
                    <a:pt x="1231400" y="8422"/>
                    <a:pt x="1231400" y="18800"/>
                  </a:cubicBezTo>
                  <a:lnTo>
                    <a:pt x="1231400" y="220900"/>
                  </a:lnTo>
                  <a:cubicBezTo>
                    <a:pt x="1231400" y="231278"/>
                    <a:pt x="1222978" y="239700"/>
                    <a:pt x="1212600" y="239700"/>
                  </a:cubicBezTo>
                  <a:lnTo>
                    <a:pt x="18800" y="239700"/>
                  </a:lnTo>
                  <a:cubicBezTo>
                    <a:pt x="8422" y="239700"/>
                    <a:pt x="0" y="231278"/>
                    <a:pt x="0" y="220900"/>
                  </a:cubicBezTo>
                  <a:lnTo>
                    <a:pt x="0" y="18800"/>
                  </a:lnTo>
                  <a:cubicBezTo>
                    <a:pt x="0" y="8422"/>
                    <a:pt x="8422" y="0"/>
                    <a:pt x="18800" y="0"/>
                  </a:cubicBezTo>
                  <a:close/>
                </a:path>
              </a:pathLst>
            </a:custGeom>
            <a:solidFill>
              <a:srgbClr val="F5F9FE"/>
            </a:solidFill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60">
                  <a:solidFill>
                    <a:srgbClr val="303030"/>
                  </a:solidFill>
                  <a:latin typeface="微软雅黑"/>
                </a:rPr>
                <a:t>C/C++与脚本语言</a:t>
              </a:r>
            </a:p>
          </p:txBody>
        </p:sp>
        <p:sp>
          <p:nvSpPr>
            <p:cNvPr id="211" name="MainTopic"/>
            <p:cNvSpPr/>
            <p:nvPr/>
          </p:nvSpPr>
          <p:spPr>
            <a:xfrm>
              <a:off x="2324019" y="4854649"/>
              <a:ext cx="1071600" cy="239700"/>
            </a:xfrm>
            <a:custGeom>
              <a:avLst/>
              <a:gdLst>
                <a:gd name="rtl" fmla="*/ 81310 w 1071600"/>
                <a:gd name="rtt" fmla="*/ 35015 h 239700"/>
                <a:gd name="rtr" fmla="*/ 988410 w 1071600"/>
                <a:gd name="rtb" fmla="*/ 199515 h 239700"/>
              </a:gdLst>
              <a:ahLst/>
              <a:cxnLst/>
              <a:rect l="rtl" t="rtt" r="rtr" b="rtb"/>
              <a:pathLst>
                <a:path w="1071600" h="239700">
                  <a:moveTo>
                    <a:pt x="18800" y="0"/>
                  </a:moveTo>
                  <a:lnTo>
                    <a:pt x="1052800" y="0"/>
                  </a:lnTo>
                  <a:cubicBezTo>
                    <a:pt x="1063178" y="0"/>
                    <a:pt x="1071600" y="8422"/>
                    <a:pt x="1071600" y="18800"/>
                  </a:cubicBezTo>
                  <a:lnTo>
                    <a:pt x="1071600" y="220900"/>
                  </a:lnTo>
                  <a:cubicBezTo>
                    <a:pt x="1071600" y="231278"/>
                    <a:pt x="1063178" y="239700"/>
                    <a:pt x="1052800" y="239700"/>
                  </a:cubicBezTo>
                  <a:lnTo>
                    <a:pt x="18800" y="239700"/>
                  </a:lnTo>
                  <a:cubicBezTo>
                    <a:pt x="8422" y="239700"/>
                    <a:pt x="0" y="231278"/>
                    <a:pt x="0" y="220900"/>
                  </a:cubicBezTo>
                  <a:lnTo>
                    <a:pt x="0" y="18800"/>
                  </a:lnTo>
                  <a:cubicBezTo>
                    <a:pt x="0" y="8422"/>
                    <a:pt x="8422" y="0"/>
                    <a:pt x="18800" y="0"/>
                  </a:cubicBezTo>
                  <a:close/>
                </a:path>
              </a:pathLst>
            </a:custGeom>
            <a:solidFill>
              <a:srgbClr val="F5F9FE"/>
            </a:solidFill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60">
                  <a:solidFill>
                    <a:srgbClr val="303030"/>
                  </a:solidFill>
                  <a:latin typeface="微软雅黑"/>
                </a:rPr>
                <a:t>前端客户端开发</a:t>
              </a:r>
            </a:p>
          </p:txBody>
        </p:sp>
        <p:sp>
          <p:nvSpPr>
            <p:cNvPr id="212" name="MainTopic"/>
            <p:cNvSpPr/>
            <p:nvPr/>
          </p:nvSpPr>
          <p:spPr>
            <a:xfrm>
              <a:off x="2324019" y="99424"/>
              <a:ext cx="1156200" cy="239700"/>
            </a:xfrm>
            <a:custGeom>
              <a:avLst/>
              <a:gdLst>
                <a:gd name="rtl" fmla="*/ 81310 w 1156200"/>
                <a:gd name="rtt" fmla="*/ 35015 h 239700"/>
                <a:gd name="rtr" fmla="*/ 1073010 w 1156200"/>
                <a:gd name="rtb" fmla="*/ 199515 h 239700"/>
              </a:gdLst>
              <a:ahLst/>
              <a:cxnLst/>
              <a:rect l="rtl" t="rtt" r="rtr" b="rtb"/>
              <a:pathLst>
                <a:path w="1156200" h="239700">
                  <a:moveTo>
                    <a:pt x="18800" y="0"/>
                  </a:moveTo>
                  <a:lnTo>
                    <a:pt x="1137400" y="0"/>
                  </a:lnTo>
                  <a:cubicBezTo>
                    <a:pt x="1147778" y="0"/>
                    <a:pt x="1156200" y="8422"/>
                    <a:pt x="1156200" y="18800"/>
                  </a:cubicBezTo>
                  <a:lnTo>
                    <a:pt x="1156200" y="220900"/>
                  </a:lnTo>
                  <a:cubicBezTo>
                    <a:pt x="1156200" y="231278"/>
                    <a:pt x="1147778" y="239700"/>
                    <a:pt x="1137400" y="239700"/>
                  </a:cubicBezTo>
                  <a:lnTo>
                    <a:pt x="18800" y="239700"/>
                  </a:lnTo>
                  <a:cubicBezTo>
                    <a:pt x="8422" y="239700"/>
                    <a:pt x="0" y="231278"/>
                    <a:pt x="0" y="220900"/>
                  </a:cubicBezTo>
                  <a:lnTo>
                    <a:pt x="0" y="18800"/>
                  </a:lnTo>
                  <a:cubicBezTo>
                    <a:pt x="0" y="8422"/>
                    <a:pt x="8422" y="0"/>
                    <a:pt x="18800" y="0"/>
                  </a:cubicBezTo>
                  <a:close/>
                </a:path>
              </a:pathLst>
            </a:custGeom>
            <a:solidFill>
              <a:srgbClr val="F5F9FE"/>
            </a:solidFill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60">
                  <a:solidFill>
                    <a:srgbClr val="303030"/>
                  </a:solidFill>
                  <a:latin typeface="微软雅黑"/>
                </a:rPr>
                <a:t>C语言基础与提高</a:t>
              </a:r>
            </a:p>
          </p:txBody>
        </p:sp>
        <p:sp>
          <p:nvSpPr>
            <p:cNvPr id="213" name="MainTopic"/>
            <p:cNvSpPr/>
            <p:nvPr/>
          </p:nvSpPr>
          <p:spPr>
            <a:xfrm>
              <a:off x="2324019" y="494224"/>
              <a:ext cx="1090400" cy="239700"/>
            </a:xfrm>
            <a:custGeom>
              <a:avLst/>
              <a:gdLst>
                <a:gd name="rtl" fmla="*/ 81310 w 1090400"/>
                <a:gd name="rtt" fmla="*/ 35015 h 239700"/>
                <a:gd name="rtr" fmla="*/ 1007210 w 1090400"/>
                <a:gd name="rtb" fmla="*/ 199515 h 239700"/>
              </a:gdLst>
              <a:ahLst/>
              <a:cxnLst/>
              <a:rect l="rtl" t="rtt" r="rtr" b="rtb"/>
              <a:pathLst>
                <a:path w="1090400" h="239700">
                  <a:moveTo>
                    <a:pt x="18800" y="0"/>
                  </a:moveTo>
                  <a:lnTo>
                    <a:pt x="1071600" y="0"/>
                  </a:lnTo>
                  <a:cubicBezTo>
                    <a:pt x="1081978" y="0"/>
                    <a:pt x="1090400" y="8422"/>
                    <a:pt x="1090400" y="18800"/>
                  </a:cubicBezTo>
                  <a:lnTo>
                    <a:pt x="1090400" y="220900"/>
                  </a:lnTo>
                  <a:cubicBezTo>
                    <a:pt x="1090400" y="231278"/>
                    <a:pt x="1081978" y="239700"/>
                    <a:pt x="1071600" y="239700"/>
                  </a:cubicBezTo>
                  <a:lnTo>
                    <a:pt x="18800" y="239700"/>
                  </a:lnTo>
                  <a:cubicBezTo>
                    <a:pt x="8422" y="239700"/>
                    <a:pt x="0" y="231278"/>
                    <a:pt x="0" y="220900"/>
                  </a:cubicBezTo>
                  <a:lnTo>
                    <a:pt x="0" y="18800"/>
                  </a:lnTo>
                  <a:cubicBezTo>
                    <a:pt x="0" y="8422"/>
                    <a:pt x="8422" y="0"/>
                    <a:pt x="18800" y="0"/>
                  </a:cubicBezTo>
                  <a:close/>
                </a:path>
              </a:pathLst>
            </a:custGeom>
            <a:solidFill>
              <a:srgbClr val="F5F9FE"/>
            </a:solidFill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60" dirty="0">
                  <a:solidFill>
                    <a:srgbClr val="303030"/>
                  </a:solidFill>
                  <a:latin typeface="微软雅黑"/>
                </a:rPr>
                <a:t>C++</a:t>
              </a:r>
              <a:r>
                <a:rPr sz="960" dirty="0" err="1">
                  <a:solidFill>
                    <a:srgbClr val="303030"/>
                  </a:solidFill>
                  <a:latin typeface="微软雅黑"/>
                </a:rPr>
                <a:t>基础与进阶</a:t>
              </a:r>
              <a:endParaRPr sz="960" dirty="0">
                <a:solidFill>
                  <a:srgbClr val="303030"/>
                </a:solidFill>
                <a:latin typeface="微软雅黑"/>
              </a:endParaRPr>
            </a:p>
          </p:txBody>
        </p:sp>
        <p:sp>
          <p:nvSpPr>
            <p:cNvPr id="214" name="MainTopic"/>
            <p:cNvSpPr/>
            <p:nvPr/>
          </p:nvSpPr>
          <p:spPr>
            <a:xfrm>
              <a:off x="2324019" y="5901574"/>
              <a:ext cx="2246600" cy="239700"/>
            </a:xfrm>
            <a:custGeom>
              <a:avLst/>
              <a:gdLst>
                <a:gd name="rtl" fmla="*/ 81310 w 2246600"/>
                <a:gd name="rtt" fmla="*/ 35015 h 239700"/>
                <a:gd name="rtr" fmla="*/ 2163410 w 2246600"/>
                <a:gd name="rtb" fmla="*/ 199515 h 239700"/>
              </a:gdLst>
              <a:ahLst/>
              <a:cxnLst/>
              <a:rect l="rtl" t="rtt" r="rtr" b="rtb"/>
              <a:pathLst>
                <a:path w="2246600" h="239700">
                  <a:moveTo>
                    <a:pt x="18800" y="0"/>
                  </a:moveTo>
                  <a:lnTo>
                    <a:pt x="2227800" y="0"/>
                  </a:lnTo>
                  <a:cubicBezTo>
                    <a:pt x="2238178" y="0"/>
                    <a:pt x="2246600" y="8422"/>
                    <a:pt x="2246600" y="18800"/>
                  </a:cubicBezTo>
                  <a:lnTo>
                    <a:pt x="2246600" y="220900"/>
                  </a:lnTo>
                  <a:cubicBezTo>
                    <a:pt x="2246600" y="231278"/>
                    <a:pt x="2238178" y="239700"/>
                    <a:pt x="2227800" y="239700"/>
                  </a:cubicBezTo>
                  <a:lnTo>
                    <a:pt x="18800" y="239700"/>
                  </a:lnTo>
                  <a:cubicBezTo>
                    <a:pt x="8422" y="239700"/>
                    <a:pt x="0" y="231278"/>
                    <a:pt x="0" y="220900"/>
                  </a:cubicBezTo>
                  <a:lnTo>
                    <a:pt x="0" y="18800"/>
                  </a:lnTo>
                  <a:cubicBezTo>
                    <a:pt x="0" y="8422"/>
                    <a:pt x="8422" y="0"/>
                    <a:pt x="18800" y="0"/>
                  </a:cubicBezTo>
                  <a:close/>
                </a:path>
              </a:pathLst>
            </a:custGeom>
            <a:solidFill>
              <a:srgbClr val="F5F9FE"/>
            </a:solidFill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60">
                  <a:solidFill>
                    <a:srgbClr val="303030"/>
                  </a:solidFill>
                  <a:latin typeface="微软雅黑"/>
                </a:rPr>
                <a:t>C/C++嵌入式编程：嵌入式驱动开发</a:t>
              </a:r>
            </a:p>
          </p:txBody>
        </p:sp>
        <p:sp>
          <p:nvSpPr>
            <p:cNvPr id="215" name="MainTopic"/>
            <p:cNvSpPr/>
            <p:nvPr/>
          </p:nvSpPr>
          <p:spPr>
            <a:xfrm>
              <a:off x="2324019" y="6382149"/>
              <a:ext cx="1231400" cy="239700"/>
            </a:xfrm>
            <a:custGeom>
              <a:avLst/>
              <a:gdLst>
                <a:gd name="rtl" fmla="*/ 81310 w 1231400"/>
                <a:gd name="rtt" fmla="*/ 35015 h 239700"/>
                <a:gd name="rtr" fmla="*/ 1148210 w 1231400"/>
                <a:gd name="rtb" fmla="*/ 199515 h 239700"/>
              </a:gdLst>
              <a:ahLst/>
              <a:cxnLst/>
              <a:rect l="rtl" t="rtt" r="rtr" b="rtb"/>
              <a:pathLst>
                <a:path w="1231400" h="239700">
                  <a:moveTo>
                    <a:pt x="18800" y="0"/>
                  </a:moveTo>
                  <a:lnTo>
                    <a:pt x="1212600" y="0"/>
                  </a:lnTo>
                  <a:cubicBezTo>
                    <a:pt x="1222978" y="0"/>
                    <a:pt x="1231400" y="8422"/>
                    <a:pt x="1231400" y="18800"/>
                  </a:cubicBezTo>
                  <a:lnTo>
                    <a:pt x="1231400" y="220900"/>
                  </a:lnTo>
                  <a:cubicBezTo>
                    <a:pt x="1231400" y="231278"/>
                    <a:pt x="1222978" y="239700"/>
                    <a:pt x="1212600" y="239700"/>
                  </a:cubicBezTo>
                  <a:lnTo>
                    <a:pt x="18800" y="239700"/>
                  </a:lnTo>
                  <a:cubicBezTo>
                    <a:pt x="8422" y="239700"/>
                    <a:pt x="0" y="231278"/>
                    <a:pt x="0" y="220900"/>
                  </a:cubicBezTo>
                  <a:lnTo>
                    <a:pt x="0" y="18800"/>
                  </a:lnTo>
                  <a:cubicBezTo>
                    <a:pt x="0" y="8422"/>
                    <a:pt x="8422" y="0"/>
                    <a:pt x="18800" y="0"/>
                  </a:cubicBezTo>
                  <a:close/>
                </a:path>
              </a:pathLst>
            </a:custGeom>
            <a:solidFill>
              <a:srgbClr val="F5F9FE"/>
            </a:solidFill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960">
                  <a:solidFill>
                    <a:srgbClr val="303030"/>
                  </a:solidFill>
                  <a:latin typeface="微软雅黑"/>
                </a:rPr>
                <a:t>C/C++与安全领域</a:t>
              </a:r>
            </a:p>
          </p:txBody>
        </p:sp>
        <p:sp>
          <p:nvSpPr>
            <p:cNvPr id="216" name="SubTopic"/>
            <p:cNvSpPr/>
            <p:nvPr/>
          </p:nvSpPr>
          <p:spPr>
            <a:xfrm>
              <a:off x="3466119" y="1772624"/>
              <a:ext cx="916500" cy="190350"/>
            </a:xfrm>
            <a:custGeom>
              <a:avLst/>
              <a:gdLst>
                <a:gd name="rtl" fmla="*/ 32900 w 916500"/>
                <a:gd name="rtt" fmla="*/ 9870 h 190350"/>
                <a:gd name="rtr" fmla="*/ 883600 w 916500"/>
                <a:gd name="rtb" fmla="*/ 174370 h 190350"/>
              </a:gdLst>
              <a:ahLst/>
              <a:cxnLst/>
              <a:rect l="rtl" t="rtt" r="rtr" b="rtb"/>
              <a:pathLst>
                <a:path w="916500" h="190350" stroke="0">
                  <a:moveTo>
                    <a:pt x="0" y="0"/>
                  </a:moveTo>
                  <a:lnTo>
                    <a:pt x="916500" y="0"/>
                  </a:lnTo>
                  <a:lnTo>
                    <a:pt x="9165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916500" h="190350" fill="none">
                  <a:moveTo>
                    <a:pt x="0" y="190350"/>
                  </a:moveTo>
                  <a:lnTo>
                    <a:pt x="9165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Linux系统编程</a:t>
              </a:r>
            </a:p>
          </p:txBody>
        </p:sp>
        <p:sp>
          <p:nvSpPr>
            <p:cNvPr id="217" name="SubTopic"/>
            <p:cNvSpPr/>
            <p:nvPr/>
          </p:nvSpPr>
          <p:spPr>
            <a:xfrm>
              <a:off x="3466119" y="3236674"/>
              <a:ext cx="2415800" cy="354850"/>
            </a:xfrm>
            <a:custGeom>
              <a:avLst/>
              <a:gdLst>
                <a:gd name="rtl" fmla="*/ 32900 w 2415800"/>
                <a:gd name="rtt" fmla="*/ 9870 h 354850"/>
                <a:gd name="rtr" fmla="*/ 2382900 w 2415800"/>
                <a:gd name="rtb" fmla="*/ 338870 h 354850"/>
              </a:gdLst>
              <a:ahLst/>
              <a:cxnLst/>
              <a:rect l="rtl" t="rtt" r="rtr" b="rtb"/>
              <a:pathLst>
                <a:path w="2415800" h="354850" stroke="0">
                  <a:moveTo>
                    <a:pt x="0" y="0"/>
                  </a:moveTo>
                  <a:lnTo>
                    <a:pt x="2415800" y="0"/>
                  </a:lnTo>
                  <a:lnTo>
                    <a:pt x="2415800" y="354850"/>
                  </a:lnTo>
                  <a:lnTo>
                    <a:pt x="0" y="354850"/>
                  </a:lnTo>
                  <a:lnTo>
                    <a:pt x="0" y="0"/>
                  </a:lnTo>
                  <a:close/>
                </a:path>
                <a:path w="2415800" h="354850" fill="none">
                  <a:moveTo>
                    <a:pt x="0" y="354850"/>
                  </a:moveTo>
                  <a:lnTo>
                    <a:pt x="2415800" y="3548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squar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高并发服务器（开源框架libevent/libev）</a:t>
              </a:r>
            </a:p>
          </p:txBody>
        </p:sp>
        <p:sp>
          <p:nvSpPr>
            <p:cNvPr id="218" name="SubTopic"/>
            <p:cNvSpPr/>
            <p:nvPr/>
          </p:nvSpPr>
          <p:spPr>
            <a:xfrm>
              <a:off x="3466119" y="4202524"/>
              <a:ext cx="1264300" cy="190350"/>
            </a:xfrm>
            <a:custGeom>
              <a:avLst/>
              <a:gdLst>
                <a:gd name="rtl" fmla="*/ 32900 w 1264300"/>
                <a:gd name="rtt" fmla="*/ 9870 h 190350"/>
                <a:gd name="rtr" fmla="*/ 1231400 w 1264300"/>
                <a:gd name="rtb" fmla="*/ 174370 h 190350"/>
              </a:gdLst>
              <a:ahLst/>
              <a:cxnLst/>
              <a:rect l="rtl" t="rtt" r="rtr" b="rtb"/>
              <a:pathLst>
                <a:path w="1264300" h="190350" stroke="0">
                  <a:moveTo>
                    <a:pt x="0" y="0"/>
                  </a:moveTo>
                  <a:lnTo>
                    <a:pt x="1264300" y="0"/>
                  </a:lnTo>
                  <a:lnTo>
                    <a:pt x="12643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1264300" h="190350" fill="none">
                  <a:moveTo>
                    <a:pt x="0" y="190350"/>
                  </a:moveTo>
                  <a:lnTo>
                    <a:pt x="12643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linux系统数据库编程</a:t>
              </a:r>
            </a:p>
          </p:txBody>
        </p:sp>
        <p:sp>
          <p:nvSpPr>
            <p:cNvPr id="219" name="SubTopic"/>
            <p:cNvSpPr/>
            <p:nvPr/>
          </p:nvSpPr>
          <p:spPr>
            <a:xfrm>
              <a:off x="4509519" y="889024"/>
              <a:ext cx="916500" cy="190350"/>
            </a:xfrm>
            <a:custGeom>
              <a:avLst/>
              <a:gdLst>
                <a:gd name="rtl" fmla="*/ 32900 w 916500"/>
                <a:gd name="rtt" fmla="*/ 9870 h 190350"/>
                <a:gd name="rtr" fmla="*/ 883600 w 916500"/>
                <a:gd name="rtb" fmla="*/ 174370 h 190350"/>
              </a:gdLst>
              <a:ahLst/>
              <a:cxnLst/>
              <a:rect l="rtl" t="rtt" r="rtr" b="rtb"/>
              <a:pathLst>
                <a:path w="916500" h="190350" stroke="0">
                  <a:moveTo>
                    <a:pt x="0" y="0"/>
                  </a:moveTo>
                  <a:lnTo>
                    <a:pt x="916500" y="0"/>
                  </a:lnTo>
                  <a:lnTo>
                    <a:pt x="9165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916500" h="190350" fill="none">
                  <a:moveTo>
                    <a:pt x="0" y="190350"/>
                  </a:moveTo>
                  <a:lnTo>
                    <a:pt x="9165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Linux基本命令</a:t>
              </a:r>
            </a:p>
          </p:txBody>
        </p:sp>
        <p:sp>
          <p:nvSpPr>
            <p:cNvPr id="220" name="SubTopic"/>
            <p:cNvSpPr/>
            <p:nvPr/>
          </p:nvSpPr>
          <p:spPr>
            <a:xfrm>
              <a:off x="4509519" y="1109924"/>
              <a:ext cx="662700" cy="190350"/>
            </a:xfrm>
            <a:custGeom>
              <a:avLst/>
              <a:gdLst>
                <a:gd name="rtl" fmla="*/ 32900 w 662700"/>
                <a:gd name="rtt" fmla="*/ 9870 h 190350"/>
                <a:gd name="rtr" fmla="*/ 629800 w 662700"/>
                <a:gd name="rtb" fmla="*/ 174370 h 190350"/>
              </a:gdLst>
              <a:ahLst/>
              <a:cxnLst/>
              <a:rect l="rtl" t="rtt" r="rtr" b="rtb"/>
              <a:pathLst>
                <a:path w="662700" h="190350" stroke="0">
                  <a:moveTo>
                    <a:pt x="0" y="0"/>
                  </a:moveTo>
                  <a:lnTo>
                    <a:pt x="662700" y="0"/>
                  </a:lnTo>
                  <a:lnTo>
                    <a:pt x="6627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662700" h="190350" fill="none">
                  <a:moveTo>
                    <a:pt x="0" y="190350"/>
                  </a:moveTo>
                  <a:lnTo>
                    <a:pt x="6627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Linux文件</a:t>
              </a:r>
            </a:p>
          </p:txBody>
        </p:sp>
        <p:sp>
          <p:nvSpPr>
            <p:cNvPr id="221" name="SubTopic"/>
            <p:cNvSpPr/>
            <p:nvPr/>
          </p:nvSpPr>
          <p:spPr>
            <a:xfrm>
              <a:off x="4509519" y="1330824"/>
              <a:ext cx="592200" cy="190350"/>
            </a:xfrm>
            <a:custGeom>
              <a:avLst/>
              <a:gdLst>
                <a:gd name="rtl" fmla="*/ 32900 w 592200"/>
                <a:gd name="rtt" fmla="*/ 9870 h 190350"/>
                <a:gd name="rtr" fmla="*/ 559300 w 592200"/>
                <a:gd name="rtb" fmla="*/ 174370 h 190350"/>
              </a:gdLst>
              <a:ahLst/>
              <a:cxnLst/>
              <a:rect l="rtl" t="rtt" r="rtr" b="rtb"/>
              <a:pathLst>
                <a:path w="592200" h="190350" stroke="0">
                  <a:moveTo>
                    <a:pt x="0" y="0"/>
                  </a:moveTo>
                  <a:lnTo>
                    <a:pt x="592200" y="0"/>
                  </a:lnTo>
                  <a:lnTo>
                    <a:pt x="5922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592200" h="190350" fill="none">
                  <a:moveTo>
                    <a:pt x="0" y="190350"/>
                  </a:moveTo>
                  <a:lnTo>
                    <a:pt x="5922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进程控制</a:t>
              </a:r>
            </a:p>
          </p:txBody>
        </p:sp>
        <p:sp>
          <p:nvSpPr>
            <p:cNvPr id="222" name="SubTopic"/>
            <p:cNvSpPr/>
            <p:nvPr/>
          </p:nvSpPr>
          <p:spPr>
            <a:xfrm>
              <a:off x="4509519" y="1551724"/>
              <a:ext cx="719100" cy="190350"/>
            </a:xfrm>
            <a:custGeom>
              <a:avLst/>
              <a:gdLst>
                <a:gd name="rtl" fmla="*/ 32900 w 719100"/>
                <a:gd name="rtt" fmla="*/ 9870 h 190350"/>
                <a:gd name="rtr" fmla="*/ 686200 w 719100"/>
                <a:gd name="rtb" fmla="*/ 174370 h 190350"/>
              </a:gdLst>
              <a:ahLst/>
              <a:cxnLst/>
              <a:rect l="rtl" t="rtt" r="rtr" b="rtb"/>
              <a:pathLst>
                <a:path w="719100" h="190350" stroke="0">
                  <a:moveTo>
                    <a:pt x="0" y="0"/>
                  </a:moveTo>
                  <a:lnTo>
                    <a:pt x="719100" y="0"/>
                  </a:lnTo>
                  <a:lnTo>
                    <a:pt x="7191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719100" h="190350" fill="none">
                  <a:moveTo>
                    <a:pt x="0" y="190350"/>
                  </a:moveTo>
                  <a:lnTo>
                    <a:pt x="7191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 dirty="0" err="1">
                  <a:solidFill>
                    <a:srgbClr val="303030"/>
                  </a:solidFill>
                  <a:latin typeface="微软雅黑"/>
                </a:rPr>
                <a:t>进程间通信</a:t>
              </a:r>
              <a:endParaRPr sz="960" dirty="0">
                <a:solidFill>
                  <a:srgbClr val="303030"/>
                </a:solidFill>
                <a:latin typeface="微软雅黑"/>
              </a:endParaRPr>
            </a:p>
          </p:txBody>
        </p:sp>
        <p:sp>
          <p:nvSpPr>
            <p:cNvPr id="223" name="SubTopic"/>
            <p:cNvSpPr/>
            <p:nvPr/>
          </p:nvSpPr>
          <p:spPr>
            <a:xfrm>
              <a:off x="4509519" y="1772624"/>
              <a:ext cx="1245500" cy="190350"/>
            </a:xfrm>
            <a:custGeom>
              <a:avLst/>
              <a:gdLst>
                <a:gd name="rtl" fmla="*/ 32900 w 1245500"/>
                <a:gd name="rtt" fmla="*/ 9870 h 190350"/>
                <a:gd name="rtr" fmla="*/ 1212600 w 1245500"/>
                <a:gd name="rtb" fmla="*/ 174370 h 190350"/>
              </a:gdLst>
              <a:ahLst/>
              <a:cxnLst/>
              <a:rect l="rtl" t="rtt" r="rtr" b="rtb"/>
              <a:pathLst>
                <a:path w="1245500" h="190350" stroke="0">
                  <a:moveTo>
                    <a:pt x="0" y="0"/>
                  </a:moveTo>
                  <a:lnTo>
                    <a:pt x="1245500" y="0"/>
                  </a:lnTo>
                  <a:lnTo>
                    <a:pt x="12455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1245500" h="190350" fill="none">
                  <a:moveTo>
                    <a:pt x="0" y="190350"/>
                  </a:moveTo>
                  <a:lnTo>
                    <a:pt x="12455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Linux/Unix信号处理</a:t>
              </a:r>
            </a:p>
          </p:txBody>
        </p:sp>
        <p:sp>
          <p:nvSpPr>
            <p:cNvPr id="224" name="SubTopic"/>
            <p:cNvSpPr/>
            <p:nvPr/>
          </p:nvSpPr>
          <p:spPr>
            <a:xfrm>
              <a:off x="4509519" y="1993524"/>
              <a:ext cx="592200" cy="190350"/>
            </a:xfrm>
            <a:custGeom>
              <a:avLst/>
              <a:gdLst>
                <a:gd name="rtl" fmla="*/ 32900 w 592200"/>
                <a:gd name="rtt" fmla="*/ 9870 h 190350"/>
                <a:gd name="rtr" fmla="*/ 559300 w 592200"/>
                <a:gd name="rtb" fmla="*/ 174370 h 190350"/>
              </a:gdLst>
              <a:ahLst/>
              <a:cxnLst/>
              <a:rect l="rtl" t="rtt" r="rtr" b="rtb"/>
              <a:pathLst>
                <a:path w="592200" h="190350" stroke="0">
                  <a:moveTo>
                    <a:pt x="0" y="0"/>
                  </a:moveTo>
                  <a:lnTo>
                    <a:pt x="592200" y="0"/>
                  </a:lnTo>
                  <a:lnTo>
                    <a:pt x="5922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592200" h="190350" fill="none">
                  <a:moveTo>
                    <a:pt x="0" y="190350"/>
                  </a:moveTo>
                  <a:lnTo>
                    <a:pt x="5922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线程控制</a:t>
              </a:r>
            </a:p>
          </p:txBody>
        </p:sp>
        <p:sp>
          <p:nvSpPr>
            <p:cNvPr id="225" name="SubTopic"/>
            <p:cNvSpPr/>
            <p:nvPr/>
          </p:nvSpPr>
          <p:spPr>
            <a:xfrm>
              <a:off x="4509519" y="2214424"/>
              <a:ext cx="592200" cy="190350"/>
            </a:xfrm>
            <a:custGeom>
              <a:avLst/>
              <a:gdLst>
                <a:gd name="rtl" fmla="*/ 32900 w 592200"/>
                <a:gd name="rtt" fmla="*/ 9870 h 190350"/>
                <a:gd name="rtr" fmla="*/ 559300 w 592200"/>
                <a:gd name="rtb" fmla="*/ 174370 h 190350"/>
              </a:gdLst>
              <a:ahLst/>
              <a:cxnLst/>
              <a:rect l="rtl" t="rtt" r="rtr" b="rtb"/>
              <a:pathLst>
                <a:path w="592200" h="190350" stroke="0">
                  <a:moveTo>
                    <a:pt x="0" y="0"/>
                  </a:moveTo>
                  <a:lnTo>
                    <a:pt x="592200" y="0"/>
                  </a:lnTo>
                  <a:lnTo>
                    <a:pt x="5922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592200" h="190350" fill="none">
                  <a:moveTo>
                    <a:pt x="0" y="190350"/>
                  </a:moveTo>
                  <a:lnTo>
                    <a:pt x="5922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网络编程</a:t>
              </a:r>
            </a:p>
          </p:txBody>
        </p:sp>
        <p:sp>
          <p:nvSpPr>
            <p:cNvPr id="226" name="SubTopic"/>
            <p:cNvSpPr/>
            <p:nvPr/>
          </p:nvSpPr>
          <p:spPr>
            <a:xfrm>
              <a:off x="4509519" y="2435324"/>
              <a:ext cx="479400" cy="190350"/>
            </a:xfrm>
            <a:custGeom>
              <a:avLst/>
              <a:gdLst>
                <a:gd name="rtl" fmla="*/ 32900 w 479400"/>
                <a:gd name="rtt" fmla="*/ 9870 h 190350"/>
                <a:gd name="rtr" fmla="*/ 446500 w 479400"/>
                <a:gd name="rtb" fmla="*/ 174370 h 190350"/>
              </a:gdLst>
              <a:ahLst/>
              <a:cxnLst/>
              <a:rect l="rtl" t="rtt" r="rtr" b="rtb"/>
              <a:pathLst>
                <a:path w="479400" h="190350" stroke="0">
                  <a:moveTo>
                    <a:pt x="0" y="0"/>
                  </a:moveTo>
                  <a:lnTo>
                    <a:pt x="479400" y="0"/>
                  </a:lnTo>
                  <a:lnTo>
                    <a:pt x="4794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479400" h="190350" fill="none">
                  <a:moveTo>
                    <a:pt x="0" y="190350"/>
                  </a:moveTo>
                  <a:lnTo>
                    <a:pt x="4794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socket</a:t>
              </a:r>
            </a:p>
          </p:txBody>
        </p:sp>
        <p:sp>
          <p:nvSpPr>
            <p:cNvPr id="227" name="SubTopic"/>
            <p:cNvSpPr/>
            <p:nvPr/>
          </p:nvSpPr>
          <p:spPr>
            <a:xfrm>
              <a:off x="4509519" y="2656224"/>
              <a:ext cx="615700" cy="190350"/>
            </a:xfrm>
            <a:custGeom>
              <a:avLst/>
              <a:gdLst>
                <a:gd name="rtl" fmla="*/ 32900 w 615700"/>
                <a:gd name="rtt" fmla="*/ 9870 h 190350"/>
                <a:gd name="rtr" fmla="*/ 582800 w 615700"/>
                <a:gd name="rtb" fmla="*/ 174370 h 190350"/>
              </a:gdLst>
              <a:ahLst/>
              <a:cxnLst/>
              <a:rect l="rtl" t="rtt" r="rtr" b="rtb"/>
              <a:pathLst>
                <a:path w="615700" h="190350" stroke="0">
                  <a:moveTo>
                    <a:pt x="0" y="0"/>
                  </a:moveTo>
                  <a:lnTo>
                    <a:pt x="615700" y="0"/>
                  </a:lnTo>
                  <a:lnTo>
                    <a:pt x="6157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615700" h="190350" fill="none">
                  <a:moveTo>
                    <a:pt x="0" y="190350"/>
                  </a:moveTo>
                  <a:lnTo>
                    <a:pt x="6157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shell编程</a:t>
              </a:r>
            </a:p>
          </p:txBody>
        </p:sp>
        <p:sp>
          <p:nvSpPr>
            <p:cNvPr id="228" name="SubTopic"/>
            <p:cNvSpPr/>
            <p:nvPr/>
          </p:nvSpPr>
          <p:spPr>
            <a:xfrm>
              <a:off x="6008819" y="2877124"/>
              <a:ext cx="1071600" cy="190350"/>
            </a:xfrm>
            <a:custGeom>
              <a:avLst/>
              <a:gdLst>
                <a:gd name="rtl" fmla="*/ 32900 w 1071600"/>
                <a:gd name="rtt" fmla="*/ 9870 h 190350"/>
                <a:gd name="rtr" fmla="*/ 1038700 w 1071600"/>
                <a:gd name="rtb" fmla="*/ 174370 h 190350"/>
              </a:gdLst>
              <a:ahLst/>
              <a:cxnLst/>
              <a:rect l="rtl" t="rtt" r="rtr" b="rtb"/>
              <a:pathLst>
                <a:path w="1071600" h="190350" stroke="0">
                  <a:moveTo>
                    <a:pt x="0" y="0"/>
                  </a:moveTo>
                  <a:lnTo>
                    <a:pt x="1071600" y="0"/>
                  </a:lnTo>
                  <a:lnTo>
                    <a:pt x="10716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1071600" h="190350" fill="none">
                  <a:moveTo>
                    <a:pt x="0" y="190350"/>
                  </a:moveTo>
                  <a:lnTo>
                    <a:pt x="10716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 dirty="0" err="1">
                  <a:solidFill>
                    <a:srgbClr val="303030"/>
                  </a:solidFill>
                  <a:latin typeface="微软雅黑"/>
                </a:rPr>
                <a:t>libevent部署方式</a:t>
              </a:r>
              <a:endParaRPr sz="960" dirty="0">
                <a:solidFill>
                  <a:srgbClr val="303030"/>
                </a:solidFill>
                <a:latin typeface="微软雅黑"/>
              </a:endParaRPr>
            </a:p>
          </p:txBody>
        </p:sp>
        <p:sp>
          <p:nvSpPr>
            <p:cNvPr id="229" name="SubTopic"/>
            <p:cNvSpPr/>
            <p:nvPr/>
          </p:nvSpPr>
          <p:spPr>
            <a:xfrm>
              <a:off x="6008819" y="3098024"/>
              <a:ext cx="1870600" cy="190350"/>
            </a:xfrm>
            <a:custGeom>
              <a:avLst/>
              <a:gdLst>
                <a:gd name="rtl" fmla="*/ 32900 w 1870600"/>
                <a:gd name="rtt" fmla="*/ 9870 h 190350"/>
                <a:gd name="rtr" fmla="*/ 1837700 w 1870600"/>
                <a:gd name="rtb" fmla="*/ 174370 h 190350"/>
              </a:gdLst>
              <a:ahLst/>
              <a:cxnLst/>
              <a:rect l="rtl" t="rtt" r="rtr" b="rtb"/>
              <a:pathLst>
                <a:path w="1870600" h="190350" stroke="0">
                  <a:moveTo>
                    <a:pt x="0" y="0"/>
                  </a:moveTo>
                  <a:lnTo>
                    <a:pt x="1870600" y="0"/>
                  </a:lnTo>
                  <a:lnTo>
                    <a:pt x="18706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1870600" h="190350" fill="none">
                  <a:moveTo>
                    <a:pt x="0" y="190350"/>
                  </a:moveTo>
                  <a:lnTo>
                    <a:pt x="18706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 dirty="0" err="1">
                  <a:solidFill>
                    <a:srgbClr val="303030"/>
                  </a:solidFill>
                  <a:latin typeface="微软雅黑"/>
                </a:rPr>
                <a:t>设置libevent、创建event_base</a:t>
              </a:r>
              <a:endParaRPr sz="960" dirty="0">
                <a:solidFill>
                  <a:srgbClr val="303030"/>
                </a:solidFill>
                <a:latin typeface="微软雅黑"/>
              </a:endParaRPr>
            </a:p>
          </p:txBody>
        </p:sp>
        <p:sp>
          <p:nvSpPr>
            <p:cNvPr id="230" name="SubTopic"/>
            <p:cNvSpPr/>
            <p:nvPr/>
          </p:nvSpPr>
          <p:spPr>
            <a:xfrm>
              <a:off x="6008819" y="3318924"/>
              <a:ext cx="592200" cy="190350"/>
            </a:xfrm>
            <a:custGeom>
              <a:avLst/>
              <a:gdLst>
                <a:gd name="rtl" fmla="*/ 32900 w 592200"/>
                <a:gd name="rtt" fmla="*/ 9870 h 190350"/>
                <a:gd name="rtr" fmla="*/ 559300 w 592200"/>
                <a:gd name="rtb" fmla="*/ 174370 h 190350"/>
              </a:gdLst>
              <a:ahLst/>
              <a:cxnLst/>
              <a:rect l="rtl" t="rtt" r="rtr" b="rtb"/>
              <a:pathLst>
                <a:path w="592200" h="190350" stroke="0">
                  <a:moveTo>
                    <a:pt x="0" y="0"/>
                  </a:moveTo>
                  <a:lnTo>
                    <a:pt x="592200" y="0"/>
                  </a:lnTo>
                  <a:lnTo>
                    <a:pt x="5922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592200" h="190350" fill="none">
                  <a:moveTo>
                    <a:pt x="0" y="190350"/>
                  </a:moveTo>
                  <a:lnTo>
                    <a:pt x="5922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循环事件</a:t>
              </a:r>
            </a:p>
          </p:txBody>
        </p:sp>
        <p:sp>
          <p:nvSpPr>
            <p:cNvPr id="231" name="SubTopic"/>
            <p:cNvSpPr/>
            <p:nvPr/>
          </p:nvSpPr>
          <p:spPr>
            <a:xfrm>
              <a:off x="6008819" y="3539824"/>
              <a:ext cx="1602700" cy="190350"/>
            </a:xfrm>
            <a:custGeom>
              <a:avLst/>
              <a:gdLst>
                <a:gd name="rtl" fmla="*/ 32900 w 1602700"/>
                <a:gd name="rtt" fmla="*/ 9870 h 190350"/>
                <a:gd name="rtr" fmla="*/ 1569800 w 1602700"/>
                <a:gd name="rtb" fmla="*/ 174370 h 190350"/>
              </a:gdLst>
              <a:ahLst/>
              <a:cxnLst/>
              <a:rect l="rtl" t="rtt" r="rtr" b="rtb"/>
              <a:pathLst>
                <a:path w="1602700" h="190350" stroke="0">
                  <a:moveTo>
                    <a:pt x="0" y="0"/>
                  </a:moveTo>
                  <a:lnTo>
                    <a:pt x="1602700" y="0"/>
                  </a:lnTo>
                  <a:lnTo>
                    <a:pt x="16027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1602700" h="190350" fill="none">
                  <a:moveTo>
                    <a:pt x="0" y="190350"/>
                  </a:moveTo>
                  <a:lnTo>
                    <a:pt x="16027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链接监听器evconnlistener</a:t>
              </a:r>
            </a:p>
          </p:txBody>
        </p:sp>
        <p:sp>
          <p:nvSpPr>
            <p:cNvPr id="232" name="SubTopic"/>
            <p:cNvSpPr/>
            <p:nvPr/>
          </p:nvSpPr>
          <p:spPr>
            <a:xfrm>
              <a:off x="6008819" y="3760724"/>
              <a:ext cx="2068000" cy="190350"/>
            </a:xfrm>
            <a:custGeom>
              <a:avLst/>
              <a:gdLst>
                <a:gd name="rtl" fmla="*/ 32900 w 2068000"/>
                <a:gd name="rtt" fmla="*/ 9870 h 190350"/>
                <a:gd name="rtr" fmla="*/ 2035100 w 2068000"/>
                <a:gd name="rtb" fmla="*/ 174370 h 190350"/>
              </a:gdLst>
              <a:ahLst/>
              <a:cxnLst/>
              <a:rect l="rtl" t="rtt" r="rtr" b="rtb"/>
              <a:pathLst>
                <a:path w="2068000" h="190350" stroke="0">
                  <a:moveTo>
                    <a:pt x="0" y="0"/>
                  </a:moveTo>
                  <a:lnTo>
                    <a:pt x="2068000" y="0"/>
                  </a:lnTo>
                  <a:lnTo>
                    <a:pt x="20680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2068000" h="190350" fill="none">
                  <a:moveTo>
                    <a:pt x="0" y="190350"/>
                  </a:moveTo>
                  <a:lnTo>
                    <a:pt x="20680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基于libevent搭建高并发TCP服务器</a:t>
              </a:r>
            </a:p>
          </p:txBody>
        </p:sp>
        <p:sp>
          <p:nvSpPr>
            <p:cNvPr id="233" name="SubTopic"/>
            <p:cNvSpPr/>
            <p:nvPr/>
          </p:nvSpPr>
          <p:spPr>
            <a:xfrm>
              <a:off x="4857319" y="3981624"/>
              <a:ext cx="329000" cy="190350"/>
            </a:xfrm>
            <a:custGeom>
              <a:avLst/>
              <a:gdLst>
                <a:gd name="rtl" fmla="*/ 32900 w 329000"/>
                <a:gd name="rtt" fmla="*/ 9870 h 190350"/>
                <a:gd name="rtr" fmla="*/ 296100 w 329000"/>
                <a:gd name="rtb" fmla="*/ 174370 h 190350"/>
              </a:gdLst>
              <a:ahLst/>
              <a:cxnLst/>
              <a:rect l="rtl" t="rtt" r="rtr" b="rtb"/>
              <a:pathLst>
                <a:path w="329000" h="190350" stroke="0">
                  <a:moveTo>
                    <a:pt x="0" y="0"/>
                  </a:moveTo>
                  <a:lnTo>
                    <a:pt x="329000" y="0"/>
                  </a:lnTo>
                  <a:lnTo>
                    <a:pt x="3290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329000" h="190350" fill="none">
                  <a:moveTo>
                    <a:pt x="0" y="190350"/>
                  </a:moveTo>
                  <a:lnTo>
                    <a:pt x="3290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SQL</a:t>
              </a:r>
            </a:p>
          </p:txBody>
        </p:sp>
        <p:sp>
          <p:nvSpPr>
            <p:cNvPr id="234" name="SubTopic"/>
            <p:cNvSpPr/>
            <p:nvPr/>
          </p:nvSpPr>
          <p:spPr>
            <a:xfrm>
              <a:off x="4857319" y="4202524"/>
              <a:ext cx="517000" cy="190350"/>
            </a:xfrm>
            <a:custGeom>
              <a:avLst/>
              <a:gdLst>
                <a:gd name="rtl" fmla="*/ 32900 w 517000"/>
                <a:gd name="rtt" fmla="*/ 9870 h 190350"/>
                <a:gd name="rtr" fmla="*/ 484100 w 517000"/>
                <a:gd name="rtb" fmla="*/ 174370 h 190350"/>
              </a:gdLst>
              <a:ahLst/>
              <a:cxnLst/>
              <a:rect l="rtl" t="rtt" r="rtr" b="rtb"/>
              <a:pathLst>
                <a:path w="517000" h="190350" stroke="0">
                  <a:moveTo>
                    <a:pt x="0" y="0"/>
                  </a:moveTo>
                  <a:lnTo>
                    <a:pt x="517000" y="0"/>
                  </a:lnTo>
                  <a:lnTo>
                    <a:pt x="5170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517000" h="190350" fill="none">
                  <a:moveTo>
                    <a:pt x="0" y="190350"/>
                  </a:moveTo>
                  <a:lnTo>
                    <a:pt x="5170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MySQL</a:t>
              </a:r>
            </a:p>
          </p:txBody>
        </p:sp>
        <p:sp>
          <p:nvSpPr>
            <p:cNvPr id="235" name="SubTopic"/>
            <p:cNvSpPr/>
            <p:nvPr/>
          </p:nvSpPr>
          <p:spPr>
            <a:xfrm>
              <a:off x="4857319" y="4423424"/>
              <a:ext cx="705000" cy="190350"/>
            </a:xfrm>
            <a:custGeom>
              <a:avLst/>
              <a:gdLst>
                <a:gd name="rtl" fmla="*/ 32900 w 705000"/>
                <a:gd name="rtt" fmla="*/ 9870 h 190350"/>
                <a:gd name="rtr" fmla="*/ 672100 w 705000"/>
                <a:gd name="rtb" fmla="*/ 174370 h 190350"/>
              </a:gdLst>
              <a:ahLst/>
              <a:cxnLst/>
              <a:rect l="rtl" t="rtt" r="rtr" b="rtb"/>
              <a:pathLst>
                <a:path w="705000" h="190350" stroke="0">
                  <a:moveTo>
                    <a:pt x="0" y="0"/>
                  </a:moveTo>
                  <a:lnTo>
                    <a:pt x="705000" y="0"/>
                  </a:lnTo>
                  <a:lnTo>
                    <a:pt x="7050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705000" h="190350" fill="none">
                  <a:moveTo>
                    <a:pt x="0" y="190350"/>
                  </a:moveTo>
                  <a:lnTo>
                    <a:pt x="7050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MongoDB</a:t>
              </a:r>
            </a:p>
          </p:txBody>
        </p:sp>
        <p:sp>
          <p:nvSpPr>
            <p:cNvPr id="236" name="SubTopic"/>
            <p:cNvSpPr/>
            <p:nvPr/>
          </p:nvSpPr>
          <p:spPr>
            <a:xfrm>
              <a:off x="3522519" y="4768874"/>
              <a:ext cx="1146800" cy="190350"/>
            </a:xfrm>
            <a:custGeom>
              <a:avLst/>
              <a:gdLst>
                <a:gd name="rtl" fmla="*/ 32900 w 1146800"/>
                <a:gd name="rtt" fmla="*/ 9870 h 190350"/>
                <a:gd name="rtr" fmla="*/ 1113900 w 1146800"/>
                <a:gd name="rtb" fmla="*/ 174370 h 190350"/>
              </a:gdLst>
              <a:ahLst/>
              <a:cxnLst/>
              <a:rect l="rtl" t="rtt" r="rtr" b="rtb"/>
              <a:pathLst>
                <a:path w="1146800" h="190350" stroke="0">
                  <a:moveTo>
                    <a:pt x="0" y="0"/>
                  </a:moveTo>
                  <a:lnTo>
                    <a:pt x="1146800" y="0"/>
                  </a:lnTo>
                  <a:lnTo>
                    <a:pt x="11468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1146800" h="190350" fill="none">
                  <a:moveTo>
                    <a:pt x="0" y="190350"/>
                  </a:moveTo>
                  <a:lnTo>
                    <a:pt x="11468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跨平台QT界面开发</a:t>
              </a:r>
            </a:p>
          </p:txBody>
        </p:sp>
        <p:sp>
          <p:nvSpPr>
            <p:cNvPr id="237" name="SubTopic"/>
            <p:cNvSpPr/>
            <p:nvPr/>
          </p:nvSpPr>
          <p:spPr>
            <a:xfrm>
              <a:off x="3522519" y="4989774"/>
              <a:ext cx="1405300" cy="190350"/>
            </a:xfrm>
            <a:custGeom>
              <a:avLst/>
              <a:gdLst>
                <a:gd name="rtl" fmla="*/ 32900 w 1405300"/>
                <a:gd name="rtt" fmla="*/ 9870 h 190350"/>
                <a:gd name="rtr" fmla="*/ 1372400 w 1405300"/>
                <a:gd name="rtb" fmla="*/ 174370 h 190350"/>
              </a:gdLst>
              <a:ahLst/>
              <a:cxnLst/>
              <a:rect l="rtl" t="rtt" r="rtr" b="rtb"/>
              <a:pathLst>
                <a:path w="1405300" h="190350" stroke="0">
                  <a:moveTo>
                    <a:pt x="0" y="0"/>
                  </a:moveTo>
                  <a:lnTo>
                    <a:pt x="1405300" y="0"/>
                  </a:lnTo>
                  <a:lnTo>
                    <a:pt x="14053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1405300" h="190350" fill="none">
                  <a:moveTo>
                    <a:pt x="0" y="190350"/>
                  </a:moveTo>
                  <a:lnTo>
                    <a:pt x="14053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经典Windows界面开发</a:t>
              </a:r>
            </a:p>
          </p:txBody>
        </p:sp>
        <p:sp>
          <p:nvSpPr>
            <p:cNvPr id="238" name="SubTopic"/>
            <p:cNvSpPr/>
            <p:nvPr/>
          </p:nvSpPr>
          <p:spPr>
            <a:xfrm>
              <a:off x="4796219" y="4768874"/>
              <a:ext cx="766100" cy="190350"/>
            </a:xfrm>
            <a:custGeom>
              <a:avLst/>
              <a:gdLst>
                <a:gd name="rtl" fmla="*/ 32900 w 766100"/>
                <a:gd name="rtt" fmla="*/ 9870 h 190350"/>
                <a:gd name="rtr" fmla="*/ 733200 w 766100"/>
                <a:gd name="rtb" fmla="*/ 174370 h 190350"/>
              </a:gdLst>
              <a:ahLst/>
              <a:cxnLst/>
              <a:rect l="rtl" t="rtt" r="rtr" b="rtb"/>
              <a:pathLst>
                <a:path w="766100" h="190350" stroke="0">
                  <a:moveTo>
                    <a:pt x="0" y="0"/>
                  </a:moveTo>
                  <a:lnTo>
                    <a:pt x="766100" y="0"/>
                  </a:lnTo>
                  <a:lnTo>
                    <a:pt x="7661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766100" h="190350" fill="none">
                  <a:moveTo>
                    <a:pt x="0" y="190350"/>
                  </a:moveTo>
                  <a:lnTo>
                    <a:pt x="7661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QT界面基础</a:t>
              </a:r>
            </a:p>
          </p:txBody>
        </p:sp>
        <p:sp>
          <p:nvSpPr>
            <p:cNvPr id="239" name="SubTopic"/>
            <p:cNvSpPr/>
            <p:nvPr/>
          </p:nvSpPr>
          <p:spPr>
            <a:xfrm>
              <a:off x="5054719" y="4989774"/>
              <a:ext cx="1118600" cy="190350"/>
            </a:xfrm>
            <a:custGeom>
              <a:avLst/>
              <a:gdLst>
                <a:gd name="rtl" fmla="*/ 32900 w 1118600"/>
                <a:gd name="rtt" fmla="*/ 9870 h 190350"/>
                <a:gd name="rtr" fmla="*/ 1085700 w 1118600"/>
                <a:gd name="rtb" fmla="*/ 174370 h 190350"/>
              </a:gdLst>
              <a:ahLst/>
              <a:cxnLst/>
              <a:rect l="rtl" t="rtt" r="rtr" b="rtb"/>
              <a:pathLst>
                <a:path w="1118600" h="190350" stroke="0">
                  <a:moveTo>
                    <a:pt x="0" y="0"/>
                  </a:moveTo>
                  <a:lnTo>
                    <a:pt x="1118600" y="0"/>
                  </a:lnTo>
                  <a:lnTo>
                    <a:pt x="11186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1118600" h="190350" fill="none">
                  <a:moveTo>
                    <a:pt x="0" y="190350"/>
                  </a:moveTo>
                  <a:lnTo>
                    <a:pt x="11186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MFC界面编程基础</a:t>
              </a:r>
            </a:p>
          </p:txBody>
        </p:sp>
        <p:sp>
          <p:nvSpPr>
            <p:cNvPr id="240" name="SubTopic"/>
            <p:cNvSpPr/>
            <p:nvPr/>
          </p:nvSpPr>
          <p:spPr>
            <a:xfrm>
              <a:off x="3682319" y="5335224"/>
              <a:ext cx="1278400" cy="190350"/>
            </a:xfrm>
            <a:custGeom>
              <a:avLst/>
              <a:gdLst>
                <a:gd name="rtl" fmla="*/ 32900 w 1278400"/>
                <a:gd name="rtt" fmla="*/ 9870 h 190350"/>
                <a:gd name="rtr" fmla="*/ 1245500 w 1278400"/>
                <a:gd name="rtb" fmla="*/ 174370 h 190350"/>
              </a:gdLst>
              <a:ahLst/>
              <a:cxnLst/>
              <a:rect l="rtl" t="rtt" r="rtr" b="rtb"/>
              <a:pathLst>
                <a:path w="1278400" h="190350" stroke="0">
                  <a:moveTo>
                    <a:pt x="0" y="0"/>
                  </a:moveTo>
                  <a:lnTo>
                    <a:pt x="1278400" y="0"/>
                  </a:lnTo>
                  <a:lnTo>
                    <a:pt x="12784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1278400" h="190350" fill="none">
                  <a:moveTo>
                    <a:pt x="0" y="190350"/>
                  </a:moveTo>
                  <a:lnTo>
                    <a:pt x="12784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Python脚本编程入门</a:t>
              </a:r>
            </a:p>
          </p:txBody>
        </p:sp>
        <p:sp>
          <p:nvSpPr>
            <p:cNvPr id="241" name="SubTopic"/>
            <p:cNvSpPr/>
            <p:nvPr/>
          </p:nvSpPr>
          <p:spPr>
            <a:xfrm>
              <a:off x="3682319" y="5556124"/>
              <a:ext cx="1024600" cy="190350"/>
            </a:xfrm>
            <a:custGeom>
              <a:avLst/>
              <a:gdLst>
                <a:gd name="rtl" fmla="*/ 32900 w 1024600"/>
                <a:gd name="rtt" fmla="*/ 9870 h 190350"/>
                <a:gd name="rtr" fmla="*/ 991700 w 1024600"/>
                <a:gd name="rtb" fmla="*/ 174370 h 190350"/>
              </a:gdLst>
              <a:ahLst/>
              <a:cxnLst/>
              <a:rect l="rtl" t="rtt" r="rtr" b="rtb"/>
              <a:pathLst>
                <a:path w="1024600" h="190350" stroke="0">
                  <a:moveTo>
                    <a:pt x="0" y="0"/>
                  </a:moveTo>
                  <a:lnTo>
                    <a:pt x="1024600" y="0"/>
                  </a:lnTo>
                  <a:lnTo>
                    <a:pt x="10246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1024600" h="190350" fill="none">
                  <a:moveTo>
                    <a:pt x="0" y="190350"/>
                  </a:moveTo>
                  <a:lnTo>
                    <a:pt x="10246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Python编程提高</a:t>
              </a:r>
            </a:p>
          </p:txBody>
        </p:sp>
        <p:sp>
          <p:nvSpPr>
            <p:cNvPr id="242" name="SubTopic"/>
            <p:cNvSpPr/>
            <p:nvPr/>
          </p:nvSpPr>
          <p:spPr>
            <a:xfrm>
              <a:off x="3682319" y="6296374"/>
              <a:ext cx="338400" cy="190350"/>
            </a:xfrm>
            <a:custGeom>
              <a:avLst/>
              <a:gdLst>
                <a:gd name="rtl" fmla="*/ 32900 w 338400"/>
                <a:gd name="rtt" fmla="*/ 9870 h 190350"/>
                <a:gd name="rtr" fmla="*/ 305500 w 338400"/>
                <a:gd name="rtb" fmla="*/ 174370 h 190350"/>
              </a:gdLst>
              <a:ahLst/>
              <a:cxnLst/>
              <a:rect l="rtl" t="rtt" r="rtr" b="rtb"/>
              <a:pathLst>
                <a:path w="338400" h="190350" stroke="0">
                  <a:moveTo>
                    <a:pt x="0" y="0"/>
                  </a:moveTo>
                  <a:lnTo>
                    <a:pt x="338400" y="0"/>
                  </a:lnTo>
                  <a:lnTo>
                    <a:pt x="3384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338400" h="190350" fill="none">
                  <a:moveTo>
                    <a:pt x="0" y="190350"/>
                  </a:moveTo>
                  <a:lnTo>
                    <a:pt x="3384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破解</a:t>
              </a:r>
            </a:p>
          </p:txBody>
        </p:sp>
        <p:sp>
          <p:nvSpPr>
            <p:cNvPr id="243" name="SubTopic"/>
            <p:cNvSpPr/>
            <p:nvPr/>
          </p:nvSpPr>
          <p:spPr>
            <a:xfrm>
              <a:off x="3682319" y="6517274"/>
              <a:ext cx="338400" cy="190350"/>
            </a:xfrm>
            <a:custGeom>
              <a:avLst/>
              <a:gdLst>
                <a:gd name="rtl" fmla="*/ 32900 w 338400"/>
                <a:gd name="rtt" fmla="*/ 9870 h 190350"/>
                <a:gd name="rtr" fmla="*/ 305500 w 338400"/>
                <a:gd name="rtb" fmla="*/ 174370 h 190350"/>
              </a:gdLst>
              <a:ahLst/>
              <a:cxnLst/>
              <a:rect l="rtl" t="rtt" r="rtr" b="rtb"/>
              <a:pathLst>
                <a:path w="338400" h="190350" stroke="0">
                  <a:moveTo>
                    <a:pt x="0" y="0"/>
                  </a:moveTo>
                  <a:lnTo>
                    <a:pt x="338400" y="0"/>
                  </a:lnTo>
                  <a:lnTo>
                    <a:pt x="338400" y="190350"/>
                  </a:lnTo>
                  <a:lnTo>
                    <a:pt x="0" y="190350"/>
                  </a:lnTo>
                  <a:lnTo>
                    <a:pt x="0" y="0"/>
                  </a:lnTo>
                  <a:close/>
                </a:path>
                <a:path w="338400" h="190350" fill="none">
                  <a:moveTo>
                    <a:pt x="0" y="190350"/>
                  </a:moveTo>
                  <a:lnTo>
                    <a:pt x="338400" y="190350"/>
                  </a:lnTo>
                </a:path>
              </a:pathLst>
            </a:custGeom>
            <a:noFill/>
            <a:ln w="47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960">
                  <a:solidFill>
                    <a:srgbClr val="303030"/>
                  </a:solidFill>
                  <a:latin typeface="微软雅黑"/>
                </a:rPr>
                <a:t>外挂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62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133350"/>
            <a:ext cx="566823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目前主流技术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路线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/>
              <a:cs typeface="Bebas Neue" charset="0"/>
              <a:sym typeface="Bebas Neue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783150"/>
            <a:ext cx="5668238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1F497D"/>
                </a:solidFill>
                <a:latin typeface="微软雅黑"/>
                <a:cs typeface="Bebas Neue" charset="0"/>
                <a:sym typeface="Bebas Neue" charset="0"/>
              </a:rPr>
              <a:t>Java – 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/>
                <a:cs typeface="Bebas Neue" charset="0"/>
                <a:sym typeface="Bebas Neue" charset="0"/>
              </a:rPr>
              <a:t>思芮技术栈</a:t>
            </a:r>
            <a:endParaRPr lang="en-US" altLang="zh-CN" sz="2400" dirty="0">
              <a:solidFill>
                <a:srgbClr val="1F497D"/>
              </a:solidFill>
              <a:latin typeface="微软雅黑"/>
              <a:cs typeface="Bebas Neue" charset="0"/>
              <a:sym typeface="Bebas Neue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0" y="1486443"/>
            <a:ext cx="6000750" cy="3314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590" y="1465187"/>
            <a:ext cx="60007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F2AD4A0-E4F8-41EA-9D4C-B6B2F8E1F1AC}"/>
              </a:ext>
            </a:extLst>
          </p:cNvPr>
          <p:cNvSpPr txBox="1"/>
          <p:nvPr/>
        </p:nvSpPr>
        <p:spPr>
          <a:xfrm>
            <a:off x="762146" y="1976716"/>
            <a:ext cx="434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4F81BD"/>
                </a:solidFill>
              </a:rPr>
              <a:t>PART  ONE</a:t>
            </a:r>
            <a:endParaRPr lang="zh-CN" altLang="en-US" sz="4800" b="1" dirty="0">
              <a:solidFill>
                <a:srgbClr val="4F81BD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AD1E1AE-0CAF-4EAE-8E48-F15CAFB33880}"/>
              </a:ext>
            </a:extLst>
          </p:cNvPr>
          <p:cNvSpPr txBox="1"/>
          <p:nvPr/>
        </p:nvSpPr>
        <p:spPr>
          <a:xfrm>
            <a:off x="762145" y="2834418"/>
            <a:ext cx="434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简历的筛选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B6EBB73-B8A6-4508-884C-9089EE4219C1}"/>
              </a:ext>
            </a:extLst>
          </p:cNvPr>
          <p:cNvSpPr txBox="1"/>
          <p:nvPr/>
        </p:nvSpPr>
        <p:spPr>
          <a:xfrm>
            <a:off x="762145" y="3788955"/>
            <a:ext cx="6010899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通过工作年限、项目经验、擅长技术等指标对明显在技术层面很初级的应聘者进行初筛</a:t>
            </a:r>
            <a:endParaRPr lang="en-US" altLang="zh-CN" sz="1400" kern="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9656D800-0995-4ED6-90FF-0DA53070AD5F}"/>
              </a:ext>
            </a:extLst>
          </p:cNvPr>
          <p:cNvCxnSpPr/>
          <p:nvPr/>
        </p:nvCxnSpPr>
        <p:spPr>
          <a:xfrm>
            <a:off x="957130" y="3788955"/>
            <a:ext cx="914400" cy="0"/>
          </a:xfrm>
          <a:prstGeom prst="line">
            <a:avLst/>
          </a:prstGeom>
          <a:ln w="412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平行四边形 6">
            <a:extLst>
              <a:ext uri="{FF2B5EF4-FFF2-40B4-BE49-F238E27FC236}">
                <a16:creationId xmlns:a16="http://schemas.microsoft.com/office/drawing/2014/main" xmlns="" id="{270C5034-9F5C-4224-9956-7CBDD7EC7041}"/>
              </a:ext>
            </a:extLst>
          </p:cNvPr>
          <p:cNvSpPr/>
          <p:nvPr/>
        </p:nvSpPr>
        <p:spPr>
          <a:xfrm rot="19586943">
            <a:off x="6535437" y="2121759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" fmla="*/ 0 w 4606366"/>
              <a:gd name="connsiteY0" fmla="*/ 1274301 h 1274301"/>
              <a:gd name="connsiteX1" fmla="*/ 131438 w 4606366"/>
              <a:gd name="connsiteY1" fmla="*/ 682608 h 1274301"/>
              <a:gd name="connsiteX2" fmla="*/ 318575 w 4606366"/>
              <a:gd name="connsiteY2" fmla="*/ 0 h 1274301"/>
              <a:gd name="connsiteX3" fmla="*/ 4606366 w 4606366"/>
              <a:gd name="connsiteY3" fmla="*/ 0 h 1274301"/>
              <a:gd name="connsiteX4" fmla="*/ 4287791 w 4606366"/>
              <a:gd name="connsiteY4" fmla="*/ 1274301 h 1274301"/>
              <a:gd name="connsiteX5" fmla="*/ 0 w 4606366"/>
              <a:gd name="connsiteY5" fmla="*/ 1274301 h 1274301"/>
              <a:gd name="connsiteX0" fmla="*/ 345969 w 4474928"/>
              <a:gd name="connsiteY0" fmla="*/ 1284331 h 1284331"/>
              <a:gd name="connsiteX1" fmla="*/ 0 w 4474928"/>
              <a:gd name="connsiteY1" fmla="*/ 682608 h 1284331"/>
              <a:gd name="connsiteX2" fmla="*/ 187137 w 4474928"/>
              <a:gd name="connsiteY2" fmla="*/ 0 h 1284331"/>
              <a:gd name="connsiteX3" fmla="*/ 4474928 w 4474928"/>
              <a:gd name="connsiteY3" fmla="*/ 0 h 1284331"/>
              <a:gd name="connsiteX4" fmla="*/ 4156353 w 4474928"/>
              <a:gd name="connsiteY4" fmla="*/ 1274301 h 1284331"/>
              <a:gd name="connsiteX5" fmla="*/ 345969 w 4474928"/>
              <a:gd name="connsiteY5" fmla="*/ 1284331 h 1284331"/>
              <a:gd name="connsiteX0" fmla="*/ 554298 w 4683257"/>
              <a:gd name="connsiteY0" fmla="*/ 1284331 h 1284331"/>
              <a:gd name="connsiteX1" fmla="*/ 0 w 4683257"/>
              <a:gd name="connsiteY1" fmla="*/ 899429 h 1284331"/>
              <a:gd name="connsiteX2" fmla="*/ 395466 w 4683257"/>
              <a:gd name="connsiteY2" fmla="*/ 0 h 1284331"/>
              <a:gd name="connsiteX3" fmla="*/ 4683257 w 4683257"/>
              <a:gd name="connsiteY3" fmla="*/ 0 h 1284331"/>
              <a:gd name="connsiteX4" fmla="*/ 4364682 w 4683257"/>
              <a:gd name="connsiteY4" fmla="*/ 1274301 h 1284331"/>
              <a:gd name="connsiteX5" fmla="*/ 554298 w 4683257"/>
              <a:gd name="connsiteY5" fmla="*/ 1284331 h 1284331"/>
              <a:gd name="connsiteX0" fmla="*/ 408846 w 4683257"/>
              <a:gd name="connsiteY0" fmla="*/ 1284683 h 1284683"/>
              <a:gd name="connsiteX1" fmla="*/ 0 w 4683257"/>
              <a:gd name="connsiteY1" fmla="*/ 899429 h 1284683"/>
              <a:gd name="connsiteX2" fmla="*/ 395466 w 4683257"/>
              <a:gd name="connsiteY2" fmla="*/ 0 h 1284683"/>
              <a:gd name="connsiteX3" fmla="*/ 4683257 w 4683257"/>
              <a:gd name="connsiteY3" fmla="*/ 0 h 1284683"/>
              <a:gd name="connsiteX4" fmla="*/ 4364682 w 4683257"/>
              <a:gd name="connsiteY4" fmla="*/ 1274301 h 1284683"/>
              <a:gd name="connsiteX5" fmla="*/ 408846 w 4683257"/>
              <a:gd name="connsiteY5" fmla="*/ 1284683 h 1284683"/>
              <a:gd name="connsiteX0" fmla="*/ 1459511 w 5733922"/>
              <a:gd name="connsiteY0" fmla="*/ 1287609 h 1287609"/>
              <a:gd name="connsiteX1" fmla="*/ 1050665 w 5733922"/>
              <a:gd name="connsiteY1" fmla="*/ 902355 h 1287609"/>
              <a:gd name="connsiteX2" fmla="*/ 0 w 5733922"/>
              <a:gd name="connsiteY2" fmla="*/ 0 h 1287609"/>
              <a:gd name="connsiteX3" fmla="*/ 5733922 w 5733922"/>
              <a:gd name="connsiteY3" fmla="*/ 2926 h 1287609"/>
              <a:gd name="connsiteX4" fmla="*/ 5415347 w 5733922"/>
              <a:gd name="connsiteY4" fmla="*/ 1277227 h 1287609"/>
              <a:gd name="connsiteX5" fmla="*/ 1459511 w 5733922"/>
              <a:gd name="connsiteY5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0 w 5733922"/>
              <a:gd name="connsiteY2" fmla="*/ 0 h 1287609"/>
              <a:gd name="connsiteX3" fmla="*/ 5733922 w 5733922"/>
              <a:gd name="connsiteY3" fmla="*/ 2926 h 1287609"/>
              <a:gd name="connsiteX4" fmla="*/ 5415347 w 5733922"/>
              <a:gd name="connsiteY4" fmla="*/ 1277227 h 1287609"/>
              <a:gd name="connsiteX5" fmla="*/ 1459511 w 5733922"/>
              <a:gd name="connsiteY5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854662 w 5733922"/>
              <a:gd name="connsiteY2" fmla="*/ 311936 h 1287609"/>
              <a:gd name="connsiteX3" fmla="*/ 0 w 5733922"/>
              <a:gd name="connsiteY3" fmla="*/ 0 h 1287609"/>
              <a:gd name="connsiteX4" fmla="*/ 5733922 w 5733922"/>
              <a:gd name="connsiteY4" fmla="*/ 2926 h 1287609"/>
              <a:gd name="connsiteX5" fmla="*/ 5415347 w 5733922"/>
              <a:gd name="connsiteY5" fmla="*/ 1277227 h 1287609"/>
              <a:gd name="connsiteX6" fmla="*/ 1459511 w 5733922"/>
              <a:gd name="connsiteY6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492945 w 5733922"/>
              <a:gd name="connsiteY2" fmla="*/ 516134 h 1287609"/>
              <a:gd name="connsiteX3" fmla="*/ 0 w 5733922"/>
              <a:gd name="connsiteY3" fmla="*/ 0 h 1287609"/>
              <a:gd name="connsiteX4" fmla="*/ 5733922 w 5733922"/>
              <a:gd name="connsiteY4" fmla="*/ 2926 h 1287609"/>
              <a:gd name="connsiteX5" fmla="*/ 5415347 w 5733922"/>
              <a:gd name="connsiteY5" fmla="*/ 1277227 h 1287609"/>
              <a:gd name="connsiteX6" fmla="*/ 1459511 w 5733922"/>
              <a:gd name="connsiteY6" fmla="*/ 1287609 h 1287609"/>
              <a:gd name="connsiteX0" fmla="*/ 966566 w 5240977"/>
              <a:gd name="connsiteY0" fmla="*/ 1284683 h 1284683"/>
              <a:gd name="connsiteX1" fmla="*/ 1038072 w 5240977"/>
              <a:gd name="connsiteY1" fmla="*/ 541089 h 1284683"/>
              <a:gd name="connsiteX2" fmla="*/ 0 w 5240977"/>
              <a:gd name="connsiteY2" fmla="*/ 513208 h 1284683"/>
              <a:gd name="connsiteX3" fmla="*/ 191133 w 5240977"/>
              <a:gd name="connsiteY3" fmla="*/ 5694 h 1284683"/>
              <a:gd name="connsiteX4" fmla="*/ 5240977 w 5240977"/>
              <a:gd name="connsiteY4" fmla="*/ 0 h 1284683"/>
              <a:gd name="connsiteX5" fmla="*/ 4922402 w 5240977"/>
              <a:gd name="connsiteY5" fmla="*/ 1274301 h 1284683"/>
              <a:gd name="connsiteX6" fmla="*/ 966566 w 5240977"/>
              <a:gd name="connsiteY6" fmla="*/ 1284683 h 1284683"/>
              <a:gd name="connsiteX0" fmla="*/ 1517487 w 5791898"/>
              <a:gd name="connsiteY0" fmla="*/ 1284683 h 1284683"/>
              <a:gd name="connsiteX1" fmla="*/ 1588993 w 5791898"/>
              <a:gd name="connsiteY1" fmla="*/ 541089 h 1284683"/>
              <a:gd name="connsiteX2" fmla="*/ 0 w 5791898"/>
              <a:gd name="connsiteY2" fmla="*/ 509160 h 1284683"/>
              <a:gd name="connsiteX3" fmla="*/ 742054 w 5791898"/>
              <a:gd name="connsiteY3" fmla="*/ 5694 h 1284683"/>
              <a:gd name="connsiteX4" fmla="*/ 5791898 w 5791898"/>
              <a:gd name="connsiteY4" fmla="*/ 0 h 1284683"/>
              <a:gd name="connsiteX5" fmla="*/ 5473323 w 5791898"/>
              <a:gd name="connsiteY5" fmla="*/ 1274301 h 1284683"/>
              <a:gd name="connsiteX6" fmla="*/ 1517487 w 5791898"/>
              <a:gd name="connsiteY6" fmla="*/ 1284683 h 1284683"/>
              <a:gd name="connsiteX0" fmla="*/ 1517487 w 5791898"/>
              <a:gd name="connsiteY0" fmla="*/ 1284683 h 1284683"/>
              <a:gd name="connsiteX1" fmla="*/ 1024276 w 5791898"/>
              <a:gd name="connsiteY1" fmla="*/ 532320 h 1284683"/>
              <a:gd name="connsiteX2" fmla="*/ 0 w 5791898"/>
              <a:gd name="connsiteY2" fmla="*/ 509160 h 1284683"/>
              <a:gd name="connsiteX3" fmla="*/ 742054 w 5791898"/>
              <a:gd name="connsiteY3" fmla="*/ 5694 h 1284683"/>
              <a:gd name="connsiteX4" fmla="*/ 5791898 w 5791898"/>
              <a:gd name="connsiteY4" fmla="*/ 0 h 1284683"/>
              <a:gd name="connsiteX5" fmla="*/ 5473323 w 5791898"/>
              <a:gd name="connsiteY5" fmla="*/ 1274301 h 1284683"/>
              <a:gd name="connsiteX6" fmla="*/ 1517487 w 5791898"/>
              <a:gd name="connsiteY6" fmla="*/ 1284683 h 1284683"/>
              <a:gd name="connsiteX0" fmla="*/ 1517487 w 5797578"/>
              <a:gd name="connsiteY0" fmla="*/ 1278989 h 1278989"/>
              <a:gd name="connsiteX1" fmla="*/ 1024276 w 5797578"/>
              <a:gd name="connsiteY1" fmla="*/ 526626 h 1278989"/>
              <a:gd name="connsiteX2" fmla="*/ 0 w 5797578"/>
              <a:gd name="connsiteY2" fmla="*/ 503466 h 1278989"/>
              <a:gd name="connsiteX3" fmla="*/ 742054 w 5797578"/>
              <a:gd name="connsiteY3" fmla="*/ 0 h 1278989"/>
              <a:gd name="connsiteX4" fmla="*/ 5797578 w 5797578"/>
              <a:gd name="connsiteY4" fmla="*/ 35636 h 1278989"/>
              <a:gd name="connsiteX5" fmla="*/ 5473323 w 5797578"/>
              <a:gd name="connsiteY5" fmla="*/ 1268607 h 1278989"/>
              <a:gd name="connsiteX6" fmla="*/ 1517487 w 5797578"/>
              <a:gd name="connsiteY6" fmla="*/ 1278989 h 127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rgbClr val="DFDFD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xmlns="" id="{B5F2DAC6-4185-46F8-8A9B-2A83540D373E}"/>
              </a:ext>
            </a:extLst>
          </p:cNvPr>
          <p:cNvSpPr/>
          <p:nvPr/>
        </p:nvSpPr>
        <p:spPr>
          <a:xfrm rot="8681015">
            <a:off x="8162044" y="2884806"/>
            <a:ext cx="999067" cy="861264"/>
          </a:xfrm>
          <a:prstGeom prst="triangle">
            <a:avLst/>
          </a:prstGeom>
          <a:solidFill>
            <a:schemeClr val="tx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xmlns="" id="{FE38BBB1-2302-4F14-AC33-B1E7A291985C}"/>
              </a:ext>
            </a:extLst>
          </p:cNvPr>
          <p:cNvSpPr/>
          <p:nvPr/>
        </p:nvSpPr>
        <p:spPr>
          <a:xfrm rot="8681015">
            <a:off x="8198958" y="417721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xmlns="" id="{DE5A528B-E2F9-467B-9D28-EC81813EBE52}"/>
              </a:ext>
            </a:extLst>
          </p:cNvPr>
          <p:cNvSpPr/>
          <p:nvPr/>
        </p:nvSpPr>
        <p:spPr>
          <a:xfrm rot="8681015">
            <a:off x="10119695" y="4386967"/>
            <a:ext cx="510208" cy="439834"/>
          </a:xfrm>
          <a:prstGeom prst="triangle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0">
            <a:extLst>
              <a:ext uri="{FF2B5EF4-FFF2-40B4-BE49-F238E27FC236}">
                <a16:creationId xmlns:a16="http://schemas.microsoft.com/office/drawing/2014/main" xmlns="" id="{DCB9D13E-EDB7-4C41-99ED-FF38A48B6C85}"/>
              </a:ext>
            </a:extLst>
          </p:cNvPr>
          <p:cNvSpPr/>
          <p:nvPr/>
        </p:nvSpPr>
        <p:spPr>
          <a:xfrm>
            <a:off x="8873922" y="1583297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" fmla="*/ 0 w 3296384"/>
              <a:gd name="connsiteY0" fmla="*/ 1032087 h 2064173"/>
              <a:gd name="connsiteX1" fmla="*/ 1621298 w 3296384"/>
              <a:gd name="connsiteY1" fmla="*/ 0 h 2064173"/>
              <a:gd name="connsiteX2" fmla="*/ 3296384 w 3296384"/>
              <a:gd name="connsiteY2" fmla="*/ 1045534 h 2064173"/>
              <a:gd name="connsiteX3" fmla="*/ 1621298 w 3296384"/>
              <a:gd name="connsiteY3" fmla="*/ 2064173 h 2064173"/>
              <a:gd name="connsiteX4" fmla="*/ 0 w 3296384"/>
              <a:gd name="connsiteY4" fmla="*/ 1032087 h 2064173"/>
              <a:gd name="connsiteX0" fmla="*/ 0 w 3296384"/>
              <a:gd name="connsiteY0" fmla="*/ 1032087 h 2010385"/>
              <a:gd name="connsiteX1" fmla="*/ 1621298 w 3296384"/>
              <a:gd name="connsiteY1" fmla="*/ 0 h 2010385"/>
              <a:gd name="connsiteX2" fmla="*/ 3296384 w 3296384"/>
              <a:gd name="connsiteY2" fmla="*/ 1045534 h 2010385"/>
              <a:gd name="connsiteX3" fmla="*/ 1621298 w 3296384"/>
              <a:gd name="connsiteY3" fmla="*/ 2010385 h 2010385"/>
              <a:gd name="connsiteX4" fmla="*/ 0 w 3296384"/>
              <a:gd name="connsiteY4" fmla="*/ 1032087 h 201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1">
            <a:extLst>
              <a:ext uri="{FF2B5EF4-FFF2-40B4-BE49-F238E27FC236}">
                <a16:creationId xmlns:a16="http://schemas.microsoft.com/office/drawing/2014/main" xmlns="" id="{CB6183F3-CADA-4556-89A2-61ADA80A3740}"/>
              </a:ext>
            </a:extLst>
          </p:cNvPr>
          <p:cNvSpPr/>
          <p:nvPr/>
        </p:nvSpPr>
        <p:spPr>
          <a:xfrm>
            <a:off x="8837594" y="2171947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" fmla="*/ 79456 w 1802902"/>
              <a:gd name="connsiteY0" fmla="*/ 1295824 h 1295824"/>
              <a:gd name="connsiteX1" fmla="*/ 0 w 1802902"/>
              <a:gd name="connsiteY1" fmla="*/ 201706 h 1295824"/>
              <a:gd name="connsiteX2" fmla="*/ 1802902 w 1802902"/>
              <a:gd name="connsiteY2" fmla="*/ 0 h 1295824"/>
              <a:gd name="connsiteX3" fmla="*/ 1478946 w 1802902"/>
              <a:gd name="connsiteY3" fmla="*/ 1295824 h 1295824"/>
              <a:gd name="connsiteX4" fmla="*/ 79456 w 1802902"/>
              <a:gd name="connsiteY4" fmla="*/ 1295824 h 1295824"/>
              <a:gd name="connsiteX0" fmla="*/ 79456 w 1478946"/>
              <a:gd name="connsiteY0" fmla="*/ 1524424 h 1524424"/>
              <a:gd name="connsiteX1" fmla="*/ 0 w 1478946"/>
              <a:gd name="connsiteY1" fmla="*/ 430306 h 1524424"/>
              <a:gd name="connsiteX2" fmla="*/ 740585 w 1478946"/>
              <a:gd name="connsiteY2" fmla="*/ 0 h 1524424"/>
              <a:gd name="connsiteX3" fmla="*/ 1478946 w 1478946"/>
              <a:gd name="connsiteY3" fmla="*/ 1524424 h 1524424"/>
              <a:gd name="connsiteX4" fmla="*/ 79456 w 1478946"/>
              <a:gd name="connsiteY4" fmla="*/ 1524424 h 1524424"/>
              <a:gd name="connsiteX0" fmla="*/ 79456 w 2554711"/>
              <a:gd name="connsiteY0" fmla="*/ 1524424 h 1524424"/>
              <a:gd name="connsiteX1" fmla="*/ 0 w 2554711"/>
              <a:gd name="connsiteY1" fmla="*/ 430306 h 1524424"/>
              <a:gd name="connsiteX2" fmla="*/ 740585 w 2554711"/>
              <a:gd name="connsiteY2" fmla="*/ 0 h 1524424"/>
              <a:gd name="connsiteX3" fmla="*/ 2554711 w 2554711"/>
              <a:gd name="connsiteY3" fmla="*/ 905859 h 1524424"/>
              <a:gd name="connsiteX4" fmla="*/ 79456 w 2554711"/>
              <a:gd name="connsiteY4" fmla="*/ 1524424 h 1524424"/>
              <a:gd name="connsiteX0" fmla="*/ 1625868 w 2554711"/>
              <a:gd name="connsiteY0" fmla="*/ 1349612 h 1349612"/>
              <a:gd name="connsiteX1" fmla="*/ 0 w 2554711"/>
              <a:gd name="connsiteY1" fmla="*/ 430306 h 1349612"/>
              <a:gd name="connsiteX2" fmla="*/ 740585 w 2554711"/>
              <a:gd name="connsiteY2" fmla="*/ 0 h 1349612"/>
              <a:gd name="connsiteX3" fmla="*/ 2554711 w 2554711"/>
              <a:gd name="connsiteY3" fmla="*/ 905859 h 1349612"/>
              <a:gd name="connsiteX4" fmla="*/ 1625868 w 2554711"/>
              <a:gd name="connsiteY4" fmla="*/ 1349612 h 1349612"/>
              <a:gd name="connsiteX0" fmla="*/ 1666209 w 2554711"/>
              <a:gd name="connsiteY0" fmla="*/ 1376506 h 1376506"/>
              <a:gd name="connsiteX1" fmla="*/ 0 w 2554711"/>
              <a:gd name="connsiteY1" fmla="*/ 430306 h 1376506"/>
              <a:gd name="connsiteX2" fmla="*/ 740585 w 2554711"/>
              <a:gd name="connsiteY2" fmla="*/ 0 h 1376506"/>
              <a:gd name="connsiteX3" fmla="*/ 2554711 w 2554711"/>
              <a:gd name="connsiteY3" fmla="*/ 905859 h 1376506"/>
              <a:gd name="connsiteX4" fmla="*/ 1666209 w 2554711"/>
              <a:gd name="connsiteY4" fmla="*/ 1376506 h 1376506"/>
              <a:gd name="connsiteX0" fmla="*/ 1666209 w 2554711"/>
              <a:gd name="connsiteY0" fmla="*/ 1416848 h 1416848"/>
              <a:gd name="connsiteX1" fmla="*/ 0 w 2554711"/>
              <a:gd name="connsiteY1" fmla="*/ 470648 h 1416848"/>
              <a:gd name="connsiteX2" fmla="*/ 713691 w 2554711"/>
              <a:gd name="connsiteY2" fmla="*/ 0 h 1416848"/>
              <a:gd name="connsiteX3" fmla="*/ 2554711 w 2554711"/>
              <a:gd name="connsiteY3" fmla="*/ 946201 h 1416848"/>
              <a:gd name="connsiteX4" fmla="*/ 1666209 w 2554711"/>
              <a:gd name="connsiteY4" fmla="*/ 1416848 h 14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12">
            <a:extLst>
              <a:ext uri="{FF2B5EF4-FFF2-40B4-BE49-F238E27FC236}">
                <a16:creationId xmlns:a16="http://schemas.microsoft.com/office/drawing/2014/main" xmlns="" id="{62444EC4-2BBB-4E63-8E74-0C9C0448E125}"/>
              </a:ext>
            </a:extLst>
          </p:cNvPr>
          <p:cNvSpPr/>
          <p:nvPr/>
        </p:nvSpPr>
        <p:spPr>
          <a:xfrm rot="19800000">
            <a:off x="11079596" y="2146838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" fmla="*/ 0 w 986856"/>
              <a:gd name="connsiteY0" fmla="*/ 766613 h 766613"/>
              <a:gd name="connsiteX1" fmla="*/ 550336 w 986856"/>
              <a:gd name="connsiteY1" fmla="*/ 0 h 766613"/>
              <a:gd name="connsiteX2" fmla="*/ 986856 w 986856"/>
              <a:gd name="connsiteY2" fmla="*/ 766613 h 766613"/>
              <a:gd name="connsiteX3" fmla="*/ 0 w 986856"/>
              <a:gd name="connsiteY3" fmla="*/ 766613 h 7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xmlns="" id="{0AF69400-9920-4ADD-B641-A02F8F128422}"/>
              </a:ext>
            </a:extLst>
          </p:cNvPr>
          <p:cNvSpPr/>
          <p:nvPr/>
        </p:nvSpPr>
        <p:spPr>
          <a:xfrm rot="16200000">
            <a:off x="10320263" y="2763636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xmlns="" id="{25F45BDD-4F80-4C6B-A786-DC866505C635}"/>
              </a:ext>
            </a:extLst>
          </p:cNvPr>
          <p:cNvSpPr/>
          <p:nvPr/>
        </p:nvSpPr>
        <p:spPr>
          <a:xfrm rot="8681015">
            <a:off x="10487418" y="349499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xmlns="" id="{0B47B2B6-B83E-4D7D-9A3B-B3034B21F1A9}"/>
              </a:ext>
            </a:extLst>
          </p:cNvPr>
          <p:cNvSpPr/>
          <p:nvPr/>
        </p:nvSpPr>
        <p:spPr>
          <a:xfrm rot="16200000">
            <a:off x="10462329" y="138254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xmlns="" id="{8F0D8BC2-4D1E-463A-921C-4AC788F96D5C}"/>
              </a:ext>
            </a:extLst>
          </p:cNvPr>
          <p:cNvSpPr/>
          <p:nvPr/>
        </p:nvSpPr>
        <p:spPr>
          <a:xfrm rot="5400000">
            <a:off x="11046828" y="1431399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8">
            <a:extLst>
              <a:ext uri="{FF2B5EF4-FFF2-40B4-BE49-F238E27FC236}">
                <a16:creationId xmlns:a16="http://schemas.microsoft.com/office/drawing/2014/main" xmlns="" id="{D6A82B66-7C19-497D-B21C-234D69E002B0}"/>
              </a:ext>
            </a:extLst>
          </p:cNvPr>
          <p:cNvSpPr/>
          <p:nvPr/>
        </p:nvSpPr>
        <p:spPr>
          <a:xfrm rot="19800000">
            <a:off x="9264057" y="1225451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" fmla="*/ 0 w 1104855"/>
              <a:gd name="connsiteY0" fmla="*/ 1031212 h 1031212"/>
              <a:gd name="connsiteX1" fmla="*/ 535860 w 1104855"/>
              <a:gd name="connsiteY1" fmla="*/ 0 h 1031212"/>
              <a:gd name="connsiteX2" fmla="*/ 1104855 w 1104855"/>
              <a:gd name="connsiteY2" fmla="*/ 981026 h 1031212"/>
              <a:gd name="connsiteX3" fmla="*/ 0 w 1104855"/>
              <a:gd name="connsiteY3" fmla="*/ 1031212 h 103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梯形 19">
            <a:extLst>
              <a:ext uri="{FF2B5EF4-FFF2-40B4-BE49-F238E27FC236}">
                <a16:creationId xmlns:a16="http://schemas.microsoft.com/office/drawing/2014/main" xmlns="" id="{9EDC0015-55B0-44A8-B045-4D1713E003B8}"/>
              </a:ext>
            </a:extLst>
          </p:cNvPr>
          <p:cNvSpPr/>
          <p:nvPr/>
        </p:nvSpPr>
        <p:spPr>
          <a:xfrm rot="8948101">
            <a:off x="7888749" y="1769032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" fmla="*/ 0 w 1582162"/>
              <a:gd name="connsiteY0" fmla="*/ 1000333 h 1000333"/>
              <a:gd name="connsiteX1" fmla="*/ 593885 w 1582162"/>
              <a:gd name="connsiteY1" fmla="*/ 0 h 1000333"/>
              <a:gd name="connsiteX2" fmla="*/ 1444124 w 1582162"/>
              <a:gd name="connsiteY2" fmla="*/ 0 h 1000333"/>
              <a:gd name="connsiteX3" fmla="*/ 1582162 w 1582162"/>
              <a:gd name="connsiteY3" fmla="*/ 552153 h 1000333"/>
              <a:gd name="connsiteX4" fmla="*/ 0 w 1582162"/>
              <a:gd name="connsiteY4" fmla="*/ 1000333 h 1000333"/>
              <a:gd name="connsiteX0" fmla="*/ 0 w 1582162"/>
              <a:gd name="connsiteY0" fmla="*/ 1009487 h 1009487"/>
              <a:gd name="connsiteX1" fmla="*/ 552357 w 1582162"/>
              <a:gd name="connsiteY1" fmla="*/ 0 h 1009487"/>
              <a:gd name="connsiteX2" fmla="*/ 1444124 w 1582162"/>
              <a:gd name="connsiteY2" fmla="*/ 9154 h 1009487"/>
              <a:gd name="connsiteX3" fmla="*/ 1582162 w 1582162"/>
              <a:gd name="connsiteY3" fmla="*/ 561307 h 1009487"/>
              <a:gd name="connsiteX4" fmla="*/ 0 w 1582162"/>
              <a:gd name="connsiteY4" fmla="*/ 1009487 h 1009487"/>
              <a:gd name="connsiteX0" fmla="*/ 0 w 1582162"/>
              <a:gd name="connsiteY0" fmla="*/ 1000333 h 1000333"/>
              <a:gd name="connsiteX1" fmla="*/ 515475 w 1582162"/>
              <a:gd name="connsiteY1" fmla="*/ 134 h 1000333"/>
              <a:gd name="connsiteX2" fmla="*/ 1444124 w 1582162"/>
              <a:gd name="connsiteY2" fmla="*/ 0 h 1000333"/>
              <a:gd name="connsiteX3" fmla="*/ 1582162 w 1582162"/>
              <a:gd name="connsiteY3" fmla="*/ 552153 h 1000333"/>
              <a:gd name="connsiteX4" fmla="*/ 0 w 1582162"/>
              <a:gd name="connsiteY4" fmla="*/ 1000333 h 1000333"/>
              <a:gd name="connsiteX0" fmla="*/ 0 w 1582162"/>
              <a:gd name="connsiteY0" fmla="*/ 1055658 h 1055658"/>
              <a:gd name="connsiteX1" fmla="*/ 515475 w 1582162"/>
              <a:gd name="connsiteY1" fmla="*/ 55459 h 1055658"/>
              <a:gd name="connsiteX2" fmla="*/ 1430191 w 1582162"/>
              <a:gd name="connsiteY2" fmla="*/ 0 h 1055658"/>
              <a:gd name="connsiteX3" fmla="*/ 1582162 w 1582162"/>
              <a:gd name="connsiteY3" fmla="*/ 607478 h 1055658"/>
              <a:gd name="connsiteX4" fmla="*/ 0 w 1582162"/>
              <a:gd name="connsiteY4" fmla="*/ 1055658 h 1055658"/>
              <a:gd name="connsiteX0" fmla="*/ 0 w 2069478"/>
              <a:gd name="connsiteY0" fmla="*/ 1055658 h 1055658"/>
              <a:gd name="connsiteX1" fmla="*/ 515475 w 2069478"/>
              <a:gd name="connsiteY1" fmla="*/ 55459 h 1055658"/>
              <a:gd name="connsiteX2" fmla="*/ 1430191 w 2069478"/>
              <a:gd name="connsiteY2" fmla="*/ 0 h 1055658"/>
              <a:gd name="connsiteX3" fmla="*/ 2069478 w 2069478"/>
              <a:gd name="connsiteY3" fmla="*/ 1024051 h 1055658"/>
              <a:gd name="connsiteX4" fmla="*/ 0 w 2069478"/>
              <a:gd name="connsiteY4" fmla="*/ 1055658 h 105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xmlns="" id="{00E828AD-451F-46B7-90B4-75F8EF1DD979}"/>
              </a:ext>
            </a:extLst>
          </p:cNvPr>
          <p:cNvSpPr/>
          <p:nvPr/>
        </p:nvSpPr>
        <p:spPr>
          <a:xfrm rot="8707643">
            <a:off x="9186532" y="3504363"/>
            <a:ext cx="999067" cy="861264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xmlns="" id="{86A05D21-E35E-4049-BAD5-A3AD7BD16B8C}"/>
              </a:ext>
            </a:extLst>
          </p:cNvPr>
          <p:cNvSpPr/>
          <p:nvPr/>
        </p:nvSpPr>
        <p:spPr>
          <a:xfrm rot="9000000">
            <a:off x="7597457" y="3363315"/>
            <a:ext cx="634552" cy="547027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12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9052560" y="3291840"/>
            <a:ext cx="2106930" cy="563880"/>
          </a:xfrm>
          <a:prstGeom prst="rect">
            <a:avLst/>
          </a:prstGeom>
          <a:solidFill>
            <a:srgbClr val="4C6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59480" y="1299845"/>
            <a:ext cx="5228590" cy="4879975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395720" y="3606165"/>
            <a:ext cx="2282825" cy="2573020"/>
          </a:xfrm>
          <a:prstGeom prst="rect">
            <a:avLst/>
          </a:prstGeom>
          <a:solidFill>
            <a:srgbClr val="4C6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461385" y="3605530"/>
            <a:ext cx="1947545" cy="2573655"/>
          </a:xfrm>
          <a:prstGeom prst="rect">
            <a:avLst/>
          </a:prstGeom>
          <a:solidFill>
            <a:srgbClr val="4C6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459480" y="1301115"/>
            <a:ext cx="5218430" cy="563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1565" y="1299845"/>
            <a:ext cx="2118360" cy="3259455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91565" y="1308735"/>
            <a:ext cx="2118360" cy="563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45"/>
          <p:cNvSpPr/>
          <p:nvPr/>
        </p:nvSpPr>
        <p:spPr bwMode="auto">
          <a:xfrm>
            <a:off x="285994" y="133350"/>
            <a:ext cx="5401065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105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目前主流技术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路线</a:t>
            </a:r>
            <a:r>
              <a:rPr lang="en-US" altLang="zh-CN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 - PYTHON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029700" y="1299845"/>
            <a:ext cx="2118360" cy="563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1565" y="1419860"/>
            <a:ext cx="21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WEB</a:t>
            </a:r>
          </a:p>
          <a:p>
            <a:endParaRPr lang="en-US" altLang="zh-CN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2390" y="22498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88085" y="1913255"/>
            <a:ext cx="250634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框架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    · </a:t>
            </a:r>
            <a:r>
              <a:rPr lang="en-US" altLang="zh-CN" sz="1200" dirty="0" err="1" smtClean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Webpy</a:t>
            </a:r>
            <a:r>
              <a:rPr lang="en-US" altLang="zh-CN" sz="1200" dirty="0" smtClean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/Web2py</a:t>
            </a:r>
            <a:endParaRPr lang="en-US" altLang="zh-CN" sz="1200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    · Django</a:t>
            </a:r>
            <a:endParaRPr lang="en-US" altLang="zh-CN" sz="1200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    · Tornado</a:t>
            </a:r>
            <a:endParaRPr lang="en-US" altLang="zh-CN" sz="1200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    · Diesel</a:t>
            </a:r>
            <a:endParaRPr lang="en-US" altLang="zh-CN" sz="1200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    · Pulsar</a:t>
            </a:r>
            <a:endParaRPr lang="en-US" altLang="zh-CN" sz="1200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    · </a:t>
            </a:r>
            <a:r>
              <a:rPr lang="zh-CN" altLang="en-US" sz="1200" dirty="0" smtClean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其他</a:t>
            </a:r>
            <a:endParaRPr lang="en-US" altLang="zh-CN" sz="1200" dirty="0" smtClean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endParaRPr lang="zh-CN" altLang="en-US" sz="1400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版本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    · 2.X</a:t>
            </a:r>
            <a:endParaRPr lang="en-US" altLang="zh-CN" sz="1200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    · 3.X</a:t>
            </a:r>
            <a:endParaRPr lang="en-US" altLang="zh-CN" sz="1200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2815" y="1402804"/>
            <a:ext cx="520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爬虫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482800" y="1849526"/>
            <a:ext cx="523430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技术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latin typeface="+mn-ea"/>
                <a:cs typeface="+mn-ea"/>
              </a:rPr>
              <a:t>· </a:t>
            </a:r>
            <a:r>
              <a:rPr lang="en-US" altLang="zh-CN" sz="1400" dirty="0" err="1" smtClean="0">
                <a:solidFill>
                  <a:schemeClr val="tx1"/>
                </a:solidFill>
                <a:latin typeface="+mn-ea"/>
                <a:cs typeface="+mn-ea"/>
              </a:rPr>
              <a:t>Requests+BeautifulSoup</a:t>
            </a:r>
            <a:endParaRPr lang="en-US" altLang="zh-CN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+mn-ea"/>
                <a:cs typeface="+mn-ea"/>
              </a:rPr>
              <a:t>· </a:t>
            </a:r>
            <a:r>
              <a:rPr lang="en-US" altLang="zh-CN" sz="1400" dirty="0" err="1" smtClean="0">
                <a:solidFill>
                  <a:schemeClr val="tx1"/>
                </a:solidFill>
                <a:latin typeface="+mn-ea"/>
                <a:cs typeface="+mn-ea"/>
              </a:rPr>
              <a:t>scrapy</a:t>
            </a:r>
            <a:endParaRPr lang="en-US" altLang="zh-CN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+mn-ea"/>
                <a:cs typeface="+mn-ea"/>
              </a:rPr>
              <a:t>· Selenium</a:t>
            </a:r>
            <a:endParaRPr lang="en-US" altLang="zh-CN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+mn-ea"/>
                <a:cs typeface="+mn-ea"/>
              </a:rPr>
              <a:t>· App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+mn-ea"/>
              </a:rPr>
              <a:t>数据</a:t>
            </a:r>
          </a:p>
          <a:p>
            <a:endParaRPr lang="zh-CN" altLang="en-US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endParaRPr lang="zh-CN" altLang="en-US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endParaRPr lang="zh-CN" altLang="en-US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核心技术</a:t>
            </a:r>
          </a:p>
          <a:p>
            <a:r>
              <a:rPr lang="zh-CN" altLang="en-US" sz="1200" dirty="0">
                <a:latin typeface="+mn-ea"/>
                <a:cs typeface="+mn-ea"/>
              </a:rPr>
              <a:t>直接爬取                                                     发现</a:t>
            </a:r>
            <a:r>
              <a:rPr lang="en-US" altLang="zh-CN" sz="1200" dirty="0">
                <a:latin typeface="+mn-ea"/>
                <a:cs typeface="+mn-ea"/>
              </a:rPr>
              <a:t>user-agent</a:t>
            </a:r>
            <a:r>
              <a:rPr lang="zh-CN" altLang="en-US" sz="1200" dirty="0">
                <a:latin typeface="+mn-ea"/>
                <a:cs typeface="+mn-ea"/>
              </a:rPr>
              <a:t>为程序，限</a:t>
            </a:r>
          </a:p>
          <a:p>
            <a:r>
              <a:rPr lang="zh-CN" altLang="en-US" sz="1200" dirty="0">
                <a:latin typeface="+mn-ea"/>
                <a:cs typeface="+mn-ea"/>
              </a:rPr>
              <a:t>                                                                  制访问</a:t>
            </a:r>
            <a:endParaRPr lang="en-US" altLang="zh-CN" sz="1200" dirty="0">
              <a:latin typeface="+mn-ea"/>
              <a:cs typeface="+mn-ea"/>
            </a:endParaRPr>
          </a:p>
          <a:p>
            <a:endParaRPr lang="zh-CN" altLang="en-US" sz="1200" dirty="0">
              <a:latin typeface="+mn-ea"/>
              <a:cs typeface="+mn-ea"/>
            </a:endParaRPr>
          </a:p>
          <a:p>
            <a:r>
              <a:rPr lang="zh-CN" altLang="en-US" sz="1200" dirty="0">
                <a:latin typeface="+mn-ea"/>
                <a:cs typeface="+mn-ea"/>
              </a:rPr>
              <a:t>更改</a:t>
            </a:r>
            <a:r>
              <a:rPr lang="en-US" altLang="zh-CN" sz="1200" dirty="0">
                <a:latin typeface="+mn-ea"/>
                <a:cs typeface="+mn-ea"/>
              </a:rPr>
              <a:t>user-agent</a:t>
            </a:r>
            <a:r>
              <a:rPr lang="zh-CN" altLang="en-US" sz="1200" dirty="0">
                <a:latin typeface="+mn-ea"/>
                <a:cs typeface="+mn-ea"/>
              </a:rPr>
              <a:t>为浏览                                发现某一</a:t>
            </a:r>
            <a:r>
              <a:rPr lang="en-US" altLang="zh-CN" sz="1200" dirty="0">
                <a:latin typeface="+mn-ea"/>
                <a:cs typeface="+mn-ea"/>
              </a:rPr>
              <a:t>IP</a:t>
            </a:r>
            <a:r>
              <a:rPr lang="zh-CN" altLang="en-US" sz="1200" dirty="0">
                <a:latin typeface="+mn-ea"/>
                <a:cs typeface="+mn-ea"/>
              </a:rPr>
              <a:t>访问频繁，封锁       </a:t>
            </a:r>
          </a:p>
          <a:p>
            <a:r>
              <a:rPr lang="zh-CN" altLang="en-US" sz="1200" dirty="0">
                <a:latin typeface="+mn-ea"/>
                <a:cs typeface="+mn-ea"/>
              </a:rPr>
              <a:t>器                                                               </a:t>
            </a:r>
            <a:r>
              <a:rPr lang="en-US" altLang="zh-CN" sz="1200" dirty="0">
                <a:latin typeface="+mn-ea"/>
                <a:cs typeface="+mn-ea"/>
              </a:rPr>
              <a:t>IP</a:t>
            </a:r>
            <a:r>
              <a:rPr lang="zh-CN" altLang="en-US" sz="1200" dirty="0">
                <a:latin typeface="+mn-ea"/>
                <a:cs typeface="+mn-ea"/>
              </a:rPr>
              <a:t>                  </a:t>
            </a:r>
          </a:p>
          <a:p>
            <a:endParaRPr lang="en-US" altLang="zh-CN" sz="1200" dirty="0">
              <a:latin typeface="+mn-ea"/>
              <a:cs typeface="+mn-ea"/>
            </a:endParaRPr>
          </a:p>
          <a:p>
            <a:r>
              <a:rPr lang="en-US" altLang="zh-CN" sz="1200" dirty="0" smtClean="0">
                <a:latin typeface="+mn-ea"/>
                <a:cs typeface="+mn-ea"/>
              </a:rPr>
              <a:t>·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</a:rPr>
              <a:t>应用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+mn-ea"/>
              </a:rPr>
              <a:t>IP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</a:rPr>
              <a:t>代理池 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</a:rPr>
              <a:t>		    </a:t>
            </a:r>
            <a:r>
              <a:rPr lang="en-US" altLang="zh-CN" sz="1200" dirty="0" smtClean="0">
                <a:latin typeface="+mn-ea"/>
                <a:cs typeface="+mn-ea"/>
              </a:rPr>
              <a:t>·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</a:rPr>
              <a:t>添加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</a:rPr>
              <a:t>登陆限制                                      </a:t>
            </a:r>
          </a:p>
          <a:p>
            <a:r>
              <a:rPr lang="en-US" altLang="zh-CN" sz="1200" dirty="0" smtClean="0">
                <a:latin typeface="+mn-ea"/>
                <a:cs typeface="+mn-ea"/>
              </a:rPr>
              <a:t>·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</a:rPr>
              <a:t>多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</a:rPr>
              <a:t>账号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+mn-ea"/>
              </a:rPr>
              <a:t>cookie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</a:rPr>
              <a:t>池 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</a:rPr>
              <a:t>		    </a:t>
            </a:r>
            <a:r>
              <a:rPr lang="en-US" altLang="zh-CN" sz="1200" dirty="0" smtClean="0">
                <a:latin typeface="+mn-ea"/>
                <a:cs typeface="+mn-ea"/>
              </a:rPr>
              <a:t>·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</a:rPr>
              <a:t>发现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</a:rPr>
              <a:t>流量大、限制操作频率</a:t>
            </a:r>
          </a:p>
          <a:p>
            <a:r>
              <a:rPr lang="en-US" altLang="zh-CN" sz="1200" dirty="0" smtClean="0">
                <a:latin typeface="+mn-ea"/>
                <a:cs typeface="+mn-ea"/>
              </a:rPr>
              <a:t>·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</a:rPr>
              <a:t>应用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</a:rPr>
              <a:t>延迟模仿人工操作 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</a:rPr>
              <a:t>		    </a:t>
            </a:r>
            <a:r>
              <a:rPr lang="en-US" altLang="zh-CN" sz="1200" dirty="0" smtClean="0">
                <a:latin typeface="+mn-ea"/>
                <a:cs typeface="+mn-ea"/>
              </a:rPr>
              <a:t>·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</a:rPr>
              <a:t>验证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</a:rPr>
              <a:t>码策略</a:t>
            </a:r>
          </a:p>
          <a:p>
            <a:r>
              <a:rPr lang="en-US" altLang="zh-CN" sz="1200" dirty="0" smtClean="0">
                <a:latin typeface="+mn-ea"/>
                <a:cs typeface="+mn-ea"/>
              </a:rPr>
              <a:t>·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</a:rPr>
              <a:t>机器学习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</a:rPr>
              <a:t>和在线打码 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</a:rPr>
              <a:t>		    </a:t>
            </a:r>
            <a:r>
              <a:rPr lang="en-US" altLang="zh-CN" sz="1200" dirty="0" smtClean="0">
                <a:latin typeface="+mn-ea"/>
                <a:cs typeface="+mn-ea"/>
              </a:rPr>
              <a:t>·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</a:rPr>
              <a:t>数据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</a:rPr>
              <a:t>、图片等关键信息通过</a:t>
            </a:r>
          </a:p>
          <a:p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</a:rPr>
              <a:t>                                                                  </a:t>
            </a:r>
            <a:r>
              <a:rPr lang="en-US" altLang="zh-CN" sz="1200" dirty="0" err="1">
                <a:solidFill>
                  <a:schemeClr val="tx1"/>
                </a:solidFill>
                <a:latin typeface="+mn-ea"/>
                <a:cs typeface="+mn-ea"/>
              </a:rPr>
              <a:t>js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</a:rPr>
              <a:t>异步加载</a:t>
            </a:r>
          </a:p>
          <a:p>
            <a:endParaRPr lang="zh-CN" altLang="en-US" sz="1200" dirty="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9700" y="1863090"/>
            <a:ext cx="2118360" cy="1080135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9029700" y="1386782"/>
            <a:ext cx="211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数据分析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249410" y="2061845"/>
            <a:ext cx="1679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j-ea"/>
                <a:ea typeface="+mj-ea"/>
              </a:rPr>
              <a:t>· pandas</a:t>
            </a:r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 smtClean="0">
                <a:latin typeface="+mj-ea"/>
                <a:ea typeface="+mj-ea"/>
              </a:rPr>
              <a:t>· </a:t>
            </a:r>
            <a:r>
              <a:rPr lang="en-US" altLang="zh-CN" sz="1400" dirty="0" err="1" smtClean="0">
                <a:latin typeface="+mj-ea"/>
                <a:ea typeface="+mj-ea"/>
              </a:rPr>
              <a:t>numpy</a:t>
            </a:r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 smtClean="0">
                <a:latin typeface="+mj-ea"/>
                <a:ea typeface="+mj-ea"/>
              </a:rPr>
              <a:t>· </a:t>
            </a:r>
            <a:r>
              <a:rPr lang="en-US" altLang="zh-CN" sz="1400" dirty="0" err="1" smtClean="0">
                <a:latin typeface="+mj-ea"/>
                <a:ea typeface="+mj-ea"/>
              </a:rPr>
              <a:t>Matplotlib</a:t>
            </a:r>
            <a:endParaRPr lang="en-US" altLang="zh-CN" sz="1400" dirty="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052560" y="3855720"/>
            <a:ext cx="2118360" cy="2324100"/>
          </a:xfrm>
          <a:prstGeom prst="rect">
            <a:avLst/>
          </a:prstGeom>
          <a:solidFill>
            <a:srgbClr val="87A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9052560" y="3421380"/>
            <a:ext cx="209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+mj-ea"/>
                <a:ea typeface="+mj-ea"/>
              </a:rPr>
              <a:t>IDE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163685" y="4042410"/>
            <a:ext cx="187198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j-ea"/>
                <a:ea typeface="+mj-ea"/>
              </a:rPr>
              <a:t>· </a:t>
            </a:r>
            <a:r>
              <a:rPr lang="en-US" altLang="zh-CN" sz="1400" dirty="0" err="1" smtClean="0">
                <a:latin typeface="+mj-ea"/>
                <a:ea typeface="+mj-ea"/>
              </a:rPr>
              <a:t>pycharm</a:t>
            </a:r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 smtClean="0">
                <a:latin typeface="+mj-ea"/>
                <a:ea typeface="+mj-ea"/>
              </a:rPr>
              <a:t>· </a:t>
            </a:r>
            <a:r>
              <a:rPr lang="en-US" altLang="zh-CN" sz="1400" dirty="0" err="1" smtClean="0">
                <a:latin typeface="+mj-ea"/>
                <a:ea typeface="+mj-ea"/>
              </a:rPr>
              <a:t>vscode</a:t>
            </a:r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 smtClean="0">
                <a:latin typeface="+mj-ea"/>
                <a:ea typeface="+mj-ea"/>
              </a:rPr>
              <a:t>· vim</a:t>
            </a:r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 smtClean="0">
                <a:latin typeface="+mj-ea"/>
                <a:ea typeface="+mj-ea"/>
              </a:rPr>
              <a:t>· </a:t>
            </a:r>
            <a:r>
              <a:rPr lang="en-US" altLang="zh-CN" sz="1400" dirty="0" err="1" smtClean="0">
                <a:latin typeface="+mj-ea"/>
                <a:ea typeface="+mj-ea"/>
              </a:rPr>
              <a:t>Eclips+pyDev</a:t>
            </a:r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 smtClean="0">
                <a:latin typeface="+mj-ea"/>
                <a:ea typeface="+mj-ea"/>
              </a:rPr>
              <a:t>· </a:t>
            </a:r>
            <a:r>
              <a:rPr lang="en-US" altLang="zh-CN" sz="1400" dirty="0" err="1" smtClean="0">
                <a:latin typeface="+mj-ea"/>
                <a:ea typeface="+mj-ea"/>
              </a:rPr>
              <a:t>Xcode</a:t>
            </a:r>
            <a:endParaRPr lang="en-US" altLang="zh-CN" sz="1400" dirty="0"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1565" y="4759960"/>
            <a:ext cx="2118360" cy="563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91565" y="5615305"/>
            <a:ext cx="2118360" cy="563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91565" y="4811395"/>
            <a:ext cx="211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网络安全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091565" y="5667375"/>
            <a:ext cx="211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运维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464810" y="4165600"/>
            <a:ext cx="11283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200" dirty="0" smtClean="0"/>
              <a:t>进攻</a:t>
            </a:r>
            <a:r>
              <a:rPr lang="en-US" altLang="zh-CN" sz="1200" dirty="0">
                <a:latin typeface="+mn-ea"/>
              </a:rPr>
              <a:t>&lt;</a:t>
            </a:r>
            <a:r>
              <a:rPr lang="zh-CN" altLang="en-US" sz="1200" dirty="0" smtClean="0">
                <a:latin typeface="+mn-ea"/>
              </a:rPr>
              <a:t>运</a:t>
            </a:r>
            <a:r>
              <a:rPr lang="zh-CN" altLang="en-US" sz="1200" dirty="0">
                <a:latin typeface="+mn-ea"/>
              </a:rPr>
              <a:t>维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506845" y="1913255"/>
            <a:ext cx="2200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cs typeface="+mn-ea"/>
                <a:sym typeface="+mn-ea"/>
              </a:rPr>
              <a:t>问题</a:t>
            </a:r>
            <a:endParaRPr lang="zh-CN" altLang="en-US" dirty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lang="en-US" altLang="zh-CN" sz="1200" dirty="0" smtClean="0">
                <a:latin typeface="+mn-ea"/>
                <a:cs typeface="+mn-ea"/>
                <a:sym typeface="+mn-ea"/>
              </a:rPr>
              <a:t>· </a:t>
            </a:r>
            <a:r>
              <a:rPr lang="zh-CN" altLang="en-US" sz="1200" dirty="0" smtClean="0">
                <a:latin typeface="+mn-ea"/>
                <a:cs typeface="+mn-ea"/>
                <a:sym typeface="+mn-ea"/>
              </a:rPr>
              <a:t>数据</a:t>
            </a:r>
            <a:r>
              <a:rPr lang="zh-CN" altLang="en-US" sz="1200" dirty="0">
                <a:latin typeface="+mn-ea"/>
                <a:cs typeface="+mn-ea"/>
                <a:sym typeface="+mn-ea"/>
              </a:rPr>
              <a:t>的用途（业务逻辑）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lang="en-US" altLang="zh-CN" sz="1200" dirty="0" smtClean="0">
                <a:latin typeface="+mn-ea"/>
                <a:cs typeface="+mn-ea"/>
                <a:sym typeface="+mn-ea"/>
              </a:rPr>
              <a:t>· </a:t>
            </a:r>
            <a:r>
              <a:rPr lang="zh-CN" altLang="en-US" sz="1200" dirty="0" smtClean="0">
                <a:latin typeface="+mn-ea"/>
                <a:cs typeface="+mn-ea"/>
                <a:sym typeface="+mn-ea"/>
              </a:rPr>
              <a:t>反</a:t>
            </a:r>
            <a:r>
              <a:rPr lang="zh-CN" altLang="en-US" sz="1200" dirty="0">
                <a:latin typeface="+mn-ea"/>
                <a:cs typeface="+mn-ea"/>
                <a:sym typeface="+mn-ea"/>
              </a:rPr>
              <a:t>爬虫技术与基本网络请求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lang="en-US" altLang="zh-CN" sz="1200" dirty="0" smtClean="0">
                <a:latin typeface="+mn-ea"/>
                <a:cs typeface="+mn-ea"/>
                <a:sym typeface="+mn-ea"/>
              </a:rPr>
              <a:t>· </a:t>
            </a:r>
            <a:r>
              <a:rPr lang="zh-CN" altLang="en-US" sz="1200" dirty="0" smtClean="0">
                <a:latin typeface="+mn-ea"/>
                <a:cs typeface="+mn-ea"/>
                <a:sym typeface="+mn-ea"/>
              </a:rPr>
              <a:t>如何</a:t>
            </a:r>
            <a:r>
              <a:rPr lang="zh-CN" altLang="en-US" sz="1200" dirty="0">
                <a:latin typeface="+mn-ea"/>
                <a:cs typeface="+mn-ea"/>
                <a:sym typeface="+mn-ea"/>
              </a:rPr>
              <a:t>维护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lang="en-US" altLang="zh-CN" sz="1200" dirty="0" smtClean="0">
                <a:latin typeface="+mn-ea"/>
                <a:cs typeface="+mn-ea"/>
                <a:sym typeface="+mn-ea"/>
              </a:rPr>
              <a:t>· </a:t>
            </a:r>
            <a:r>
              <a:rPr lang="zh-CN" altLang="en-US" sz="1200" dirty="0" smtClean="0">
                <a:latin typeface="+mn-ea"/>
                <a:cs typeface="+mn-ea"/>
                <a:sym typeface="+mn-ea"/>
              </a:rPr>
              <a:t>爬</a:t>
            </a:r>
            <a:r>
              <a:rPr lang="zh-CN" altLang="en-US" sz="1200" dirty="0">
                <a:latin typeface="+mn-ea"/>
                <a:cs typeface="+mn-ea"/>
                <a:sym typeface="+mn-ea"/>
              </a:rPr>
              <a:t>取一个网站所有页面的思路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lang="zh-CN" altLang="en-US" sz="1200" dirty="0">
                <a:latin typeface="+mn-ea"/>
                <a:cs typeface="+mn-ea"/>
                <a:sym typeface="+mn-ea"/>
              </a:rPr>
              <a:t> （深度优先</a:t>
            </a:r>
            <a:r>
              <a:rPr lang="en-US" altLang="zh-CN" sz="1200" dirty="0">
                <a:latin typeface="+mn-ea"/>
                <a:cs typeface="+mn-ea"/>
                <a:sym typeface="+mn-ea"/>
              </a:rPr>
              <a:t>/</a:t>
            </a:r>
            <a:r>
              <a:rPr lang="zh-CN" altLang="en-US" sz="1200" dirty="0">
                <a:latin typeface="+mn-ea"/>
                <a:cs typeface="+mn-ea"/>
                <a:sym typeface="+mn-ea"/>
              </a:rPr>
              <a:t>广度优先）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440045" y="5266690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+mj-ea"/>
                <a:ea typeface="+mj-ea"/>
              </a:rPr>
              <a:t>进攻</a:t>
            </a:r>
            <a:r>
              <a:rPr lang="en-US" altLang="zh-CN" sz="1200" dirty="0">
                <a:latin typeface="+mj-ea"/>
                <a:ea typeface="+mj-ea"/>
              </a:rPr>
              <a:t>&gt;</a:t>
            </a:r>
            <a:r>
              <a:rPr lang="zh-CN" altLang="en-US" sz="1200" dirty="0" smtClean="0">
                <a:latin typeface="+mj-ea"/>
                <a:ea typeface="+mj-ea"/>
              </a:rPr>
              <a:t>运</a:t>
            </a:r>
            <a:r>
              <a:rPr lang="zh-CN" altLang="en-US" sz="1200" dirty="0">
                <a:latin typeface="+mj-ea"/>
                <a:ea typeface="+mj-ea"/>
              </a:rPr>
              <a:t>维</a:t>
            </a:r>
          </a:p>
        </p:txBody>
      </p:sp>
      <p:sp>
        <p:nvSpPr>
          <p:cNvPr id="33" name="五角星 32"/>
          <p:cNvSpPr/>
          <p:nvPr/>
        </p:nvSpPr>
        <p:spPr>
          <a:xfrm>
            <a:off x="5794660" y="2197735"/>
            <a:ext cx="216535" cy="216535"/>
          </a:xfrm>
          <a:prstGeom prst="star5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五角星 33"/>
          <p:cNvSpPr/>
          <p:nvPr/>
        </p:nvSpPr>
        <p:spPr>
          <a:xfrm>
            <a:off x="5794025" y="2409190"/>
            <a:ext cx="216535" cy="216535"/>
          </a:xfrm>
          <a:prstGeom prst="star5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五角星 34"/>
          <p:cNvSpPr/>
          <p:nvPr/>
        </p:nvSpPr>
        <p:spPr>
          <a:xfrm>
            <a:off x="5793390" y="2623185"/>
            <a:ext cx="216535" cy="216535"/>
          </a:xfrm>
          <a:prstGeom prst="star5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五角星 37"/>
          <p:cNvSpPr/>
          <p:nvPr/>
        </p:nvSpPr>
        <p:spPr>
          <a:xfrm>
            <a:off x="5796565" y="2814320"/>
            <a:ext cx="216535" cy="216535"/>
          </a:xfrm>
          <a:prstGeom prst="star5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角星 5"/>
          <p:cNvSpPr/>
          <p:nvPr/>
        </p:nvSpPr>
        <p:spPr>
          <a:xfrm>
            <a:off x="5540025" y="2412365"/>
            <a:ext cx="216535" cy="216535"/>
          </a:xfrm>
          <a:prstGeom prst="star5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5543200" y="2616835"/>
            <a:ext cx="216535" cy="216535"/>
          </a:xfrm>
          <a:prstGeom prst="star5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5546375" y="2817495"/>
            <a:ext cx="216535" cy="216535"/>
          </a:xfrm>
          <a:prstGeom prst="star5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角星 8"/>
          <p:cNvSpPr/>
          <p:nvPr/>
        </p:nvSpPr>
        <p:spPr>
          <a:xfrm>
            <a:off x="5282850" y="2820670"/>
            <a:ext cx="216535" cy="216535"/>
          </a:xfrm>
          <a:prstGeom prst="star5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五角星 28"/>
          <p:cNvSpPr/>
          <p:nvPr/>
        </p:nvSpPr>
        <p:spPr>
          <a:xfrm>
            <a:off x="5286025" y="2616835"/>
            <a:ext cx="216535" cy="216535"/>
          </a:xfrm>
          <a:prstGeom prst="star5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角星 38"/>
          <p:cNvSpPr/>
          <p:nvPr/>
        </p:nvSpPr>
        <p:spPr>
          <a:xfrm>
            <a:off x="5032025" y="2817495"/>
            <a:ext cx="216535" cy="216535"/>
          </a:xfrm>
          <a:prstGeom prst="star5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2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5"/>
          <p:cNvSpPr/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105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目前主流技术路线</a:t>
            </a:r>
            <a:r>
              <a:rPr lang="en-US" altLang="zh-C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- 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大</a:t>
            </a: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数据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5" name="Group115"/>
          <p:cNvGrpSpPr/>
          <p:nvPr/>
        </p:nvGrpSpPr>
        <p:grpSpPr>
          <a:xfrm>
            <a:off x="3805857" y="902012"/>
            <a:ext cx="4606309" cy="5474672"/>
            <a:chOff x="3234401" y="1981200"/>
            <a:chExt cx="2690399" cy="3197700"/>
          </a:xfrm>
        </p:grpSpPr>
        <p:sp>
          <p:nvSpPr>
            <p:cNvPr id="103" name="MMConnector"/>
            <p:cNvSpPr/>
            <p:nvPr/>
          </p:nvSpPr>
          <p:spPr>
            <a:xfrm>
              <a:off x="4055200" y="2773500"/>
              <a:ext cx="602351" cy="1094400"/>
            </a:xfrm>
            <a:custGeom>
              <a:avLst/>
              <a:gdLst/>
              <a:ahLst/>
              <a:cxnLst/>
              <a:rect l="0" t="0" r="0" b="0"/>
              <a:pathLst>
                <a:path w="602351" h="1094400" fill="none">
                  <a:moveTo>
                    <a:pt x="-169151" y="438900"/>
                  </a:moveTo>
                  <a:cubicBezTo>
                    <a:pt x="-2403" y="66506"/>
                    <a:pt x="-11668" y="-655500"/>
                    <a:pt x="433200" y="-6555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05" name="MMConnector"/>
            <p:cNvSpPr/>
            <p:nvPr/>
          </p:nvSpPr>
          <p:spPr>
            <a:xfrm>
              <a:off x="4055200" y="3035700"/>
              <a:ext cx="544109" cy="570000"/>
            </a:xfrm>
            <a:custGeom>
              <a:avLst/>
              <a:gdLst/>
              <a:ahLst/>
              <a:cxnLst/>
              <a:rect l="0" t="0" r="0" b="0"/>
              <a:pathLst>
                <a:path w="544109" h="570000" fill="none">
                  <a:moveTo>
                    <a:pt x="-110909" y="176700"/>
                  </a:moveTo>
                  <a:cubicBezTo>
                    <a:pt x="36041" y="-56144"/>
                    <a:pt x="124449" y="-393300"/>
                    <a:pt x="433200" y="-3933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07" name="MMConnector"/>
            <p:cNvSpPr/>
            <p:nvPr/>
          </p:nvSpPr>
          <p:spPr>
            <a:xfrm>
              <a:off x="4055200" y="3297900"/>
              <a:ext cx="478800" cy="162601"/>
            </a:xfrm>
            <a:custGeom>
              <a:avLst/>
              <a:gdLst/>
              <a:ahLst/>
              <a:cxnLst/>
              <a:rect l="0" t="0" r="0" b="0"/>
              <a:pathLst>
                <a:path w="478800" h="162601" fill="none">
                  <a:moveTo>
                    <a:pt x="-45600" y="31501"/>
                  </a:moveTo>
                  <a:cubicBezTo>
                    <a:pt x="106660" y="-42654"/>
                    <a:pt x="240476" y="-131100"/>
                    <a:pt x="433200" y="-1311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09" name="MMConnector"/>
            <p:cNvSpPr/>
            <p:nvPr/>
          </p:nvSpPr>
          <p:spPr>
            <a:xfrm>
              <a:off x="4055200" y="3560100"/>
              <a:ext cx="478800" cy="162601"/>
            </a:xfrm>
            <a:custGeom>
              <a:avLst/>
              <a:gdLst/>
              <a:ahLst/>
              <a:cxnLst/>
              <a:rect l="0" t="0" r="0" b="0"/>
              <a:pathLst>
                <a:path w="478800" h="162601" fill="none">
                  <a:moveTo>
                    <a:pt x="-45600" y="-31501"/>
                  </a:moveTo>
                  <a:cubicBezTo>
                    <a:pt x="106660" y="42654"/>
                    <a:pt x="240476" y="131100"/>
                    <a:pt x="433200" y="1311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1" name="MMConnector"/>
            <p:cNvSpPr/>
            <p:nvPr/>
          </p:nvSpPr>
          <p:spPr>
            <a:xfrm>
              <a:off x="4055200" y="3822300"/>
              <a:ext cx="544109" cy="570000"/>
            </a:xfrm>
            <a:custGeom>
              <a:avLst/>
              <a:gdLst/>
              <a:ahLst/>
              <a:cxnLst/>
              <a:rect l="0" t="0" r="0" b="0"/>
              <a:pathLst>
                <a:path w="544109" h="570000" fill="none">
                  <a:moveTo>
                    <a:pt x="-110909" y="-176700"/>
                  </a:moveTo>
                  <a:cubicBezTo>
                    <a:pt x="36041" y="56144"/>
                    <a:pt x="124449" y="393300"/>
                    <a:pt x="433200" y="3933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3" name="MMConnector"/>
            <p:cNvSpPr/>
            <p:nvPr/>
          </p:nvSpPr>
          <p:spPr>
            <a:xfrm>
              <a:off x="4055200" y="4084500"/>
              <a:ext cx="602351" cy="1094400"/>
            </a:xfrm>
            <a:custGeom>
              <a:avLst/>
              <a:gdLst/>
              <a:ahLst/>
              <a:cxnLst/>
              <a:rect l="0" t="0" r="0" b="0"/>
              <a:pathLst>
                <a:path w="602351" h="1094400" fill="none">
                  <a:moveTo>
                    <a:pt x="-169151" y="-438900"/>
                  </a:moveTo>
                  <a:cubicBezTo>
                    <a:pt x="-2403" y="-66506"/>
                    <a:pt x="-11668" y="655500"/>
                    <a:pt x="433200" y="6555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01" name="MainIdea"/>
            <p:cNvSpPr/>
            <p:nvPr/>
          </p:nvSpPr>
          <p:spPr>
            <a:xfrm>
              <a:off x="3234401" y="3212400"/>
              <a:ext cx="775200" cy="433200"/>
            </a:xfrm>
            <a:custGeom>
              <a:avLst/>
              <a:gdLst>
                <a:gd name="rtl" fmla="*/ 154280 w 775200"/>
                <a:gd name="rtt" fmla="*/ 117420 h 433200"/>
                <a:gd name="rtr" fmla="*/ 617880 w 775200"/>
                <a:gd name="rtb" fmla="*/ 307420 h 433200"/>
              </a:gdLst>
              <a:ahLst/>
              <a:cxnLst/>
              <a:rect l="rtl" t="rtt" r="rtr" b="rtb"/>
              <a:pathLst>
                <a:path w="775200" h="433200">
                  <a:moveTo>
                    <a:pt x="30400" y="0"/>
                  </a:moveTo>
                  <a:lnTo>
                    <a:pt x="744800" y="0"/>
                  </a:lnTo>
                  <a:cubicBezTo>
                    <a:pt x="761581" y="0"/>
                    <a:pt x="775200" y="13619"/>
                    <a:pt x="775200" y="30400"/>
                  </a:cubicBezTo>
                  <a:lnTo>
                    <a:pt x="775200" y="402800"/>
                  </a:lnTo>
                  <a:cubicBezTo>
                    <a:pt x="775200" y="419581"/>
                    <a:pt x="761581" y="433200"/>
                    <a:pt x="744800" y="433200"/>
                  </a:cubicBezTo>
                  <a:lnTo>
                    <a:pt x="30400" y="433200"/>
                  </a:lnTo>
                  <a:cubicBezTo>
                    <a:pt x="13619" y="433200"/>
                    <a:pt x="0" y="419581"/>
                    <a:pt x="0" y="4028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233A70"/>
            </a:solidFill>
            <a:ln w="22800" cap="flat">
              <a:noFill/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b="1" dirty="0">
                  <a:solidFill>
                    <a:schemeClr val="tx1"/>
                  </a:solidFill>
                  <a:latin typeface="微软雅黑" panose="020B0503020204020204" charset="-122"/>
                </a:rPr>
                <a:t>大数据</a:t>
              </a:r>
            </a:p>
          </p:txBody>
        </p:sp>
        <p:sp>
          <p:nvSpPr>
            <p:cNvPr id="102" name="MainTopic"/>
            <p:cNvSpPr/>
            <p:nvPr/>
          </p:nvSpPr>
          <p:spPr>
            <a:xfrm>
              <a:off x="4488400" y="1981200"/>
              <a:ext cx="752400" cy="273600"/>
            </a:xfrm>
            <a:custGeom>
              <a:avLst/>
              <a:gdLst>
                <a:gd name="rtl" fmla="*/ 131480 w 752400"/>
                <a:gd name="rtt" fmla="*/ 56620 h 273600"/>
                <a:gd name="rtr" fmla="*/ 617880 w 752400"/>
                <a:gd name="rtb" fmla="*/ 208620 h 273600"/>
              </a:gdLst>
              <a:ahLst/>
              <a:cxnLst/>
              <a:rect l="rtl" t="rtt" r="rtr" b="rtb"/>
              <a:pathLst>
                <a:path w="752400" h="273600">
                  <a:moveTo>
                    <a:pt x="30400" y="0"/>
                  </a:moveTo>
                  <a:lnTo>
                    <a:pt x="722000" y="0"/>
                  </a:lnTo>
                  <a:cubicBezTo>
                    <a:pt x="738781" y="0"/>
                    <a:pt x="752400" y="13619"/>
                    <a:pt x="752400" y="30400"/>
                  </a:cubicBezTo>
                  <a:lnTo>
                    <a:pt x="752400" y="243200"/>
                  </a:lnTo>
                  <a:cubicBezTo>
                    <a:pt x="752400" y="259981"/>
                    <a:pt x="738781" y="273600"/>
                    <a:pt x="7220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 dirty="0" err="1">
                  <a:solidFill>
                    <a:srgbClr val="303030"/>
                  </a:solidFill>
                  <a:latin typeface="微软雅黑" panose="020B0503020204020204" charset="-122"/>
                </a:rPr>
                <a:t>数据展现</a:t>
              </a:r>
              <a:endParaRPr sz="1600" dirty="0">
                <a:solidFill>
                  <a:srgbClr val="30303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04" name="MainTopic"/>
            <p:cNvSpPr/>
            <p:nvPr/>
          </p:nvSpPr>
          <p:spPr>
            <a:xfrm>
              <a:off x="4488400" y="2505600"/>
              <a:ext cx="752400" cy="273600"/>
            </a:xfrm>
            <a:custGeom>
              <a:avLst/>
              <a:gdLst>
                <a:gd name="rtl" fmla="*/ 131480 w 752400"/>
                <a:gd name="rtt" fmla="*/ 56620 h 273600"/>
                <a:gd name="rtr" fmla="*/ 617880 w 752400"/>
                <a:gd name="rtb" fmla="*/ 208620 h 273600"/>
              </a:gdLst>
              <a:ahLst/>
              <a:cxnLst/>
              <a:rect l="rtl" t="rtt" r="rtr" b="rtb"/>
              <a:pathLst>
                <a:path w="752400" h="273600">
                  <a:moveTo>
                    <a:pt x="30400" y="0"/>
                  </a:moveTo>
                  <a:lnTo>
                    <a:pt x="722000" y="0"/>
                  </a:lnTo>
                  <a:cubicBezTo>
                    <a:pt x="738781" y="0"/>
                    <a:pt x="752400" y="13619"/>
                    <a:pt x="752400" y="30400"/>
                  </a:cubicBezTo>
                  <a:lnTo>
                    <a:pt x="752400" y="243200"/>
                  </a:lnTo>
                  <a:cubicBezTo>
                    <a:pt x="752400" y="259981"/>
                    <a:pt x="738781" y="273600"/>
                    <a:pt x="7220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>
                  <a:solidFill>
                    <a:srgbClr val="303030"/>
                  </a:solidFill>
                  <a:latin typeface="微软雅黑" panose="020B0503020204020204" charset="-122"/>
                </a:rPr>
                <a:t>数据应用</a:t>
              </a:r>
            </a:p>
          </p:txBody>
        </p:sp>
        <p:sp>
          <p:nvSpPr>
            <p:cNvPr id="106" name="MainTopic"/>
            <p:cNvSpPr/>
            <p:nvPr/>
          </p:nvSpPr>
          <p:spPr>
            <a:xfrm>
              <a:off x="4488400" y="3030000"/>
              <a:ext cx="1436400" cy="273600"/>
            </a:xfrm>
            <a:custGeom>
              <a:avLst/>
              <a:gdLst>
                <a:gd name="rtl" fmla="*/ 131480 w 1436400"/>
                <a:gd name="rtt" fmla="*/ 56620 h 273600"/>
                <a:gd name="rtr" fmla="*/ 1301880 w 1436400"/>
                <a:gd name="rtb" fmla="*/ 208620 h 273600"/>
              </a:gdLst>
              <a:ahLst/>
              <a:cxnLst/>
              <a:rect l="rtl" t="rtt" r="rtr" b="rtb"/>
              <a:pathLst>
                <a:path w="1436400" h="273600">
                  <a:moveTo>
                    <a:pt x="30400" y="0"/>
                  </a:moveTo>
                  <a:lnTo>
                    <a:pt x="1406000" y="0"/>
                  </a:lnTo>
                  <a:cubicBezTo>
                    <a:pt x="1422781" y="0"/>
                    <a:pt x="1436400" y="13619"/>
                    <a:pt x="1436400" y="30400"/>
                  </a:cubicBezTo>
                  <a:lnTo>
                    <a:pt x="1436400" y="243200"/>
                  </a:lnTo>
                  <a:cubicBezTo>
                    <a:pt x="1436400" y="259981"/>
                    <a:pt x="1422781" y="273600"/>
                    <a:pt x="14060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87AAC7"/>
            </a:solidFill>
            <a:ln w="7600" cap="flat">
              <a:noFill/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 b="1">
                  <a:solidFill>
                    <a:srgbClr val="303030"/>
                  </a:solidFill>
                  <a:latin typeface="微软雅黑" panose="020B0503020204020204" charset="-122"/>
                </a:rPr>
                <a:t>数据构建（分析引擎）</a:t>
              </a:r>
            </a:p>
          </p:txBody>
        </p:sp>
        <p:sp>
          <p:nvSpPr>
            <p:cNvPr id="108" name="MainTopic"/>
            <p:cNvSpPr/>
            <p:nvPr/>
          </p:nvSpPr>
          <p:spPr>
            <a:xfrm>
              <a:off x="4488400" y="3554400"/>
              <a:ext cx="1322400" cy="273600"/>
            </a:xfrm>
            <a:custGeom>
              <a:avLst/>
              <a:gdLst>
                <a:gd name="rtl" fmla="*/ 131480 w 1322400"/>
                <a:gd name="rtt" fmla="*/ 56620 h 273600"/>
                <a:gd name="rtr" fmla="*/ 1187880 w 1322400"/>
                <a:gd name="rtb" fmla="*/ 208620 h 273600"/>
              </a:gdLst>
              <a:ahLst/>
              <a:cxnLst/>
              <a:rect l="rtl" t="rtt" r="rtr" b="rtb"/>
              <a:pathLst>
                <a:path w="1322400" h="273600">
                  <a:moveTo>
                    <a:pt x="30400" y="0"/>
                  </a:moveTo>
                  <a:lnTo>
                    <a:pt x="1292000" y="0"/>
                  </a:lnTo>
                  <a:cubicBezTo>
                    <a:pt x="1308781" y="0"/>
                    <a:pt x="1322400" y="13619"/>
                    <a:pt x="1322400" y="30400"/>
                  </a:cubicBezTo>
                  <a:lnTo>
                    <a:pt x="1322400" y="243200"/>
                  </a:lnTo>
                  <a:cubicBezTo>
                    <a:pt x="1322400" y="259981"/>
                    <a:pt x="1308781" y="273600"/>
                    <a:pt x="12920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>
                  <a:solidFill>
                    <a:srgbClr val="303030"/>
                  </a:solidFill>
                  <a:latin typeface="微软雅黑" panose="020B0503020204020204" charset="-122"/>
                </a:rPr>
                <a:t>数据平台（分布式）</a:t>
              </a:r>
            </a:p>
          </p:txBody>
        </p:sp>
        <p:sp>
          <p:nvSpPr>
            <p:cNvPr id="110" name="MainTopic"/>
            <p:cNvSpPr/>
            <p:nvPr/>
          </p:nvSpPr>
          <p:spPr>
            <a:xfrm>
              <a:off x="4488400" y="4078800"/>
              <a:ext cx="486400" cy="273600"/>
            </a:xfrm>
            <a:custGeom>
              <a:avLst/>
              <a:gdLst>
                <a:gd name="rtl" fmla="*/ 131480 w 486400"/>
                <a:gd name="rtt" fmla="*/ 56620 h 273600"/>
                <a:gd name="rtr" fmla="*/ 351880 w 486400"/>
                <a:gd name="rtb" fmla="*/ 208620 h 273600"/>
              </a:gdLst>
              <a:ahLst/>
              <a:cxnLst/>
              <a:rect l="rtl" t="rtt" r="rtr" b="rtb"/>
              <a:pathLst>
                <a:path w="486400" h="273600">
                  <a:moveTo>
                    <a:pt x="30400" y="0"/>
                  </a:moveTo>
                  <a:lnTo>
                    <a:pt x="456000" y="0"/>
                  </a:lnTo>
                  <a:cubicBezTo>
                    <a:pt x="472781" y="0"/>
                    <a:pt x="486400" y="13619"/>
                    <a:pt x="486400" y="30400"/>
                  </a:cubicBezTo>
                  <a:lnTo>
                    <a:pt x="486400" y="243200"/>
                  </a:lnTo>
                  <a:cubicBezTo>
                    <a:pt x="486400" y="259981"/>
                    <a:pt x="472781" y="273600"/>
                    <a:pt x="4560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>
                  <a:solidFill>
                    <a:srgbClr val="303030"/>
                  </a:solidFill>
                  <a:latin typeface="微软雅黑" panose="020B0503020204020204" charset="-122"/>
                </a:rPr>
                <a:t>ETL</a:t>
              </a:r>
            </a:p>
          </p:txBody>
        </p:sp>
        <p:sp>
          <p:nvSpPr>
            <p:cNvPr id="112" name="MainTopic"/>
            <p:cNvSpPr/>
            <p:nvPr/>
          </p:nvSpPr>
          <p:spPr>
            <a:xfrm>
              <a:off x="4488400" y="4603200"/>
              <a:ext cx="638400" cy="273600"/>
            </a:xfrm>
            <a:custGeom>
              <a:avLst/>
              <a:gdLst>
                <a:gd name="rtl" fmla="*/ 131480 w 638400"/>
                <a:gd name="rtt" fmla="*/ 56620 h 273600"/>
                <a:gd name="rtr" fmla="*/ 503880 w 638400"/>
                <a:gd name="rtb" fmla="*/ 208620 h 273600"/>
              </a:gdLst>
              <a:ahLst/>
              <a:cxnLst/>
              <a:rect l="rtl" t="rtt" r="rtr" b="rtb"/>
              <a:pathLst>
                <a:path w="638400" h="273600">
                  <a:moveTo>
                    <a:pt x="30400" y="0"/>
                  </a:moveTo>
                  <a:lnTo>
                    <a:pt x="608000" y="0"/>
                  </a:lnTo>
                  <a:cubicBezTo>
                    <a:pt x="624781" y="0"/>
                    <a:pt x="638400" y="13619"/>
                    <a:pt x="638400" y="30400"/>
                  </a:cubicBezTo>
                  <a:lnTo>
                    <a:pt x="638400" y="243200"/>
                  </a:lnTo>
                  <a:cubicBezTo>
                    <a:pt x="638400" y="259981"/>
                    <a:pt x="624781" y="273600"/>
                    <a:pt x="6080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>
                  <a:solidFill>
                    <a:srgbClr val="303030"/>
                  </a:solidFill>
                  <a:latin typeface="微软雅黑" panose="020B0503020204020204" charset="-122"/>
                </a:rPr>
                <a:t>数据源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65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5"/>
          <p:cNvSpPr/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105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目前主流技术路线</a:t>
            </a:r>
            <a:r>
              <a:rPr lang="en-US" altLang="zh-C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- 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大</a:t>
            </a: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数据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18185" y="884555"/>
            <a:ext cx="1603375" cy="5390515"/>
          </a:xfrm>
          <a:prstGeom prst="rect">
            <a:avLst/>
          </a:prstGeom>
          <a:solidFill>
            <a:srgbClr val="87A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21560" y="884555"/>
            <a:ext cx="8652510" cy="5390515"/>
          </a:xfrm>
          <a:prstGeom prst="rect">
            <a:avLst/>
          </a:prstGeom>
          <a:solidFill>
            <a:srgbClr val="D4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571365" y="1088390"/>
            <a:ext cx="3200400" cy="609600"/>
          </a:xfrm>
          <a:prstGeom prst="roundRect">
            <a:avLst/>
          </a:prstGeom>
          <a:solidFill>
            <a:srgbClr val="87A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571365" y="2002790"/>
            <a:ext cx="3200400" cy="3962400"/>
          </a:xfrm>
          <a:prstGeom prst="roundRect">
            <a:avLst/>
          </a:prstGeom>
          <a:solidFill>
            <a:srgbClr val="87A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67580" y="2416175"/>
            <a:ext cx="2743200" cy="457200"/>
          </a:xfrm>
          <a:prstGeom prst="rect">
            <a:avLst/>
          </a:prstGeom>
          <a:solidFill>
            <a:srgbClr val="23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67580" y="3114040"/>
            <a:ext cx="2743200" cy="457200"/>
          </a:xfrm>
          <a:prstGeom prst="rect">
            <a:avLst/>
          </a:prstGeom>
          <a:solidFill>
            <a:srgbClr val="23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67580" y="3765550"/>
            <a:ext cx="2743200" cy="457200"/>
          </a:xfrm>
          <a:prstGeom prst="rect">
            <a:avLst/>
          </a:prstGeom>
          <a:solidFill>
            <a:srgbClr val="23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78375" y="4458970"/>
            <a:ext cx="2743200" cy="457200"/>
          </a:xfrm>
          <a:prstGeom prst="rect">
            <a:avLst/>
          </a:prstGeom>
          <a:solidFill>
            <a:srgbClr val="23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67580" y="5107940"/>
            <a:ext cx="2743200" cy="457200"/>
          </a:xfrm>
          <a:prstGeom prst="rect">
            <a:avLst/>
          </a:prstGeom>
          <a:solidFill>
            <a:srgbClr val="23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8230235" y="3485515"/>
            <a:ext cx="1437640" cy="1437640"/>
          </a:xfrm>
          <a:prstGeom prst="cub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磁盘 10"/>
          <p:cNvSpPr/>
          <p:nvPr/>
        </p:nvSpPr>
        <p:spPr>
          <a:xfrm>
            <a:off x="2784475" y="3720465"/>
            <a:ext cx="1283970" cy="133477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8400415" y="3590925"/>
            <a:ext cx="1437640" cy="1437640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大数据架构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9267" t="19772" r="64012" b="65226"/>
          <a:stretch>
            <a:fillRect/>
          </a:stretch>
        </p:blipFill>
        <p:spPr>
          <a:xfrm>
            <a:off x="2691765" y="1179195"/>
            <a:ext cx="1209675" cy="1750695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4067810" y="3897630"/>
            <a:ext cx="620395" cy="0"/>
          </a:xfrm>
          <a:prstGeom prst="straightConnector1">
            <a:avLst/>
          </a:prstGeom>
          <a:ln>
            <a:solidFill>
              <a:srgbClr val="B93907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510780" y="3900170"/>
            <a:ext cx="881380" cy="635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10" idx="1"/>
          </p:cNvCxnSpPr>
          <p:nvPr/>
        </p:nvCxnSpPr>
        <p:spPr>
          <a:xfrm>
            <a:off x="3432810" y="5085715"/>
            <a:ext cx="1334770" cy="250825"/>
          </a:xfrm>
          <a:prstGeom prst="bentConnector3">
            <a:avLst>
              <a:gd name="adj1" fmla="val 237"/>
            </a:avLst>
          </a:prstGeom>
          <a:ln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2"/>
          </p:cNvCxnSpPr>
          <p:nvPr/>
        </p:nvCxnSpPr>
        <p:spPr>
          <a:xfrm flipH="1">
            <a:off x="6168390" y="1697990"/>
            <a:ext cx="3175" cy="71755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47090" y="3252470"/>
            <a:ext cx="1345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数据构建</a:t>
            </a:r>
          </a:p>
          <a:p>
            <a:pPr algn="ctr"/>
            <a:r>
              <a:rPr lang="zh-CN" altLang="en-US" b="1"/>
              <a:t>（分析引擎）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867660" y="4222750"/>
            <a:ext cx="1118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+mn-ea"/>
              </a:rPr>
              <a:t>Hadoop</a:t>
            </a:r>
          </a:p>
          <a:p>
            <a:pPr algn="ctr"/>
            <a:r>
              <a:rPr lang="en-US" altLang="zh-CN">
                <a:solidFill>
                  <a:schemeClr val="bg1"/>
                </a:solidFill>
                <a:latin typeface="+mn-ea"/>
              </a:rPr>
              <a:t>Hive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590280" y="4195445"/>
            <a:ext cx="816610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OLAP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 Cube</a:t>
            </a:r>
          </a:p>
        </p:txBody>
      </p:sp>
      <p:cxnSp>
        <p:nvCxnSpPr>
          <p:cNvPr id="24" name="肘形连接符 23"/>
          <p:cNvCxnSpPr>
            <a:stCxn id="10" idx="3"/>
            <a:endCxn id="13" idx="3"/>
          </p:cNvCxnSpPr>
          <p:nvPr/>
        </p:nvCxnSpPr>
        <p:spPr>
          <a:xfrm flipV="1">
            <a:off x="7510780" y="5028565"/>
            <a:ext cx="1428750" cy="307975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226435" y="5352415"/>
            <a:ext cx="1532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星形模式数据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938135" y="5368290"/>
            <a:ext cx="1675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键值数据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125595" y="3592195"/>
            <a:ext cx="6210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min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518400" y="3601720"/>
            <a:ext cx="1023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m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）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s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184900" y="1724660"/>
            <a:ext cx="12973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SQL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775200" y="1195070"/>
            <a:ext cx="282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+mj-ea"/>
                <a:ea typeface="+mj-ea"/>
              </a:rPr>
              <a:t>RESTAPL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939030" y="2477135"/>
            <a:ext cx="2430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+mj-ea"/>
                <a:ea typeface="+mj-ea"/>
              </a:rPr>
              <a:t>REST SERVER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125085" y="3148965"/>
            <a:ext cx="2101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+mj-ea"/>
                <a:ea typeface="+mj-ea"/>
              </a:rPr>
              <a:t>Query Engine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942205" y="3807460"/>
            <a:ext cx="2315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+mj-ea"/>
                <a:ea typeface="+mj-ea"/>
              </a:rPr>
              <a:t>Routing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044440" y="4512945"/>
            <a:ext cx="213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+mj-ea"/>
                <a:ea typeface="+mj-ea"/>
              </a:rPr>
              <a:t>Metadata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143500" y="5153025"/>
            <a:ext cx="259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j-ea"/>
                <a:ea typeface="+mj-ea"/>
              </a:rPr>
              <a:t>CubeBuild Engine</a:t>
            </a:r>
          </a:p>
        </p:txBody>
      </p:sp>
    </p:spTree>
    <p:extLst>
      <p:ext uri="{BB962C8B-B14F-4D97-AF65-F5344CB8AC3E}">
        <p14:creationId xmlns:p14="http://schemas.microsoft.com/office/powerpoint/2010/main" val="375623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5"/>
          <p:cNvSpPr/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105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目前主流技术路线</a:t>
            </a:r>
            <a:r>
              <a:rPr lang="en-US" altLang="zh-C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- 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手机</a:t>
            </a: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端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Group126"/>
          <p:cNvGrpSpPr/>
          <p:nvPr/>
        </p:nvGrpSpPr>
        <p:grpSpPr>
          <a:xfrm>
            <a:off x="863059" y="2899928"/>
            <a:ext cx="4380230" cy="1285240"/>
            <a:chOff x="3238200" y="3037600"/>
            <a:chExt cx="2667600" cy="782800"/>
          </a:xfrm>
        </p:grpSpPr>
        <p:sp>
          <p:nvSpPr>
            <p:cNvPr id="115" name="MMConnector"/>
            <p:cNvSpPr/>
            <p:nvPr/>
          </p:nvSpPr>
          <p:spPr>
            <a:xfrm>
              <a:off x="4212900" y="3301700"/>
              <a:ext cx="478800" cy="137398"/>
            </a:xfrm>
            <a:custGeom>
              <a:avLst/>
              <a:gdLst/>
              <a:ahLst/>
              <a:cxnLst/>
              <a:rect l="0" t="0" r="0" b="0"/>
              <a:pathLst>
                <a:path w="478800" h="137398" fill="none">
                  <a:moveTo>
                    <a:pt x="-1900" y="10098"/>
                  </a:moveTo>
                  <a:cubicBezTo>
                    <a:pt x="149080" y="-56733"/>
                    <a:pt x="289478" y="-127300"/>
                    <a:pt x="476900" y="-1273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7" name="MMConnector"/>
            <p:cNvSpPr/>
            <p:nvPr/>
          </p:nvSpPr>
          <p:spPr>
            <a:xfrm>
              <a:off x="4212900" y="3556300"/>
              <a:ext cx="478800" cy="137398"/>
            </a:xfrm>
            <a:custGeom>
              <a:avLst/>
              <a:gdLst/>
              <a:ahLst/>
              <a:cxnLst/>
              <a:rect l="0" t="0" r="0" b="0"/>
              <a:pathLst>
                <a:path w="478800" h="137398" fill="none">
                  <a:moveTo>
                    <a:pt x="-1900" y="-10098"/>
                  </a:moveTo>
                  <a:cubicBezTo>
                    <a:pt x="149080" y="56733"/>
                    <a:pt x="289478" y="127300"/>
                    <a:pt x="476900" y="1273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01" name="MainIdea"/>
            <p:cNvSpPr/>
            <p:nvPr/>
          </p:nvSpPr>
          <p:spPr>
            <a:xfrm>
              <a:off x="3261000" y="3223800"/>
              <a:ext cx="950000" cy="410400"/>
            </a:xfrm>
            <a:custGeom>
              <a:avLst/>
              <a:gdLst>
                <a:gd name="rtl" fmla="*/ 154280 w 950000"/>
                <a:gd name="rtt" fmla="*/ 128440 h 410400"/>
                <a:gd name="rtr" fmla="*/ 792680 w 950000"/>
                <a:gd name="rtb" fmla="*/ 295640 h 410400"/>
              </a:gdLst>
              <a:ahLst/>
              <a:cxnLst/>
              <a:rect l="rtl" t="rtt" r="rtr" b="rtb"/>
              <a:pathLst>
                <a:path w="950000" h="410400">
                  <a:moveTo>
                    <a:pt x="30400" y="0"/>
                  </a:moveTo>
                  <a:lnTo>
                    <a:pt x="919600" y="0"/>
                  </a:lnTo>
                  <a:cubicBezTo>
                    <a:pt x="936381" y="0"/>
                    <a:pt x="950000" y="13619"/>
                    <a:pt x="950000" y="30400"/>
                  </a:cubicBezTo>
                  <a:lnTo>
                    <a:pt x="950000" y="380000"/>
                  </a:lnTo>
                  <a:cubicBezTo>
                    <a:pt x="950000" y="396781"/>
                    <a:pt x="936381" y="410400"/>
                    <a:pt x="919600" y="410400"/>
                  </a:cubicBezTo>
                  <a:lnTo>
                    <a:pt x="30400" y="410400"/>
                  </a:lnTo>
                  <a:cubicBezTo>
                    <a:pt x="13619" y="410400"/>
                    <a:pt x="0" y="396781"/>
                    <a:pt x="0" y="380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233A70"/>
            </a:solidFill>
            <a:ln w="22800" cap="flat">
              <a:noFill/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2000" b="1" dirty="0" err="1">
                  <a:solidFill>
                    <a:srgbClr val="FFFFFF"/>
                  </a:solidFill>
                  <a:latin typeface="苹方 中等" panose="020B0400000000000000" charset="-122"/>
                  <a:ea typeface="苹方 中等" panose="020B0400000000000000" charset="-122"/>
                </a:rPr>
                <a:t>原生开发</a:t>
              </a:r>
              <a:endParaRPr sz="2000" b="1" dirty="0">
                <a:solidFill>
                  <a:srgbClr val="FFFFFF"/>
                </a:solidFill>
                <a:latin typeface="苹方 中等" panose="020B0400000000000000" charset="-122"/>
                <a:ea typeface="苹方 中等" panose="020B0400000000000000" charset="-122"/>
              </a:endParaRPr>
            </a:p>
          </p:txBody>
        </p:sp>
        <p:sp>
          <p:nvSpPr>
            <p:cNvPr id="114" name="MainTopic"/>
            <p:cNvSpPr/>
            <p:nvPr/>
          </p:nvSpPr>
          <p:spPr>
            <a:xfrm>
              <a:off x="4689800" y="3045200"/>
              <a:ext cx="1208400" cy="258400"/>
            </a:xfrm>
            <a:custGeom>
              <a:avLst/>
              <a:gdLst>
                <a:gd name="rtl" fmla="*/ 131480 w 1208400"/>
                <a:gd name="rtt" fmla="*/ 67640 h 258400"/>
                <a:gd name="rtr" fmla="*/ 1073880 w 1208400"/>
                <a:gd name="rtb" fmla="*/ 204440 h 258400"/>
              </a:gdLst>
              <a:ahLst/>
              <a:cxnLst/>
              <a:rect l="rtl" t="rtt" r="rtr" b="rtb"/>
              <a:pathLst>
                <a:path w="1208400" h="258400">
                  <a:moveTo>
                    <a:pt x="30400" y="0"/>
                  </a:moveTo>
                  <a:lnTo>
                    <a:pt x="1178000" y="0"/>
                  </a:lnTo>
                  <a:cubicBezTo>
                    <a:pt x="1194781" y="0"/>
                    <a:pt x="1208400" y="13619"/>
                    <a:pt x="1208400" y="30400"/>
                  </a:cubicBezTo>
                  <a:lnTo>
                    <a:pt x="1208400" y="228000"/>
                  </a:lnTo>
                  <a:cubicBezTo>
                    <a:pt x="1208400" y="244781"/>
                    <a:pt x="1194781" y="258400"/>
                    <a:pt x="1178000" y="258400"/>
                  </a:cubicBezTo>
                  <a:lnTo>
                    <a:pt x="30400" y="258400"/>
                  </a:lnTo>
                  <a:cubicBezTo>
                    <a:pt x="13619" y="258400"/>
                    <a:pt x="0" y="244781"/>
                    <a:pt x="0" y="228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F7FBD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 b="1">
                  <a:solidFill>
                    <a:srgbClr val="FFFFFF"/>
                  </a:solidFill>
                  <a:latin typeface="宋体" panose="02010600030101010101" pitchFamily="2" charset="-122"/>
                </a:rPr>
                <a:t>Android（java）</a:t>
              </a:r>
            </a:p>
          </p:txBody>
        </p:sp>
        <p:sp>
          <p:nvSpPr>
            <p:cNvPr id="116" name="MainTopic"/>
            <p:cNvSpPr/>
            <p:nvPr/>
          </p:nvSpPr>
          <p:spPr>
            <a:xfrm>
              <a:off x="4689800" y="3554400"/>
              <a:ext cx="1026000" cy="258400"/>
            </a:xfrm>
            <a:custGeom>
              <a:avLst/>
              <a:gdLst>
                <a:gd name="rtl" fmla="*/ 131480 w 1026000"/>
                <a:gd name="rtt" fmla="*/ 67640 h 258400"/>
                <a:gd name="rtr" fmla="*/ 891480 w 1026000"/>
                <a:gd name="rtb" fmla="*/ 204440 h 258400"/>
              </a:gdLst>
              <a:ahLst/>
              <a:cxnLst/>
              <a:rect l="rtl" t="rtt" r="rtr" b="rtb"/>
              <a:pathLst>
                <a:path w="1026000" h="258400">
                  <a:moveTo>
                    <a:pt x="30400" y="0"/>
                  </a:moveTo>
                  <a:lnTo>
                    <a:pt x="995600" y="0"/>
                  </a:lnTo>
                  <a:cubicBezTo>
                    <a:pt x="1012381" y="0"/>
                    <a:pt x="1026000" y="13619"/>
                    <a:pt x="1026000" y="30400"/>
                  </a:cubicBezTo>
                  <a:lnTo>
                    <a:pt x="1026000" y="228000"/>
                  </a:lnTo>
                  <a:cubicBezTo>
                    <a:pt x="1026000" y="244781"/>
                    <a:pt x="1012381" y="258400"/>
                    <a:pt x="995600" y="258400"/>
                  </a:cubicBezTo>
                  <a:lnTo>
                    <a:pt x="30400" y="258400"/>
                  </a:lnTo>
                  <a:cubicBezTo>
                    <a:pt x="13619" y="258400"/>
                    <a:pt x="0" y="244781"/>
                    <a:pt x="0" y="228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F80BD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 b="1">
                  <a:solidFill>
                    <a:srgbClr val="FFFFFF"/>
                  </a:solidFill>
                  <a:latin typeface="宋体" panose="02010600030101010101" pitchFamily="2" charset="-122"/>
                </a:rPr>
                <a:t>IOS（swift）</a:t>
              </a:r>
            </a:p>
          </p:txBody>
        </p:sp>
      </p:grpSp>
      <p:grpSp>
        <p:nvGrpSpPr>
          <p:cNvPr id="137" name="Group137"/>
          <p:cNvGrpSpPr/>
          <p:nvPr/>
        </p:nvGrpSpPr>
        <p:grpSpPr>
          <a:xfrm>
            <a:off x="6551903" y="617655"/>
            <a:ext cx="4549140" cy="3876040"/>
            <a:chOff x="3329400" y="2273800"/>
            <a:chExt cx="2485200" cy="2310400"/>
          </a:xfrm>
        </p:grpSpPr>
        <p:sp>
          <p:nvSpPr>
            <p:cNvPr id="127" name="MMConnector"/>
            <p:cNvSpPr/>
            <p:nvPr/>
          </p:nvSpPr>
          <p:spPr>
            <a:xfrm>
              <a:off x="4304100" y="2919800"/>
              <a:ext cx="642482" cy="813200"/>
            </a:xfrm>
            <a:custGeom>
              <a:avLst/>
              <a:gdLst/>
              <a:ahLst/>
              <a:cxnLst/>
              <a:rect l="0" t="0" r="0" b="0"/>
              <a:pathLst>
                <a:path w="642482" h="813200" fill="none">
                  <a:moveTo>
                    <a:pt x="-165582" y="304000"/>
                  </a:moveTo>
                  <a:cubicBezTo>
                    <a:pt x="17079" y="6558"/>
                    <a:pt x="79833" y="-509200"/>
                    <a:pt x="476900" y="-5092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9" name="MMConnector"/>
            <p:cNvSpPr/>
            <p:nvPr/>
          </p:nvSpPr>
          <p:spPr>
            <a:xfrm>
              <a:off x="4304100" y="3174400"/>
              <a:ext cx="522003" cy="304000"/>
            </a:xfrm>
            <a:custGeom>
              <a:avLst/>
              <a:gdLst/>
              <a:ahLst/>
              <a:cxnLst/>
              <a:rect l="0" t="0" r="0" b="0"/>
              <a:pathLst>
                <a:path w="522003" h="304000" fill="none">
                  <a:moveTo>
                    <a:pt x="-45103" y="49400"/>
                  </a:moveTo>
                  <a:cubicBezTo>
                    <a:pt x="104250" y="-92026"/>
                    <a:pt x="236705" y="-254600"/>
                    <a:pt x="476900" y="-2546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1" name="MMConnector"/>
            <p:cNvSpPr/>
            <p:nvPr/>
          </p:nvSpPr>
          <p:spPr>
            <a:xfrm>
              <a:off x="4304100" y="3429000"/>
              <a:ext cx="478800" cy="7600"/>
            </a:xfrm>
            <a:custGeom>
              <a:avLst/>
              <a:gdLst/>
              <a:ahLst/>
              <a:cxnLst/>
              <a:rect l="0" t="0" r="0" b="0"/>
              <a:pathLst>
                <a:path w="478800" h="7600" fill="none">
                  <a:moveTo>
                    <a:pt x="-1900" y="0"/>
                  </a:moveTo>
                  <a:cubicBezTo>
                    <a:pt x="167726" y="0"/>
                    <a:pt x="322313" y="0"/>
                    <a:pt x="476900" y="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3" name="MMConnector"/>
            <p:cNvSpPr/>
            <p:nvPr/>
          </p:nvSpPr>
          <p:spPr>
            <a:xfrm>
              <a:off x="4304100" y="3683600"/>
              <a:ext cx="522003" cy="304000"/>
            </a:xfrm>
            <a:custGeom>
              <a:avLst/>
              <a:gdLst/>
              <a:ahLst/>
              <a:cxnLst/>
              <a:rect l="0" t="0" r="0" b="0"/>
              <a:pathLst>
                <a:path w="522003" h="304000" fill="none">
                  <a:moveTo>
                    <a:pt x="-45103" y="-49400"/>
                  </a:moveTo>
                  <a:cubicBezTo>
                    <a:pt x="104250" y="92026"/>
                    <a:pt x="236705" y="254600"/>
                    <a:pt x="476900" y="2546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5" name="MMConnector"/>
            <p:cNvSpPr/>
            <p:nvPr/>
          </p:nvSpPr>
          <p:spPr>
            <a:xfrm>
              <a:off x="4304100" y="3938200"/>
              <a:ext cx="642482" cy="813200"/>
            </a:xfrm>
            <a:custGeom>
              <a:avLst/>
              <a:gdLst/>
              <a:ahLst/>
              <a:cxnLst/>
              <a:rect l="0" t="0" r="0" b="0"/>
              <a:pathLst>
                <a:path w="642482" h="813200" fill="none">
                  <a:moveTo>
                    <a:pt x="-165582" y="-304000"/>
                  </a:moveTo>
                  <a:cubicBezTo>
                    <a:pt x="17079" y="-6558"/>
                    <a:pt x="79833" y="509200"/>
                    <a:pt x="476900" y="5092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6" name="MainIdea"/>
            <p:cNvSpPr/>
            <p:nvPr/>
          </p:nvSpPr>
          <p:spPr>
            <a:xfrm>
              <a:off x="3352200" y="3223800"/>
              <a:ext cx="950000" cy="410400"/>
            </a:xfrm>
            <a:custGeom>
              <a:avLst/>
              <a:gdLst>
                <a:gd name="rtl" fmla="*/ 154280 w 950000"/>
                <a:gd name="rtt" fmla="*/ 128440 h 410400"/>
                <a:gd name="rtr" fmla="*/ 792680 w 950000"/>
                <a:gd name="rtb" fmla="*/ 295640 h 410400"/>
              </a:gdLst>
              <a:ahLst/>
              <a:cxnLst/>
              <a:rect l="rtl" t="rtt" r="rtr" b="rtb"/>
              <a:pathLst>
                <a:path w="950000" h="410400">
                  <a:moveTo>
                    <a:pt x="30400" y="0"/>
                  </a:moveTo>
                  <a:lnTo>
                    <a:pt x="919600" y="0"/>
                  </a:lnTo>
                  <a:cubicBezTo>
                    <a:pt x="936381" y="0"/>
                    <a:pt x="950000" y="13619"/>
                    <a:pt x="950000" y="30400"/>
                  </a:cubicBezTo>
                  <a:lnTo>
                    <a:pt x="950000" y="380000"/>
                  </a:lnTo>
                  <a:cubicBezTo>
                    <a:pt x="950000" y="396781"/>
                    <a:pt x="936381" y="410400"/>
                    <a:pt x="919600" y="410400"/>
                  </a:cubicBezTo>
                  <a:lnTo>
                    <a:pt x="30400" y="410400"/>
                  </a:lnTo>
                  <a:cubicBezTo>
                    <a:pt x="13619" y="410400"/>
                    <a:pt x="0" y="396781"/>
                    <a:pt x="0" y="380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233A70"/>
            </a:solidFill>
            <a:ln w="22800" cap="flat">
              <a:noFill/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2000" b="1" dirty="0" err="1">
                  <a:solidFill>
                    <a:srgbClr val="FFFFFF"/>
                  </a:solidFill>
                  <a:latin typeface="苹方 中等" panose="020B0400000000000000" charset="-122"/>
                  <a:ea typeface="苹方 中等" panose="020B0400000000000000" charset="-122"/>
                </a:rPr>
                <a:t>混合开发</a:t>
              </a:r>
              <a:endParaRPr sz="2000" b="1" dirty="0">
                <a:solidFill>
                  <a:srgbClr val="FFFFFF"/>
                </a:solidFill>
                <a:latin typeface="苹方 中等" panose="020B0400000000000000" charset="-122"/>
                <a:ea typeface="苹方 中等" panose="020B0400000000000000" charset="-122"/>
              </a:endParaRPr>
            </a:p>
          </p:txBody>
        </p:sp>
        <p:sp>
          <p:nvSpPr>
            <p:cNvPr id="7" name="MainTopic"/>
            <p:cNvSpPr/>
            <p:nvPr/>
          </p:nvSpPr>
          <p:spPr>
            <a:xfrm>
              <a:off x="4781000" y="2281400"/>
              <a:ext cx="722000" cy="258400"/>
            </a:xfrm>
            <a:custGeom>
              <a:avLst/>
              <a:gdLst>
                <a:gd name="rtl" fmla="*/ 131480 w 722000"/>
                <a:gd name="rtt" fmla="*/ 67640 h 258400"/>
                <a:gd name="rtr" fmla="*/ 587480 w 722000"/>
                <a:gd name="rtb" fmla="*/ 204440 h 258400"/>
              </a:gdLst>
              <a:ahLst/>
              <a:cxnLst/>
              <a:rect l="rtl" t="rtt" r="rtr" b="rtb"/>
              <a:pathLst>
                <a:path w="722000" h="258400">
                  <a:moveTo>
                    <a:pt x="30400" y="0"/>
                  </a:moveTo>
                  <a:lnTo>
                    <a:pt x="691600" y="0"/>
                  </a:lnTo>
                  <a:cubicBezTo>
                    <a:pt x="708381" y="0"/>
                    <a:pt x="722000" y="13619"/>
                    <a:pt x="722000" y="30400"/>
                  </a:cubicBezTo>
                  <a:lnTo>
                    <a:pt x="722000" y="228000"/>
                  </a:lnTo>
                  <a:cubicBezTo>
                    <a:pt x="722000" y="244781"/>
                    <a:pt x="708381" y="258400"/>
                    <a:pt x="691600" y="258400"/>
                  </a:cubicBezTo>
                  <a:lnTo>
                    <a:pt x="30400" y="258400"/>
                  </a:lnTo>
                  <a:cubicBezTo>
                    <a:pt x="13619" y="258400"/>
                    <a:pt x="0" y="244781"/>
                    <a:pt x="0" y="228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F7FBD"/>
            </a:solidFill>
            <a:ln w="7600" cap="flat">
              <a:noFill/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 b="1">
                  <a:solidFill>
                    <a:schemeClr val="tx1"/>
                  </a:solidFill>
                  <a:latin typeface="宋体" panose="02010600030101010101" pitchFamily="2" charset="-122"/>
                </a:rPr>
                <a:t>Cordova</a:t>
              </a:r>
            </a:p>
          </p:txBody>
        </p:sp>
        <p:sp>
          <p:nvSpPr>
            <p:cNvPr id="128" name="MainTopic"/>
            <p:cNvSpPr/>
            <p:nvPr/>
          </p:nvSpPr>
          <p:spPr>
            <a:xfrm>
              <a:off x="4781000" y="2790600"/>
              <a:ext cx="1026000" cy="258400"/>
            </a:xfrm>
            <a:custGeom>
              <a:avLst/>
              <a:gdLst>
                <a:gd name="rtl" fmla="*/ 131480 w 1026000"/>
                <a:gd name="rtt" fmla="*/ 67640 h 258400"/>
                <a:gd name="rtr" fmla="*/ 891480 w 1026000"/>
                <a:gd name="rtb" fmla="*/ 204440 h 258400"/>
              </a:gdLst>
              <a:ahLst/>
              <a:cxnLst/>
              <a:rect l="rtl" t="rtt" r="rtr" b="rtb"/>
              <a:pathLst>
                <a:path w="1026000" h="258400">
                  <a:moveTo>
                    <a:pt x="30400" y="0"/>
                  </a:moveTo>
                  <a:lnTo>
                    <a:pt x="995600" y="0"/>
                  </a:lnTo>
                  <a:cubicBezTo>
                    <a:pt x="1012381" y="0"/>
                    <a:pt x="1026000" y="13619"/>
                    <a:pt x="1026000" y="30400"/>
                  </a:cubicBezTo>
                  <a:lnTo>
                    <a:pt x="1026000" y="228000"/>
                  </a:lnTo>
                  <a:cubicBezTo>
                    <a:pt x="1026000" y="244781"/>
                    <a:pt x="1012381" y="258400"/>
                    <a:pt x="995600" y="258400"/>
                  </a:cubicBezTo>
                  <a:lnTo>
                    <a:pt x="30400" y="258400"/>
                  </a:lnTo>
                  <a:cubicBezTo>
                    <a:pt x="13619" y="258400"/>
                    <a:pt x="0" y="244781"/>
                    <a:pt x="0" y="228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F81BD"/>
            </a:solidFill>
            <a:ln w="7600" cap="flat">
              <a:noFill/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 b="1">
                  <a:solidFill>
                    <a:schemeClr val="tx1"/>
                  </a:solidFill>
                  <a:latin typeface="宋体" panose="02010600030101010101" pitchFamily="2" charset="-122"/>
                </a:rPr>
                <a:t>React Native</a:t>
              </a:r>
            </a:p>
          </p:txBody>
        </p:sp>
        <p:sp>
          <p:nvSpPr>
            <p:cNvPr id="130" name="MainTopic"/>
            <p:cNvSpPr/>
            <p:nvPr/>
          </p:nvSpPr>
          <p:spPr>
            <a:xfrm>
              <a:off x="4781000" y="3299800"/>
              <a:ext cx="722000" cy="258400"/>
            </a:xfrm>
            <a:custGeom>
              <a:avLst/>
              <a:gdLst>
                <a:gd name="rtl" fmla="*/ 131480 w 722000"/>
                <a:gd name="rtt" fmla="*/ 67640 h 258400"/>
                <a:gd name="rtr" fmla="*/ 587480 w 722000"/>
                <a:gd name="rtb" fmla="*/ 204440 h 258400"/>
              </a:gdLst>
              <a:ahLst/>
              <a:cxnLst/>
              <a:rect l="rtl" t="rtt" r="rtr" b="rtb"/>
              <a:pathLst>
                <a:path w="722000" h="258400">
                  <a:moveTo>
                    <a:pt x="30400" y="0"/>
                  </a:moveTo>
                  <a:lnTo>
                    <a:pt x="691600" y="0"/>
                  </a:lnTo>
                  <a:cubicBezTo>
                    <a:pt x="708381" y="0"/>
                    <a:pt x="722000" y="13619"/>
                    <a:pt x="722000" y="30400"/>
                  </a:cubicBezTo>
                  <a:lnTo>
                    <a:pt x="722000" y="228000"/>
                  </a:lnTo>
                  <a:cubicBezTo>
                    <a:pt x="722000" y="244781"/>
                    <a:pt x="708381" y="258400"/>
                    <a:pt x="691600" y="258400"/>
                  </a:cubicBezTo>
                  <a:lnTo>
                    <a:pt x="30400" y="258400"/>
                  </a:lnTo>
                  <a:cubicBezTo>
                    <a:pt x="13619" y="258400"/>
                    <a:pt x="0" y="244781"/>
                    <a:pt x="0" y="228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F7FBD"/>
            </a:solidFill>
            <a:ln w="7600" cap="flat">
              <a:noFill/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 b="1">
                  <a:solidFill>
                    <a:schemeClr val="tx1"/>
                  </a:solidFill>
                  <a:latin typeface="宋体" panose="02010600030101010101" pitchFamily="2" charset="-122"/>
                </a:rPr>
                <a:t>Flutter</a:t>
              </a:r>
            </a:p>
          </p:txBody>
        </p:sp>
        <p:sp>
          <p:nvSpPr>
            <p:cNvPr id="132" name="MainTopic"/>
            <p:cNvSpPr/>
            <p:nvPr/>
          </p:nvSpPr>
          <p:spPr>
            <a:xfrm>
              <a:off x="4781000" y="3809000"/>
              <a:ext cx="782800" cy="258400"/>
            </a:xfrm>
            <a:custGeom>
              <a:avLst/>
              <a:gdLst>
                <a:gd name="rtl" fmla="*/ 131480 w 782800"/>
                <a:gd name="rtt" fmla="*/ 67640 h 258400"/>
                <a:gd name="rtr" fmla="*/ 648280 w 782800"/>
                <a:gd name="rtb" fmla="*/ 204440 h 258400"/>
              </a:gdLst>
              <a:ahLst/>
              <a:cxnLst/>
              <a:rect l="rtl" t="rtt" r="rtr" b="rtb"/>
              <a:pathLst>
                <a:path w="782800" h="258400">
                  <a:moveTo>
                    <a:pt x="30400" y="0"/>
                  </a:moveTo>
                  <a:lnTo>
                    <a:pt x="752400" y="0"/>
                  </a:lnTo>
                  <a:cubicBezTo>
                    <a:pt x="769181" y="0"/>
                    <a:pt x="782800" y="13619"/>
                    <a:pt x="782800" y="30400"/>
                  </a:cubicBezTo>
                  <a:lnTo>
                    <a:pt x="782800" y="228000"/>
                  </a:lnTo>
                  <a:cubicBezTo>
                    <a:pt x="782800" y="244781"/>
                    <a:pt x="769181" y="258400"/>
                    <a:pt x="752400" y="258400"/>
                  </a:cubicBezTo>
                  <a:lnTo>
                    <a:pt x="30400" y="258400"/>
                  </a:lnTo>
                  <a:cubicBezTo>
                    <a:pt x="13619" y="258400"/>
                    <a:pt x="0" y="244781"/>
                    <a:pt x="0" y="228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F81BD"/>
            </a:solidFill>
            <a:ln w="7600" cap="flat">
              <a:noFill/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 b="1">
                  <a:solidFill>
                    <a:schemeClr val="tx1"/>
                  </a:solidFill>
                  <a:latin typeface="宋体" panose="02010600030101010101" pitchFamily="2" charset="-122"/>
                </a:rPr>
                <a:t>APIcould</a:t>
              </a:r>
            </a:p>
          </p:txBody>
        </p:sp>
        <p:sp>
          <p:nvSpPr>
            <p:cNvPr id="134" name="MainTopic"/>
            <p:cNvSpPr/>
            <p:nvPr/>
          </p:nvSpPr>
          <p:spPr>
            <a:xfrm>
              <a:off x="4781000" y="4318200"/>
              <a:ext cx="661200" cy="258400"/>
            </a:xfrm>
            <a:custGeom>
              <a:avLst/>
              <a:gdLst>
                <a:gd name="rtl" fmla="*/ 131480 w 661200"/>
                <a:gd name="rtt" fmla="*/ 67640 h 258400"/>
                <a:gd name="rtr" fmla="*/ 526680 w 661200"/>
                <a:gd name="rtb" fmla="*/ 204440 h 258400"/>
              </a:gdLst>
              <a:ahLst/>
              <a:cxnLst/>
              <a:rect l="rtl" t="rtt" r="rtr" b="rtb"/>
              <a:pathLst>
                <a:path w="661200" h="258400">
                  <a:moveTo>
                    <a:pt x="30400" y="0"/>
                  </a:moveTo>
                  <a:lnTo>
                    <a:pt x="630800" y="0"/>
                  </a:lnTo>
                  <a:cubicBezTo>
                    <a:pt x="647581" y="0"/>
                    <a:pt x="661200" y="13619"/>
                    <a:pt x="661200" y="30400"/>
                  </a:cubicBezTo>
                  <a:lnTo>
                    <a:pt x="661200" y="228000"/>
                  </a:lnTo>
                  <a:cubicBezTo>
                    <a:pt x="661200" y="244781"/>
                    <a:pt x="647581" y="258400"/>
                    <a:pt x="630800" y="258400"/>
                  </a:cubicBezTo>
                  <a:lnTo>
                    <a:pt x="30400" y="258400"/>
                  </a:lnTo>
                  <a:cubicBezTo>
                    <a:pt x="13619" y="258400"/>
                    <a:pt x="0" y="244781"/>
                    <a:pt x="0" y="228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F81BD"/>
            </a:solidFill>
            <a:ln w="12700" cap="flat" cmpd="sng">
              <a:solidFill>
                <a:schemeClr val="accent1">
                  <a:shade val="50000"/>
                </a:schemeClr>
              </a:solidFill>
              <a:prstDash val="solid"/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 b="1">
                  <a:solidFill>
                    <a:schemeClr val="tx1"/>
                  </a:solidFill>
                  <a:latin typeface="宋体" panose="02010600030101010101" pitchFamily="2" charset="-122"/>
                </a:rPr>
                <a:t>DCIoud</a:t>
              </a:r>
            </a:p>
          </p:txBody>
        </p:sp>
      </p:grpSp>
      <p:grpSp>
        <p:nvGrpSpPr>
          <p:cNvPr id="140" name="Group140"/>
          <p:cNvGrpSpPr/>
          <p:nvPr/>
        </p:nvGrpSpPr>
        <p:grpSpPr>
          <a:xfrm>
            <a:off x="6593638" y="5194952"/>
            <a:ext cx="3014980" cy="702945"/>
            <a:chOff x="3667600" y="3223800"/>
            <a:chExt cx="1824000" cy="410400"/>
          </a:xfrm>
        </p:grpSpPr>
        <p:sp>
          <p:nvSpPr>
            <p:cNvPr id="138" name="MMConnector"/>
            <p:cNvSpPr/>
            <p:nvPr/>
          </p:nvSpPr>
          <p:spPr>
            <a:xfrm>
              <a:off x="4602400" y="3429000"/>
              <a:ext cx="478800" cy="7600"/>
            </a:xfrm>
            <a:custGeom>
              <a:avLst/>
              <a:gdLst/>
              <a:ahLst/>
              <a:cxnLst/>
              <a:rect l="0" t="0" r="0" b="0"/>
              <a:pathLst>
                <a:path w="478800" h="7600" fill="none">
                  <a:moveTo>
                    <a:pt x="-7600" y="0"/>
                  </a:moveTo>
                  <a:cubicBezTo>
                    <a:pt x="162248" y="0"/>
                    <a:pt x="316724" y="0"/>
                    <a:pt x="471200" y="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8" name="MainIdea"/>
            <p:cNvSpPr/>
            <p:nvPr/>
          </p:nvSpPr>
          <p:spPr>
            <a:xfrm>
              <a:off x="3667600" y="3223800"/>
              <a:ext cx="927200" cy="410400"/>
            </a:xfrm>
            <a:custGeom>
              <a:avLst/>
              <a:gdLst>
                <a:gd name="rtl" fmla="*/ 154280 w 927200"/>
                <a:gd name="rtt" fmla="*/ 128440 h 410400"/>
                <a:gd name="rtr" fmla="*/ 769880 w 927200"/>
                <a:gd name="rtb" fmla="*/ 295640 h 410400"/>
              </a:gdLst>
              <a:ahLst/>
              <a:cxnLst/>
              <a:rect l="rtl" t="rtt" r="rtr" b="rtb"/>
              <a:pathLst>
                <a:path w="927200" h="410400">
                  <a:moveTo>
                    <a:pt x="30400" y="0"/>
                  </a:moveTo>
                  <a:lnTo>
                    <a:pt x="896800" y="0"/>
                  </a:lnTo>
                  <a:cubicBezTo>
                    <a:pt x="913581" y="0"/>
                    <a:pt x="927200" y="13619"/>
                    <a:pt x="927200" y="30400"/>
                  </a:cubicBezTo>
                  <a:lnTo>
                    <a:pt x="927200" y="380000"/>
                  </a:lnTo>
                  <a:cubicBezTo>
                    <a:pt x="927200" y="396781"/>
                    <a:pt x="913581" y="410400"/>
                    <a:pt x="896800" y="410400"/>
                  </a:cubicBezTo>
                  <a:lnTo>
                    <a:pt x="30400" y="410400"/>
                  </a:lnTo>
                  <a:cubicBezTo>
                    <a:pt x="13619" y="410400"/>
                    <a:pt x="0" y="396781"/>
                    <a:pt x="0" y="380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233A70"/>
            </a:solidFill>
            <a:ln w="22800" cap="flat">
              <a:noFill/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2000" b="1">
                  <a:solidFill>
                    <a:srgbClr val="FFFFFF"/>
                  </a:solidFill>
                  <a:latin typeface="苹方 中等" panose="020B0400000000000000" charset="-122"/>
                  <a:ea typeface="苹方 中等" panose="020B0400000000000000" charset="-122"/>
                </a:rPr>
                <a:t>WEB APP</a:t>
              </a:r>
            </a:p>
          </p:txBody>
        </p:sp>
        <p:sp>
          <p:nvSpPr>
            <p:cNvPr id="9" name="MainTopic"/>
            <p:cNvSpPr/>
            <p:nvPr/>
          </p:nvSpPr>
          <p:spPr>
            <a:xfrm>
              <a:off x="5073600" y="3299800"/>
              <a:ext cx="418000" cy="258400"/>
            </a:xfrm>
            <a:custGeom>
              <a:avLst/>
              <a:gdLst>
                <a:gd name="rtl" fmla="*/ 131480 w 418000"/>
                <a:gd name="rtt" fmla="*/ 67640 h 258400"/>
                <a:gd name="rtr" fmla="*/ 283480 w 418000"/>
                <a:gd name="rtb" fmla="*/ 204440 h 258400"/>
              </a:gdLst>
              <a:ahLst/>
              <a:cxnLst/>
              <a:rect l="rtl" t="rtt" r="rtr" b="rtb"/>
              <a:pathLst>
                <a:path w="418000" h="258400">
                  <a:moveTo>
                    <a:pt x="30400" y="0"/>
                  </a:moveTo>
                  <a:lnTo>
                    <a:pt x="387600" y="0"/>
                  </a:lnTo>
                  <a:cubicBezTo>
                    <a:pt x="404381" y="0"/>
                    <a:pt x="418000" y="13619"/>
                    <a:pt x="418000" y="30400"/>
                  </a:cubicBezTo>
                  <a:lnTo>
                    <a:pt x="418000" y="228000"/>
                  </a:lnTo>
                  <a:cubicBezTo>
                    <a:pt x="418000" y="244781"/>
                    <a:pt x="404381" y="258400"/>
                    <a:pt x="387600" y="258400"/>
                  </a:cubicBezTo>
                  <a:lnTo>
                    <a:pt x="30400" y="258400"/>
                  </a:lnTo>
                  <a:cubicBezTo>
                    <a:pt x="13619" y="258400"/>
                    <a:pt x="0" y="244781"/>
                    <a:pt x="0" y="228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F81BD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 b="1">
                  <a:solidFill>
                    <a:schemeClr val="tx1"/>
                  </a:solidFill>
                  <a:latin typeface="苹方 中等" panose="020B0400000000000000" charset="-122"/>
                  <a:ea typeface="苹方 中等" panose="020B0400000000000000" charset="-122"/>
                </a:rPr>
                <a:t>H5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23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5"/>
          <p:cNvSpPr/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105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目前主流技术路线</a:t>
            </a:r>
            <a:r>
              <a:rPr lang="en-US" altLang="zh-C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- 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测试</a:t>
            </a:r>
            <a:endParaRPr lang="zh-CN" altLang="en-US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5" name="Group155"/>
          <p:cNvGrpSpPr/>
          <p:nvPr/>
        </p:nvGrpSpPr>
        <p:grpSpPr>
          <a:xfrm>
            <a:off x="648335" y="714375"/>
            <a:ext cx="11165840" cy="5392420"/>
            <a:chOff x="791000" y="1603100"/>
            <a:chExt cx="7562000" cy="3651800"/>
          </a:xfrm>
        </p:grpSpPr>
        <p:sp>
          <p:nvSpPr>
            <p:cNvPr id="103" name="MMConnector"/>
            <p:cNvSpPr/>
            <p:nvPr/>
          </p:nvSpPr>
          <p:spPr>
            <a:xfrm>
              <a:off x="3808200" y="3020500"/>
              <a:ext cx="740336" cy="611800"/>
            </a:xfrm>
            <a:custGeom>
              <a:avLst/>
              <a:gdLst/>
              <a:ahLst/>
              <a:cxnLst/>
              <a:rect l="0" t="0" r="0" b="0"/>
              <a:pathLst>
                <a:path w="740336" h="611800" fill="none">
                  <a:moveTo>
                    <a:pt x="-162736" y="203300"/>
                  </a:moveTo>
                  <a:cubicBezTo>
                    <a:pt x="56679" y="-38713"/>
                    <a:pt x="195288" y="-408500"/>
                    <a:pt x="577600" y="-4085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05" name="MMConnector"/>
            <p:cNvSpPr/>
            <p:nvPr/>
          </p:nvSpPr>
          <p:spPr>
            <a:xfrm>
              <a:off x="3808200" y="3736800"/>
              <a:ext cx="678829" cy="410400"/>
            </a:xfrm>
            <a:custGeom>
              <a:avLst/>
              <a:gdLst/>
              <a:ahLst/>
              <a:cxnLst/>
              <a:rect l="0" t="0" r="0" b="0"/>
              <a:pathLst>
                <a:path w="678829" h="410400" fill="none">
                  <a:moveTo>
                    <a:pt x="-101229" y="-102600"/>
                  </a:moveTo>
                  <a:cubicBezTo>
                    <a:pt x="100047" y="76449"/>
                    <a:pt x="262162" y="307800"/>
                    <a:pt x="577600" y="3078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07" name="MMConnector"/>
            <p:cNvSpPr/>
            <p:nvPr/>
          </p:nvSpPr>
          <p:spPr>
            <a:xfrm>
              <a:off x="3808200" y="4145300"/>
              <a:ext cx="824868" cy="1227400"/>
            </a:xfrm>
            <a:custGeom>
              <a:avLst/>
              <a:gdLst/>
              <a:ahLst/>
              <a:cxnLst/>
              <a:rect l="0" t="0" r="0" b="0"/>
              <a:pathLst>
                <a:path w="824868" h="1227400" fill="none">
                  <a:moveTo>
                    <a:pt x="-247268" y="-511100"/>
                  </a:moveTo>
                  <a:cubicBezTo>
                    <a:pt x="6366" y="-114996"/>
                    <a:pt x="25340" y="716300"/>
                    <a:pt x="577600" y="7163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09" name="MMConnector"/>
            <p:cNvSpPr/>
            <p:nvPr/>
          </p:nvSpPr>
          <p:spPr>
            <a:xfrm>
              <a:off x="2653000" y="3429000"/>
              <a:ext cx="478800" cy="7600"/>
            </a:xfrm>
            <a:custGeom>
              <a:avLst/>
              <a:gdLst/>
              <a:ahLst/>
              <a:cxnLst/>
              <a:rect l="0" t="0" r="0" b="0"/>
              <a:pathLst>
                <a:path w="478800" h="7600" fill="none">
                  <a:moveTo>
                    <a:pt x="-98800" y="0"/>
                  </a:moveTo>
                  <a:cubicBezTo>
                    <a:pt x="-265435" y="0"/>
                    <a:pt x="-421518" y="0"/>
                    <a:pt x="-577600" y="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1" name="MMConnector"/>
            <p:cNvSpPr/>
            <p:nvPr/>
          </p:nvSpPr>
          <p:spPr>
            <a:xfrm>
              <a:off x="1433200" y="3365350"/>
              <a:ext cx="205200" cy="127300"/>
            </a:xfrm>
            <a:custGeom>
              <a:avLst/>
              <a:gdLst/>
              <a:ahLst/>
              <a:cxnLst/>
              <a:rect l="0" t="0" r="0" b="0"/>
              <a:pathLst>
                <a:path w="205200" h="127300" fill="none">
                  <a:moveTo>
                    <a:pt x="102600" y="63650"/>
                  </a:moveTo>
                  <a:cubicBezTo>
                    <a:pt x="5671" y="63650"/>
                    <a:pt x="-6392" y="-63650"/>
                    <a:pt x="-102600" y="-636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3" name="MMConnector"/>
            <p:cNvSpPr/>
            <p:nvPr/>
          </p:nvSpPr>
          <p:spPr>
            <a:xfrm>
              <a:off x="1433200" y="3467950"/>
              <a:ext cx="205200" cy="77900"/>
            </a:xfrm>
            <a:custGeom>
              <a:avLst/>
              <a:gdLst/>
              <a:ahLst/>
              <a:cxnLst/>
              <a:rect l="0" t="0" r="0" b="0"/>
              <a:pathLst>
                <a:path w="205200" h="77900" fill="none">
                  <a:moveTo>
                    <a:pt x="102600" y="-38950"/>
                  </a:moveTo>
                  <a:cubicBezTo>
                    <a:pt x="11377" y="-38950"/>
                    <a:pt x="-19705" y="38950"/>
                    <a:pt x="-102600" y="389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5" name="MMConnector"/>
            <p:cNvSpPr/>
            <p:nvPr/>
          </p:nvSpPr>
          <p:spPr>
            <a:xfrm>
              <a:off x="1433200" y="3570550"/>
              <a:ext cx="205200" cy="283100"/>
            </a:xfrm>
            <a:custGeom>
              <a:avLst/>
              <a:gdLst/>
              <a:ahLst/>
              <a:cxnLst/>
              <a:rect l="0" t="0" r="0" b="0"/>
              <a:pathLst>
                <a:path w="205200" h="283100" fill="none">
                  <a:moveTo>
                    <a:pt x="102600" y="-141550"/>
                  </a:moveTo>
                  <a:cubicBezTo>
                    <a:pt x="-11224" y="-141550"/>
                    <a:pt x="33030" y="141550"/>
                    <a:pt x="-102600" y="1415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7" name="MMConnector"/>
            <p:cNvSpPr/>
            <p:nvPr/>
          </p:nvSpPr>
          <p:spPr>
            <a:xfrm>
              <a:off x="5392800" y="2394450"/>
              <a:ext cx="205200" cy="435100"/>
            </a:xfrm>
            <a:custGeom>
              <a:avLst/>
              <a:gdLst/>
              <a:ahLst/>
              <a:cxnLst/>
              <a:rect l="0" t="0" r="0" b="0"/>
              <a:pathLst>
                <a:path w="205200" h="435100" fill="none">
                  <a:moveTo>
                    <a:pt x="-102600" y="217550"/>
                  </a:moveTo>
                  <a:cubicBezTo>
                    <a:pt x="25018" y="217550"/>
                    <a:pt x="-65215" y="-217550"/>
                    <a:pt x="102600" y="-2175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9" name="MMConnector"/>
            <p:cNvSpPr/>
            <p:nvPr/>
          </p:nvSpPr>
          <p:spPr>
            <a:xfrm>
              <a:off x="5392800" y="2804850"/>
              <a:ext cx="205200" cy="385700"/>
            </a:xfrm>
            <a:custGeom>
              <a:avLst/>
              <a:gdLst/>
              <a:ahLst/>
              <a:cxnLst/>
              <a:rect l="0" t="0" r="0" b="0"/>
              <a:pathLst>
                <a:path w="205200" h="385700" fill="none">
                  <a:moveTo>
                    <a:pt x="-102600" y="-192850"/>
                  </a:moveTo>
                  <a:cubicBezTo>
                    <a:pt x="20904" y="-192850"/>
                    <a:pt x="-55616" y="192850"/>
                    <a:pt x="102600" y="1928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1" name="MMConnector"/>
            <p:cNvSpPr/>
            <p:nvPr/>
          </p:nvSpPr>
          <p:spPr>
            <a:xfrm>
              <a:off x="5392800" y="3010050"/>
              <a:ext cx="205200" cy="796100"/>
            </a:xfrm>
            <a:custGeom>
              <a:avLst/>
              <a:gdLst/>
              <a:ahLst/>
              <a:cxnLst/>
              <a:rect l="0" t="0" r="0" b="0"/>
              <a:pathLst>
                <a:path w="205200" h="796100" fill="none">
                  <a:moveTo>
                    <a:pt x="-102600" y="-398050"/>
                  </a:moveTo>
                  <a:cubicBezTo>
                    <a:pt x="40971" y="-398050"/>
                    <a:pt x="-102440" y="398050"/>
                    <a:pt x="102600" y="3980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3" name="MMConnector"/>
            <p:cNvSpPr/>
            <p:nvPr/>
          </p:nvSpPr>
          <p:spPr>
            <a:xfrm>
              <a:off x="5392800" y="3112650"/>
              <a:ext cx="205200" cy="1001300"/>
            </a:xfrm>
            <a:custGeom>
              <a:avLst/>
              <a:gdLst/>
              <a:ahLst/>
              <a:cxnLst/>
              <a:rect l="0" t="0" r="0" b="0"/>
              <a:pathLst>
                <a:path w="205200" h="1001300" fill="none">
                  <a:moveTo>
                    <a:pt x="-102600" y="-500650"/>
                  </a:moveTo>
                  <a:cubicBezTo>
                    <a:pt x="41040" y="-500650"/>
                    <a:pt x="-102600" y="500650"/>
                    <a:pt x="102600" y="5006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5" name="MMConnector"/>
            <p:cNvSpPr/>
            <p:nvPr/>
          </p:nvSpPr>
          <p:spPr>
            <a:xfrm>
              <a:off x="5879200" y="4032250"/>
              <a:ext cx="205200" cy="24700"/>
            </a:xfrm>
            <a:custGeom>
              <a:avLst/>
              <a:gdLst/>
              <a:ahLst/>
              <a:cxnLst/>
              <a:rect l="0" t="0" r="0" b="0"/>
              <a:pathLst>
                <a:path w="205200" h="24700" fill="none">
                  <a:moveTo>
                    <a:pt x="-102600" y="12350"/>
                  </a:moveTo>
                  <a:cubicBezTo>
                    <a:pt x="-17611" y="12350"/>
                    <a:pt x="34253" y="-12350"/>
                    <a:pt x="102600" y="-123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7" name="MMConnector"/>
            <p:cNvSpPr/>
            <p:nvPr/>
          </p:nvSpPr>
          <p:spPr>
            <a:xfrm>
              <a:off x="5879200" y="4134850"/>
              <a:ext cx="205200" cy="180500"/>
            </a:xfrm>
            <a:custGeom>
              <a:avLst/>
              <a:gdLst/>
              <a:ahLst/>
              <a:cxnLst/>
              <a:rect l="0" t="0" r="0" b="0"/>
              <a:pathLst>
                <a:path w="205200" h="180500" fill="none">
                  <a:moveTo>
                    <a:pt x="-102600" y="-90250"/>
                  </a:moveTo>
                  <a:cubicBezTo>
                    <a:pt x="324" y="-90250"/>
                    <a:pt x="-7597" y="90250"/>
                    <a:pt x="102600" y="902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9" name="MMConnector"/>
            <p:cNvSpPr/>
            <p:nvPr/>
          </p:nvSpPr>
          <p:spPr>
            <a:xfrm>
              <a:off x="5879200" y="4746650"/>
              <a:ext cx="205200" cy="229900"/>
            </a:xfrm>
            <a:custGeom>
              <a:avLst/>
              <a:gdLst/>
              <a:ahLst/>
              <a:cxnLst/>
              <a:rect l="0" t="0" r="0" b="0"/>
              <a:pathLst>
                <a:path w="205200" h="229900" fill="none">
                  <a:moveTo>
                    <a:pt x="-102600" y="114950"/>
                  </a:moveTo>
                  <a:cubicBezTo>
                    <a:pt x="5699" y="114950"/>
                    <a:pt x="-20138" y="-114950"/>
                    <a:pt x="102600" y="-1149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1" name="MMConnector"/>
            <p:cNvSpPr/>
            <p:nvPr/>
          </p:nvSpPr>
          <p:spPr>
            <a:xfrm>
              <a:off x="5879200" y="4900550"/>
              <a:ext cx="205200" cy="77900"/>
            </a:xfrm>
            <a:custGeom>
              <a:avLst/>
              <a:gdLst/>
              <a:ahLst/>
              <a:cxnLst/>
              <a:rect l="0" t="0" r="0" b="0"/>
              <a:pathLst>
                <a:path w="205200" h="77900" fill="none">
                  <a:moveTo>
                    <a:pt x="-102600" y="-38950"/>
                  </a:moveTo>
                  <a:cubicBezTo>
                    <a:pt x="-11377" y="-38950"/>
                    <a:pt x="19705" y="38950"/>
                    <a:pt x="102600" y="389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3" name="MMConnector"/>
            <p:cNvSpPr/>
            <p:nvPr/>
          </p:nvSpPr>
          <p:spPr>
            <a:xfrm>
              <a:off x="5879200" y="5054450"/>
              <a:ext cx="205200" cy="385700"/>
            </a:xfrm>
            <a:custGeom>
              <a:avLst/>
              <a:gdLst/>
              <a:ahLst/>
              <a:cxnLst/>
              <a:rect l="0" t="0" r="0" b="0"/>
              <a:pathLst>
                <a:path w="205200" h="385700" fill="none">
                  <a:moveTo>
                    <a:pt x="-102600" y="-192850"/>
                  </a:moveTo>
                  <a:cubicBezTo>
                    <a:pt x="20904" y="-192850"/>
                    <a:pt x="-55616" y="192850"/>
                    <a:pt x="102600" y="1928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5" name="MMConnector"/>
            <p:cNvSpPr/>
            <p:nvPr/>
          </p:nvSpPr>
          <p:spPr>
            <a:xfrm>
              <a:off x="6130000" y="1971700"/>
              <a:ext cx="205200" cy="410400"/>
            </a:xfrm>
            <a:custGeom>
              <a:avLst/>
              <a:gdLst/>
              <a:ahLst/>
              <a:cxnLst/>
              <a:rect l="0" t="0" r="0" b="0"/>
              <a:pathLst>
                <a:path w="205200" h="410400" fill="none">
                  <a:moveTo>
                    <a:pt x="-102600" y="205200"/>
                  </a:moveTo>
                  <a:cubicBezTo>
                    <a:pt x="23009" y="205200"/>
                    <a:pt x="-60529" y="-205200"/>
                    <a:pt x="102600" y="-2052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7" name="MMConnector"/>
            <p:cNvSpPr/>
            <p:nvPr/>
          </p:nvSpPr>
          <p:spPr>
            <a:xfrm>
              <a:off x="6130000" y="2074300"/>
              <a:ext cx="205200" cy="205200"/>
            </a:xfrm>
            <a:custGeom>
              <a:avLst/>
              <a:gdLst/>
              <a:ahLst/>
              <a:cxnLst/>
              <a:rect l="0" t="0" r="0" b="0"/>
              <a:pathLst>
                <a:path w="205200" h="205200" fill="none">
                  <a:moveTo>
                    <a:pt x="-102600" y="102600"/>
                  </a:moveTo>
                  <a:cubicBezTo>
                    <a:pt x="3038" y="102600"/>
                    <a:pt x="-13929" y="-102600"/>
                    <a:pt x="102600" y="-1026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9" name="MMConnector"/>
            <p:cNvSpPr/>
            <p:nvPr/>
          </p:nvSpPr>
          <p:spPr>
            <a:xfrm>
              <a:off x="6130000" y="2176900"/>
              <a:ext cx="205200" cy="7600"/>
            </a:xfrm>
            <a:custGeom>
              <a:avLst/>
              <a:gdLst/>
              <a:ahLst/>
              <a:cxnLst/>
              <a:rect l="0" t="0" r="0" b="0"/>
              <a:pathLst>
                <a:path w="205200" h="7600" fill="none">
                  <a:moveTo>
                    <a:pt x="-102600" y="0"/>
                  </a:moveTo>
                  <a:cubicBezTo>
                    <a:pt x="-20520" y="0"/>
                    <a:pt x="41040" y="0"/>
                    <a:pt x="102600" y="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41" name="MMConnector"/>
            <p:cNvSpPr/>
            <p:nvPr/>
          </p:nvSpPr>
          <p:spPr>
            <a:xfrm>
              <a:off x="6130000" y="2279500"/>
              <a:ext cx="205200" cy="205200"/>
            </a:xfrm>
            <a:custGeom>
              <a:avLst/>
              <a:gdLst/>
              <a:ahLst/>
              <a:cxnLst/>
              <a:rect l="0" t="0" r="0" b="0"/>
              <a:pathLst>
                <a:path w="205200" h="205200" fill="none">
                  <a:moveTo>
                    <a:pt x="-102600" y="-102600"/>
                  </a:moveTo>
                  <a:cubicBezTo>
                    <a:pt x="3038" y="-102600"/>
                    <a:pt x="-13929" y="102600"/>
                    <a:pt x="102600" y="1026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43" name="MMConnector"/>
            <p:cNvSpPr/>
            <p:nvPr/>
          </p:nvSpPr>
          <p:spPr>
            <a:xfrm>
              <a:off x="6130000" y="2382100"/>
              <a:ext cx="205200" cy="410400"/>
            </a:xfrm>
            <a:custGeom>
              <a:avLst/>
              <a:gdLst/>
              <a:ahLst/>
              <a:cxnLst/>
              <a:rect l="0" t="0" r="0" b="0"/>
              <a:pathLst>
                <a:path w="205200" h="410400" fill="none">
                  <a:moveTo>
                    <a:pt x="-102600" y="-205200"/>
                  </a:moveTo>
                  <a:cubicBezTo>
                    <a:pt x="23009" y="-205200"/>
                    <a:pt x="-60529" y="205200"/>
                    <a:pt x="102600" y="2052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45" name="MMConnector"/>
            <p:cNvSpPr/>
            <p:nvPr/>
          </p:nvSpPr>
          <p:spPr>
            <a:xfrm>
              <a:off x="6130000" y="2895100"/>
              <a:ext cx="205200" cy="205200"/>
            </a:xfrm>
            <a:custGeom>
              <a:avLst/>
              <a:gdLst/>
              <a:ahLst/>
              <a:cxnLst/>
              <a:rect l="0" t="0" r="0" b="0"/>
              <a:pathLst>
                <a:path w="205200" h="205200" fill="none">
                  <a:moveTo>
                    <a:pt x="-102600" y="102600"/>
                  </a:moveTo>
                  <a:cubicBezTo>
                    <a:pt x="3038" y="102600"/>
                    <a:pt x="-13929" y="-102600"/>
                    <a:pt x="102600" y="-1026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47" name="MMConnector"/>
            <p:cNvSpPr/>
            <p:nvPr/>
          </p:nvSpPr>
          <p:spPr>
            <a:xfrm>
              <a:off x="6130000" y="2997700"/>
              <a:ext cx="205200" cy="7600"/>
            </a:xfrm>
            <a:custGeom>
              <a:avLst/>
              <a:gdLst/>
              <a:ahLst/>
              <a:cxnLst/>
              <a:rect l="0" t="0" r="0" b="0"/>
              <a:pathLst>
                <a:path w="205200" h="7600" fill="none">
                  <a:moveTo>
                    <a:pt x="-102600" y="0"/>
                  </a:moveTo>
                  <a:cubicBezTo>
                    <a:pt x="-20520" y="0"/>
                    <a:pt x="41040" y="0"/>
                    <a:pt x="102600" y="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49" name="MMConnector"/>
            <p:cNvSpPr/>
            <p:nvPr/>
          </p:nvSpPr>
          <p:spPr>
            <a:xfrm>
              <a:off x="6130000" y="3100300"/>
              <a:ext cx="205200" cy="205200"/>
            </a:xfrm>
            <a:custGeom>
              <a:avLst/>
              <a:gdLst/>
              <a:ahLst/>
              <a:cxnLst/>
              <a:rect l="0" t="0" r="0" b="0"/>
              <a:pathLst>
                <a:path w="205200" h="205200" fill="none">
                  <a:moveTo>
                    <a:pt x="-102600" y="-102600"/>
                  </a:moveTo>
                  <a:cubicBezTo>
                    <a:pt x="3038" y="-102600"/>
                    <a:pt x="-13929" y="102600"/>
                    <a:pt x="102600" y="1026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51" name="MMConnector"/>
            <p:cNvSpPr/>
            <p:nvPr/>
          </p:nvSpPr>
          <p:spPr>
            <a:xfrm>
              <a:off x="6616400" y="4888200"/>
              <a:ext cx="205200" cy="102600"/>
            </a:xfrm>
            <a:custGeom>
              <a:avLst/>
              <a:gdLst/>
              <a:ahLst/>
              <a:cxnLst/>
              <a:rect l="0" t="0" r="0" b="0"/>
              <a:pathLst>
                <a:path w="205200" h="102600" fill="none">
                  <a:moveTo>
                    <a:pt x="-102600" y="51300"/>
                  </a:moveTo>
                  <a:cubicBezTo>
                    <a:pt x="-8510" y="51300"/>
                    <a:pt x="13017" y="-51300"/>
                    <a:pt x="102600" y="-513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53" name="MMConnector"/>
            <p:cNvSpPr/>
            <p:nvPr/>
          </p:nvSpPr>
          <p:spPr>
            <a:xfrm>
              <a:off x="6616400" y="4990800"/>
              <a:ext cx="205200" cy="102600"/>
            </a:xfrm>
            <a:custGeom>
              <a:avLst/>
              <a:gdLst/>
              <a:ahLst/>
              <a:cxnLst/>
              <a:rect l="0" t="0" r="0" b="0"/>
              <a:pathLst>
                <a:path w="205200" h="102600" fill="none">
                  <a:moveTo>
                    <a:pt x="-102600" y="-51300"/>
                  </a:moveTo>
                  <a:cubicBezTo>
                    <a:pt x="-8510" y="-51300"/>
                    <a:pt x="13017" y="51300"/>
                    <a:pt x="102600" y="513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01" name="MainIdea"/>
            <p:cNvSpPr/>
            <p:nvPr/>
          </p:nvSpPr>
          <p:spPr>
            <a:xfrm>
              <a:off x="2554200" y="3223800"/>
              <a:ext cx="1352800" cy="410400"/>
            </a:xfrm>
            <a:prstGeom prst="rect">
              <a:avLst/>
            </a:prstGeom>
            <a:solidFill>
              <a:srgbClr val="233A70"/>
            </a:solidFill>
            <a:ln w="22800" cap="flat">
              <a:noFill/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chemeClr val="tx1"/>
                  </a:solidFill>
                  <a:latin typeface="宋体" panose="02010600030101010101" pitchFamily="2" charset="-122"/>
                </a:rPr>
                <a:t>软件测试的分类</a:t>
              </a:r>
            </a:p>
          </p:txBody>
        </p:sp>
        <p:sp>
          <p:nvSpPr>
            <p:cNvPr id="102" name="MainTopic"/>
            <p:cNvSpPr/>
            <p:nvPr/>
          </p:nvSpPr>
          <p:spPr>
            <a:xfrm>
              <a:off x="4385800" y="2482800"/>
              <a:ext cx="904400" cy="258400"/>
            </a:xfrm>
            <a:custGeom>
              <a:avLst/>
              <a:gdLst>
                <a:gd name="rtl" fmla="*/ 131480 w 904400"/>
                <a:gd name="rtt" fmla="*/ 67640 h 258400"/>
                <a:gd name="rtr" fmla="*/ 769880 w 904400"/>
                <a:gd name="rtb" fmla="*/ 204440 h 258400"/>
              </a:gdLst>
              <a:ahLst/>
              <a:cxnLst/>
              <a:rect l="rtl" t="rtt" r="rtr" b="rtb"/>
              <a:pathLst>
                <a:path w="904400" h="258400">
                  <a:moveTo>
                    <a:pt x="30400" y="0"/>
                  </a:moveTo>
                  <a:lnTo>
                    <a:pt x="874000" y="0"/>
                  </a:lnTo>
                  <a:cubicBezTo>
                    <a:pt x="890781" y="0"/>
                    <a:pt x="904400" y="13619"/>
                    <a:pt x="904400" y="30400"/>
                  </a:cubicBezTo>
                  <a:lnTo>
                    <a:pt x="904400" y="228000"/>
                  </a:lnTo>
                  <a:cubicBezTo>
                    <a:pt x="904400" y="244781"/>
                    <a:pt x="890781" y="258400"/>
                    <a:pt x="874000" y="258400"/>
                  </a:cubicBezTo>
                  <a:lnTo>
                    <a:pt x="30400" y="258400"/>
                  </a:lnTo>
                  <a:cubicBezTo>
                    <a:pt x="13619" y="258400"/>
                    <a:pt x="0" y="244781"/>
                    <a:pt x="0" y="228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按阶段划分</a:t>
              </a:r>
            </a:p>
          </p:txBody>
        </p:sp>
        <p:sp>
          <p:nvSpPr>
            <p:cNvPr id="104" name="MainTopic"/>
            <p:cNvSpPr/>
            <p:nvPr/>
          </p:nvSpPr>
          <p:spPr>
            <a:xfrm>
              <a:off x="4385800" y="3915400"/>
              <a:ext cx="1390800" cy="258400"/>
            </a:xfrm>
            <a:custGeom>
              <a:avLst/>
              <a:gdLst>
                <a:gd name="rtl" fmla="*/ 131480 w 1390800"/>
                <a:gd name="rtt" fmla="*/ 67640 h 258400"/>
                <a:gd name="rtr" fmla="*/ 1256280 w 1390800"/>
                <a:gd name="rtb" fmla="*/ 204440 h 258400"/>
              </a:gdLst>
              <a:ahLst/>
              <a:cxnLst/>
              <a:rect l="rtl" t="rtt" r="rtr" b="rtb"/>
              <a:pathLst>
                <a:path w="1390800" h="258400">
                  <a:moveTo>
                    <a:pt x="30400" y="0"/>
                  </a:moveTo>
                  <a:lnTo>
                    <a:pt x="1360400" y="0"/>
                  </a:lnTo>
                  <a:cubicBezTo>
                    <a:pt x="1377181" y="0"/>
                    <a:pt x="1390800" y="13619"/>
                    <a:pt x="1390800" y="30400"/>
                  </a:cubicBezTo>
                  <a:lnTo>
                    <a:pt x="1390800" y="228000"/>
                  </a:lnTo>
                  <a:cubicBezTo>
                    <a:pt x="1390800" y="244781"/>
                    <a:pt x="1377181" y="258400"/>
                    <a:pt x="1360400" y="258400"/>
                  </a:cubicBezTo>
                  <a:lnTo>
                    <a:pt x="30400" y="258400"/>
                  </a:lnTo>
                  <a:cubicBezTo>
                    <a:pt x="13619" y="258400"/>
                    <a:pt x="0" y="244781"/>
                    <a:pt x="0" y="228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按是否运行程序划分</a:t>
              </a:r>
            </a:p>
          </p:txBody>
        </p:sp>
        <p:sp>
          <p:nvSpPr>
            <p:cNvPr id="106" name="MainTopic"/>
            <p:cNvSpPr/>
            <p:nvPr/>
          </p:nvSpPr>
          <p:spPr>
            <a:xfrm>
              <a:off x="4385800" y="4732400"/>
              <a:ext cx="1390800" cy="258400"/>
            </a:xfrm>
            <a:custGeom>
              <a:avLst/>
              <a:gdLst>
                <a:gd name="rtl" fmla="*/ 131480 w 1390800"/>
                <a:gd name="rtt" fmla="*/ 67640 h 258400"/>
                <a:gd name="rtr" fmla="*/ 1256280 w 1390800"/>
                <a:gd name="rtb" fmla="*/ 204440 h 258400"/>
              </a:gdLst>
              <a:ahLst/>
              <a:cxnLst/>
              <a:rect l="rtl" t="rtt" r="rtr" b="rtb"/>
              <a:pathLst>
                <a:path w="1390800" h="258400">
                  <a:moveTo>
                    <a:pt x="30400" y="0"/>
                  </a:moveTo>
                  <a:lnTo>
                    <a:pt x="1360400" y="0"/>
                  </a:lnTo>
                  <a:cubicBezTo>
                    <a:pt x="1377181" y="0"/>
                    <a:pt x="1390800" y="13619"/>
                    <a:pt x="1390800" y="30400"/>
                  </a:cubicBezTo>
                  <a:lnTo>
                    <a:pt x="1390800" y="228000"/>
                  </a:lnTo>
                  <a:cubicBezTo>
                    <a:pt x="1390800" y="244781"/>
                    <a:pt x="1377181" y="258400"/>
                    <a:pt x="1360400" y="258400"/>
                  </a:cubicBezTo>
                  <a:lnTo>
                    <a:pt x="30400" y="258400"/>
                  </a:lnTo>
                  <a:cubicBezTo>
                    <a:pt x="13619" y="258400"/>
                    <a:pt x="0" y="244781"/>
                    <a:pt x="0" y="228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按是否查看代码划分</a:t>
              </a:r>
            </a:p>
          </p:txBody>
        </p:sp>
        <p:sp>
          <p:nvSpPr>
            <p:cNvPr id="108" name="MainTopic"/>
            <p:cNvSpPr/>
            <p:nvPr/>
          </p:nvSpPr>
          <p:spPr>
            <a:xfrm>
              <a:off x="1535800" y="3299800"/>
              <a:ext cx="539600" cy="258400"/>
            </a:xfrm>
            <a:custGeom>
              <a:avLst/>
              <a:gdLst>
                <a:gd name="rtl" fmla="*/ 131480 w 539600"/>
                <a:gd name="rtt" fmla="*/ 67640 h 258400"/>
                <a:gd name="rtr" fmla="*/ 405080 w 539600"/>
                <a:gd name="rtb" fmla="*/ 204440 h 258400"/>
              </a:gdLst>
              <a:ahLst/>
              <a:cxnLst/>
              <a:rect l="rtl" t="rtt" r="rtr" b="rtb"/>
              <a:pathLst>
                <a:path w="539600" h="258400">
                  <a:moveTo>
                    <a:pt x="30400" y="0"/>
                  </a:moveTo>
                  <a:lnTo>
                    <a:pt x="509200" y="0"/>
                  </a:lnTo>
                  <a:cubicBezTo>
                    <a:pt x="525981" y="0"/>
                    <a:pt x="539600" y="13619"/>
                    <a:pt x="539600" y="30400"/>
                  </a:cubicBezTo>
                  <a:lnTo>
                    <a:pt x="539600" y="228000"/>
                  </a:lnTo>
                  <a:cubicBezTo>
                    <a:pt x="539600" y="244781"/>
                    <a:pt x="525981" y="258400"/>
                    <a:pt x="509200" y="258400"/>
                  </a:cubicBezTo>
                  <a:lnTo>
                    <a:pt x="30400" y="258400"/>
                  </a:lnTo>
                  <a:cubicBezTo>
                    <a:pt x="13619" y="258400"/>
                    <a:pt x="0" y="244781"/>
                    <a:pt x="0" y="228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其他</a:t>
              </a:r>
            </a:p>
          </p:txBody>
        </p:sp>
        <p:sp>
          <p:nvSpPr>
            <p:cNvPr id="110" name="SubTopic"/>
            <p:cNvSpPr/>
            <p:nvPr/>
          </p:nvSpPr>
          <p:spPr>
            <a:xfrm>
              <a:off x="798600" y="3145900"/>
              <a:ext cx="532000" cy="155800"/>
            </a:xfrm>
            <a:custGeom>
              <a:avLst/>
              <a:gdLst>
                <a:gd name="rtl" fmla="*/ 53200 w 532000"/>
                <a:gd name="rtt" fmla="*/ 26980 h 155800"/>
                <a:gd name="rtr" fmla="*/ 478800 w 532000"/>
                <a:gd name="rtb" fmla="*/ 140980 h 155800"/>
              </a:gdLst>
              <a:ahLst/>
              <a:cxnLst/>
              <a:rect l="rtl" t="rtt" r="rtr" b="rtb"/>
              <a:pathLst>
                <a:path w="532000" h="155800" stroke="0">
                  <a:moveTo>
                    <a:pt x="0" y="0"/>
                  </a:moveTo>
                  <a:lnTo>
                    <a:pt x="532000" y="0"/>
                  </a:lnTo>
                  <a:lnTo>
                    <a:pt x="5320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532000" h="155800" fill="none">
                  <a:moveTo>
                    <a:pt x="0" y="155800"/>
                  </a:moveTo>
                  <a:lnTo>
                    <a:pt x="5320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回归测试</a:t>
              </a:r>
            </a:p>
          </p:txBody>
        </p:sp>
        <p:sp>
          <p:nvSpPr>
            <p:cNvPr id="112" name="SubTopic"/>
            <p:cNvSpPr/>
            <p:nvPr/>
          </p:nvSpPr>
          <p:spPr>
            <a:xfrm>
              <a:off x="798600" y="3351100"/>
              <a:ext cx="532000" cy="155800"/>
            </a:xfrm>
            <a:custGeom>
              <a:avLst/>
              <a:gdLst>
                <a:gd name="rtl" fmla="*/ 53200 w 532000"/>
                <a:gd name="rtt" fmla="*/ 26980 h 155800"/>
                <a:gd name="rtr" fmla="*/ 478800 w 532000"/>
                <a:gd name="rtb" fmla="*/ 140980 h 155800"/>
              </a:gdLst>
              <a:ahLst/>
              <a:cxnLst/>
              <a:rect l="rtl" t="rtt" r="rtr" b="rtb"/>
              <a:pathLst>
                <a:path w="532000" h="155800" stroke="0">
                  <a:moveTo>
                    <a:pt x="0" y="0"/>
                  </a:moveTo>
                  <a:lnTo>
                    <a:pt x="532000" y="0"/>
                  </a:lnTo>
                  <a:lnTo>
                    <a:pt x="5320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532000" h="155800" fill="none">
                  <a:moveTo>
                    <a:pt x="0" y="155800"/>
                  </a:moveTo>
                  <a:lnTo>
                    <a:pt x="5320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冒烟测试</a:t>
              </a:r>
            </a:p>
          </p:txBody>
        </p:sp>
        <p:sp>
          <p:nvSpPr>
            <p:cNvPr id="114" name="SubTopic"/>
            <p:cNvSpPr/>
            <p:nvPr/>
          </p:nvSpPr>
          <p:spPr>
            <a:xfrm>
              <a:off x="798600" y="3556300"/>
              <a:ext cx="532000" cy="155800"/>
            </a:xfrm>
            <a:custGeom>
              <a:avLst/>
              <a:gdLst>
                <a:gd name="rtl" fmla="*/ 53200 w 532000"/>
                <a:gd name="rtt" fmla="*/ 26980 h 155800"/>
                <a:gd name="rtr" fmla="*/ 478800 w 532000"/>
                <a:gd name="rtb" fmla="*/ 140980 h 155800"/>
              </a:gdLst>
              <a:ahLst/>
              <a:cxnLst/>
              <a:rect l="rtl" t="rtt" r="rtr" b="rtb"/>
              <a:pathLst>
                <a:path w="532000" h="155800" stroke="0">
                  <a:moveTo>
                    <a:pt x="0" y="0"/>
                  </a:moveTo>
                  <a:lnTo>
                    <a:pt x="532000" y="0"/>
                  </a:lnTo>
                  <a:lnTo>
                    <a:pt x="5320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532000" h="155800" fill="none">
                  <a:moveTo>
                    <a:pt x="0" y="155800"/>
                  </a:moveTo>
                  <a:lnTo>
                    <a:pt x="5320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随机测试</a:t>
              </a:r>
            </a:p>
          </p:txBody>
        </p:sp>
        <p:sp>
          <p:nvSpPr>
            <p:cNvPr id="116" name="SubTopic"/>
            <p:cNvSpPr/>
            <p:nvPr/>
          </p:nvSpPr>
          <p:spPr>
            <a:xfrm>
              <a:off x="5495400" y="2021100"/>
              <a:ext cx="532000" cy="155800"/>
            </a:xfrm>
            <a:custGeom>
              <a:avLst/>
              <a:gdLst>
                <a:gd name="rtl" fmla="*/ 53200 w 532000"/>
                <a:gd name="rtt" fmla="*/ 26980 h 155800"/>
                <a:gd name="rtr" fmla="*/ 478800 w 532000"/>
                <a:gd name="rtb" fmla="*/ 140980 h 155800"/>
              </a:gdLst>
              <a:ahLst/>
              <a:cxnLst/>
              <a:rect l="rtl" t="rtt" r="rtr" b="rtb"/>
              <a:pathLst>
                <a:path w="532000" h="155800" stroke="0">
                  <a:moveTo>
                    <a:pt x="0" y="0"/>
                  </a:moveTo>
                  <a:lnTo>
                    <a:pt x="532000" y="0"/>
                  </a:lnTo>
                  <a:lnTo>
                    <a:pt x="5320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532000" h="155800" fill="none">
                  <a:moveTo>
                    <a:pt x="0" y="155800"/>
                  </a:moveTo>
                  <a:lnTo>
                    <a:pt x="5320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单元测试</a:t>
              </a:r>
            </a:p>
          </p:txBody>
        </p:sp>
        <p:sp>
          <p:nvSpPr>
            <p:cNvPr id="118" name="SubTopic"/>
            <p:cNvSpPr/>
            <p:nvPr/>
          </p:nvSpPr>
          <p:spPr>
            <a:xfrm>
              <a:off x="5495400" y="2841900"/>
              <a:ext cx="532000" cy="155800"/>
            </a:xfrm>
            <a:custGeom>
              <a:avLst/>
              <a:gdLst>
                <a:gd name="rtl" fmla="*/ 53200 w 532000"/>
                <a:gd name="rtt" fmla="*/ 26980 h 155800"/>
                <a:gd name="rtr" fmla="*/ 478800 w 532000"/>
                <a:gd name="rtb" fmla="*/ 140980 h 155800"/>
              </a:gdLst>
              <a:ahLst/>
              <a:cxnLst/>
              <a:rect l="rtl" t="rtt" r="rtr" b="rtb"/>
              <a:pathLst>
                <a:path w="532000" h="155800" stroke="0">
                  <a:moveTo>
                    <a:pt x="0" y="0"/>
                  </a:moveTo>
                  <a:lnTo>
                    <a:pt x="532000" y="0"/>
                  </a:lnTo>
                  <a:lnTo>
                    <a:pt x="5320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532000" h="155800" fill="none">
                  <a:moveTo>
                    <a:pt x="0" y="155800"/>
                  </a:moveTo>
                  <a:lnTo>
                    <a:pt x="5320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集成测试</a:t>
              </a:r>
            </a:p>
          </p:txBody>
        </p:sp>
        <p:sp>
          <p:nvSpPr>
            <p:cNvPr id="120" name="SubTopic"/>
            <p:cNvSpPr/>
            <p:nvPr/>
          </p:nvSpPr>
          <p:spPr>
            <a:xfrm>
              <a:off x="5495400" y="3252300"/>
              <a:ext cx="532000" cy="155800"/>
            </a:xfrm>
            <a:custGeom>
              <a:avLst/>
              <a:gdLst>
                <a:gd name="rtl" fmla="*/ 53200 w 532000"/>
                <a:gd name="rtt" fmla="*/ 26980 h 155800"/>
                <a:gd name="rtr" fmla="*/ 478800 w 532000"/>
                <a:gd name="rtb" fmla="*/ 140980 h 155800"/>
              </a:gdLst>
              <a:ahLst/>
              <a:cxnLst/>
              <a:rect l="rtl" t="rtt" r="rtr" b="rtb"/>
              <a:pathLst>
                <a:path w="532000" h="155800" stroke="0">
                  <a:moveTo>
                    <a:pt x="0" y="0"/>
                  </a:moveTo>
                  <a:lnTo>
                    <a:pt x="532000" y="0"/>
                  </a:lnTo>
                  <a:lnTo>
                    <a:pt x="5320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532000" h="155800" fill="none">
                  <a:moveTo>
                    <a:pt x="0" y="155800"/>
                  </a:moveTo>
                  <a:lnTo>
                    <a:pt x="5320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系统测试</a:t>
              </a:r>
            </a:p>
          </p:txBody>
        </p:sp>
        <p:sp>
          <p:nvSpPr>
            <p:cNvPr id="122" name="SubTopic"/>
            <p:cNvSpPr/>
            <p:nvPr/>
          </p:nvSpPr>
          <p:spPr>
            <a:xfrm>
              <a:off x="5495400" y="3457500"/>
              <a:ext cx="532000" cy="155800"/>
            </a:xfrm>
            <a:custGeom>
              <a:avLst/>
              <a:gdLst>
                <a:gd name="rtl" fmla="*/ 53200 w 532000"/>
                <a:gd name="rtt" fmla="*/ 26980 h 155800"/>
                <a:gd name="rtr" fmla="*/ 478800 w 532000"/>
                <a:gd name="rtb" fmla="*/ 140980 h 155800"/>
              </a:gdLst>
              <a:ahLst/>
              <a:cxnLst/>
              <a:rect l="rtl" t="rtt" r="rtr" b="rtb"/>
              <a:pathLst>
                <a:path w="532000" h="155800" stroke="0">
                  <a:moveTo>
                    <a:pt x="0" y="0"/>
                  </a:moveTo>
                  <a:lnTo>
                    <a:pt x="532000" y="0"/>
                  </a:lnTo>
                  <a:lnTo>
                    <a:pt x="5320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532000" h="155800" fill="none">
                  <a:moveTo>
                    <a:pt x="0" y="155800"/>
                  </a:moveTo>
                  <a:lnTo>
                    <a:pt x="5320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验收测试</a:t>
              </a:r>
            </a:p>
          </p:txBody>
        </p:sp>
        <p:sp>
          <p:nvSpPr>
            <p:cNvPr id="124" name="SubTopic"/>
            <p:cNvSpPr/>
            <p:nvPr/>
          </p:nvSpPr>
          <p:spPr>
            <a:xfrm>
              <a:off x="5981800" y="3864100"/>
              <a:ext cx="532000" cy="155800"/>
            </a:xfrm>
            <a:custGeom>
              <a:avLst/>
              <a:gdLst>
                <a:gd name="rtl" fmla="*/ 53200 w 532000"/>
                <a:gd name="rtt" fmla="*/ 26980 h 155800"/>
                <a:gd name="rtr" fmla="*/ 478800 w 532000"/>
                <a:gd name="rtb" fmla="*/ 140980 h 155800"/>
              </a:gdLst>
              <a:ahLst/>
              <a:cxnLst/>
              <a:rect l="rtl" t="rtt" r="rtr" b="rtb"/>
              <a:pathLst>
                <a:path w="532000" h="155800" stroke="0">
                  <a:moveTo>
                    <a:pt x="0" y="0"/>
                  </a:moveTo>
                  <a:lnTo>
                    <a:pt x="532000" y="0"/>
                  </a:lnTo>
                  <a:lnTo>
                    <a:pt x="5320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532000" h="155800" fill="none">
                  <a:moveTo>
                    <a:pt x="0" y="155800"/>
                  </a:moveTo>
                  <a:lnTo>
                    <a:pt x="5320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静态测试</a:t>
              </a:r>
            </a:p>
          </p:txBody>
        </p:sp>
        <p:sp>
          <p:nvSpPr>
            <p:cNvPr id="126" name="SubTopic"/>
            <p:cNvSpPr/>
            <p:nvPr/>
          </p:nvSpPr>
          <p:spPr>
            <a:xfrm>
              <a:off x="5981800" y="4069300"/>
              <a:ext cx="532000" cy="155800"/>
            </a:xfrm>
            <a:custGeom>
              <a:avLst/>
              <a:gdLst>
                <a:gd name="rtl" fmla="*/ 53200 w 532000"/>
                <a:gd name="rtt" fmla="*/ 26980 h 155800"/>
                <a:gd name="rtr" fmla="*/ 478800 w 532000"/>
                <a:gd name="rtb" fmla="*/ 140980 h 155800"/>
              </a:gdLst>
              <a:ahLst/>
              <a:cxnLst/>
              <a:rect l="rtl" t="rtt" r="rtr" b="rtb"/>
              <a:pathLst>
                <a:path w="532000" h="155800" stroke="0">
                  <a:moveTo>
                    <a:pt x="0" y="0"/>
                  </a:moveTo>
                  <a:lnTo>
                    <a:pt x="532000" y="0"/>
                  </a:lnTo>
                  <a:lnTo>
                    <a:pt x="5320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532000" h="155800" fill="none">
                  <a:moveTo>
                    <a:pt x="0" y="155800"/>
                  </a:moveTo>
                  <a:lnTo>
                    <a:pt x="5320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动态测试</a:t>
              </a:r>
            </a:p>
          </p:txBody>
        </p:sp>
        <p:sp>
          <p:nvSpPr>
            <p:cNvPr id="128" name="SubTopic"/>
            <p:cNvSpPr/>
            <p:nvPr/>
          </p:nvSpPr>
          <p:spPr>
            <a:xfrm>
              <a:off x="5981800" y="4475900"/>
              <a:ext cx="532000" cy="155800"/>
            </a:xfrm>
            <a:custGeom>
              <a:avLst/>
              <a:gdLst>
                <a:gd name="rtl" fmla="*/ 53200 w 532000"/>
                <a:gd name="rtt" fmla="*/ 26980 h 155800"/>
                <a:gd name="rtr" fmla="*/ 478800 w 532000"/>
                <a:gd name="rtb" fmla="*/ 140980 h 155800"/>
              </a:gdLst>
              <a:ahLst/>
              <a:cxnLst/>
              <a:rect l="rtl" t="rtt" r="rtr" b="rtb"/>
              <a:pathLst>
                <a:path w="532000" h="155800" stroke="0">
                  <a:moveTo>
                    <a:pt x="0" y="0"/>
                  </a:moveTo>
                  <a:lnTo>
                    <a:pt x="532000" y="0"/>
                  </a:lnTo>
                  <a:lnTo>
                    <a:pt x="5320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532000" h="155800" fill="none">
                  <a:moveTo>
                    <a:pt x="0" y="155800"/>
                  </a:moveTo>
                  <a:lnTo>
                    <a:pt x="5320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白盒测试</a:t>
              </a:r>
            </a:p>
          </p:txBody>
        </p:sp>
        <p:sp>
          <p:nvSpPr>
            <p:cNvPr id="130" name="SubTopic"/>
            <p:cNvSpPr/>
            <p:nvPr/>
          </p:nvSpPr>
          <p:spPr>
            <a:xfrm>
              <a:off x="5981800" y="4783700"/>
              <a:ext cx="532000" cy="155800"/>
            </a:xfrm>
            <a:custGeom>
              <a:avLst/>
              <a:gdLst>
                <a:gd name="rtl" fmla="*/ 53200 w 532000"/>
                <a:gd name="rtt" fmla="*/ 26980 h 155800"/>
                <a:gd name="rtr" fmla="*/ 478800 w 532000"/>
                <a:gd name="rtb" fmla="*/ 140980 h 155800"/>
              </a:gdLst>
              <a:ahLst/>
              <a:cxnLst/>
              <a:rect l="rtl" t="rtt" r="rtr" b="rtb"/>
              <a:pathLst>
                <a:path w="532000" h="155800" stroke="0">
                  <a:moveTo>
                    <a:pt x="0" y="0"/>
                  </a:moveTo>
                  <a:lnTo>
                    <a:pt x="532000" y="0"/>
                  </a:lnTo>
                  <a:lnTo>
                    <a:pt x="5320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532000" h="155800" fill="none">
                  <a:moveTo>
                    <a:pt x="0" y="155800"/>
                  </a:moveTo>
                  <a:lnTo>
                    <a:pt x="5320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黑盒测试</a:t>
              </a:r>
            </a:p>
          </p:txBody>
        </p:sp>
        <p:sp>
          <p:nvSpPr>
            <p:cNvPr id="132" name="SubTopic"/>
            <p:cNvSpPr/>
            <p:nvPr/>
          </p:nvSpPr>
          <p:spPr>
            <a:xfrm>
              <a:off x="5981800" y="5091500"/>
              <a:ext cx="532000" cy="155800"/>
            </a:xfrm>
            <a:custGeom>
              <a:avLst/>
              <a:gdLst>
                <a:gd name="rtl" fmla="*/ 53200 w 532000"/>
                <a:gd name="rtt" fmla="*/ 26980 h 155800"/>
                <a:gd name="rtr" fmla="*/ 478800 w 532000"/>
                <a:gd name="rtb" fmla="*/ 140980 h 155800"/>
              </a:gdLst>
              <a:ahLst/>
              <a:cxnLst/>
              <a:rect l="rtl" t="rtt" r="rtr" b="rtb"/>
              <a:pathLst>
                <a:path w="532000" h="155800" stroke="0">
                  <a:moveTo>
                    <a:pt x="0" y="0"/>
                  </a:moveTo>
                  <a:lnTo>
                    <a:pt x="532000" y="0"/>
                  </a:lnTo>
                  <a:lnTo>
                    <a:pt x="5320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532000" h="155800" fill="none">
                  <a:moveTo>
                    <a:pt x="0" y="155800"/>
                  </a:moveTo>
                  <a:lnTo>
                    <a:pt x="5320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灰盒测试</a:t>
              </a:r>
            </a:p>
          </p:txBody>
        </p:sp>
        <p:sp>
          <p:nvSpPr>
            <p:cNvPr id="134" name="SubTopic"/>
            <p:cNvSpPr/>
            <p:nvPr/>
          </p:nvSpPr>
          <p:spPr>
            <a:xfrm>
              <a:off x="6232600" y="1610700"/>
              <a:ext cx="729600" cy="155800"/>
            </a:xfrm>
            <a:custGeom>
              <a:avLst/>
              <a:gdLst>
                <a:gd name="rtl" fmla="*/ 53200 w 729600"/>
                <a:gd name="rtt" fmla="*/ 26980 h 155800"/>
                <a:gd name="rtr" fmla="*/ 676400 w 729600"/>
                <a:gd name="rtb" fmla="*/ 140980 h 155800"/>
              </a:gdLst>
              <a:ahLst/>
              <a:cxnLst/>
              <a:rect l="rtl" t="rtt" r="rtr" b="rtb"/>
              <a:pathLst>
                <a:path w="729600" h="155800" stroke="0">
                  <a:moveTo>
                    <a:pt x="0" y="0"/>
                  </a:moveTo>
                  <a:lnTo>
                    <a:pt x="729600" y="0"/>
                  </a:lnTo>
                  <a:lnTo>
                    <a:pt x="7296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729600" h="155800" fill="none">
                  <a:moveTo>
                    <a:pt x="0" y="155800"/>
                  </a:moveTo>
                  <a:lnTo>
                    <a:pt x="7296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模块接口测试</a:t>
              </a:r>
            </a:p>
          </p:txBody>
        </p:sp>
        <p:sp>
          <p:nvSpPr>
            <p:cNvPr id="136" name="SubTopic"/>
            <p:cNvSpPr/>
            <p:nvPr/>
          </p:nvSpPr>
          <p:spPr>
            <a:xfrm>
              <a:off x="6232600" y="1815900"/>
              <a:ext cx="927200" cy="155800"/>
            </a:xfrm>
            <a:custGeom>
              <a:avLst/>
              <a:gdLst>
                <a:gd name="rtl" fmla="*/ 53200 w 927200"/>
                <a:gd name="rtt" fmla="*/ 26980 h 155800"/>
                <a:gd name="rtr" fmla="*/ 874000 w 927200"/>
                <a:gd name="rtb" fmla="*/ 140980 h 155800"/>
              </a:gdLst>
              <a:ahLst/>
              <a:cxnLst/>
              <a:rect l="rtl" t="rtt" r="rtr" b="rtb"/>
              <a:pathLst>
                <a:path w="927200" h="155800" stroke="0">
                  <a:moveTo>
                    <a:pt x="0" y="0"/>
                  </a:moveTo>
                  <a:lnTo>
                    <a:pt x="927200" y="0"/>
                  </a:lnTo>
                  <a:lnTo>
                    <a:pt x="9272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927200" h="155800" fill="none">
                  <a:moveTo>
                    <a:pt x="0" y="155800"/>
                  </a:moveTo>
                  <a:lnTo>
                    <a:pt x="9272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局部数据结构测试</a:t>
              </a:r>
            </a:p>
          </p:txBody>
        </p:sp>
        <p:sp>
          <p:nvSpPr>
            <p:cNvPr id="138" name="SubTopic"/>
            <p:cNvSpPr/>
            <p:nvPr/>
          </p:nvSpPr>
          <p:spPr>
            <a:xfrm>
              <a:off x="6232600" y="2021100"/>
              <a:ext cx="927200" cy="155800"/>
            </a:xfrm>
            <a:custGeom>
              <a:avLst/>
              <a:gdLst>
                <a:gd name="rtl" fmla="*/ 53200 w 927200"/>
                <a:gd name="rtt" fmla="*/ 26980 h 155800"/>
                <a:gd name="rtr" fmla="*/ 874000 w 927200"/>
                <a:gd name="rtb" fmla="*/ 140980 h 155800"/>
              </a:gdLst>
              <a:ahLst/>
              <a:cxnLst/>
              <a:rect l="rtl" t="rtt" r="rtr" b="rtb"/>
              <a:pathLst>
                <a:path w="927200" h="155800" stroke="0">
                  <a:moveTo>
                    <a:pt x="0" y="0"/>
                  </a:moveTo>
                  <a:lnTo>
                    <a:pt x="927200" y="0"/>
                  </a:lnTo>
                  <a:lnTo>
                    <a:pt x="9272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927200" h="155800" fill="none">
                  <a:moveTo>
                    <a:pt x="0" y="155800"/>
                  </a:moveTo>
                  <a:lnTo>
                    <a:pt x="9272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独立执行路径测试</a:t>
              </a:r>
            </a:p>
          </p:txBody>
        </p:sp>
        <p:sp>
          <p:nvSpPr>
            <p:cNvPr id="140" name="SubTopic"/>
            <p:cNvSpPr/>
            <p:nvPr/>
          </p:nvSpPr>
          <p:spPr>
            <a:xfrm>
              <a:off x="6232600" y="2226300"/>
              <a:ext cx="927200" cy="155800"/>
            </a:xfrm>
            <a:custGeom>
              <a:avLst/>
              <a:gdLst>
                <a:gd name="rtl" fmla="*/ 53200 w 927200"/>
                <a:gd name="rtt" fmla="*/ 26980 h 155800"/>
                <a:gd name="rtr" fmla="*/ 874000 w 927200"/>
                <a:gd name="rtb" fmla="*/ 140980 h 155800"/>
              </a:gdLst>
              <a:ahLst/>
              <a:cxnLst/>
              <a:rect l="rtl" t="rtt" r="rtr" b="rtb"/>
              <a:pathLst>
                <a:path w="927200" h="155800" stroke="0">
                  <a:moveTo>
                    <a:pt x="0" y="0"/>
                  </a:moveTo>
                  <a:lnTo>
                    <a:pt x="927200" y="0"/>
                  </a:lnTo>
                  <a:lnTo>
                    <a:pt x="9272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927200" h="155800" fill="none">
                  <a:moveTo>
                    <a:pt x="0" y="155800"/>
                  </a:moveTo>
                  <a:lnTo>
                    <a:pt x="9272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错误处理路径测试</a:t>
              </a:r>
            </a:p>
          </p:txBody>
        </p:sp>
        <p:sp>
          <p:nvSpPr>
            <p:cNvPr id="142" name="SubTopic"/>
            <p:cNvSpPr/>
            <p:nvPr/>
          </p:nvSpPr>
          <p:spPr>
            <a:xfrm>
              <a:off x="6232600" y="2431500"/>
              <a:ext cx="729600" cy="155800"/>
            </a:xfrm>
            <a:custGeom>
              <a:avLst/>
              <a:gdLst>
                <a:gd name="rtl" fmla="*/ 53200 w 729600"/>
                <a:gd name="rtt" fmla="*/ 26980 h 155800"/>
                <a:gd name="rtr" fmla="*/ 676400 w 729600"/>
                <a:gd name="rtb" fmla="*/ 140980 h 155800"/>
              </a:gdLst>
              <a:ahLst/>
              <a:cxnLst/>
              <a:rect l="rtl" t="rtt" r="rtr" b="rtb"/>
              <a:pathLst>
                <a:path w="729600" h="155800" stroke="0">
                  <a:moveTo>
                    <a:pt x="0" y="0"/>
                  </a:moveTo>
                  <a:lnTo>
                    <a:pt x="729600" y="0"/>
                  </a:lnTo>
                  <a:lnTo>
                    <a:pt x="7296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729600" h="155800" fill="none">
                  <a:moveTo>
                    <a:pt x="0" y="155800"/>
                  </a:moveTo>
                  <a:lnTo>
                    <a:pt x="7296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边界条件测试</a:t>
              </a:r>
            </a:p>
          </p:txBody>
        </p:sp>
        <p:sp>
          <p:nvSpPr>
            <p:cNvPr id="144" name="SubTopic"/>
            <p:cNvSpPr/>
            <p:nvPr/>
          </p:nvSpPr>
          <p:spPr>
            <a:xfrm>
              <a:off x="6232600" y="2636700"/>
              <a:ext cx="2112800" cy="155800"/>
            </a:xfrm>
            <a:custGeom>
              <a:avLst/>
              <a:gdLst>
                <a:gd name="rtl" fmla="*/ 53200 w 2112800"/>
                <a:gd name="rtt" fmla="*/ 26980 h 155800"/>
                <a:gd name="rtr" fmla="*/ 2059600 w 2112800"/>
                <a:gd name="rtb" fmla="*/ 140980 h 155800"/>
              </a:gdLst>
              <a:ahLst/>
              <a:cxnLst/>
              <a:rect l="rtl" t="rtt" r="rtr" b="rtb"/>
              <a:pathLst>
                <a:path w="2112800" h="155800" stroke="0">
                  <a:moveTo>
                    <a:pt x="0" y="0"/>
                  </a:moveTo>
                  <a:lnTo>
                    <a:pt x="2112800" y="0"/>
                  </a:lnTo>
                  <a:lnTo>
                    <a:pt x="21128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2112800" h="155800" fill="none">
                  <a:moveTo>
                    <a:pt x="0" y="155800"/>
                  </a:moveTo>
                  <a:lnTo>
                    <a:pt x="21128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验证组成软件系统的各模块的接口和交互作用</a:t>
              </a:r>
            </a:p>
          </p:txBody>
        </p:sp>
        <p:sp>
          <p:nvSpPr>
            <p:cNvPr id="146" name="SubTopic"/>
            <p:cNvSpPr/>
            <p:nvPr/>
          </p:nvSpPr>
          <p:spPr>
            <a:xfrm>
              <a:off x="6232600" y="2841900"/>
              <a:ext cx="927200" cy="155800"/>
            </a:xfrm>
            <a:custGeom>
              <a:avLst/>
              <a:gdLst>
                <a:gd name="rtl" fmla="*/ 53200 w 927200"/>
                <a:gd name="rtt" fmla="*/ 26980 h 155800"/>
                <a:gd name="rtr" fmla="*/ 874000 w 927200"/>
                <a:gd name="rtb" fmla="*/ 140980 h 155800"/>
              </a:gdLst>
              <a:ahLst/>
              <a:cxnLst/>
              <a:rect l="rtl" t="rtt" r="rtr" b="rtb"/>
              <a:pathLst>
                <a:path w="927200" h="155800" stroke="0">
                  <a:moveTo>
                    <a:pt x="0" y="0"/>
                  </a:moveTo>
                  <a:lnTo>
                    <a:pt x="927200" y="0"/>
                  </a:lnTo>
                  <a:lnTo>
                    <a:pt x="9272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927200" h="155800" fill="none">
                  <a:moveTo>
                    <a:pt x="0" y="155800"/>
                  </a:moveTo>
                  <a:lnTo>
                    <a:pt x="9272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非增量式集成方法</a:t>
              </a:r>
            </a:p>
          </p:txBody>
        </p:sp>
        <p:sp>
          <p:nvSpPr>
            <p:cNvPr id="148" name="SubTopic"/>
            <p:cNvSpPr/>
            <p:nvPr/>
          </p:nvSpPr>
          <p:spPr>
            <a:xfrm>
              <a:off x="6232600" y="3047100"/>
              <a:ext cx="828400" cy="155800"/>
            </a:xfrm>
            <a:custGeom>
              <a:avLst/>
              <a:gdLst>
                <a:gd name="rtl" fmla="*/ 53200 w 828400"/>
                <a:gd name="rtt" fmla="*/ 26980 h 155800"/>
                <a:gd name="rtr" fmla="*/ 775200 w 828400"/>
                <a:gd name="rtb" fmla="*/ 140980 h 155800"/>
              </a:gdLst>
              <a:ahLst/>
              <a:cxnLst/>
              <a:rect l="rtl" t="rtt" r="rtr" b="rtb"/>
              <a:pathLst>
                <a:path w="828400" h="155800" stroke="0">
                  <a:moveTo>
                    <a:pt x="0" y="0"/>
                  </a:moveTo>
                  <a:lnTo>
                    <a:pt x="828400" y="0"/>
                  </a:lnTo>
                  <a:lnTo>
                    <a:pt x="8284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828400" h="155800" fill="none">
                  <a:moveTo>
                    <a:pt x="0" y="155800"/>
                  </a:moveTo>
                  <a:lnTo>
                    <a:pt x="8284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增量式集成方法</a:t>
              </a:r>
            </a:p>
          </p:txBody>
        </p:sp>
        <p:sp>
          <p:nvSpPr>
            <p:cNvPr id="150" name="SubTopic"/>
            <p:cNvSpPr/>
            <p:nvPr/>
          </p:nvSpPr>
          <p:spPr>
            <a:xfrm>
              <a:off x="6719000" y="4681100"/>
              <a:ext cx="532000" cy="155800"/>
            </a:xfrm>
            <a:custGeom>
              <a:avLst/>
              <a:gdLst>
                <a:gd name="rtl" fmla="*/ 53200 w 532000"/>
                <a:gd name="rtt" fmla="*/ 26980 h 155800"/>
                <a:gd name="rtr" fmla="*/ 478800 w 532000"/>
                <a:gd name="rtb" fmla="*/ 140980 h 155800"/>
              </a:gdLst>
              <a:ahLst/>
              <a:cxnLst/>
              <a:rect l="rtl" t="rtt" r="rtr" b="rtb"/>
              <a:pathLst>
                <a:path w="532000" h="155800" stroke="0">
                  <a:moveTo>
                    <a:pt x="0" y="0"/>
                  </a:moveTo>
                  <a:lnTo>
                    <a:pt x="532000" y="0"/>
                  </a:lnTo>
                  <a:lnTo>
                    <a:pt x="5320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532000" h="155800" fill="none">
                  <a:moveTo>
                    <a:pt x="0" y="155800"/>
                  </a:moveTo>
                  <a:lnTo>
                    <a:pt x="5320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功能测试</a:t>
              </a:r>
            </a:p>
          </p:txBody>
        </p:sp>
        <p:sp>
          <p:nvSpPr>
            <p:cNvPr id="152" name="SubTopic"/>
            <p:cNvSpPr/>
            <p:nvPr/>
          </p:nvSpPr>
          <p:spPr>
            <a:xfrm>
              <a:off x="6719000" y="4886300"/>
              <a:ext cx="532000" cy="155800"/>
            </a:xfrm>
            <a:custGeom>
              <a:avLst/>
              <a:gdLst>
                <a:gd name="rtl" fmla="*/ 53200 w 532000"/>
                <a:gd name="rtt" fmla="*/ 26980 h 155800"/>
                <a:gd name="rtr" fmla="*/ 478800 w 532000"/>
                <a:gd name="rtb" fmla="*/ 140980 h 155800"/>
              </a:gdLst>
              <a:ahLst/>
              <a:cxnLst/>
              <a:rect l="rtl" t="rtt" r="rtr" b="rtb"/>
              <a:pathLst>
                <a:path w="532000" h="155800" stroke="0">
                  <a:moveTo>
                    <a:pt x="0" y="0"/>
                  </a:moveTo>
                  <a:lnTo>
                    <a:pt x="532000" y="0"/>
                  </a:lnTo>
                  <a:lnTo>
                    <a:pt x="5320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532000" h="155800" fill="none">
                  <a:moveTo>
                    <a:pt x="0" y="155800"/>
                  </a:moveTo>
                  <a:lnTo>
                    <a:pt x="5320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性能测试</a:t>
              </a:r>
            </a:p>
          </p:txBody>
        </p:sp>
      </p:grpSp>
      <p:sp>
        <p:nvSpPr>
          <p:cNvPr id="2" name="五角星 1"/>
          <p:cNvSpPr/>
          <p:nvPr/>
        </p:nvSpPr>
        <p:spPr>
          <a:xfrm>
            <a:off x="9290685" y="5304155"/>
            <a:ext cx="154305" cy="141605"/>
          </a:xfrm>
          <a:prstGeom prst="star5">
            <a:avLst/>
          </a:prstGeom>
          <a:solidFill>
            <a:srgbClr val="23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五角星 2"/>
          <p:cNvSpPr/>
          <p:nvPr/>
        </p:nvSpPr>
        <p:spPr>
          <a:xfrm>
            <a:off x="9303385" y="5608955"/>
            <a:ext cx="154305" cy="141605"/>
          </a:xfrm>
          <a:prstGeom prst="star5">
            <a:avLst/>
          </a:prstGeom>
          <a:solidFill>
            <a:srgbClr val="23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92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5"/>
          <p:cNvSpPr/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105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目前主流技术路线</a:t>
            </a:r>
            <a:r>
              <a:rPr lang="en-US" altLang="zh-C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- 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测试</a:t>
            </a:r>
            <a:endParaRPr lang="zh-CN" altLang="en-US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9865" y="79121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自动化测试</a:t>
            </a:r>
          </a:p>
        </p:txBody>
      </p:sp>
      <p:grpSp>
        <p:nvGrpSpPr>
          <p:cNvPr id="171" name="Group171"/>
          <p:cNvGrpSpPr/>
          <p:nvPr/>
        </p:nvGrpSpPr>
        <p:grpSpPr>
          <a:xfrm>
            <a:off x="3390537" y="141907"/>
            <a:ext cx="6289735" cy="6347422"/>
            <a:chOff x="1786600" y="687300"/>
            <a:chExt cx="5586000" cy="5637300"/>
          </a:xfrm>
        </p:grpSpPr>
        <p:sp>
          <p:nvSpPr>
            <p:cNvPr id="7" name="MMConnector"/>
            <p:cNvSpPr/>
            <p:nvPr/>
          </p:nvSpPr>
          <p:spPr>
            <a:xfrm>
              <a:off x="2824000" y="2610100"/>
              <a:ext cx="731652" cy="1432600"/>
            </a:xfrm>
            <a:custGeom>
              <a:avLst/>
              <a:gdLst/>
              <a:ahLst/>
              <a:cxnLst/>
              <a:rect l="0" t="0" r="0" b="0"/>
              <a:pathLst>
                <a:path w="731652" h="1432600" fill="none">
                  <a:moveTo>
                    <a:pt x="-226252" y="613700"/>
                  </a:moveTo>
                  <a:cubicBezTo>
                    <a:pt x="-2517" y="174109"/>
                    <a:pt x="-58101" y="-818900"/>
                    <a:pt x="505400" y="-8189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8" name="MMConnector"/>
            <p:cNvSpPr/>
            <p:nvPr/>
          </p:nvSpPr>
          <p:spPr>
            <a:xfrm>
              <a:off x="2824000" y="3429000"/>
              <a:ext cx="478800" cy="7600"/>
            </a:xfrm>
            <a:custGeom>
              <a:avLst/>
              <a:gdLst/>
              <a:ahLst/>
              <a:cxnLst/>
              <a:rect l="0" t="0" r="0" b="0"/>
              <a:pathLst>
                <a:path w="478800" h="7600" fill="none">
                  <a:moveTo>
                    <a:pt x="26600" y="0"/>
                  </a:moveTo>
                  <a:cubicBezTo>
                    <a:pt x="195215" y="0"/>
                    <a:pt x="350308" y="0"/>
                    <a:pt x="505400" y="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9" name="MMConnector"/>
            <p:cNvSpPr/>
            <p:nvPr/>
          </p:nvSpPr>
          <p:spPr>
            <a:xfrm>
              <a:off x="2824000" y="4247900"/>
              <a:ext cx="731652" cy="1432600"/>
            </a:xfrm>
            <a:custGeom>
              <a:avLst/>
              <a:gdLst/>
              <a:ahLst/>
              <a:cxnLst/>
              <a:rect l="0" t="0" r="0" b="0"/>
              <a:pathLst>
                <a:path w="731652" h="1432600" fill="none">
                  <a:moveTo>
                    <a:pt x="-226252" y="-613700"/>
                  </a:moveTo>
                  <a:cubicBezTo>
                    <a:pt x="-2517" y="-174109"/>
                    <a:pt x="-58101" y="818900"/>
                    <a:pt x="505400" y="8189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0" name="MMConnector"/>
            <p:cNvSpPr/>
            <p:nvPr/>
          </p:nvSpPr>
          <p:spPr>
            <a:xfrm>
              <a:off x="3910800" y="1317150"/>
              <a:ext cx="205200" cy="948100"/>
            </a:xfrm>
            <a:custGeom>
              <a:avLst/>
              <a:gdLst/>
              <a:ahLst/>
              <a:cxnLst/>
              <a:rect l="0" t="0" r="0" b="0"/>
              <a:pathLst>
                <a:path w="205200" h="948100" fill="none">
                  <a:moveTo>
                    <a:pt x="-102600" y="474050"/>
                  </a:moveTo>
                  <a:cubicBezTo>
                    <a:pt x="41040" y="474050"/>
                    <a:pt x="-102600" y="-474050"/>
                    <a:pt x="102600" y="-4740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" name="MMConnector"/>
            <p:cNvSpPr/>
            <p:nvPr/>
          </p:nvSpPr>
          <p:spPr>
            <a:xfrm>
              <a:off x="3910800" y="1419750"/>
              <a:ext cx="205200" cy="742900"/>
            </a:xfrm>
            <a:custGeom>
              <a:avLst/>
              <a:gdLst/>
              <a:ahLst/>
              <a:cxnLst/>
              <a:rect l="0" t="0" r="0" b="0"/>
              <a:pathLst>
                <a:path w="205200" h="742900" fill="none">
                  <a:moveTo>
                    <a:pt x="-102600" y="371450"/>
                  </a:moveTo>
                  <a:cubicBezTo>
                    <a:pt x="40357" y="371450"/>
                    <a:pt x="-101007" y="-371450"/>
                    <a:pt x="102600" y="-3714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" name="MMConnector"/>
            <p:cNvSpPr/>
            <p:nvPr/>
          </p:nvSpPr>
          <p:spPr>
            <a:xfrm>
              <a:off x="3910800" y="1522350"/>
              <a:ext cx="205200" cy="537700"/>
            </a:xfrm>
            <a:custGeom>
              <a:avLst/>
              <a:gdLst/>
              <a:ahLst/>
              <a:cxnLst/>
              <a:rect l="0" t="0" r="0" b="0"/>
              <a:pathLst>
                <a:path w="205200" h="537700" fill="none">
                  <a:moveTo>
                    <a:pt x="-102600" y="268850"/>
                  </a:moveTo>
                  <a:cubicBezTo>
                    <a:pt x="32224" y="268850"/>
                    <a:pt x="-82030" y="-268850"/>
                    <a:pt x="102600" y="-2688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" name="MMConnector"/>
            <p:cNvSpPr/>
            <p:nvPr/>
          </p:nvSpPr>
          <p:spPr>
            <a:xfrm>
              <a:off x="3910800" y="1881450"/>
              <a:ext cx="205200" cy="180500"/>
            </a:xfrm>
            <a:custGeom>
              <a:avLst/>
              <a:gdLst/>
              <a:ahLst/>
              <a:cxnLst/>
              <a:rect l="0" t="0" r="0" b="0"/>
              <a:pathLst>
                <a:path w="205200" h="180500" fill="none">
                  <a:moveTo>
                    <a:pt x="-102600" y="-90250"/>
                  </a:moveTo>
                  <a:cubicBezTo>
                    <a:pt x="324" y="-90250"/>
                    <a:pt x="-7597" y="90250"/>
                    <a:pt x="102600" y="902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4" name="MMConnector"/>
            <p:cNvSpPr/>
            <p:nvPr/>
          </p:nvSpPr>
          <p:spPr>
            <a:xfrm>
              <a:off x="3910800" y="2240550"/>
              <a:ext cx="205200" cy="898700"/>
            </a:xfrm>
            <a:custGeom>
              <a:avLst/>
              <a:gdLst/>
              <a:ahLst/>
              <a:cxnLst/>
              <a:rect l="0" t="0" r="0" b="0"/>
              <a:pathLst>
                <a:path w="205200" h="898700" fill="none">
                  <a:moveTo>
                    <a:pt x="-102600" y="-449350"/>
                  </a:moveTo>
                  <a:cubicBezTo>
                    <a:pt x="41040" y="-449350"/>
                    <a:pt x="-102600" y="449350"/>
                    <a:pt x="102600" y="4493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5" name="MMConnector"/>
            <p:cNvSpPr/>
            <p:nvPr/>
          </p:nvSpPr>
          <p:spPr>
            <a:xfrm>
              <a:off x="3910800" y="2343150"/>
              <a:ext cx="205200" cy="1103900"/>
            </a:xfrm>
            <a:custGeom>
              <a:avLst/>
              <a:gdLst/>
              <a:ahLst/>
              <a:cxnLst/>
              <a:rect l="0" t="0" r="0" b="0"/>
              <a:pathLst>
                <a:path w="205200" h="1103900" fill="none">
                  <a:moveTo>
                    <a:pt x="-102600" y="-551950"/>
                  </a:moveTo>
                  <a:cubicBezTo>
                    <a:pt x="41040" y="-551950"/>
                    <a:pt x="-102600" y="551950"/>
                    <a:pt x="102600" y="5519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6" name="MMConnector"/>
            <p:cNvSpPr/>
            <p:nvPr/>
          </p:nvSpPr>
          <p:spPr>
            <a:xfrm>
              <a:off x="4944400" y="1715200"/>
              <a:ext cx="205200" cy="513000"/>
            </a:xfrm>
            <a:custGeom>
              <a:avLst/>
              <a:gdLst/>
              <a:ahLst/>
              <a:cxnLst/>
              <a:rect l="0" t="0" r="0" b="0"/>
              <a:pathLst>
                <a:path w="205200" h="513000" fill="none">
                  <a:moveTo>
                    <a:pt x="-102600" y="256500"/>
                  </a:moveTo>
                  <a:cubicBezTo>
                    <a:pt x="30665" y="256500"/>
                    <a:pt x="-78392" y="-256500"/>
                    <a:pt x="102600" y="-2565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7" name="MMConnector"/>
            <p:cNvSpPr/>
            <p:nvPr/>
          </p:nvSpPr>
          <p:spPr>
            <a:xfrm>
              <a:off x="4944400" y="1817800"/>
              <a:ext cx="205200" cy="307800"/>
            </a:xfrm>
            <a:custGeom>
              <a:avLst/>
              <a:gdLst/>
              <a:ahLst/>
              <a:cxnLst/>
              <a:rect l="0" t="0" r="0" b="0"/>
              <a:pathLst>
                <a:path w="205200" h="307800" fill="none">
                  <a:moveTo>
                    <a:pt x="-102600" y="153900"/>
                  </a:moveTo>
                  <a:cubicBezTo>
                    <a:pt x="13681" y="153900"/>
                    <a:pt x="-38762" y="-153900"/>
                    <a:pt x="102600" y="-1539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8" name="MMConnector"/>
            <p:cNvSpPr/>
            <p:nvPr/>
          </p:nvSpPr>
          <p:spPr>
            <a:xfrm>
              <a:off x="4944400" y="1920400"/>
              <a:ext cx="205200" cy="102600"/>
            </a:xfrm>
            <a:custGeom>
              <a:avLst/>
              <a:gdLst/>
              <a:ahLst/>
              <a:cxnLst/>
              <a:rect l="0" t="0" r="0" b="0"/>
              <a:pathLst>
                <a:path w="205200" h="102600" fill="none">
                  <a:moveTo>
                    <a:pt x="-102600" y="51300"/>
                  </a:moveTo>
                  <a:cubicBezTo>
                    <a:pt x="-8510" y="51300"/>
                    <a:pt x="13017" y="-51300"/>
                    <a:pt x="102600" y="-513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9" name="MMConnector"/>
            <p:cNvSpPr/>
            <p:nvPr/>
          </p:nvSpPr>
          <p:spPr>
            <a:xfrm>
              <a:off x="4944400" y="2023000"/>
              <a:ext cx="205200" cy="102600"/>
            </a:xfrm>
            <a:custGeom>
              <a:avLst/>
              <a:gdLst/>
              <a:ahLst/>
              <a:cxnLst/>
              <a:rect l="0" t="0" r="0" b="0"/>
              <a:pathLst>
                <a:path w="205200" h="102600" fill="none">
                  <a:moveTo>
                    <a:pt x="-102600" y="-51300"/>
                  </a:moveTo>
                  <a:cubicBezTo>
                    <a:pt x="-8510" y="-51300"/>
                    <a:pt x="13017" y="51300"/>
                    <a:pt x="102600" y="513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0" name="MMConnector"/>
            <p:cNvSpPr/>
            <p:nvPr/>
          </p:nvSpPr>
          <p:spPr>
            <a:xfrm>
              <a:off x="4944400" y="2125600"/>
              <a:ext cx="205200" cy="307800"/>
            </a:xfrm>
            <a:custGeom>
              <a:avLst/>
              <a:gdLst/>
              <a:ahLst/>
              <a:cxnLst/>
              <a:rect l="0" t="0" r="0" b="0"/>
              <a:pathLst>
                <a:path w="205200" h="307800" fill="none">
                  <a:moveTo>
                    <a:pt x="-102600" y="-153900"/>
                  </a:moveTo>
                  <a:cubicBezTo>
                    <a:pt x="13681" y="-153900"/>
                    <a:pt x="-38762" y="153900"/>
                    <a:pt x="102600" y="1539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1" name="MMConnector"/>
            <p:cNvSpPr/>
            <p:nvPr/>
          </p:nvSpPr>
          <p:spPr>
            <a:xfrm>
              <a:off x="4944400" y="2228200"/>
              <a:ext cx="205200" cy="513000"/>
            </a:xfrm>
            <a:custGeom>
              <a:avLst/>
              <a:gdLst/>
              <a:ahLst/>
              <a:cxnLst/>
              <a:rect l="0" t="0" r="0" b="0"/>
              <a:pathLst>
                <a:path w="205200" h="513000" fill="none">
                  <a:moveTo>
                    <a:pt x="-102600" y="-256500"/>
                  </a:moveTo>
                  <a:cubicBezTo>
                    <a:pt x="30665" y="-256500"/>
                    <a:pt x="-78392" y="256500"/>
                    <a:pt x="102600" y="2565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2" name="MMConnector"/>
            <p:cNvSpPr/>
            <p:nvPr/>
          </p:nvSpPr>
          <p:spPr>
            <a:xfrm>
              <a:off x="3910800" y="3365350"/>
              <a:ext cx="205200" cy="127300"/>
            </a:xfrm>
            <a:custGeom>
              <a:avLst/>
              <a:gdLst/>
              <a:ahLst/>
              <a:cxnLst/>
              <a:rect l="0" t="0" r="0" b="0"/>
              <a:pathLst>
                <a:path w="205200" h="127300" fill="none">
                  <a:moveTo>
                    <a:pt x="-102600" y="63650"/>
                  </a:moveTo>
                  <a:cubicBezTo>
                    <a:pt x="-5671" y="63650"/>
                    <a:pt x="6392" y="-63650"/>
                    <a:pt x="102600" y="-636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3" name="MMConnector"/>
            <p:cNvSpPr/>
            <p:nvPr/>
          </p:nvSpPr>
          <p:spPr>
            <a:xfrm>
              <a:off x="3910800" y="3519250"/>
              <a:ext cx="205200" cy="180500"/>
            </a:xfrm>
            <a:custGeom>
              <a:avLst/>
              <a:gdLst/>
              <a:ahLst/>
              <a:cxnLst/>
              <a:rect l="0" t="0" r="0" b="0"/>
              <a:pathLst>
                <a:path w="205200" h="180500" fill="none">
                  <a:moveTo>
                    <a:pt x="-102600" y="-90250"/>
                  </a:moveTo>
                  <a:cubicBezTo>
                    <a:pt x="324" y="-90250"/>
                    <a:pt x="-7597" y="90250"/>
                    <a:pt x="102600" y="902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4" name="MMConnector"/>
            <p:cNvSpPr/>
            <p:nvPr/>
          </p:nvSpPr>
          <p:spPr>
            <a:xfrm>
              <a:off x="4648000" y="3558200"/>
              <a:ext cx="205200" cy="102600"/>
            </a:xfrm>
            <a:custGeom>
              <a:avLst/>
              <a:gdLst/>
              <a:ahLst/>
              <a:cxnLst/>
              <a:rect l="0" t="0" r="0" b="0"/>
              <a:pathLst>
                <a:path w="205200" h="102600" fill="none">
                  <a:moveTo>
                    <a:pt x="-102600" y="51300"/>
                  </a:moveTo>
                  <a:cubicBezTo>
                    <a:pt x="-8510" y="51300"/>
                    <a:pt x="13017" y="-51300"/>
                    <a:pt x="102600" y="-513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5" name="MMConnector"/>
            <p:cNvSpPr/>
            <p:nvPr/>
          </p:nvSpPr>
          <p:spPr>
            <a:xfrm>
              <a:off x="4648000" y="3660800"/>
              <a:ext cx="205200" cy="102600"/>
            </a:xfrm>
            <a:custGeom>
              <a:avLst/>
              <a:gdLst/>
              <a:ahLst/>
              <a:cxnLst/>
              <a:rect l="0" t="0" r="0" b="0"/>
              <a:pathLst>
                <a:path w="205200" h="102600" fill="none">
                  <a:moveTo>
                    <a:pt x="-102600" y="-51300"/>
                  </a:moveTo>
                  <a:cubicBezTo>
                    <a:pt x="-8510" y="-51300"/>
                    <a:pt x="13017" y="51300"/>
                    <a:pt x="102600" y="513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6" name="MMConnector"/>
            <p:cNvSpPr/>
            <p:nvPr/>
          </p:nvSpPr>
          <p:spPr>
            <a:xfrm>
              <a:off x="4214800" y="5105750"/>
              <a:ext cx="205200" cy="77900"/>
            </a:xfrm>
            <a:custGeom>
              <a:avLst/>
              <a:gdLst/>
              <a:ahLst/>
              <a:cxnLst/>
              <a:rect l="0" t="0" r="0" b="0"/>
              <a:pathLst>
                <a:path w="205200" h="77900" fill="none">
                  <a:moveTo>
                    <a:pt x="-102600" y="-38950"/>
                  </a:moveTo>
                  <a:cubicBezTo>
                    <a:pt x="-11377" y="-38950"/>
                    <a:pt x="19705" y="38950"/>
                    <a:pt x="102600" y="389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7" name="MMConnector"/>
            <p:cNvSpPr/>
            <p:nvPr/>
          </p:nvSpPr>
          <p:spPr>
            <a:xfrm>
              <a:off x="5248400" y="4734300"/>
              <a:ext cx="205200" cy="820800"/>
            </a:xfrm>
            <a:custGeom>
              <a:avLst/>
              <a:gdLst/>
              <a:ahLst/>
              <a:cxnLst/>
              <a:rect l="0" t="0" r="0" b="0"/>
              <a:pathLst>
                <a:path w="205200" h="820800" fill="none">
                  <a:moveTo>
                    <a:pt x="-102600" y="410400"/>
                  </a:moveTo>
                  <a:cubicBezTo>
                    <a:pt x="41040" y="410400"/>
                    <a:pt x="-102600" y="-410400"/>
                    <a:pt x="102600" y="-4104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8" name="MMConnector"/>
            <p:cNvSpPr/>
            <p:nvPr/>
          </p:nvSpPr>
          <p:spPr>
            <a:xfrm>
              <a:off x="5248400" y="5093400"/>
              <a:ext cx="205200" cy="102600"/>
            </a:xfrm>
            <a:custGeom>
              <a:avLst/>
              <a:gdLst/>
              <a:ahLst/>
              <a:cxnLst/>
              <a:rect l="0" t="0" r="0" b="0"/>
              <a:pathLst>
                <a:path w="205200" h="102600" fill="none">
                  <a:moveTo>
                    <a:pt x="-102600" y="51300"/>
                  </a:moveTo>
                  <a:cubicBezTo>
                    <a:pt x="-8510" y="51300"/>
                    <a:pt x="13017" y="-51300"/>
                    <a:pt x="102600" y="-513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9" name="MMConnector"/>
            <p:cNvSpPr/>
            <p:nvPr/>
          </p:nvSpPr>
          <p:spPr>
            <a:xfrm>
              <a:off x="5248400" y="5503800"/>
              <a:ext cx="205200" cy="718200"/>
            </a:xfrm>
            <a:custGeom>
              <a:avLst/>
              <a:gdLst/>
              <a:ahLst/>
              <a:cxnLst/>
              <a:rect l="0" t="0" r="0" b="0"/>
              <a:pathLst>
                <a:path w="205200" h="718200" fill="none">
                  <a:moveTo>
                    <a:pt x="-102600" y="-359100"/>
                  </a:moveTo>
                  <a:cubicBezTo>
                    <a:pt x="39857" y="-359100"/>
                    <a:pt x="-99840" y="359100"/>
                    <a:pt x="102600" y="3591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30" name="MMConnector"/>
            <p:cNvSpPr/>
            <p:nvPr/>
          </p:nvSpPr>
          <p:spPr>
            <a:xfrm>
              <a:off x="5788000" y="4221300"/>
              <a:ext cx="205200" cy="205200"/>
            </a:xfrm>
            <a:custGeom>
              <a:avLst/>
              <a:gdLst/>
              <a:ahLst/>
              <a:cxnLst/>
              <a:rect l="0" t="0" r="0" b="0"/>
              <a:pathLst>
                <a:path w="205200" h="205200" fill="none">
                  <a:moveTo>
                    <a:pt x="-102600" y="102600"/>
                  </a:moveTo>
                  <a:cubicBezTo>
                    <a:pt x="3038" y="102600"/>
                    <a:pt x="-13929" y="-102600"/>
                    <a:pt x="102600" y="-1026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31" name="MMConnector"/>
            <p:cNvSpPr/>
            <p:nvPr/>
          </p:nvSpPr>
          <p:spPr>
            <a:xfrm>
              <a:off x="5788000" y="4323900"/>
              <a:ext cx="205200" cy="7600"/>
            </a:xfrm>
            <a:custGeom>
              <a:avLst/>
              <a:gdLst/>
              <a:ahLst/>
              <a:cxnLst/>
              <a:rect l="0" t="0" r="0" b="0"/>
              <a:pathLst>
                <a:path w="205200" h="7600" fill="none">
                  <a:moveTo>
                    <a:pt x="-102600" y="0"/>
                  </a:moveTo>
                  <a:cubicBezTo>
                    <a:pt x="-20520" y="0"/>
                    <a:pt x="41040" y="0"/>
                    <a:pt x="102600" y="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32" name="MMConnector"/>
            <p:cNvSpPr/>
            <p:nvPr/>
          </p:nvSpPr>
          <p:spPr>
            <a:xfrm>
              <a:off x="5788000" y="4426500"/>
              <a:ext cx="205200" cy="205200"/>
            </a:xfrm>
            <a:custGeom>
              <a:avLst/>
              <a:gdLst/>
              <a:ahLst/>
              <a:cxnLst/>
              <a:rect l="0" t="0" r="0" b="0"/>
              <a:pathLst>
                <a:path w="205200" h="205200" fill="none">
                  <a:moveTo>
                    <a:pt x="-102600" y="-102600"/>
                  </a:moveTo>
                  <a:cubicBezTo>
                    <a:pt x="3038" y="-102600"/>
                    <a:pt x="-13929" y="102600"/>
                    <a:pt x="102600" y="1026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33" name="MMConnector"/>
            <p:cNvSpPr/>
            <p:nvPr/>
          </p:nvSpPr>
          <p:spPr>
            <a:xfrm>
              <a:off x="6084400" y="4888200"/>
              <a:ext cx="205200" cy="307800"/>
            </a:xfrm>
            <a:custGeom>
              <a:avLst/>
              <a:gdLst/>
              <a:ahLst/>
              <a:cxnLst/>
              <a:rect l="0" t="0" r="0" b="0"/>
              <a:pathLst>
                <a:path w="205200" h="307800" fill="none">
                  <a:moveTo>
                    <a:pt x="-102600" y="153900"/>
                  </a:moveTo>
                  <a:cubicBezTo>
                    <a:pt x="13681" y="153900"/>
                    <a:pt x="-38762" y="-153900"/>
                    <a:pt x="102600" y="-1539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57" name="MMConnector"/>
            <p:cNvSpPr/>
            <p:nvPr/>
          </p:nvSpPr>
          <p:spPr>
            <a:xfrm>
              <a:off x="6084400" y="4990800"/>
              <a:ext cx="205200" cy="102600"/>
            </a:xfrm>
            <a:custGeom>
              <a:avLst/>
              <a:gdLst/>
              <a:ahLst/>
              <a:cxnLst/>
              <a:rect l="0" t="0" r="0" b="0"/>
              <a:pathLst>
                <a:path w="205200" h="102600" fill="none">
                  <a:moveTo>
                    <a:pt x="-102600" y="51300"/>
                  </a:moveTo>
                  <a:cubicBezTo>
                    <a:pt x="-8510" y="51300"/>
                    <a:pt x="13017" y="-51300"/>
                    <a:pt x="102600" y="-513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59" name="MMConnector"/>
            <p:cNvSpPr/>
            <p:nvPr/>
          </p:nvSpPr>
          <p:spPr>
            <a:xfrm>
              <a:off x="6084400" y="5093400"/>
              <a:ext cx="205200" cy="102600"/>
            </a:xfrm>
            <a:custGeom>
              <a:avLst/>
              <a:gdLst/>
              <a:ahLst/>
              <a:cxnLst/>
              <a:rect l="0" t="0" r="0" b="0"/>
              <a:pathLst>
                <a:path w="205200" h="102600" fill="none">
                  <a:moveTo>
                    <a:pt x="-102600" y="-51300"/>
                  </a:moveTo>
                  <a:cubicBezTo>
                    <a:pt x="-8510" y="-51300"/>
                    <a:pt x="13017" y="51300"/>
                    <a:pt x="102600" y="513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61" name="MMConnector"/>
            <p:cNvSpPr/>
            <p:nvPr/>
          </p:nvSpPr>
          <p:spPr>
            <a:xfrm>
              <a:off x="6084400" y="5196000"/>
              <a:ext cx="205200" cy="307800"/>
            </a:xfrm>
            <a:custGeom>
              <a:avLst/>
              <a:gdLst/>
              <a:ahLst/>
              <a:cxnLst/>
              <a:rect l="0" t="0" r="0" b="0"/>
              <a:pathLst>
                <a:path w="205200" h="307800" fill="none">
                  <a:moveTo>
                    <a:pt x="-102600" y="-153900"/>
                  </a:moveTo>
                  <a:cubicBezTo>
                    <a:pt x="13681" y="-153900"/>
                    <a:pt x="-38762" y="153900"/>
                    <a:pt x="102600" y="1539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63" name="MMConnector"/>
            <p:cNvSpPr/>
            <p:nvPr/>
          </p:nvSpPr>
          <p:spPr>
            <a:xfrm>
              <a:off x="6396000" y="5709000"/>
              <a:ext cx="205200" cy="307800"/>
            </a:xfrm>
            <a:custGeom>
              <a:avLst/>
              <a:gdLst/>
              <a:ahLst/>
              <a:cxnLst/>
              <a:rect l="0" t="0" r="0" b="0"/>
              <a:pathLst>
                <a:path w="205200" h="307800" fill="none">
                  <a:moveTo>
                    <a:pt x="-102600" y="153900"/>
                  </a:moveTo>
                  <a:cubicBezTo>
                    <a:pt x="13681" y="153900"/>
                    <a:pt x="-38762" y="-153900"/>
                    <a:pt x="102600" y="-1539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65" name="MMConnector"/>
            <p:cNvSpPr/>
            <p:nvPr/>
          </p:nvSpPr>
          <p:spPr>
            <a:xfrm>
              <a:off x="6396000" y="5811600"/>
              <a:ext cx="205200" cy="102600"/>
            </a:xfrm>
            <a:custGeom>
              <a:avLst/>
              <a:gdLst/>
              <a:ahLst/>
              <a:cxnLst/>
              <a:rect l="0" t="0" r="0" b="0"/>
              <a:pathLst>
                <a:path w="205200" h="102600" fill="none">
                  <a:moveTo>
                    <a:pt x="-102600" y="51300"/>
                  </a:moveTo>
                  <a:cubicBezTo>
                    <a:pt x="-8510" y="51300"/>
                    <a:pt x="13017" y="-51300"/>
                    <a:pt x="102600" y="-513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67" name="MMConnector"/>
            <p:cNvSpPr/>
            <p:nvPr/>
          </p:nvSpPr>
          <p:spPr>
            <a:xfrm>
              <a:off x="6396000" y="5914200"/>
              <a:ext cx="205200" cy="102600"/>
            </a:xfrm>
            <a:custGeom>
              <a:avLst/>
              <a:gdLst/>
              <a:ahLst/>
              <a:cxnLst/>
              <a:rect l="0" t="0" r="0" b="0"/>
              <a:pathLst>
                <a:path w="205200" h="102600" fill="none">
                  <a:moveTo>
                    <a:pt x="-102600" y="-51300"/>
                  </a:moveTo>
                  <a:cubicBezTo>
                    <a:pt x="-8510" y="-51300"/>
                    <a:pt x="13017" y="51300"/>
                    <a:pt x="102600" y="513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69" name="MMConnector"/>
            <p:cNvSpPr/>
            <p:nvPr/>
          </p:nvSpPr>
          <p:spPr>
            <a:xfrm>
              <a:off x="6396000" y="6016800"/>
              <a:ext cx="205200" cy="307800"/>
            </a:xfrm>
            <a:custGeom>
              <a:avLst/>
              <a:gdLst/>
              <a:ahLst/>
              <a:cxnLst/>
              <a:rect l="0" t="0" r="0" b="0"/>
              <a:pathLst>
                <a:path w="205200" h="307800" fill="none">
                  <a:moveTo>
                    <a:pt x="-102600" y="-153900"/>
                  </a:moveTo>
                  <a:cubicBezTo>
                    <a:pt x="13681" y="-153900"/>
                    <a:pt x="-38762" y="153900"/>
                    <a:pt x="102600" y="1539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34" name="MainIdea"/>
            <p:cNvSpPr/>
            <p:nvPr/>
          </p:nvSpPr>
          <p:spPr>
            <a:xfrm>
              <a:off x="1786600" y="3223800"/>
              <a:ext cx="1064000" cy="410400"/>
            </a:xfrm>
            <a:prstGeom prst="rect">
              <a:avLst/>
            </a:prstGeom>
            <a:solidFill>
              <a:srgbClr val="233A70"/>
            </a:solidFill>
            <a:ln w="22800" cap="flat">
              <a:noFill/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chemeClr val="tx1"/>
                  </a:solidFill>
                  <a:latin typeface="+mj-ea"/>
                  <a:ea typeface="+mj-ea"/>
                </a:rPr>
                <a:t>自动化测试</a:t>
              </a:r>
            </a:p>
          </p:txBody>
        </p:sp>
        <p:sp>
          <p:nvSpPr>
            <p:cNvPr id="35" name="MainTopic"/>
            <p:cNvSpPr/>
            <p:nvPr/>
          </p:nvSpPr>
          <p:spPr>
            <a:xfrm>
              <a:off x="3329400" y="1662000"/>
              <a:ext cx="478800" cy="258400"/>
            </a:xfrm>
            <a:custGeom>
              <a:avLst/>
              <a:gdLst>
                <a:gd name="rtl" fmla="*/ 131480 w 478800"/>
                <a:gd name="rtt" fmla="*/ 67640 h 258400"/>
                <a:gd name="rtr" fmla="*/ 344280 w 478800"/>
                <a:gd name="rtb" fmla="*/ 204440 h 258400"/>
              </a:gdLst>
              <a:ahLst/>
              <a:cxnLst/>
              <a:rect l="rtl" t="rtt" r="rtr" b="rtb"/>
              <a:pathLst>
                <a:path w="478800" h="258400">
                  <a:moveTo>
                    <a:pt x="30400" y="0"/>
                  </a:moveTo>
                  <a:lnTo>
                    <a:pt x="448400" y="0"/>
                  </a:lnTo>
                  <a:cubicBezTo>
                    <a:pt x="465181" y="0"/>
                    <a:pt x="478800" y="13619"/>
                    <a:pt x="478800" y="30400"/>
                  </a:cubicBezTo>
                  <a:lnTo>
                    <a:pt x="478800" y="228000"/>
                  </a:lnTo>
                  <a:cubicBezTo>
                    <a:pt x="478800" y="244781"/>
                    <a:pt x="465181" y="258400"/>
                    <a:pt x="448400" y="258400"/>
                  </a:cubicBezTo>
                  <a:lnTo>
                    <a:pt x="30400" y="258400"/>
                  </a:lnTo>
                  <a:cubicBezTo>
                    <a:pt x="13619" y="258400"/>
                    <a:pt x="0" y="244781"/>
                    <a:pt x="0" y="228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+mj-ea"/>
                  <a:ea typeface="+mj-ea"/>
                </a:rPr>
                <a:t>WEB</a:t>
              </a:r>
            </a:p>
          </p:txBody>
        </p:sp>
        <p:sp>
          <p:nvSpPr>
            <p:cNvPr id="38" name="MainTopic"/>
            <p:cNvSpPr/>
            <p:nvPr/>
          </p:nvSpPr>
          <p:spPr>
            <a:xfrm>
              <a:off x="3329400" y="3299800"/>
              <a:ext cx="478800" cy="258400"/>
            </a:xfrm>
            <a:custGeom>
              <a:avLst/>
              <a:gdLst>
                <a:gd name="rtl" fmla="*/ 131480 w 478800"/>
                <a:gd name="rtt" fmla="*/ 67640 h 258400"/>
                <a:gd name="rtr" fmla="*/ 344280 w 478800"/>
                <a:gd name="rtb" fmla="*/ 204440 h 258400"/>
              </a:gdLst>
              <a:ahLst/>
              <a:cxnLst/>
              <a:rect l="rtl" t="rtt" r="rtr" b="rtb"/>
              <a:pathLst>
                <a:path w="478800" h="258400">
                  <a:moveTo>
                    <a:pt x="30400" y="0"/>
                  </a:moveTo>
                  <a:lnTo>
                    <a:pt x="448400" y="0"/>
                  </a:lnTo>
                  <a:cubicBezTo>
                    <a:pt x="465181" y="0"/>
                    <a:pt x="478800" y="13619"/>
                    <a:pt x="478800" y="30400"/>
                  </a:cubicBezTo>
                  <a:lnTo>
                    <a:pt x="478800" y="228000"/>
                  </a:lnTo>
                  <a:cubicBezTo>
                    <a:pt x="478800" y="244781"/>
                    <a:pt x="465181" y="258400"/>
                    <a:pt x="448400" y="258400"/>
                  </a:cubicBezTo>
                  <a:lnTo>
                    <a:pt x="30400" y="258400"/>
                  </a:lnTo>
                  <a:cubicBezTo>
                    <a:pt x="13619" y="258400"/>
                    <a:pt x="0" y="244781"/>
                    <a:pt x="0" y="228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+mn-ea"/>
                </a:rPr>
                <a:t>APP</a:t>
              </a:r>
            </a:p>
          </p:txBody>
        </p:sp>
        <p:sp>
          <p:nvSpPr>
            <p:cNvPr id="39" name="MainTopic"/>
            <p:cNvSpPr/>
            <p:nvPr/>
          </p:nvSpPr>
          <p:spPr>
            <a:xfrm>
              <a:off x="3329400" y="4937600"/>
              <a:ext cx="782800" cy="258400"/>
            </a:xfrm>
            <a:custGeom>
              <a:avLst/>
              <a:gdLst>
                <a:gd name="rtl" fmla="*/ 131480 w 782800"/>
                <a:gd name="rtt" fmla="*/ 67640 h 258400"/>
                <a:gd name="rtr" fmla="*/ 648280 w 782800"/>
                <a:gd name="rtb" fmla="*/ 204440 h 258400"/>
              </a:gdLst>
              <a:ahLst/>
              <a:cxnLst/>
              <a:rect l="rtl" t="rtt" r="rtr" b="rtb"/>
              <a:pathLst>
                <a:path w="782800" h="258400">
                  <a:moveTo>
                    <a:pt x="30400" y="0"/>
                  </a:moveTo>
                  <a:lnTo>
                    <a:pt x="752400" y="0"/>
                  </a:lnTo>
                  <a:cubicBezTo>
                    <a:pt x="769181" y="0"/>
                    <a:pt x="782800" y="13619"/>
                    <a:pt x="782800" y="30400"/>
                  </a:cubicBezTo>
                  <a:lnTo>
                    <a:pt x="782800" y="228000"/>
                  </a:lnTo>
                  <a:cubicBezTo>
                    <a:pt x="782800" y="244781"/>
                    <a:pt x="769181" y="258400"/>
                    <a:pt x="752400" y="258400"/>
                  </a:cubicBezTo>
                  <a:lnTo>
                    <a:pt x="30400" y="258400"/>
                  </a:lnTo>
                  <a:cubicBezTo>
                    <a:pt x="13619" y="258400"/>
                    <a:pt x="0" y="244781"/>
                    <a:pt x="0" y="228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+mj-ea"/>
                  <a:ea typeface="+mj-ea"/>
                </a:rPr>
                <a:t>接口测试</a:t>
              </a:r>
            </a:p>
          </p:txBody>
        </p:sp>
        <p:sp>
          <p:nvSpPr>
            <p:cNvPr id="40" name="SubTopic"/>
            <p:cNvSpPr/>
            <p:nvPr/>
          </p:nvSpPr>
          <p:spPr>
            <a:xfrm>
              <a:off x="4013400" y="687300"/>
              <a:ext cx="661200" cy="155800"/>
            </a:xfrm>
            <a:custGeom>
              <a:avLst/>
              <a:gdLst>
                <a:gd name="rtl" fmla="*/ 53200 w 661200"/>
                <a:gd name="rtt" fmla="*/ 26980 h 155800"/>
                <a:gd name="rtr" fmla="*/ 608000 w 661200"/>
                <a:gd name="rtb" fmla="*/ 140980 h 155800"/>
              </a:gdLst>
              <a:ahLst/>
              <a:cxnLst/>
              <a:rect l="rtl" t="rtt" r="rtr" b="rtb"/>
              <a:pathLst>
                <a:path w="661200" h="155800" stroke="0">
                  <a:moveTo>
                    <a:pt x="0" y="0"/>
                  </a:moveTo>
                  <a:lnTo>
                    <a:pt x="661200" y="0"/>
                  </a:lnTo>
                  <a:lnTo>
                    <a:pt x="6612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661200" h="155800" fill="none">
                  <a:moveTo>
                    <a:pt x="0" y="155800"/>
                  </a:moveTo>
                  <a:lnTo>
                    <a:pt x="6612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·selenium</a:t>
              </a:r>
            </a:p>
          </p:txBody>
        </p:sp>
        <p:sp>
          <p:nvSpPr>
            <p:cNvPr id="41" name="SubTopic"/>
            <p:cNvSpPr/>
            <p:nvPr/>
          </p:nvSpPr>
          <p:spPr>
            <a:xfrm>
              <a:off x="4126190" y="892500"/>
              <a:ext cx="980400" cy="155800"/>
            </a:xfrm>
            <a:custGeom>
              <a:avLst/>
              <a:gdLst>
                <a:gd name="rtl" fmla="*/ 53200 w 980400"/>
                <a:gd name="rtt" fmla="*/ 26980 h 155800"/>
                <a:gd name="rtr" fmla="*/ 927200 w 980400"/>
                <a:gd name="rtb" fmla="*/ 140980 h 155800"/>
              </a:gdLst>
              <a:ahLst/>
              <a:cxnLst/>
              <a:rect l="rtl" t="rtt" r="rtr" b="rtb"/>
              <a:pathLst>
                <a:path w="980400" h="155800" stroke="0">
                  <a:moveTo>
                    <a:pt x="0" y="0"/>
                  </a:moveTo>
                  <a:lnTo>
                    <a:pt x="980400" y="0"/>
                  </a:lnTo>
                  <a:lnTo>
                    <a:pt x="9804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980400" h="155800" fill="none">
                  <a:moveTo>
                    <a:pt x="0" y="155800"/>
                  </a:moveTo>
                  <a:lnTo>
                    <a:pt x="9804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·8大元素定位方式</a:t>
              </a:r>
            </a:p>
          </p:txBody>
        </p:sp>
        <p:sp>
          <p:nvSpPr>
            <p:cNvPr id="42" name="SubTopic"/>
            <p:cNvSpPr/>
            <p:nvPr/>
          </p:nvSpPr>
          <p:spPr>
            <a:xfrm>
              <a:off x="4013400" y="1097700"/>
              <a:ext cx="630800" cy="155800"/>
            </a:xfrm>
            <a:custGeom>
              <a:avLst/>
              <a:gdLst>
                <a:gd name="rtl" fmla="*/ 53200 w 630800"/>
                <a:gd name="rtt" fmla="*/ 26980 h 155800"/>
                <a:gd name="rtr" fmla="*/ 577600 w 630800"/>
                <a:gd name="rtb" fmla="*/ 140980 h 155800"/>
              </a:gdLst>
              <a:ahLst/>
              <a:cxnLst/>
              <a:rect l="rtl" t="rtt" r="rtr" b="rtb"/>
              <a:pathLst>
                <a:path w="630800" h="155800" stroke="0">
                  <a:moveTo>
                    <a:pt x="0" y="0"/>
                  </a:moveTo>
                  <a:lnTo>
                    <a:pt x="630800" y="0"/>
                  </a:lnTo>
                  <a:lnTo>
                    <a:pt x="6308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630800" h="155800" fill="none">
                  <a:moveTo>
                    <a:pt x="0" y="155800"/>
                  </a:moveTo>
                  <a:lnTo>
                    <a:pt x="6308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·元素操作</a:t>
              </a:r>
            </a:p>
          </p:txBody>
        </p:sp>
        <p:sp>
          <p:nvSpPr>
            <p:cNvPr id="43" name="SubTopic"/>
            <p:cNvSpPr/>
            <p:nvPr/>
          </p:nvSpPr>
          <p:spPr>
            <a:xfrm>
              <a:off x="3934447" y="1703110"/>
              <a:ext cx="828400" cy="155800"/>
            </a:xfrm>
            <a:custGeom>
              <a:avLst/>
              <a:gdLst>
                <a:gd name="rtl" fmla="*/ 53200 w 828400"/>
                <a:gd name="rtt" fmla="*/ 26980 h 155800"/>
                <a:gd name="rtr" fmla="*/ 775200 w 828400"/>
                <a:gd name="rtb" fmla="*/ 140980 h 155800"/>
              </a:gdLst>
              <a:ahLst/>
              <a:cxnLst/>
              <a:rect l="rtl" t="rtt" r="rtr" b="rtb"/>
              <a:pathLst>
                <a:path w="828400" h="155800" stroke="0">
                  <a:moveTo>
                    <a:pt x="0" y="0"/>
                  </a:moveTo>
                  <a:lnTo>
                    <a:pt x="828400" y="0"/>
                  </a:lnTo>
                  <a:lnTo>
                    <a:pt x="8284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828400" h="155800" fill="none">
                  <a:moveTo>
                    <a:pt x="0" y="155800"/>
                  </a:moveTo>
                  <a:lnTo>
                    <a:pt x="8284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·特殊场景处理</a:t>
              </a:r>
            </a:p>
          </p:txBody>
        </p:sp>
        <p:sp>
          <p:nvSpPr>
            <p:cNvPr id="44" name="SubTopic"/>
            <p:cNvSpPr/>
            <p:nvPr/>
          </p:nvSpPr>
          <p:spPr>
            <a:xfrm>
              <a:off x="4013400" y="2534100"/>
              <a:ext cx="433200" cy="155800"/>
            </a:xfrm>
            <a:custGeom>
              <a:avLst/>
              <a:gdLst>
                <a:gd name="rtl" fmla="*/ 53200 w 433200"/>
                <a:gd name="rtt" fmla="*/ 26980 h 155800"/>
                <a:gd name="rtr" fmla="*/ 380000 w 433200"/>
                <a:gd name="rtb" fmla="*/ 140980 h 155800"/>
              </a:gdLst>
              <a:ahLst/>
              <a:cxnLst/>
              <a:rect l="rtl" t="rtt" r="rtr" b="rtb"/>
              <a:pathLst>
                <a:path w="433200" h="155800" stroke="0">
                  <a:moveTo>
                    <a:pt x="0" y="0"/>
                  </a:moveTo>
                  <a:lnTo>
                    <a:pt x="433200" y="0"/>
                  </a:lnTo>
                  <a:lnTo>
                    <a:pt x="4332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433200" h="155800" fill="none">
                  <a:moveTo>
                    <a:pt x="0" y="155800"/>
                  </a:moveTo>
                  <a:lnTo>
                    <a:pt x="4332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·延时</a:t>
              </a:r>
            </a:p>
          </p:txBody>
        </p:sp>
        <p:sp>
          <p:nvSpPr>
            <p:cNvPr id="45" name="SubTopic"/>
            <p:cNvSpPr/>
            <p:nvPr/>
          </p:nvSpPr>
          <p:spPr>
            <a:xfrm>
              <a:off x="4137469" y="2739300"/>
              <a:ext cx="828400" cy="155800"/>
            </a:xfrm>
            <a:custGeom>
              <a:avLst/>
              <a:gdLst>
                <a:gd name="rtl" fmla="*/ 53200 w 828400"/>
                <a:gd name="rtt" fmla="*/ 26980 h 155800"/>
                <a:gd name="rtr" fmla="*/ 775200 w 828400"/>
                <a:gd name="rtb" fmla="*/ 140980 h 155800"/>
              </a:gdLst>
              <a:ahLst/>
              <a:cxnLst/>
              <a:rect l="rtl" t="rtt" r="rtr" b="rtb"/>
              <a:pathLst>
                <a:path w="828400" h="155800" stroke="0">
                  <a:moveTo>
                    <a:pt x="0" y="0"/>
                  </a:moveTo>
                  <a:lnTo>
                    <a:pt x="828400" y="0"/>
                  </a:lnTo>
                  <a:lnTo>
                    <a:pt x="8284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828400" h="155800" fill="none">
                  <a:moveTo>
                    <a:pt x="0" y="155800"/>
                  </a:moveTo>
                  <a:lnTo>
                    <a:pt x="8284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·测试脚本编写</a:t>
              </a:r>
            </a:p>
          </p:txBody>
        </p:sp>
        <p:sp>
          <p:nvSpPr>
            <p:cNvPr id="46" name="SubTopic"/>
            <p:cNvSpPr/>
            <p:nvPr/>
          </p:nvSpPr>
          <p:spPr>
            <a:xfrm>
              <a:off x="5047000" y="1302900"/>
              <a:ext cx="433200" cy="155800"/>
            </a:xfrm>
            <a:custGeom>
              <a:avLst/>
              <a:gdLst>
                <a:gd name="rtl" fmla="*/ 53200 w 433200"/>
                <a:gd name="rtt" fmla="*/ 26980 h 155800"/>
                <a:gd name="rtr" fmla="*/ 380000 w 433200"/>
                <a:gd name="rtb" fmla="*/ 140980 h 155800"/>
              </a:gdLst>
              <a:ahLst/>
              <a:cxnLst/>
              <a:rect l="rtl" t="rtt" r="rtr" b="rtb"/>
              <a:pathLst>
                <a:path w="433200" h="155800" stroke="0">
                  <a:moveTo>
                    <a:pt x="0" y="0"/>
                  </a:moveTo>
                  <a:lnTo>
                    <a:pt x="433200" y="0"/>
                  </a:lnTo>
                  <a:lnTo>
                    <a:pt x="4332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433200" h="155800" fill="none">
                  <a:moveTo>
                    <a:pt x="0" y="155800"/>
                  </a:moveTo>
                  <a:lnTo>
                    <a:pt x="4332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多窗口</a:t>
              </a:r>
            </a:p>
          </p:txBody>
        </p:sp>
        <p:sp>
          <p:nvSpPr>
            <p:cNvPr id="47" name="SubTopic"/>
            <p:cNvSpPr/>
            <p:nvPr/>
          </p:nvSpPr>
          <p:spPr>
            <a:xfrm>
              <a:off x="5047000" y="1508100"/>
              <a:ext cx="456000" cy="155800"/>
            </a:xfrm>
            <a:custGeom>
              <a:avLst/>
              <a:gdLst>
                <a:gd name="rtl" fmla="*/ 53200 w 456000"/>
                <a:gd name="rtt" fmla="*/ 26980 h 155800"/>
                <a:gd name="rtr" fmla="*/ 402800 w 456000"/>
                <a:gd name="rtb" fmla="*/ 140980 h 155800"/>
              </a:gdLst>
              <a:ahLst/>
              <a:cxnLst/>
              <a:rect l="rtl" t="rtt" r="rtr" b="rtb"/>
              <a:pathLst>
                <a:path w="456000" h="155800" stroke="0">
                  <a:moveTo>
                    <a:pt x="0" y="0"/>
                  </a:moveTo>
                  <a:lnTo>
                    <a:pt x="456000" y="0"/>
                  </a:lnTo>
                  <a:lnTo>
                    <a:pt x="4560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456000" h="155800" fill="none">
                  <a:moveTo>
                    <a:pt x="0" y="155800"/>
                  </a:moveTo>
                  <a:lnTo>
                    <a:pt x="4560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iframe</a:t>
              </a:r>
            </a:p>
          </p:txBody>
        </p:sp>
        <p:sp>
          <p:nvSpPr>
            <p:cNvPr id="48" name="SubTopic"/>
            <p:cNvSpPr/>
            <p:nvPr/>
          </p:nvSpPr>
          <p:spPr>
            <a:xfrm>
              <a:off x="5047000" y="1713300"/>
              <a:ext cx="433200" cy="155800"/>
            </a:xfrm>
            <a:custGeom>
              <a:avLst/>
              <a:gdLst>
                <a:gd name="rtl" fmla="*/ 53200 w 433200"/>
                <a:gd name="rtt" fmla="*/ 26980 h 155800"/>
                <a:gd name="rtr" fmla="*/ 380000 w 433200"/>
                <a:gd name="rtb" fmla="*/ 140980 h 155800"/>
              </a:gdLst>
              <a:ahLst/>
              <a:cxnLst/>
              <a:rect l="rtl" t="rtt" r="rtr" b="rtb"/>
              <a:pathLst>
                <a:path w="433200" h="155800" stroke="0">
                  <a:moveTo>
                    <a:pt x="0" y="0"/>
                  </a:moveTo>
                  <a:lnTo>
                    <a:pt x="433200" y="0"/>
                  </a:lnTo>
                  <a:lnTo>
                    <a:pt x="4332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433200" h="155800" fill="none">
                  <a:moveTo>
                    <a:pt x="0" y="155800"/>
                  </a:moveTo>
                  <a:lnTo>
                    <a:pt x="4332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模态框</a:t>
              </a:r>
            </a:p>
          </p:txBody>
        </p:sp>
        <p:sp>
          <p:nvSpPr>
            <p:cNvPr id="49" name="SubTopic"/>
            <p:cNvSpPr/>
            <p:nvPr/>
          </p:nvSpPr>
          <p:spPr>
            <a:xfrm>
              <a:off x="5047000" y="1918500"/>
              <a:ext cx="456000" cy="155800"/>
            </a:xfrm>
            <a:custGeom>
              <a:avLst/>
              <a:gdLst>
                <a:gd name="rtl" fmla="*/ 53200 w 456000"/>
                <a:gd name="rtt" fmla="*/ 26980 h 155800"/>
                <a:gd name="rtr" fmla="*/ 402800 w 456000"/>
                <a:gd name="rtb" fmla="*/ 140980 h 155800"/>
              </a:gdLst>
              <a:ahLst/>
              <a:cxnLst/>
              <a:rect l="rtl" t="rtt" r="rtr" b="rtb"/>
              <a:pathLst>
                <a:path w="456000" h="155800" stroke="0">
                  <a:moveTo>
                    <a:pt x="0" y="0"/>
                  </a:moveTo>
                  <a:lnTo>
                    <a:pt x="456000" y="0"/>
                  </a:lnTo>
                  <a:lnTo>
                    <a:pt x="4560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456000" h="155800" fill="none">
                  <a:moveTo>
                    <a:pt x="0" y="155800"/>
                  </a:moveTo>
                  <a:lnTo>
                    <a:pt x="4560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select</a:t>
              </a:r>
            </a:p>
          </p:txBody>
        </p:sp>
        <p:sp>
          <p:nvSpPr>
            <p:cNvPr id="50" name="SubTopic"/>
            <p:cNvSpPr/>
            <p:nvPr/>
          </p:nvSpPr>
          <p:spPr>
            <a:xfrm>
              <a:off x="5047000" y="2123700"/>
              <a:ext cx="532000" cy="155800"/>
            </a:xfrm>
            <a:custGeom>
              <a:avLst/>
              <a:gdLst>
                <a:gd name="rtl" fmla="*/ 53200 w 532000"/>
                <a:gd name="rtt" fmla="*/ 26980 h 155800"/>
                <a:gd name="rtr" fmla="*/ 478800 w 532000"/>
                <a:gd name="rtb" fmla="*/ 140980 h 155800"/>
              </a:gdLst>
              <a:ahLst/>
              <a:cxnLst/>
              <a:rect l="rtl" t="rtt" r="rtr" b="rtb"/>
              <a:pathLst>
                <a:path w="532000" h="155800" stroke="0">
                  <a:moveTo>
                    <a:pt x="0" y="0"/>
                  </a:moveTo>
                  <a:lnTo>
                    <a:pt x="532000" y="0"/>
                  </a:lnTo>
                  <a:lnTo>
                    <a:pt x="5320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532000" h="155800" fill="none">
                  <a:moveTo>
                    <a:pt x="0" y="155800"/>
                  </a:moveTo>
                  <a:lnTo>
                    <a:pt x="5320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上传下载</a:t>
              </a:r>
            </a:p>
          </p:txBody>
        </p:sp>
        <p:sp>
          <p:nvSpPr>
            <p:cNvPr id="51" name="SubTopic"/>
            <p:cNvSpPr/>
            <p:nvPr/>
          </p:nvSpPr>
          <p:spPr>
            <a:xfrm>
              <a:off x="5047000" y="2328900"/>
              <a:ext cx="433200" cy="155800"/>
            </a:xfrm>
            <a:custGeom>
              <a:avLst/>
              <a:gdLst>
                <a:gd name="rtl" fmla="*/ 53200 w 433200"/>
                <a:gd name="rtt" fmla="*/ 26980 h 155800"/>
                <a:gd name="rtr" fmla="*/ 380000 w 433200"/>
                <a:gd name="rtb" fmla="*/ 140980 h 155800"/>
              </a:gdLst>
              <a:ahLst/>
              <a:cxnLst/>
              <a:rect l="rtl" t="rtt" r="rtr" b="rtb"/>
              <a:pathLst>
                <a:path w="433200" h="155800" stroke="0">
                  <a:moveTo>
                    <a:pt x="0" y="0"/>
                  </a:moveTo>
                  <a:lnTo>
                    <a:pt x="433200" y="0"/>
                  </a:lnTo>
                  <a:lnTo>
                    <a:pt x="4332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433200" h="155800" fill="none">
                  <a:moveTo>
                    <a:pt x="0" y="155800"/>
                  </a:moveTo>
                  <a:lnTo>
                    <a:pt x="4332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验证码</a:t>
              </a:r>
            </a:p>
          </p:txBody>
        </p:sp>
        <p:sp>
          <p:nvSpPr>
            <p:cNvPr id="52" name="SubTopic"/>
            <p:cNvSpPr/>
            <p:nvPr/>
          </p:nvSpPr>
          <p:spPr>
            <a:xfrm>
              <a:off x="4013400" y="3145900"/>
              <a:ext cx="532000" cy="155800"/>
            </a:xfrm>
            <a:custGeom>
              <a:avLst/>
              <a:gdLst>
                <a:gd name="rtl" fmla="*/ 53200 w 532000"/>
                <a:gd name="rtt" fmla="*/ 26980 h 155800"/>
                <a:gd name="rtr" fmla="*/ 478800 w 532000"/>
                <a:gd name="rtb" fmla="*/ 140980 h 155800"/>
              </a:gdLst>
              <a:ahLst/>
              <a:cxnLst/>
              <a:rect l="rtl" t="rtt" r="rtr" b="rtb"/>
              <a:pathLst>
                <a:path w="532000" h="155800" stroke="0">
                  <a:moveTo>
                    <a:pt x="0" y="0"/>
                  </a:moveTo>
                  <a:lnTo>
                    <a:pt x="532000" y="0"/>
                  </a:lnTo>
                  <a:lnTo>
                    <a:pt x="5320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532000" h="155800" fill="none">
                  <a:moveTo>
                    <a:pt x="0" y="155800"/>
                  </a:moveTo>
                  <a:lnTo>
                    <a:pt x="5320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编写脚本</a:t>
              </a:r>
            </a:p>
          </p:txBody>
        </p:sp>
        <p:sp>
          <p:nvSpPr>
            <p:cNvPr id="53" name="SubTopic"/>
            <p:cNvSpPr/>
            <p:nvPr/>
          </p:nvSpPr>
          <p:spPr>
            <a:xfrm>
              <a:off x="4013400" y="3453700"/>
              <a:ext cx="532000" cy="155800"/>
            </a:xfrm>
            <a:custGeom>
              <a:avLst/>
              <a:gdLst>
                <a:gd name="rtl" fmla="*/ 53200 w 532000"/>
                <a:gd name="rtt" fmla="*/ 26980 h 155800"/>
                <a:gd name="rtr" fmla="*/ 478800 w 532000"/>
                <a:gd name="rtb" fmla="*/ 140980 h 155800"/>
              </a:gdLst>
              <a:ahLst/>
              <a:cxnLst/>
              <a:rect l="rtl" t="rtt" r="rtr" b="rtb"/>
              <a:pathLst>
                <a:path w="532000" h="155800" stroke="0">
                  <a:moveTo>
                    <a:pt x="0" y="0"/>
                  </a:moveTo>
                  <a:lnTo>
                    <a:pt x="532000" y="0"/>
                  </a:lnTo>
                  <a:lnTo>
                    <a:pt x="5320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532000" h="155800" fill="none">
                  <a:moveTo>
                    <a:pt x="0" y="155800"/>
                  </a:moveTo>
                  <a:lnTo>
                    <a:pt x="5320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成型产品</a:t>
              </a:r>
            </a:p>
          </p:txBody>
        </p:sp>
        <p:sp>
          <p:nvSpPr>
            <p:cNvPr id="54" name="SubTopic"/>
            <p:cNvSpPr/>
            <p:nvPr/>
          </p:nvSpPr>
          <p:spPr>
            <a:xfrm>
              <a:off x="4750600" y="3351100"/>
              <a:ext cx="433200" cy="155800"/>
            </a:xfrm>
            <a:custGeom>
              <a:avLst/>
              <a:gdLst>
                <a:gd name="rtl" fmla="*/ 53200 w 433200"/>
                <a:gd name="rtt" fmla="*/ 26980 h 155800"/>
                <a:gd name="rtr" fmla="*/ 380000 w 433200"/>
                <a:gd name="rtb" fmla="*/ 140980 h 155800"/>
              </a:gdLst>
              <a:ahLst/>
              <a:cxnLst/>
              <a:rect l="rtl" t="rtt" r="rtr" b="rtb"/>
              <a:pathLst>
                <a:path w="433200" h="155800" stroke="0">
                  <a:moveTo>
                    <a:pt x="0" y="0"/>
                  </a:moveTo>
                  <a:lnTo>
                    <a:pt x="433200" y="0"/>
                  </a:lnTo>
                  <a:lnTo>
                    <a:pt x="4332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433200" h="155800" fill="none">
                  <a:moveTo>
                    <a:pt x="0" y="155800"/>
                  </a:moveTo>
                  <a:lnTo>
                    <a:pt x="4332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·云测</a:t>
              </a:r>
            </a:p>
          </p:txBody>
        </p:sp>
        <p:sp>
          <p:nvSpPr>
            <p:cNvPr id="55" name="SubTopic"/>
            <p:cNvSpPr/>
            <p:nvPr/>
          </p:nvSpPr>
          <p:spPr>
            <a:xfrm>
              <a:off x="4750600" y="3556300"/>
              <a:ext cx="433200" cy="155800"/>
            </a:xfrm>
            <a:custGeom>
              <a:avLst/>
              <a:gdLst>
                <a:gd name="rtl" fmla="*/ 53200 w 433200"/>
                <a:gd name="rtt" fmla="*/ 26980 h 155800"/>
                <a:gd name="rtr" fmla="*/ 380000 w 433200"/>
                <a:gd name="rtb" fmla="*/ 140980 h 155800"/>
              </a:gdLst>
              <a:ahLst/>
              <a:cxnLst/>
              <a:rect l="rtl" t="rtt" r="rtr" b="rtb"/>
              <a:pathLst>
                <a:path w="433200" h="155800" stroke="0">
                  <a:moveTo>
                    <a:pt x="0" y="0"/>
                  </a:moveTo>
                  <a:lnTo>
                    <a:pt x="433200" y="0"/>
                  </a:lnTo>
                  <a:lnTo>
                    <a:pt x="4332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433200" h="155800" fill="none">
                  <a:moveTo>
                    <a:pt x="0" y="155800"/>
                  </a:moveTo>
                  <a:lnTo>
                    <a:pt x="4332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·禅道</a:t>
              </a:r>
            </a:p>
          </p:txBody>
        </p:sp>
        <p:sp>
          <p:nvSpPr>
            <p:cNvPr id="56" name="SubTopic"/>
            <p:cNvSpPr/>
            <p:nvPr/>
          </p:nvSpPr>
          <p:spPr>
            <a:xfrm>
              <a:off x="4249726" y="4988900"/>
              <a:ext cx="828400" cy="155800"/>
            </a:xfrm>
            <a:custGeom>
              <a:avLst/>
              <a:gdLst>
                <a:gd name="rtl" fmla="*/ 53200 w 828400"/>
                <a:gd name="rtt" fmla="*/ 26980 h 155800"/>
                <a:gd name="rtr" fmla="*/ 775200 w 828400"/>
                <a:gd name="rtb" fmla="*/ 140980 h 155800"/>
              </a:gdLst>
              <a:ahLst/>
              <a:cxnLst/>
              <a:rect l="rtl" t="rtt" r="rtr" b="rtb"/>
              <a:pathLst>
                <a:path w="828400" h="155800" stroke="0">
                  <a:moveTo>
                    <a:pt x="0" y="0"/>
                  </a:moveTo>
                  <a:lnTo>
                    <a:pt x="828400" y="0"/>
                  </a:lnTo>
                  <a:lnTo>
                    <a:pt x="8284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828400" h="155800" fill="none">
                  <a:moveTo>
                    <a:pt x="0" y="155800"/>
                  </a:moveTo>
                  <a:lnTo>
                    <a:pt x="8284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自动化框架编写</a:t>
              </a:r>
            </a:p>
          </p:txBody>
        </p:sp>
        <p:sp>
          <p:nvSpPr>
            <p:cNvPr id="57" name="SubTopic"/>
            <p:cNvSpPr/>
            <p:nvPr/>
          </p:nvSpPr>
          <p:spPr>
            <a:xfrm>
              <a:off x="5351000" y="4168100"/>
              <a:ext cx="334400" cy="155800"/>
            </a:xfrm>
            <a:custGeom>
              <a:avLst/>
              <a:gdLst>
                <a:gd name="rtl" fmla="*/ 53200 w 334400"/>
                <a:gd name="rtt" fmla="*/ 26980 h 155800"/>
                <a:gd name="rtr" fmla="*/ 281200 w 334400"/>
                <a:gd name="rtb" fmla="*/ 140980 h 155800"/>
              </a:gdLst>
              <a:ahLst/>
              <a:cxnLst/>
              <a:rect l="rtl" t="rtt" r="rtr" b="rtb"/>
              <a:pathLst>
                <a:path w="334400" h="155800" stroke="0">
                  <a:moveTo>
                    <a:pt x="0" y="0"/>
                  </a:moveTo>
                  <a:lnTo>
                    <a:pt x="334400" y="0"/>
                  </a:lnTo>
                  <a:lnTo>
                    <a:pt x="3344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334400" h="155800" fill="none">
                  <a:moveTo>
                    <a:pt x="0" y="155800"/>
                  </a:moveTo>
                  <a:lnTo>
                    <a:pt x="3344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协议</a:t>
              </a:r>
            </a:p>
          </p:txBody>
        </p:sp>
        <p:sp>
          <p:nvSpPr>
            <p:cNvPr id="58" name="SubTopic"/>
            <p:cNvSpPr/>
            <p:nvPr/>
          </p:nvSpPr>
          <p:spPr>
            <a:xfrm>
              <a:off x="5351000" y="4886300"/>
              <a:ext cx="630800" cy="155800"/>
            </a:xfrm>
            <a:custGeom>
              <a:avLst/>
              <a:gdLst>
                <a:gd name="rtl" fmla="*/ 53200 w 630800"/>
                <a:gd name="rtt" fmla="*/ 26980 h 155800"/>
                <a:gd name="rtr" fmla="*/ 577600 w 630800"/>
                <a:gd name="rtb" fmla="*/ 140980 h 155800"/>
              </a:gdLst>
              <a:ahLst/>
              <a:cxnLst/>
              <a:rect l="rtl" t="rtt" r="rtr" b="rtb"/>
              <a:pathLst>
                <a:path w="630800" h="155800" stroke="0">
                  <a:moveTo>
                    <a:pt x="0" y="0"/>
                  </a:moveTo>
                  <a:lnTo>
                    <a:pt x="630800" y="0"/>
                  </a:lnTo>
                  <a:lnTo>
                    <a:pt x="6308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630800" h="155800" fill="none">
                  <a:moveTo>
                    <a:pt x="0" y="155800"/>
                  </a:moveTo>
                  <a:lnTo>
                    <a:pt x="6308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图形化工具</a:t>
              </a:r>
            </a:p>
          </p:txBody>
        </p:sp>
        <p:sp>
          <p:nvSpPr>
            <p:cNvPr id="59" name="SubTopic"/>
            <p:cNvSpPr/>
            <p:nvPr/>
          </p:nvSpPr>
          <p:spPr>
            <a:xfrm>
              <a:off x="5351000" y="5695821"/>
              <a:ext cx="942400" cy="155800"/>
            </a:xfrm>
            <a:custGeom>
              <a:avLst/>
              <a:gdLst>
                <a:gd name="rtl" fmla="*/ 53200 w 942400"/>
                <a:gd name="rtt" fmla="*/ 26980 h 155800"/>
                <a:gd name="rtr" fmla="*/ 889200 w 942400"/>
                <a:gd name="rtb" fmla="*/ 140980 h 155800"/>
              </a:gdLst>
              <a:ahLst/>
              <a:cxnLst/>
              <a:rect l="rtl" t="rtt" r="rtr" b="rtb"/>
              <a:pathLst>
                <a:path w="942400" h="155800" stroke="0">
                  <a:moveTo>
                    <a:pt x="0" y="0"/>
                  </a:moveTo>
                  <a:lnTo>
                    <a:pt x="942400" y="0"/>
                  </a:lnTo>
                  <a:lnTo>
                    <a:pt x="9424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942400" h="155800" fill="none">
                  <a:moveTo>
                    <a:pt x="0" y="155800"/>
                  </a:moveTo>
                  <a:lnTo>
                    <a:pt x="9424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脚本开发（java）</a:t>
              </a:r>
            </a:p>
          </p:txBody>
        </p:sp>
        <p:sp>
          <p:nvSpPr>
            <p:cNvPr id="60" name="SubTopic"/>
            <p:cNvSpPr/>
            <p:nvPr/>
          </p:nvSpPr>
          <p:spPr>
            <a:xfrm>
              <a:off x="5890600" y="3962900"/>
              <a:ext cx="448400" cy="155800"/>
            </a:xfrm>
            <a:custGeom>
              <a:avLst/>
              <a:gdLst>
                <a:gd name="rtl" fmla="*/ 53200 w 448400"/>
                <a:gd name="rtt" fmla="*/ 26980 h 155800"/>
                <a:gd name="rtr" fmla="*/ 395200 w 448400"/>
                <a:gd name="rtb" fmla="*/ 140980 h 155800"/>
              </a:gdLst>
              <a:ahLst/>
              <a:cxnLst/>
              <a:rect l="rtl" t="rtt" r="rtr" b="rtb"/>
              <a:pathLst>
                <a:path w="448400" h="155800" stroke="0">
                  <a:moveTo>
                    <a:pt x="0" y="0"/>
                  </a:moveTo>
                  <a:lnTo>
                    <a:pt x="448400" y="0"/>
                  </a:lnTo>
                  <a:lnTo>
                    <a:pt x="4484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448400" h="155800" fill="none">
                  <a:moveTo>
                    <a:pt x="0" y="155800"/>
                  </a:moveTo>
                  <a:lnTo>
                    <a:pt x="4484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·http</a:t>
              </a:r>
            </a:p>
          </p:txBody>
        </p:sp>
        <p:sp>
          <p:nvSpPr>
            <p:cNvPr id="61" name="SubTopic"/>
            <p:cNvSpPr/>
            <p:nvPr/>
          </p:nvSpPr>
          <p:spPr>
            <a:xfrm>
              <a:off x="5890600" y="4168100"/>
              <a:ext cx="501600" cy="155800"/>
            </a:xfrm>
            <a:custGeom>
              <a:avLst/>
              <a:gdLst>
                <a:gd name="rtl" fmla="*/ 53200 w 501600"/>
                <a:gd name="rtt" fmla="*/ 26980 h 155800"/>
                <a:gd name="rtr" fmla="*/ 448400 w 501600"/>
                <a:gd name="rtb" fmla="*/ 140980 h 155800"/>
              </a:gdLst>
              <a:ahLst/>
              <a:cxnLst/>
              <a:rect l="rtl" t="rtt" r="rtr" b="rtb"/>
              <a:pathLst>
                <a:path w="501600" h="155800" stroke="0">
                  <a:moveTo>
                    <a:pt x="0" y="0"/>
                  </a:moveTo>
                  <a:lnTo>
                    <a:pt x="501600" y="0"/>
                  </a:lnTo>
                  <a:lnTo>
                    <a:pt x="5016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501600" h="155800" fill="none">
                  <a:moveTo>
                    <a:pt x="0" y="155800"/>
                  </a:moveTo>
                  <a:lnTo>
                    <a:pt x="5016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·https</a:t>
              </a:r>
            </a:p>
          </p:txBody>
        </p:sp>
        <p:sp>
          <p:nvSpPr>
            <p:cNvPr id="62" name="SubTopic"/>
            <p:cNvSpPr/>
            <p:nvPr/>
          </p:nvSpPr>
          <p:spPr>
            <a:xfrm>
              <a:off x="5890600" y="4373300"/>
              <a:ext cx="767600" cy="155800"/>
            </a:xfrm>
            <a:custGeom>
              <a:avLst/>
              <a:gdLst>
                <a:gd name="rtl" fmla="*/ 53200 w 767600"/>
                <a:gd name="rtt" fmla="*/ 26980 h 155800"/>
                <a:gd name="rtr" fmla="*/ 714400 w 767600"/>
                <a:gd name="rtb" fmla="*/ 140980 h 155800"/>
              </a:gdLst>
              <a:ahLst/>
              <a:cxnLst/>
              <a:rect l="rtl" t="rtt" r="rtr" b="rtb"/>
              <a:pathLst>
                <a:path w="767600" h="155800" stroke="0">
                  <a:moveTo>
                    <a:pt x="0" y="0"/>
                  </a:moveTo>
                  <a:lnTo>
                    <a:pt x="767600" y="0"/>
                  </a:lnTo>
                  <a:lnTo>
                    <a:pt x="7676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767600" h="155800" fill="none">
                  <a:moveTo>
                    <a:pt x="0" y="155800"/>
                  </a:moveTo>
                  <a:lnTo>
                    <a:pt x="7676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·webservice</a:t>
              </a:r>
            </a:p>
          </p:txBody>
        </p:sp>
        <p:sp>
          <p:nvSpPr>
            <p:cNvPr id="154" name="SubTopic"/>
            <p:cNvSpPr/>
            <p:nvPr/>
          </p:nvSpPr>
          <p:spPr>
            <a:xfrm>
              <a:off x="6187000" y="4578500"/>
              <a:ext cx="608000" cy="155800"/>
            </a:xfrm>
            <a:custGeom>
              <a:avLst/>
              <a:gdLst>
                <a:gd name="rtl" fmla="*/ 53200 w 608000"/>
                <a:gd name="rtt" fmla="*/ 26980 h 155800"/>
                <a:gd name="rtr" fmla="*/ 554800 w 608000"/>
                <a:gd name="rtb" fmla="*/ 140980 h 155800"/>
              </a:gdLst>
              <a:ahLst/>
              <a:cxnLst/>
              <a:rect l="rtl" t="rtt" r="rtr" b="rtb"/>
              <a:pathLst>
                <a:path w="608000" h="155800" stroke="0">
                  <a:moveTo>
                    <a:pt x="0" y="0"/>
                  </a:moveTo>
                  <a:lnTo>
                    <a:pt x="608000" y="0"/>
                  </a:lnTo>
                  <a:lnTo>
                    <a:pt x="6080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608000" h="155800" fill="none">
                  <a:moveTo>
                    <a:pt x="0" y="155800"/>
                  </a:moveTo>
                  <a:lnTo>
                    <a:pt x="6080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·postman</a:t>
              </a:r>
            </a:p>
          </p:txBody>
        </p:sp>
        <p:sp>
          <p:nvSpPr>
            <p:cNvPr id="156" name="SubTopic"/>
            <p:cNvSpPr/>
            <p:nvPr/>
          </p:nvSpPr>
          <p:spPr>
            <a:xfrm>
              <a:off x="6187000" y="4783700"/>
              <a:ext cx="554800" cy="155800"/>
            </a:xfrm>
            <a:custGeom>
              <a:avLst/>
              <a:gdLst>
                <a:gd name="rtl" fmla="*/ 53200 w 554800"/>
                <a:gd name="rtt" fmla="*/ 26980 h 155800"/>
                <a:gd name="rtr" fmla="*/ 501600 w 554800"/>
                <a:gd name="rtb" fmla="*/ 140980 h 155800"/>
              </a:gdLst>
              <a:ahLst/>
              <a:cxnLst/>
              <a:rect l="rtl" t="rtt" r="rtr" b="rtb"/>
              <a:pathLst>
                <a:path w="554800" h="155800" stroke="0">
                  <a:moveTo>
                    <a:pt x="0" y="0"/>
                  </a:moveTo>
                  <a:lnTo>
                    <a:pt x="554800" y="0"/>
                  </a:lnTo>
                  <a:lnTo>
                    <a:pt x="5548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554800" h="155800" fill="none">
                  <a:moveTo>
                    <a:pt x="0" y="155800"/>
                  </a:moveTo>
                  <a:lnTo>
                    <a:pt x="5548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·jmeter</a:t>
              </a:r>
            </a:p>
          </p:txBody>
        </p:sp>
        <p:sp>
          <p:nvSpPr>
            <p:cNvPr id="158" name="SubTopic"/>
            <p:cNvSpPr/>
            <p:nvPr/>
          </p:nvSpPr>
          <p:spPr>
            <a:xfrm>
              <a:off x="6187000" y="4988900"/>
              <a:ext cx="554800" cy="155800"/>
            </a:xfrm>
            <a:custGeom>
              <a:avLst/>
              <a:gdLst>
                <a:gd name="rtl" fmla="*/ 53200 w 554800"/>
                <a:gd name="rtt" fmla="*/ 26980 h 155800"/>
                <a:gd name="rtr" fmla="*/ 501600 w 554800"/>
                <a:gd name="rtb" fmla="*/ 140980 h 155800"/>
              </a:gdLst>
              <a:ahLst/>
              <a:cxnLst/>
              <a:rect l="rtl" t="rtt" r="rtr" b="rtb"/>
              <a:pathLst>
                <a:path w="554800" h="155800" stroke="0">
                  <a:moveTo>
                    <a:pt x="0" y="0"/>
                  </a:moveTo>
                  <a:lnTo>
                    <a:pt x="554800" y="0"/>
                  </a:lnTo>
                  <a:lnTo>
                    <a:pt x="5548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554800" h="155800" fill="none">
                  <a:moveTo>
                    <a:pt x="0" y="155800"/>
                  </a:moveTo>
                  <a:lnTo>
                    <a:pt x="5548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·soupUI</a:t>
              </a:r>
            </a:p>
          </p:txBody>
        </p:sp>
        <p:sp>
          <p:nvSpPr>
            <p:cNvPr id="160" name="SubTopic"/>
            <p:cNvSpPr/>
            <p:nvPr/>
          </p:nvSpPr>
          <p:spPr>
            <a:xfrm>
              <a:off x="6187000" y="5194100"/>
              <a:ext cx="608000" cy="155800"/>
            </a:xfrm>
            <a:custGeom>
              <a:avLst/>
              <a:gdLst>
                <a:gd name="rtl" fmla="*/ 53200 w 608000"/>
                <a:gd name="rtt" fmla="*/ 26980 h 155800"/>
                <a:gd name="rtr" fmla="*/ 554800 w 608000"/>
                <a:gd name="rtb" fmla="*/ 140980 h 155800"/>
              </a:gdLst>
              <a:ahLst/>
              <a:cxnLst/>
              <a:rect l="rtl" t="rtt" r="rtr" b="rtb"/>
              <a:pathLst>
                <a:path w="608000" h="155800" stroke="0">
                  <a:moveTo>
                    <a:pt x="0" y="0"/>
                  </a:moveTo>
                  <a:lnTo>
                    <a:pt x="608000" y="0"/>
                  </a:lnTo>
                  <a:lnTo>
                    <a:pt x="6080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608000" h="155800" fill="none">
                  <a:moveTo>
                    <a:pt x="0" y="155800"/>
                  </a:moveTo>
                  <a:lnTo>
                    <a:pt x="6080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·fiddler</a:t>
              </a:r>
            </a:p>
          </p:txBody>
        </p:sp>
        <p:sp>
          <p:nvSpPr>
            <p:cNvPr id="162" name="SubTopic"/>
            <p:cNvSpPr/>
            <p:nvPr/>
          </p:nvSpPr>
          <p:spPr>
            <a:xfrm>
              <a:off x="6498600" y="5399300"/>
              <a:ext cx="395200" cy="155800"/>
            </a:xfrm>
            <a:custGeom>
              <a:avLst/>
              <a:gdLst>
                <a:gd name="rtl" fmla="*/ 53200 w 395200"/>
                <a:gd name="rtt" fmla="*/ 26980 h 155800"/>
                <a:gd name="rtr" fmla="*/ 342000 w 395200"/>
                <a:gd name="rtb" fmla="*/ 140980 h 155800"/>
              </a:gdLst>
              <a:ahLst/>
              <a:cxnLst/>
              <a:rect l="rtl" t="rtt" r="rtr" b="rtb"/>
              <a:pathLst>
                <a:path w="395200" h="155800" stroke="0">
                  <a:moveTo>
                    <a:pt x="0" y="0"/>
                  </a:moveTo>
                  <a:lnTo>
                    <a:pt x="395200" y="0"/>
                  </a:lnTo>
                  <a:lnTo>
                    <a:pt x="3952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395200" h="155800" fill="none">
                  <a:moveTo>
                    <a:pt x="0" y="155800"/>
                  </a:moveTo>
                  <a:lnTo>
                    <a:pt x="3952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·net</a:t>
              </a:r>
            </a:p>
          </p:txBody>
        </p:sp>
        <p:sp>
          <p:nvSpPr>
            <p:cNvPr id="164" name="SubTopic"/>
            <p:cNvSpPr/>
            <p:nvPr/>
          </p:nvSpPr>
          <p:spPr>
            <a:xfrm>
              <a:off x="6498600" y="5604500"/>
              <a:ext cx="767600" cy="155800"/>
            </a:xfrm>
            <a:custGeom>
              <a:avLst/>
              <a:gdLst>
                <a:gd name="rtl" fmla="*/ 53200 w 767600"/>
                <a:gd name="rtt" fmla="*/ 26980 h 155800"/>
                <a:gd name="rtr" fmla="*/ 714400 w 767600"/>
                <a:gd name="rtb" fmla="*/ 140980 h 155800"/>
              </a:gdLst>
              <a:ahLst/>
              <a:cxnLst/>
              <a:rect l="rtl" t="rtt" r="rtr" b="rtb"/>
              <a:pathLst>
                <a:path w="767600" h="155800" stroke="0">
                  <a:moveTo>
                    <a:pt x="0" y="0"/>
                  </a:moveTo>
                  <a:lnTo>
                    <a:pt x="767600" y="0"/>
                  </a:lnTo>
                  <a:lnTo>
                    <a:pt x="7676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767600" h="155800" fill="none">
                  <a:moveTo>
                    <a:pt x="0" y="155800"/>
                  </a:moveTo>
                  <a:lnTo>
                    <a:pt x="7676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·HTTPCilent</a:t>
              </a:r>
            </a:p>
          </p:txBody>
        </p:sp>
        <p:sp>
          <p:nvSpPr>
            <p:cNvPr id="166" name="SubTopic"/>
            <p:cNvSpPr/>
            <p:nvPr/>
          </p:nvSpPr>
          <p:spPr>
            <a:xfrm>
              <a:off x="6498600" y="5809700"/>
              <a:ext cx="874000" cy="155800"/>
            </a:xfrm>
            <a:custGeom>
              <a:avLst/>
              <a:gdLst>
                <a:gd name="rtl" fmla="*/ 53200 w 874000"/>
                <a:gd name="rtt" fmla="*/ 26980 h 155800"/>
                <a:gd name="rtr" fmla="*/ 820800 w 874000"/>
                <a:gd name="rtb" fmla="*/ 140980 h 155800"/>
              </a:gdLst>
              <a:ahLst/>
              <a:cxnLst/>
              <a:rect l="rtl" t="rtt" r="rtr" b="rtb"/>
              <a:pathLst>
                <a:path w="874000" h="155800" stroke="0">
                  <a:moveTo>
                    <a:pt x="0" y="0"/>
                  </a:moveTo>
                  <a:lnTo>
                    <a:pt x="874000" y="0"/>
                  </a:lnTo>
                  <a:lnTo>
                    <a:pt x="8740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874000" h="155800" fill="none">
                  <a:moveTo>
                    <a:pt x="0" y="155800"/>
                  </a:moveTo>
                  <a:lnTo>
                    <a:pt x="8740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·OKHTTPCilent</a:t>
              </a:r>
            </a:p>
          </p:txBody>
        </p:sp>
        <p:sp>
          <p:nvSpPr>
            <p:cNvPr id="168" name="SubTopic"/>
            <p:cNvSpPr/>
            <p:nvPr/>
          </p:nvSpPr>
          <p:spPr>
            <a:xfrm>
              <a:off x="6498600" y="6014900"/>
              <a:ext cx="874000" cy="155800"/>
            </a:xfrm>
            <a:custGeom>
              <a:avLst/>
              <a:gdLst>
                <a:gd name="rtl" fmla="*/ 53200 w 874000"/>
                <a:gd name="rtt" fmla="*/ 26980 h 155800"/>
                <a:gd name="rtr" fmla="*/ 820800 w 874000"/>
                <a:gd name="rtb" fmla="*/ 140980 h 155800"/>
              </a:gdLst>
              <a:ahLst/>
              <a:cxnLst/>
              <a:rect l="rtl" t="rtt" r="rtr" b="rtb"/>
              <a:pathLst>
                <a:path w="874000" h="155800" stroke="0">
                  <a:moveTo>
                    <a:pt x="0" y="0"/>
                  </a:moveTo>
                  <a:lnTo>
                    <a:pt x="874000" y="0"/>
                  </a:lnTo>
                  <a:lnTo>
                    <a:pt x="874000" y="155800"/>
                  </a:lnTo>
                  <a:lnTo>
                    <a:pt x="0" y="155800"/>
                  </a:lnTo>
                  <a:lnTo>
                    <a:pt x="0" y="0"/>
                  </a:lnTo>
                  <a:close/>
                </a:path>
                <a:path w="874000" h="155800" fill="none">
                  <a:moveTo>
                    <a:pt x="0" y="155800"/>
                  </a:moveTo>
                  <a:lnTo>
                    <a:pt x="874000" y="155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·rest assured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146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5"/>
          <p:cNvSpPr/>
          <p:nvPr/>
        </p:nvSpPr>
        <p:spPr bwMode="auto">
          <a:xfrm>
            <a:off x="285995" y="133350"/>
            <a:ext cx="5350530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105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目前主流技术路线</a:t>
            </a:r>
            <a:r>
              <a:rPr lang="en-US" altLang="zh-C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- 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网络</a:t>
            </a: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安全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5" name="Group125"/>
          <p:cNvGrpSpPr/>
          <p:nvPr/>
        </p:nvGrpSpPr>
        <p:grpSpPr>
          <a:xfrm>
            <a:off x="951345" y="1616210"/>
            <a:ext cx="12499389" cy="4067241"/>
            <a:chOff x="1537450" y="2650821"/>
            <a:chExt cx="7372250" cy="1758579"/>
          </a:xfrm>
        </p:grpSpPr>
        <p:sp>
          <p:nvSpPr>
            <p:cNvPr id="103" name="MMConnector"/>
            <p:cNvSpPr/>
            <p:nvPr/>
          </p:nvSpPr>
          <p:spPr>
            <a:xfrm>
              <a:off x="3126100" y="3102200"/>
              <a:ext cx="2891800" cy="456000"/>
            </a:xfrm>
            <a:custGeom>
              <a:avLst/>
              <a:gdLst/>
              <a:ahLst/>
              <a:cxnLst/>
              <a:rect l="0" t="0" r="0" b="0"/>
              <a:pathLst>
                <a:path w="2891800" h="456000" fill="none">
                  <a:moveTo>
                    <a:pt x="1445900" y="-228000"/>
                  </a:moveTo>
                  <a:cubicBezTo>
                    <a:pt x="1445900" y="91200"/>
                    <a:pt x="-1445900" y="-228000"/>
                    <a:pt x="-1445900" y="2280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05" name="MMConnector"/>
            <p:cNvSpPr/>
            <p:nvPr/>
          </p:nvSpPr>
          <p:spPr>
            <a:xfrm>
              <a:off x="3449100" y="3102200"/>
              <a:ext cx="2245800" cy="456000"/>
            </a:xfrm>
            <a:custGeom>
              <a:avLst/>
              <a:gdLst/>
              <a:ahLst/>
              <a:cxnLst/>
              <a:rect l="0" t="0" r="0" b="0"/>
              <a:pathLst>
                <a:path w="2245800" h="456000" fill="none">
                  <a:moveTo>
                    <a:pt x="1122900" y="-228000"/>
                  </a:moveTo>
                  <a:cubicBezTo>
                    <a:pt x="1122900" y="91200"/>
                    <a:pt x="-1122900" y="-228000"/>
                    <a:pt x="-1122900" y="2280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07" name="MMConnector"/>
            <p:cNvSpPr/>
            <p:nvPr/>
          </p:nvSpPr>
          <p:spPr>
            <a:xfrm>
              <a:off x="3772100" y="3102200"/>
              <a:ext cx="1599800" cy="456000"/>
            </a:xfrm>
            <a:custGeom>
              <a:avLst/>
              <a:gdLst/>
              <a:ahLst/>
              <a:cxnLst/>
              <a:rect l="0" t="0" r="0" b="0"/>
              <a:pathLst>
                <a:path w="1599800" h="456000" fill="none">
                  <a:moveTo>
                    <a:pt x="799900" y="-228000"/>
                  </a:moveTo>
                  <a:cubicBezTo>
                    <a:pt x="799900" y="88658"/>
                    <a:pt x="-799900" y="-222069"/>
                    <a:pt x="-799900" y="2280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09" name="MMConnector"/>
            <p:cNvSpPr/>
            <p:nvPr/>
          </p:nvSpPr>
          <p:spPr>
            <a:xfrm>
              <a:off x="4095100" y="3102200"/>
              <a:ext cx="953800" cy="456000"/>
            </a:xfrm>
            <a:custGeom>
              <a:avLst/>
              <a:gdLst/>
              <a:ahLst/>
              <a:cxnLst/>
              <a:rect l="0" t="0" r="0" b="0"/>
              <a:pathLst>
                <a:path w="953800" h="456000" fill="none">
                  <a:moveTo>
                    <a:pt x="476900" y="-228000"/>
                  </a:moveTo>
                  <a:cubicBezTo>
                    <a:pt x="476900" y="54551"/>
                    <a:pt x="-476900" y="-142485"/>
                    <a:pt x="-476900" y="2280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1" name="MMConnector"/>
            <p:cNvSpPr/>
            <p:nvPr/>
          </p:nvSpPr>
          <p:spPr>
            <a:xfrm>
              <a:off x="4418100" y="3102200"/>
              <a:ext cx="307800" cy="456000"/>
            </a:xfrm>
            <a:custGeom>
              <a:avLst/>
              <a:gdLst/>
              <a:ahLst/>
              <a:cxnLst/>
              <a:rect l="0" t="0" r="0" b="0"/>
              <a:pathLst>
                <a:path w="307800" h="456000" fill="none">
                  <a:moveTo>
                    <a:pt x="153900" y="-228000"/>
                  </a:moveTo>
                  <a:cubicBezTo>
                    <a:pt x="153900" y="-9761"/>
                    <a:pt x="-153900" y="7576"/>
                    <a:pt x="-153900" y="2280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3" name="MMConnector"/>
            <p:cNvSpPr/>
            <p:nvPr/>
          </p:nvSpPr>
          <p:spPr>
            <a:xfrm>
              <a:off x="4733500" y="3102200"/>
              <a:ext cx="323000" cy="456000"/>
            </a:xfrm>
            <a:custGeom>
              <a:avLst/>
              <a:gdLst/>
              <a:ahLst/>
              <a:cxnLst/>
              <a:rect l="0" t="0" r="0" b="0"/>
              <a:pathLst>
                <a:path w="323000" h="456000" fill="none">
                  <a:moveTo>
                    <a:pt x="-161500" y="-228000"/>
                  </a:moveTo>
                  <a:cubicBezTo>
                    <a:pt x="-161500" y="-8036"/>
                    <a:pt x="161500" y="3551"/>
                    <a:pt x="161500" y="2280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" name="MMConnector"/>
            <p:cNvSpPr/>
            <p:nvPr/>
          </p:nvSpPr>
          <p:spPr>
            <a:xfrm>
              <a:off x="5048900" y="3102200"/>
              <a:ext cx="953800" cy="456000"/>
            </a:xfrm>
            <a:custGeom>
              <a:avLst/>
              <a:gdLst/>
              <a:ahLst/>
              <a:cxnLst/>
              <a:rect l="0" t="0" r="0" b="0"/>
              <a:pathLst>
                <a:path w="953800" h="456000" fill="none">
                  <a:moveTo>
                    <a:pt x="-476900" y="-228000"/>
                  </a:moveTo>
                  <a:cubicBezTo>
                    <a:pt x="-476900" y="54551"/>
                    <a:pt x="476900" y="-142485"/>
                    <a:pt x="476900" y="2280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3" name="MMConnector"/>
            <p:cNvSpPr/>
            <p:nvPr/>
          </p:nvSpPr>
          <p:spPr>
            <a:xfrm>
              <a:off x="5371900" y="3102200"/>
              <a:ext cx="1599800" cy="456000"/>
            </a:xfrm>
            <a:custGeom>
              <a:avLst/>
              <a:gdLst/>
              <a:ahLst/>
              <a:cxnLst/>
              <a:rect l="0" t="0" r="0" b="0"/>
              <a:pathLst>
                <a:path w="1599800" h="456000" fill="none">
                  <a:moveTo>
                    <a:pt x="-799900" y="-228000"/>
                  </a:moveTo>
                  <a:cubicBezTo>
                    <a:pt x="-799900" y="88658"/>
                    <a:pt x="799900" y="-222069"/>
                    <a:pt x="799900" y="2280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9" name="MMConnector"/>
            <p:cNvSpPr/>
            <p:nvPr/>
          </p:nvSpPr>
          <p:spPr>
            <a:xfrm>
              <a:off x="5694900" y="3102200"/>
              <a:ext cx="2245800" cy="456000"/>
            </a:xfrm>
            <a:custGeom>
              <a:avLst/>
              <a:gdLst/>
              <a:ahLst/>
              <a:cxnLst/>
              <a:rect l="0" t="0" r="0" b="0"/>
              <a:pathLst>
                <a:path w="2245800" h="456000" fill="none">
                  <a:moveTo>
                    <a:pt x="-1122900" y="-228000"/>
                  </a:moveTo>
                  <a:cubicBezTo>
                    <a:pt x="-1122900" y="91200"/>
                    <a:pt x="1122900" y="-228000"/>
                    <a:pt x="1122900" y="2280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3" name="MMConnector"/>
            <p:cNvSpPr/>
            <p:nvPr/>
          </p:nvSpPr>
          <p:spPr>
            <a:xfrm>
              <a:off x="6017900" y="3102200"/>
              <a:ext cx="2891800" cy="456000"/>
            </a:xfrm>
            <a:custGeom>
              <a:avLst/>
              <a:gdLst/>
              <a:ahLst/>
              <a:cxnLst/>
              <a:rect l="0" t="0" r="0" b="0"/>
              <a:pathLst>
                <a:path w="2891800" h="456000" fill="none">
                  <a:moveTo>
                    <a:pt x="-1445900" y="-228000"/>
                  </a:moveTo>
                  <a:cubicBezTo>
                    <a:pt x="-1445900" y="91200"/>
                    <a:pt x="1445900" y="-228000"/>
                    <a:pt x="1445900" y="2280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4" name="MainIdea"/>
            <p:cNvSpPr/>
            <p:nvPr/>
          </p:nvSpPr>
          <p:spPr>
            <a:xfrm>
              <a:off x="3895600" y="2650821"/>
              <a:ext cx="1352800" cy="238782"/>
            </a:xfrm>
            <a:custGeom>
              <a:avLst/>
              <a:gdLst>
                <a:gd name="rtl" fmla="*/ 154280 w 1352800"/>
                <a:gd name="rtt" fmla="*/ 128440 h 410400"/>
                <a:gd name="rtr" fmla="*/ 1195480 w 1352800"/>
                <a:gd name="rtb" fmla="*/ 295640 h 410400"/>
              </a:gdLst>
              <a:ahLst/>
              <a:cxnLst/>
              <a:rect l="rtl" t="rtt" r="rtr" b="rtb"/>
              <a:pathLst>
                <a:path w="1352800" h="410400">
                  <a:moveTo>
                    <a:pt x="30400" y="0"/>
                  </a:moveTo>
                  <a:lnTo>
                    <a:pt x="1322400" y="0"/>
                  </a:lnTo>
                  <a:cubicBezTo>
                    <a:pt x="1339181" y="0"/>
                    <a:pt x="1352800" y="13619"/>
                    <a:pt x="1352800" y="30400"/>
                  </a:cubicBezTo>
                  <a:lnTo>
                    <a:pt x="1352800" y="380000"/>
                  </a:lnTo>
                  <a:cubicBezTo>
                    <a:pt x="1352800" y="396781"/>
                    <a:pt x="1339181" y="410400"/>
                    <a:pt x="1322400" y="410400"/>
                  </a:cubicBezTo>
                  <a:lnTo>
                    <a:pt x="30400" y="410400"/>
                  </a:lnTo>
                  <a:cubicBezTo>
                    <a:pt x="13619" y="410400"/>
                    <a:pt x="0" y="396781"/>
                    <a:pt x="0" y="380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233A70"/>
            </a:solidFill>
            <a:ln w="22800" cap="flat">
              <a:noFill/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安全技能树简版</a:t>
              </a:r>
              <a:endParaRPr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2" name="MainTopic"/>
            <p:cNvSpPr/>
            <p:nvPr/>
          </p:nvSpPr>
          <p:spPr>
            <a:xfrm>
              <a:off x="1537450" y="3330200"/>
              <a:ext cx="285500" cy="395200"/>
            </a:xfrm>
            <a:prstGeom prst="roundRect">
              <a:avLst/>
            </a:prstGeom>
            <a:solidFill>
              <a:srgbClr val="4F81BD"/>
            </a:solidFill>
            <a:ln w="7600" cap="flat">
              <a:noFill/>
              <a:round/>
            </a:ln>
          </p:spPr>
          <p:txBody>
            <a:bodyPr vert="eaVert" wrap="square" lIns="0" tIns="0" rIns="0" bIns="22500" rtlCol="0" anchor="ctr"/>
            <a:lstStyle/>
            <a:p>
              <a:pPr algn="ctr"/>
              <a:r>
                <a:rPr sz="1600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说明</a:t>
              </a:r>
              <a:endParaRPr sz="16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4" name="MainTopic"/>
            <p:cNvSpPr/>
            <p:nvPr/>
          </p:nvSpPr>
          <p:spPr>
            <a:xfrm>
              <a:off x="2183450" y="3330200"/>
              <a:ext cx="285500" cy="668800"/>
            </a:xfrm>
            <a:prstGeom prst="roundRect">
              <a:avLst/>
            </a:prstGeom>
            <a:solidFill>
              <a:srgbClr val="4F81BD"/>
            </a:solidFill>
            <a:ln w="7600" cap="flat">
              <a:noFill/>
              <a:round/>
            </a:ln>
          </p:spPr>
          <p:txBody>
            <a:bodyPr vert="eaVert" wrap="square" lIns="0" tIns="0" rIns="0" bIns="22500" rtlCol="0" anchor="ctr"/>
            <a:lstStyle/>
            <a:p>
              <a:pPr algn="ctr"/>
              <a:r>
                <a:rPr sz="1600">
                  <a:solidFill>
                    <a:schemeClr val="tx1"/>
                  </a:solidFill>
                  <a:latin typeface="宋体" panose="02010600030101010101" pitchFamily="2" charset="-122"/>
                </a:rPr>
                <a:t>高效习惯</a:t>
              </a:r>
            </a:p>
          </p:txBody>
        </p:sp>
        <p:sp>
          <p:nvSpPr>
            <p:cNvPr id="106" name="MainTopic"/>
            <p:cNvSpPr/>
            <p:nvPr/>
          </p:nvSpPr>
          <p:spPr>
            <a:xfrm>
              <a:off x="2829450" y="3330200"/>
              <a:ext cx="285500" cy="805600"/>
            </a:xfrm>
            <a:prstGeom prst="roundRect">
              <a:avLst/>
            </a:prstGeom>
            <a:solidFill>
              <a:srgbClr val="4F81BD"/>
            </a:solidFill>
            <a:ln w="7600" cap="flat">
              <a:noFill/>
              <a:round/>
            </a:ln>
          </p:spPr>
          <p:txBody>
            <a:bodyPr vert="eaVert" wrap="square" lIns="0" tIns="0" rIns="0" bIns="22500" rtlCol="0" anchor="ctr"/>
            <a:lstStyle/>
            <a:p>
              <a:pPr algn="ctr"/>
              <a:r>
                <a:rPr sz="1600">
                  <a:solidFill>
                    <a:schemeClr val="tx1"/>
                  </a:solidFill>
                  <a:latin typeface="宋体" panose="02010600030101010101" pitchFamily="2" charset="-122"/>
                </a:rPr>
                <a:t>正则表达式</a:t>
              </a:r>
            </a:p>
          </p:txBody>
        </p:sp>
        <p:sp>
          <p:nvSpPr>
            <p:cNvPr id="108" name="MainTopic"/>
            <p:cNvSpPr/>
            <p:nvPr/>
          </p:nvSpPr>
          <p:spPr>
            <a:xfrm>
              <a:off x="3475450" y="3330200"/>
              <a:ext cx="285500" cy="668800"/>
            </a:xfrm>
            <a:prstGeom prst="roundRect">
              <a:avLst/>
            </a:prstGeom>
            <a:solidFill>
              <a:srgbClr val="4F81BD"/>
            </a:solidFill>
            <a:ln w="7600" cap="flat">
              <a:noFill/>
              <a:round/>
            </a:ln>
          </p:spPr>
          <p:txBody>
            <a:bodyPr vert="eaVert" wrap="square" lIns="0" tIns="0" rIns="0" bIns="22500" rtlCol="0" anchor="ctr"/>
            <a:lstStyle/>
            <a:p>
              <a:pPr algn="ctr"/>
              <a:r>
                <a:rPr sz="1600">
                  <a:solidFill>
                    <a:schemeClr val="tx1"/>
                  </a:solidFill>
                  <a:latin typeface="宋体" panose="02010600030101010101" pitchFamily="2" charset="-122"/>
                </a:rPr>
                <a:t>数据相关</a:t>
              </a:r>
            </a:p>
          </p:txBody>
        </p:sp>
        <p:sp>
          <p:nvSpPr>
            <p:cNvPr id="110" name="MainTopic"/>
            <p:cNvSpPr/>
            <p:nvPr/>
          </p:nvSpPr>
          <p:spPr>
            <a:xfrm>
              <a:off x="4121451" y="3330200"/>
              <a:ext cx="285500" cy="1079200"/>
            </a:xfrm>
            <a:prstGeom prst="roundRect">
              <a:avLst/>
            </a:prstGeom>
            <a:solidFill>
              <a:srgbClr val="4F81BD"/>
            </a:solidFill>
            <a:ln w="7600" cap="flat">
              <a:noFill/>
              <a:round/>
            </a:ln>
          </p:spPr>
          <p:txBody>
            <a:bodyPr vert="eaVert" wrap="square" lIns="0" tIns="0" rIns="0" bIns="22500" rtlCol="0" anchor="ctr"/>
            <a:lstStyle/>
            <a:p>
              <a:pPr algn="ctr"/>
              <a:r>
                <a:rPr sz="1600">
                  <a:solidFill>
                    <a:schemeClr val="tx1"/>
                  </a:solidFill>
                  <a:latin typeface="宋体" panose="02010600030101010101" pitchFamily="2" charset="-122"/>
                </a:rPr>
                <a:t>从脚本到大并发</a:t>
              </a:r>
            </a:p>
          </p:txBody>
        </p:sp>
        <p:sp>
          <p:nvSpPr>
            <p:cNvPr id="112" name="MainTopic"/>
            <p:cNvSpPr/>
            <p:nvPr/>
          </p:nvSpPr>
          <p:spPr>
            <a:xfrm>
              <a:off x="4762631" y="3330200"/>
              <a:ext cx="264736" cy="668800"/>
            </a:xfrm>
            <a:prstGeom prst="roundRect">
              <a:avLst/>
            </a:prstGeom>
            <a:solidFill>
              <a:srgbClr val="4F81BD"/>
            </a:solidFill>
            <a:ln w="7600" cap="flat">
              <a:noFill/>
              <a:round/>
            </a:ln>
          </p:spPr>
          <p:txBody>
            <a:bodyPr vert="wordArtVertRtl" wrap="square" lIns="0" tIns="0" rIns="0" bIns="22500" rtlCol="0" anchor="ctr"/>
            <a:lstStyle/>
            <a:p>
              <a:pPr algn="ctr"/>
              <a:r>
                <a:rPr sz="1600">
                  <a:solidFill>
                    <a:schemeClr val="tx1"/>
                  </a:solidFill>
                  <a:latin typeface="宋体" panose="02010600030101010101" pitchFamily="2" charset="-122"/>
                </a:rPr>
                <a:t>HTTP</a:t>
              </a:r>
            </a:p>
          </p:txBody>
        </p:sp>
        <p:sp>
          <p:nvSpPr>
            <p:cNvPr id="5" name="MainTopic"/>
            <p:cNvSpPr/>
            <p:nvPr/>
          </p:nvSpPr>
          <p:spPr>
            <a:xfrm>
              <a:off x="5383051" y="3330200"/>
              <a:ext cx="285500" cy="668800"/>
            </a:xfrm>
            <a:prstGeom prst="roundRect">
              <a:avLst/>
            </a:prstGeom>
            <a:solidFill>
              <a:srgbClr val="4F81BD"/>
            </a:solidFill>
            <a:ln w="7600" cap="flat">
              <a:noFill/>
              <a:round/>
            </a:ln>
          </p:spPr>
          <p:txBody>
            <a:bodyPr vert="wordArtVertRtl" wrap="square" lIns="0" tIns="0" rIns="0" bIns="22500" rtlCol="0" anchor="ctr"/>
            <a:lstStyle/>
            <a:p>
              <a:pPr algn="ctr"/>
              <a:r>
                <a:rPr sz="1600">
                  <a:solidFill>
                    <a:schemeClr val="tx1"/>
                  </a:solidFill>
                  <a:latin typeface="宋体" panose="02010600030101010101" pitchFamily="2" charset="-122"/>
                </a:rPr>
                <a:t>各种协议</a:t>
              </a:r>
            </a:p>
          </p:txBody>
        </p:sp>
        <p:sp>
          <p:nvSpPr>
            <p:cNvPr id="10" name="MainTopic"/>
            <p:cNvSpPr/>
            <p:nvPr/>
          </p:nvSpPr>
          <p:spPr>
            <a:xfrm>
              <a:off x="6029049" y="3330200"/>
              <a:ext cx="285500" cy="668800"/>
            </a:xfrm>
            <a:prstGeom prst="roundRect">
              <a:avLst/>
            </a:prstGeom>
            <a:solidFill>
              <a:srgbClr val="4F81BD"/>
            </a:solidFill>
            <a:ln w="7600" cap="flat">
              <a:noFill/>
              <a:round/>
            </a:ln>
          </p:spPr>
          <p:txBody>
            <a:bodyPr vert="wordArtVertRtl" wrap="square" lIns="0" tIns="0" rIns="0" bIns="22500" rtlCol="0" anchor="ctr"/>
            <a:lstStyle/>
            <a:p>
              <a:pPr algn="ctr"/>
              <a:r>
                <a:rPr sz="1600">
                  <a:solidFill>
                    <a:schemeClr val="tx1"/>
                  </a:solidFill>
                  <a:latin typeface="宋体" panose="02010600030101010101" pitchFamily="2" charset="-122"/>
                </a:rPr>
                <a:t>漏洞测试</a:t>
              </a:r>
            </a:p>
          </p:txBody>
        </p:sp>
        <p:sp>
          <p:nvSpPr>
            <p:cNvPr id="118" name="MainTopic"/>
            <p:cNvSpPr/>
            <p:nvPr/>
          </p:nvSpPr>
          <p:spPr>
            <a:xfrm>
              <a:off x="6675049" y="3330200"/>
              <a:ext cx="285500" cy="668800"/>
            </a:xfrm>
            <a:prstGeom prst="roundRect">
              <a:avLst/>
            </a:prstGeom>
            <a:solidFill>
              <a:srgbClr val="4F81BD"/>
            </a:solidFill>
            <a:ln w="7600" cap="flat">
              <a:noFill/>
              <a:round/>
            </a:ln>
          </p:spPr>
          <p:txBody>
            <a:bodyPr vert="wordArtVertRtl" wrap="square" lIns="0" tIns="0" rIns="0" bIns="22500" rtlCol="0" anchor="ctr"/>
            <a:lstStyle/>
            <a:p>
              <a:pPr algn="ctr"/>
              <a:r>
                <a:rPr sz="1600">
                  <a:solidFill>
                    <a:schemeClr val="tx1"/>
                  </a:solidFill>
                  <a:latin typeface="宋体" panose="02010600030101010101" pitchFamily="2" charset="-122"/>
                </a:rPr>
                <a:t>渗透测试</a:t>
              </a:r>
            </a:p>
          </p:txBody>
        </p:sp>
        <p:sp>
          <p:nvSpPr>
            <p:cNvPr id="122" name="MainTopic"/>
            <p:cNvSpPr/>
            <p:nvPr/>
          </p:nvSpPr>
          <p:spPr>
            <a:xfrm>
              <a:off x="7321050" y="3330200"/>
              <a:ext cx="285500" cy="395200"/>
            </a:xfrm>
            <a:prstGeom prst="roundRect">
              <a:avLst/>
            </a:prstGeom>
            <a:solidFill>
              <a:srgbClr val="4F81BD"/>
            </a:solidFill>
            <a:ln w="7600" cap="flat">
              <a:noFill/>
              <a:round/>
            </a:ln>
          </p:spPr>
          <p:txBody>
            <a:bodyPr vert="wordArtVertRtl" wrap="square" lIns="0" tIns="0" rIns="0" bIns="22500" rtlCol="0" anchor="ctr"/>
            <a:lstStyle/>
            <a:p>
              <a:pPr algn="ctr"/>
              <a:r>
                <a:rPr sz="1600">
                  <a:solidFill>
                    <a:schemeClr val="tx1"/>
                  </a:solidFill>
                  <a:latin typeface="宋体" panose="02010600030101010101" pitchFamily="2" charset="-122"/>
                </a:rPr>
                <a:t>防御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06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5"/>
          <p:cNvSpPr/>
          <p:nvPr/>
        </p:nvSpPr>
        <p:spPr bwMode="auto">
          <a:xfrm>
            <a:off x="285994" y="133350"/>
            <a:ext cx="5555247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105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目前主流技术路线</a:t>
            </a:r>
            <a:r>
              <a:rPr lang="en-US" altLang="zh-C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- 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网络</a:t>
            </a: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安全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9" name="Group139"/>
          <p:cNvGrpSpPr/>
          <p:nvPr/>
        </p:nvGrpSpPr>
        <p:grpSpPr>
          <a:xfrm>
            <a:off x="6069583" y="375368"/>
            <a:ext cx="5500578" cy="6838336"/>
            <a:chOff x="2618800" y="1133800"/>
            <a:chExt cx="4080763" cy="5073950"/>
          </a:xfrm>
        </p:grpSpPr>
        <p:sp>
          <p:nvSpPr>
            <p:cNvPr id="6" name="MMConnector"/>
            <p:cNvSpPr/>
            <p:nvPr/>
          </p:nvSpPr>
          <p:spPr>
            <a:xfrm>
              <a:off x="3547900" y="2349800"/>
              <a:ext cx="691575" cy="1941800"/>
            </a:xfrm>
            <a:custGeom>
              <a:avLst/>
              <a:gdLst/>
              <a:ahLst/>
              <a:cxnLst/>
              <a:rect l="0" t="0" r="0" b="0"/>
              <a:pathLst>
                <a:path w="691575" h="1941800" fill="none">
                  <a:moveTo>
                    <a:pt x="-222275" y="862600"/>
                  </a:moveTo>
                  <a:cubicBezTo>
                    <a:pt x="-3226" y="315426"/>
                    <a:pt x="-171739" y="-1079200"/>
                    <a:pt x="469300" y="-10792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7" name="MMConnector"/>
            <p:cNvSpPr/>
            <p:nvPr/>
          </p:nvSpPr>
          <p:spPr>
            <a:xfrm>
              <a:off x="3547900" y="2612000"/>
              <a:ext cx="672559" cy="1417400"/>
            </a:xfrm>
            <a:custGeom>
              <a:avLst/>
              <a:gdLst/>
              <a:ahLst/>
              <a:cxnLst/>
              <a:rect l="0" t="0" r="0" b="0"/>
              <a:pathLst>
                <a:path w="672559" h="1417400" fill="none">
                  <a:moveTo>
                    <a:pt x="-203259" y="600400"/>
                  </a:moveTo>
                  <a:cubicBezTo>
                    <a:pt x="-5600" y="156096"/>
                    <a:pt x="-68247" y="-817000"/>
                    <a:pt x="469300" y="-8170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8" name="MMConnector"/>
            <p:cNvSpPr/>
            <p:nvPr/>
          </p:nvSpPr>
          <p:spPr>
            <a:xfrm>
              <a:off x="3547900" y="3013850"/>
              <a:ext cx="597172" cy="613700"/>
            </a:xfrm>
            <a:custGeom>
              <a:avLst/>
              <a:gdLst/>
              <a:ahLst/>
              <a:cxnLst/>
              <a:rect l="0" t="0" r="0" b="0"/>
              <a:pathLst>
                <a:path w="597172" h="613700" fill="none">
                  <a:moveTo>
                    <a:pt x="-127872" y="198550"/>
                  </a:moveTo>
                  <a:cubicBezTo>
                    <a:pt x="37399" y="-47462"/>
                    <a:pt x="133071" y="-415150"/>
                    <a:pt x="469300" y="-4151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9" name="MMConnector"/>
            <p:cNvSpPr/>
            <p:nvPr/>
          </p:nvSpPr>
          <p:spPr>
            <a:xfrm>
              <a:off x="3547900" y="3415700"/>
              <a:ext cx="478800" cy="15228"/>
            </a:xfrm>
            <a:custGeom>
              <a:avLst/>
              <a:gdLst/>
              <a:ahLst/>
              <a:cxnLst/>
              <a:rect l="0" t="0" r="0" b="0"/>
              <a:pathLst>
                <a:path w="478800" h="15228" fill="none">
                  <a:moveTo>
                    <a:pt x="-9500" y="1928"/>
                  </a:moveTo>
                  <a:cubicBezTo>
                    <a:pt x="160424" y="-5298"/>
                    <a:pt x="314862" y="-13300"/>
                    <a:pt x="469300" y="-133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" name="MMConnector"/>
            <p:cNvSpPr/>
            <p:nvPr/>
          </p:nvSpPr>
          <p:spPr>
            <a:xfrm>
              <a:off x="3547900" y="4093050"/>
              <a:ext cx="654669" cy="1111500"/>
            </a:xfrm>
            <a:custGeom>
              <a:avLst/>
              <a:gdLst/>
              <a:ahLst/>
              <a:cxnLst/>
              <a:rect l="0" t="0" r="0" b="0"/>
              <a:pathLst>
                <a:path w="654669" h="1111500" fill="none">
                  <a:moveTo>
                    <a:pt x="-185369" y="-447450"/>
                  </a:moveTo>
                  <a:cubicBezTo>
                    <a:pt x="506" y="-71038"/>
                    <a:pt x="1968" y="664050"/>
                    <a:pt x="469300" y="6640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" name="MMConnector"/>
            <p:cNvSpPr/>
            <p:nvPr/>
          </p:nvSpPr>
          <p:spPr>
            <a:xfrm>
              <a:off x="4872200" y="2476150"/>
              <a:ext cx="205200" cy="245100"/>
            </a:xfrm>
            <a:custGeom>
              <a:avLst/>
              <a:gdLst/>
              <a:ahLst/>
              <a:cxnLst/>
              <a:rect l="0" t="0" r="0" b="0"/>
              <a:pathLst>
                <a:path w="205200" h="245100" fill="none">
                  <a:moveTo>
                    <a:pt x="-102600" y="122550"/>
                  </a:moveTo>
                  <a:cubicBezTo>
                    <a:pt x="7308" y="122550"/>
                    <a:pt x="-23892" y="-122550"/>
                    <a:pt x="102600" y="-1225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5" name="MMConnector"/>
            <p:cNvSpPr/>
            <p:nvPr/>
          </p:nvSpPr>
          <p:spPr>
            <a:xfrm>
              <a:off x="4872200" y="2586350"/>
              <a:ext cx="205200" cy="24700"/>
            </a:xfrm>
            <a:custGeom>
              <a:avLst/>
              <a:gdLst/>
              <a:ahLst/>
              <a:cxnLst/>
              <a:rect l="0" t="0" r="0" b="0"/>
              <a:pathLst>
                <a:path w="205200" h="24700" fill="none">
                  <a:moveTo>
                    <a:pt x="-102600" y="12350"/>
                  </a:moveTo>
                  <a:cubicBezTo>
                    <a:pt x="-17611" y="12350"/>
                    <a:pt x="34253" y="-12350"/>
                    <a:pt x="102600" y="-123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7" name="MMConnector"/>
            <p:cNvSpPr/>
            <p:nvPr/>
          </p:nvSpPr>
          <p:spPr>
            <a:xfrm>
              <a:off x="4872200" y="2696550"/>
              <a:ext cx="205200" cy="195700"/>
            </a:xfrm>
            <a:custGeom>
              <a:avLst/>
              <a:gdLst/>
              <a:ahLst/>
              <a:cxnLst/>
              <a:rect l="0" t="0" r="0" b="0"/>
              <a:pathLst>
                <a:path w="205200" h="195700" fill="none">
                  <a:moveTo>
                    <a:pt x="-102600" y="-97850"/>
                  </a:moveTo>
                  <a:cubicBezTo>
                    <a:pt x="2000" y="-97850"/>
                    <a:pt x="-11507" y="97850"/>
                    <a:pt x="102600" y="978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" name="MMConnector"/>
            <p:cNvSpPr/>
            <p:nvPr/>
          </p:nvSpPr>
          <p:spPr>
            <a:xfrm>
              <a:off x="4872200" y="2806750"/>
              <a:ext cx="205200" cy="416100"/>
            </a:xfrm>
            <a:custGeom>
              <a:avLst/>
              <a:gdLst/>
              <a:ahLst/>
              <a:cxnLst/>
              <a:rect l="0" t="0" r="0" b="0"/>
              <a:pathLst>
                <a:path w="205200" h="416100" fill="none">
                  <a:moveTo>
                    <a:pt x="-102600" y="-208050"/>
                  </a:moveTo>
                  <a:cubicBezTo>
                    <a:pt x="23482" y="-208050"/>
                    <a:pt x="-61631" y="208050"/>
                    <a:pt x="102600" y="2080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1" name="MMConnector"/>
            <p:cNvSpPr/>
            <p:nvPr/>
          </p:nvSpPr>
          <p:spPr>
            <a:xfrm>
              <a:off x="4872200" y="4359050"/>
              <a:ext cx="205200" cy="796100"/>
            </a:xfrm>
            <a:custGeom>
              <a:avLst/>
              <a:gdLst/>
              <a:ahLst/>
              <a:cxnLst/>
              <a:rect l="0" t="0" r="0" b="0"/>
              <a:pathLst>
                <a:path w="205200" h="796100" fill="none">
                  <a:moveTo>
                    <a:pt x="-102600" y="398050"/>
                  </a:moveTo>
                  <a:cubicBezTo>
                    <a:pt x="40971" y="398050"/>
                    <a:pt x="-102440" y="-398050"/>
                    <a:pt x="102600" y="-3980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4" name="MMConnector"/>
            <p:cNvSpPr/>
            <p:nvPr/>
          </p:nvSpPr>
          <p:spPr>
            <a:xfrm>
              <a:off x="4872200" y="4469250"/>
              <a:ext cx="205200" cy="575700"/>
            </a:xfrm>
            <a:custGeom>
              <a:avLst/>
              <a:gdLst/>
              <a:ahLst/>
              <a:cxnLst/>
              <a:rect l="0" t="0" r="0" b="0"/>
              <a:pathLst>
                <a:path w="205200" h="575700" fill="none">
                  <a:moveTo>
                    <a:pt x="-102600" y="287850"/>
                  </a:moveTo>
                  <a:cubicBezTo>
                    <a:pt x="34391" y="287850"/>
                    <a:pt x="-87086" y="-287850"/>
                    <a:pt x="102600" y="-2878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5" name="MMConnector"/>
            <p:cNvSpPr/>
            <p:nvPr/>
          </p:nvSpPr>
          <p:spPr>
            <a:xfrm>
              <a:off x="4872200" y="4579450"/>
              <a:ext cx="205200" cy="355300"/>
            </a:xfrm>
            <a:custGeom>
              <a:avLst/>
              <a:gdLst/>
              <a:ahLst/>
              <a:cxnLst/>
              <a:rect l="0" t="0" r="0" b="0"/>
              <a:pathLst>
                <a:path w="205200" h="355300" fill="none">
                  <a:moveTo>
                    <a:pt x="-102600" y="177650"/>
                  </a:moveTo>
                  <a:cubicBezTo>
                    <a:pt x="18186" y="177650"/>
                    <a:pt x="-49274" y="-177650"/>
                    <a:pt x="102600" y="-1776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7" name="MMConnector"/>
            <p:cNvSpPr/>
            <p:nvPr/>
          </p:nvSpPr>
          <p:spPr>
            <a:xfrm>
              <a:off x="4872200" y="4689650"/>
              <a:ext cx="205200" cy="134900"/>
            </a:xfrm>
            <a:custGeom>
              <a:avLst/>
              <a:gdLst/>
              <a:ahLst/>
              <a:cxnLst/>
              <a:rect l="0" t="0" r="0" b="0"/>
              <a:pathLst>
                <a:path w="205200" h="134900" fill="none">
                  <a:moveTo>
                    <a:pt x="-102600" y="67450"/>
                  </a:moveTo>
                  <a:cubicBezTo>
                    <a:pt x="-4803" y="67450"/>
                    <a:pt x="4368" y="-67450"/>
                    <a:pt x="102600" y="-674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9" name="MMConnector"/>
            <p:cNvSpPr/>
            <p:nvPr/>
          </p:nvSpPr>
          <p:spPr>
            <a:xfrm>
              <a:off x="4872200" y="4799850"/>
              <a:ext cx="205200" cy="85500"/>
            </a:xfrm>
            <a:custGeom>
              <a:avLst/>
              <a:gdLst/>
              <a:ahLst/>
              <a:cxnLst/>
              <a:rect l="0" t="0" r="0" b="0"/>
              <a:pathLst>
                <a:path w="205200" h="85500" fill="none">
                  <a:moveTo>
                    <a:pt x="-102600" y="-42750"/>
                  </a:moveTo>
                  <a:cubicBezTo>
                    <a:pt x="-10492" y="-42750"/>
                    <a:pt x="17642" y="42750"/>
                    <a:pt x="102600" y="427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1" name="MMConnector"/>
            <p:cNvSpPr/>
            <p:nvPr/>
          </p:nvSpPr>
          <p:spPr>
            <a:xfrm>
              <a:off x="4872200" y="4910050"/>
              <a:ext cx="205200" cy="305900"/>
            </a:xfrm>
            <a:custGeom>
              <a:avLst/>
              <a:gdLst/>
              <a:ahLst/>
              <a:cxnLst/>
              <a:rect l="0" t="0" r="0" b="0"/>
              <a:pathLst>
                <a:path w="205200" h="305900" fill="none">
                  <a:moveTo>
                    <a:pt x="-102600" y="-152950"/>
                  </a:moveTo>
                  <a:cubicBezTo>
                    <a:pt x="13495" y="-152950"/>
                    <a:pt x="-38327" y="152950"/>
                    <a:pt x="102600" y="1529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3" name="MMConnector"/>
            <p:cNvSpPr/>
            <p:nvPr/>
          </p:nvSpPr>
          <p:spPr>
            <a:xfrm>
              <a:off x="4872200" y="5020250"/>
              <a:ext cx="205200" cy="526300"/>
            </a:xfrm>
            <a:custGeom>
              <a:avLst/>
              <a:gdLst/>
              <a:ahLst/>
              <a:cxnLst/>
              <a:rect l="0" t="0" r="0" b="0"/>
              <a:pathLst>
                <a:path w="205200" h="526300" fill="none">
                  <a:moveTo>
                    <a:pt x="-102600" y="-263150"/>
                  </a:moveTo>
                  <a:cubicBezTo>
                    <a:pt x="31519" y="-263150"/>
                    <a:pt x="-80385" y="263150"/>
                    <a:pt x="102600" y="2631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5" name="MMConnector"/>
            <p:cNvSpPr/>
            <p:nvPr/>
          </p:nvSpPr>
          <p:spPr>
            <a:xfrm>
              <a:off x="4872200" y="5130450"/>
              <a:ext cx="205200" cy="746700"/>
            </a:xfrm>
            <a:custGeom>
              <a:avLst/>
              <a:gdLst/>
              <a:ahLst/>
              <a:cxnLst/>
              <a:rect l="0" t="0" r="0" b="0"/>
              <a:pathLst>
                <a:path w="205200" h="746700" fill="none">
                  <a:moveTo>
                    <a:pt x="-102600" y="-373350"/>
                  </a:moveTo>
                  <a:cubicBezTo>
                    <a:pt x="40422" y="-373350"/>
                    <a:pt x="-101158" y="373350"/>
                    <a:pt x="102600" y="3733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7" name="MMConnector"/>
            <p:cNvSpPr/>
            <p:nvPr/>
          </p:nvSpPr>
          <p:spPr>
            <a:xfrm>
              <a:off x="4872200" y="5240650"/>
              <a:ext cx="205200" cy="967100"/>
            </a:xfrm>
            <a:custGeom>
              <a:avLst/>
              <a:gdLst/>
              <a:ahLst/>
              <a:cxnLst/>
              <a:rect l="0" t="0" r="0" b="0"/>
              <a:pathLst>
                <a:path w="205200" h="967100" fill="none">
                  <a:moveTo>
                    <a:pt x="-102600" y="-483550"/>
                  </a:moveTo>
                  <a:cubicBezTo>
                    <a:pt x="41040" y="-483550"/>
                    <a:pt x="-102600" y="483550"/>
                    <a:pt x="102600" y="4835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01" name="MainIdea"/>
            <p:cNvSpPr/>
            <p:nvPr/>
          </p:nvSpPr>
          <p:spPr>
            <a:xfrm>
              <a:off x="2618800" y="3249992"/>
              <a:ext cx="919600" cy="358016"/>
            </a:xfrm>
            <a:custGeom>
              <a:avLst/>
              <a:gdLst>
                <a:gd name="rtl" fmla="*/ 154280 w 919600"/>
                <a:gd name="rtt" fmla="*/ 117420 h 433200"/>
                <a:gd name="rtr" fmla="*/ 762280 w 919600"/>
                <a:gd name="rtb" fmla="*/ 307420 h 433200"/>
              </a:gdLst>
              <a:ahLst/>
              <a:cxnLst/>
              <a:rect l="rtl" t="rtt" r="rtr" b="rtb"/>
              <a:pathLst>
                <a:path w="919600" h="433200">
                  <a:moveTo>
                    <a:pt x="30400" y="0"/>
                  </a:moveTo>
                  <a:lnTo>
                    <a:pt x="889200" y="0"/>
                  </a:lnTo>
                  <a:cubicBezTo>
                    <a:pt x="905981" y="0"/>
                    <a:pt x="919600" y="13619"/>
                    <a:pt x="919600" y="30400"/>
                  </a:cubicBezTo>
                  <a:lnTo>
                    <a:pt x="919600" y="402800"/>
                  </a:lnTo>
                  <a:cubicBezTo>
                    <a:pt x="919600" y="419581"/>
                    <a:pt x="905981" y="433200"/>
                    <a:pt x="889200" y="433200"/>
                  </a:cubicBezTo>
                  <a:lnTo>
                    <a:pt x="30400" y="433200"/>
                  </a:lnTo>
                  <a:cubicBezTo>
                    <a:pt x="13619" y="433200"/>
                    <a:pt x="0" y="419581"/>
                    <a:pt x="0" y="4028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F81BD"/>
            </a:solidFill>
            <a:ln w="228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b="1" dirty="0" err="1">
                  <a:solidFill>
                    <a:schemeClr val="tx1"/>
                  </a:solidFill>
                  <a:latin typeface="微软雅黑" panose="020B0503020204020204" charset="-122"/>
                </a:rPr>
                <a:t>渗透测试</a:t>
              </a:r>
              <a:endParaRPr b="1" dirty="0">
                <a:solidFill>
                  <a:schemeClr val="tx1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6" name="MainTopic"/>
            <p:cNvSpPr/>
            <p:nvPr/>
          </p:nvSpPr>
          <p:spPr>
            <a:xfrm>
              <a:off x="4017200" y="1133800"/>
              <a:ext cx="866400" cy="273600"/>
            </a:xfrm>
            <a:custGeom>
              <a:avLst/>
              <a:gdLst>
                <a:gd name="rtl" fmla="*/ 131480 w 866400"/>
                <a:gd name="rtt" fmla="*/ 56620 h 273600"/>
                <a:gd name="rtr" fmla="*/ 731880 w 866400"/>
                <a:gd name="rtb" fmla="*/ 208620 h 273600"/>
              </a:gdLst>
              <a:ahLst/>
              <a:cxnLst/>
              <a:rect l="rtl" t="rtt" r="rtr" b="rtb"/>
              <a:pathLst>
                <a:path w="866400" h="273600">
                  <a:moveTo>
                    <a:pt x="30400" y="0"/>
                  </a:moveTo>
                  <a:lnTo>
                    <a:pt x="836000" y="0"/>
                  </a:lnTo>
                  <a:cubicBezTo>
                    <a:pt x="852781" y="0"/>
                    <a:pt x="866400" y="13619"/>
                    <a:pt x="866400" y="30400"/>
                  </a:cubicBezTo>
                  <a:lnTo>
                    <a:pt x="866400" y="243200"/>
                  </a:lnTo>
                  <a:cubicBezTo>
                    <a:pt x="866400" y="259981"/>
                    <a:pt x="852781" y="273600"/>
                    <a:pt x="8360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 dirty="0" err="1">
                  <a:solidFill>
                    <a:srgbClr val="303030"/>
                  </a:solidFill>
                  <a:latin typeface="微软雅黑" panose="020B0503020204020204" charset="-122"/>
                </a:rPr>
                <a:t>洛马七步杀</a:t>
              </a:r>
              <a:endParaRPr sz="1600" dirty="0">
                <a:solidFill>
                  <a:srgbClr val="30303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7" name="MainTopic"/>
            <p:cNvSpPr/>
            <p:nvPr/>
          </p:nvSpPr>
          <p:spPr>
            <a:xfrm>
              <a:off x="3775234" y="1658200"/>
              <a:ext cx="2924329" cy="273600"/>
            </a:xfrm>
            <a:custGeom>
              <a:avLst/>
              <a:gdLst>
                <a:gd name="rtl" fmla="*/ 131480 w 2416800"/>
                <a:gd name="rtt" fmla="*/ 56620 h 273600"/>
                <a:gd name="rtr" fmla="*/ 2282280 w 2416800"/>
                <a:gd name="rtb" fmla="*/ 208620 h 273600"/>
              </a:gdLst>
              <a:ahLst/>
              <a:cxnLst/>
              <a:rect l="rtl" t="rtt" r="rtr" b="rtb"/>
              <a:pathLst>
                <a:path w="2416800" h="273600">
                  <a:moveTo>
                    <a:pt x="30400" y="0"/>
                  </a:moveTo>
                  <a:lnTo>
                    <a:pt x="2386400" y="0"/>
                  </a:lnTo>
                  <a:cubicBezTo>
                    <a:pt x="2403181" y="0"/>
                    <a:pt x="2416800" y="13619"/>
                    <a:pt x="2416800" y="30400"/>
                  </a:cubicBezTo>
                  <a:lnTo>
                    <a:pt x="2416800" y="243200"/>
                  </a:lnTo>
                  <a:cubicBezTo>
                    <a:pt x="2416800" y="259981"/>
                    <a:pt x="2403181" y="273600"/>
                    <a:pt x="23864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 dirty="0">
                  <a:solidFill>
                    <a:srgbClr val="303030"/>
                  </a:solidFill>
                  <a:latin typeface="微软雅黑" panose="020B0503020204020204" charset="-122"/>
                </a:rPr>
                <a:t>Penetration Testing Tools Cheat Sheet</a:t>
              </a:r>
            </a:p>
          </p:txBody>
        </p:sp>
        <p:sp>
          <p:nvSpPr>
            <p:cNvPr id="18" name="MainTopic"/>
            <p:cNvSpPr/>
            <p:nvPr/>
          </p:nvSpPr>
          <p:spPr>
            <a:xfrm>
              <a:off x="4017200" y="2461900"/>
              <a:ext cx="752400" cy="273600"/>
            </a:xfrm>
            <a:custGeom>
              <a:avLst/>
              <a:gdLst>
                <a:gd name="rtl" fmla="*/ 131480 w 752400"/>
                <a:gd name="rtt" fmla="*/ 56620 h 273600"/>
                <a:gd name="rtr" fmla="*/ 617880 w 752400"/>
                <a:gd name="rtb" fmla="*/ 208620 h 273600"/>
              </a:gdLst>
              <a:ahLst/>
              <a:cxnLst/>
              <a:rect l="rtl" t="rtt" r="rtr" b="rtb"/>
              <a:pathLst>
                <a:path w="752400" h="273600">
                  <a:moveTo>
                    <a:pt x="30400" y="0"/>
                  </a:moveTo>
                  <a:lnTo>
                    <a:pt x="722000" y="0"/>
                  </a:lnTo>
                  <a:cubicBezTo>
                    <a:pt x="738781" y="0"/>
                    <a:pt x="752400" y="13619"/>
                    <a:pt x="752400" y="30400"/>
                  </a:cubicBezTo>
                  <a:lnTo>
                    <a:pt x="752400" y="243200"/>
                  </a:lnTo>
                  <a:cubicBezTo>
                    <a:pt x="752400" y="259981"/>
                    <a:pt x="738781" y="273600"/>
                    <a:pt x="7220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>
                  <a:solidFill>
                    <a:srgbClr val="303030"/>
                  </a:solidFill>
                  <a:latin typeface="微软雅黑" panose="020B0503020204020204" charset="-122"/>
                </a:rPr>
                <a:t>端口转发</a:t>
              </a:r>
            </a:p>
          </p:txBody>
        </p:sp>
        <p:sp>
          <p:nvSpPr>
            <p:cNvPr id="19" name="MainTopic"/>
            <p:cNvSpPr/>
            <p:nvPr/>
          </p:nvSpPr>
          <p:spPr>
            <a:xfrm>
              <a:off x="3930560" y="3265600"/>
              <a:ext cx="1906080" cy="273600"/>
            </a:xfrm>
            <a:custGeom>
              <a:avLst/>
              <a:gdLst>
                <a:gd name="rtl" fmla="*/ 131480 w 1732800"/>
                <a:gd name="rtt" fmla="*/ 56620 h 273600"/>
                <a:gd name="rtr" fmla="*/ 1598280 w 1732800"/>
                <a:gd name="rtb" fmla="*/ 208620 h 273600"/>
              </a:gdLst>
              <a:ahLst/>
              <a:cxnLst/>
              <a:rect l="rtl" t="rtt" r="rtr" b="rtb"/>
              <a:pathLst>
                <a:path w="1732800" h="273600">
                  <a:moveTo>
                    <a:pt x="30400" y="0"/>
                  </a:moveTo>
                  <a:lnTo>
                    <a:pt x="1702400" y="0"/>
                  </a:lnTo>
                  <a:cubicBezTo>
                    <a:pt x="1719181" y="0"/>
                    <a:pt x="1732800" y="13619"/>
                    <a:pt x="1732800" y="30400"/>
                  </a:cubicBezTo>
                  <a:lnTo>
                    <a:pt x="1732800" y="243200"/>
                  </a:lnTo>
                  <a:cubicBezTo>
                    <a:pt x="1732800" y="259981"/>
                    <a:pt x="1719181" y="273600"/>
                    <a:pt x="17024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 dirty="0">
                  <a:solidFill>
                    <a:srgbClr val="303030"/>
                  </a:solidFill>
                  <a:latin typeface="微软雅黑" panose="020B0503020204020204" charset="-122"/>
                </a:rPr>
                <a:t>Reverse Shell Cheat Sheet</a:t>
              </a:r>
            </a:p>
          </p:txBody>
        </p:sp>
        <p:sp>
          <p:nvSpPr>
            <p:cNvPr id="20" name="MainTopic"/>
            <p:cNvSpPr/>
            <p:nvPr/>
          </p:nvSpPr>
          <p:spPr>
            <a:xfrm>
              <a:off x="4017200" y="4620300"/>
              <a:ext cx="752400" cy="273600"/>
            </a:xfrm>
            <a:custGeom>
              <a:avLst/>
              <a:gdLst>
                <a:gd name="rtl" fmla="*/ 131480 w 752400"/>
                <a:gd name="rtt" fmla="*/ 56620 h 273600"/>
                <a:gd name="rtr" fmla="*/ 617880 w 752400"/>
                <a:gd name="rtb" fmla="*/ 208620 h 273600"/>
              </a:gdLst>
              <a:ahLst/>
              <a:cxnLst/>
              <a:rect l="rtl" t="rtt" r="rtr" b="rtb"/>
              <a:pathLst>
                <a:path w="752400" h="273600">
                  <a:moveTo>
                    <a:pt x="30400" y="0"/>
                  </a:moveTo>
                  <a:lnTo>
                    <a:pt x="722000" y="0"/>
                  </a:lnTo>
                  <a:cubicBezTo>
                    <a:pt x="738781" y="0"/>
                    <a:pt x="752400" y="13619"/>
                    <a:pt x="752400" y="30400"/>
                  </a:cubicBezTo>
                  <a:lnTo>
                    <a:pt x="752400" y="243200"/>
                  </a:lnTo>
                  <a:cubicBezTo>
                    <a:pt x="752400" y="259981"/>
                    <a:pt x="738781" y="273600"/>
                    <a:pt x="722000" y="273600"/>
                  </a:cubicBezTo>
                  <a:lnTo>
                    <a:pt x="30400" y="273600"/>
                  </a:lnTo>
                  <a:cubicBezTo>
                    <a:pt x="13619" y="273600"/>
                    <a:pt x="0" y="259981"/>
                    <a:pt x="0" y="243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>
                  <a:solidFill>
                    <a:srgbClr val="303030"/>
                  </a:solidFill>
                  <a:latin typeface="微软雅黑" panose="020B0503020204020204" charset="-122"/>
                </a:rPr>
                <a:t>部分框架</a:t>
              </a:r>
            </a:p>
          </p:txBody>
        </p:sp>
        <p:sp>
          <p:nvSpPr>
            <p:cNvPr id="21" name="SubTopic"/>
            <p:cNvSpPr/>
            <p:nvPr/>
          </p:nvSpPr>
          <p:spPr>
            <a:xfrm>
              <a:off x="4974800" y="2182600"/>
              <a:ext cx="858800" cy="171000"/>
            </a:xfrm>
            <a:custGeom>
              <a:avLst/>
              <a:gdLst>
                <a:gd name="rtl" fmla="*/ 53200 w 858800"/>
                <a:gd name="rtt" fmla="*/ 15960 h 171000"/>
                <a:gd name="rtr" fmla="*/ 805600 w 858800"/>
                <a:gd name="rtb" fmla="*/ 145160 h 171000"/>
              </a:gdLst>
              <a:ahLst/>
              <a:cxnLst/>
              <a:rect l="rtl" t="rtt" r="rtr" b="rtb"/>
              <a:pathLst>
                <a:path w="858800" h="171000" stroke="0">
                  <a:moveTo>
                    <a:pt x="0" y="0"/>
                  </a:moveTo>
                  <a:lnTo>
                    <a:pt x="858800" y="0"/>
                  </a:lnTo>
                  <a:lnTo>
                    <a:pt x="858800" y="171000"/>
                  </a:lnTo>
                  <a:lnTo>
                    <a:pt x="0" y="171000"/>
                  </a:lnTo>
                  <a:lnTo>
                    <a:pt x="0" y="0"/>
                  </a:lnTo>
                  <a:close/>
                </a:path>
                <a:path w="858800" h="171000" fill="none">
                  <a:moveTo>
                    <a:pt x="0" y="171000"/>
                  </a:moveTo>
                  <a:lnTo>
                    <a:pt x="858800" y="1710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最基础的SSH隧道</a:t>
              </a:r>
            </a:p>
          </p:txBody>
        </p:sp>
        <p:sp>
          <p:nvSpPr>
            <p:cNvPr id="114" name="SubTopic"/>
            <p:cNvSpPr/>
            <p:nvPr/>
          </p:nvSpPr>
          <p:spPr>
            <a:xfrm>
              <a:off x="4974800" y="2403000"/>
              <a:ext cx="722000" cy="171000"/>
            </a:xfrm>
            <a:custGeom>
              <a:avLst/>
              <a:gdLst>
                <a:gd name="rtl" fmla="*/ 53200 w 722000"/>
                <a:gd name="rtt" fmla="*/ 15960 h 171000"/>
                <a:gd name="rtr" fmla="*/ 668800 w 722000"/>
                <a:gd name="rtb" fmla="*/ 145160 h 171000"/>
              </a:gdLst>
              <a:ahLst/>
              <a:cxnLst/>
              <a:rect l="rtl" t="rtt" r="rtr" b="rtb"/>
              <a:pathLst>
                <a:path w="722000" h="171000" stroke="0">
                  <a:moveTo>
                    <a:pt x="0" y="0"/>
                  </a:moveTo>
                  <a:lnTo>
                    <a:pt x="722000" y="0"/>
                  </a:lnTo>
                  <a:lnTo>
                    <a:pt x="722000" y="171000"/>
                  </a:lnTo>
                  <a:lnTo>
                    <a:pt x="0" y="171000"/>
                  </a:lnTo>
                  <a:lnTo>
                    <a:pt x="0" y="0"/>
                  </a:lnTo>
                  <a:close/>
                </a:path>
                <a:path w="722000" h="171000" fill="none">
                  <a:moveTo>
                    <a:pt x="0" y="171000"/>
                  </a:moveTo>
                  <a:lnTo>
                    <a:pt x="722000" y="1710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iptables-t nat</a:t>
              </a:r>
            </a:p>
          </p:txBody>
        </p:sp>
        <p:sp>
          <p:nvSpPr>
            <p:cNvPr id="116" name="SubTopic"/>
            <p:cNvSpPr/>
            <p:nvPr/>
          </p:nvSpPr>
          <p:spPr>
            <a:xfrm>
              <a:off x="4974800" y="2623400"/>
              <a:ext cx="440800" cy="171000"/>
            </a:xfrm>
            <a:custGeom>
              <a:avLst/>
              <a:gdLst>
                <a:gd name="rtl" fmla="*/ 53200 w 440800"/>
                <a:gd name="rtt" fmla="*/ 15960 h 171000"/>
                <a:gd name="rtr" fmla="*/ 387600 w 440800"/>
                <a:gd name="rtb" fmla="*/ 145160 h 171000"/>
              </a:gdLst>
              <a:ahLst/>
              <a:cxnLst/>
              <a:rect l="rtl" t="rtt" r="rtr" b="rtb"/>
              <a:pathLst>
                <a:path w="440800" h="171000" stroke="0">
                  <a:moveTo>
                    <a:pt x="0" y="0"/>
                  </a:moveTo>
                  <a:lnTo>
                    <a:pt x="440800" y="0"/>
                  </a:lnTo>
                  <a:lnTo>
                    <a:pt x="440800" y="171000"/>
                  </a:lnTo>
                  <a:lnTo>
                    <a:pt x="0" y="171000"/>
                  </a:lnTo>
                  <a:lnTo>
                    <a:pt x="0" y="0"/>
                  </a:lnTo>
                  <a:close/>
                </a:path>
                <a:path w="440800" h="171000" fill="none">
                  <a:moveTo>
                    <a:pt x="0" y="171000"/>
                  </a:moveTo>
                  <a:lnTo>
                    <a:pt x="440800" y="1710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rtcp.py</a:t>
              </a:r>
            </a:p>
          </p:txBody>
        </p:sp>
        <p:sp>
          <p:nvSpPr>
            <p:cNvPr id="22" name="SubTopic"/>
            <p:cNvSpPr/>
            <p:nvPr/>
          </p:nvSpPr>
          <p:spPr>
            <a:xfrm>
              <a:off x="4974800" y="2843800"/>
              <a:ext cx="501600" cy="171000"/>
            </a:xfrm>
            <a:custGeom>
              <a:avLst/>
              <a:gdLst>
                <a:gd name="rtl" fmla="*/ 53200 w 501600"/>
                <a:gd name="rtt" fmla="*/ 15960 h 171000"/>
                <a:gd name="rtr" fmla="*/ 448400 w 501600"/>
                <a:gd name="rtb" fmla="*/ 145160 h 171000"/>
              </a:gdLst>
              <a:ahLst/>
              <a:cxnLst/>
              <a:rect l="rtl" t="rtt" r="rtr" b="rtb"/>
              <a:pathLst>
                <a:path w="501600" h="171000" stroke="0">
                  <a:moveTo>
                    <a:pt x="0" y="0"/>
                  </a:moveTo>
                  <a:lnTo>
                    <a:pt x="501600" y="0"/>
                  </a:lnTo>
                  <a:lnTo>
                    <a:pt x="501600" y="171000"/>
                  </a:lnTo>
                  <a:lnTo>
                    <a:pt x="0" y="171000"/>
                  </a:lnTo>
                  <a:lnTo>
                    <a:pt x="0" y="0"/>
                  </a:lnTo>
                  <a:close/>
                </a:path>
                <a:path w="501600" h="171000" fill="none">
                  <a:moveTo>
                    <a:pt x="0" y="171000"/>
                  </a:moveTo>
                  <a:lnTo>
                    <a:pt x="501600" y="1710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姿势大全</a:t>
              </a:r>
            </a:p>
          </p:txBody>
        </p:sp>
        <p:sp>
          <p:nvSpPr>
            <p:cNvPr id="120" name="SubTopic"/>
            <p:cNvSpPr/>
            <p:nvPr/>
          </p:nvSpPr>
          <p:spPr>
            <a:xfrm>
              <a:off x="4974800" y="3790000"/>
              <a:ext cx="547200" cy="171000"/>
            </a:xfrm>
            <a:custGeom>
              <a:avLst/>
              <a:gdLst>
                <a:gd name="rtl" fmla="*/ 53200 w 547200"/>
                <a:gd name="rtt" fmla="*/ 15960 h 171000"/>
                <a:gd name="rtr" fmla="*/ 494000 w 547200"/>
                <a:gd name="rtb" fmla="*/ 145160 h 171000"/>
              </a:gdLst>
              <a:ahLst/>
              <a:cxnLst/>
              <a:rect l="rtl" t="rtt" r="rtr" b="rtb"/>
              <a:pathLst>
                <a:path w="547200" h="171000" stroke="0">
                  <a:moveTo>
                    <a:pt x="0" y="0"/>
                  </a:moveTo>
                  <a:lnTo>
                    <a:pt x="547200" y="0"/>
                  </a:lnTo>
                  <a:lnTo>
                    <a:pt x="547200" y="171000"/>
                  </a:lnTo>
                  <a:lnTo>
                    <a:pt x="0" y="171000"/>
                  </a:lnTo>
                  <a:lnTo>
                    <a:pt x="0" y="0"/>
                  </a:lnTo>
                  <a:close/>
                </a:path>
                <a:path w="547200" h="171000" fill="none">
                  <a:moveTo>
                    <a:pt x="0" y="171000"/>
                  </a:moveTo>
                  <a:lnTo>
                    <a:pt x="547200" y="1710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Kali Linux</a:t>
              </a:r>
            </a:p>
          </p:txBody>
        </p:sp>
        <p:sp>
          <p:nvSpPr>
            <p:cNvPr id="23" name="SubTopic"/>
            <p:cNvSpPr/>
            <p:nvPr/>
          </p:nvSpPr>
          <p:spPr>
            <a:xfrm>
              <a:off x="4974800" y="4010400"/>
              <a:ext cx="653600" cy="171000"/>
            </a:xfrm>
            <a:custGeom>
              <a:avLst/>
              <a:gdLst>
                <a:gd name="rtl" fmla="*/ 53200 w 653600"/>
                <a:gd name="rtt" fmla="*/ 15960 h 171000"/>
                <a:gd name="rtr" fmla="*/ 600400 w 653600"/>
                <a:gd name="rtb" fmla="*/ 145160 h 171000"/>
              </a:gdLst>
              <a:ahLst/>
              <a:cxnLst/>
              <a:rect l="rtl" t="rtt" r="rtr" b="rtb"/>
              <a:pathLst>
                <a:path w="653600" h="171000" stroke="0">
                  <a:moveTo>
                    <a:pt x="0" y="0"/>
                  </a:moveTo>
                  <a:lnTo>
                    <a:pt x="653600" y="0"/>
                  </a:lnTo>
                  <a:lnTo>
                    <a:pt x="653600" y="171000"/>
                  </a:lnTo>
                  <a:lnTo>
                    <a:pt x="0" y="171000"/>
                  </a:lnTo>
                  <a:lnTo>
                    <a:pt x="0" y="0"/>
                  </a:lnTo>
                  <a:close/>
                </a:path>
                <a:path w="653600" h="171000" fill="none">
                  <a:moveTo>
                    <a:pt x="0" y="171000"/>
                  </a:moveTo>
                  <a:lnTo>
                    <a:pt x="653600" y="1710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Pentest Box</a:t>
              </a:r>
            </a:p>
          </p:txBody>
        </p:sp>
        <p:sp>
          <p:nvSpPr>
            <p:cNvPr id="124" name="SubTopic"/>
            <p:cNvSpPr/>
            <p:nvPr/>
          </p:nvSpPr>
          <p:spPr>
            <a:xfrm>
              <a:off x="4974800" y="4230800"/>
              <a:ext cx="509200" cy="171000"/>
            </a:xfrm>
            <a:custGeom>
              <a:avLst/>
              <a:gdLst>
                <a:gd name="rtl" fmla="*/ 53200 w 509200"/>
                <a:gd name="rtt" fmla="*/ 15960 h 171000"/>
                <a:gd name="rtr" fmla="*/ 456000 w 509200"/>
                <a:gd name="rtb" fmla="*/ 145160 h 171000"/>
              </a:gdLst>
              <a:ahLst/>
              <a:cxnLst/>
              <a:rect l="rtl" t="rtt" r="rtr" b="rtb"/>
              <a:pathLst>
                <a:path w="509200" h="171000" stroke="0">
                  <a:moveTo>
                    <a:pt x="0" y="0"/>
                  </a:moveTo>
                  <a:lnTo>
                    <a:pt x="509200" y="0"/>
                  </a:lnTo>
                  <a:lnTo>
                    <a:pt x="509200" y="171000"/>
                  </a:lnTo>
                  <a:lnTo>
                    <a:pt x="0" y="171000"/>
                  </a:lnTo>
                  <a:lnTo>
                    <a:pt x="0" y="0"/>
                  </a:lnTo>
                  <a:close/>
                </a:path>
                <a:path w="509200" h="171000" fill="none">
                  <a:moveTo>
                    <a:pt x="0" y="171000"/>
                  </a:moveTo>
                  <a:lnTo>
                    <a:pt x="509200" y="1710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Maltego</a:t>
              </a:r>
            </a:p>
          </p:txBody>
        </p:sp>
        <p:sp>
          <p:nvSpPr>
            <p:cNvPr id="126" name="SubTopic"/>
            <p:cNvSpPr/>
            <p:nvPr/>
          </p:nvSpPr>
          <p:spPr>
            <a:xfrm>
              <a:off x="4974800" y="4451200"/>
              <a:ext cx="1565600" cy="171000"/>
            </a:xfrm>
            <a:custGeom>
              <a:avLst/>
              <a:gdLst>
                <a:gd name="rtl" fmla="*/ 53200 w 1565600"/>
                <a:gd name="rtt" fmla="*/ 15960 h 171000"/>
                <a:gd name="rtr" fmla="*/ 1512400 w 1565600"/>
                <a:gd name="rtb" fmla="*/ 145160 h 171000"/>
              </a:gdLst>
              <a:ahLst/>
              <a:cxnLst/>
              <a:rect l="rtl" t="rtt" r="rtr" b="rtb"/>
              <a:pathLst>
                <a:path w="1565600" h="171000" stroke="0">
                  <a:moveTo>
                    <a:pt x="0" y="0"/>
                  </a:moveTo>
                  <a:lnTo>
                    <a:pt x="1565600" y="0"/>
                  </a:lnTo>
                  <a:lnTo>
                    <a:pt x="1565600" y="171000"/>
                  </a:lnTo>
                  <a:lnTo>
                    <a:pt x="0" y="171000"/>
                  </a:lnTo>
                  <a:lnTo>
                    <a:pt x="0" y="0"/>
                  </a:lnTo>
                  <a:close/>
                </a:path>
                <a:path w="1565600" h="171000" fill="none">
                  <a:moveTo>
                    <a:pt x="0" y="171000"/>
                  </a:moveTo>
                  <a:lnTo>
                    <a:pt x="1565600" y="1710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lang="en-US" sz="1400">
                  <a:solidFill>
                    <a:srgbClr val="303030"/>
                  </a:solidFill>
                  <a:latin typeface="微软雅黑" panose="020B0503020204020204" charset="-122"/>
                </a:rPr>
                <a:t>          </a:t>
              </a:r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The Social-Engineer Toolkit(SET)</a:t>
              </a:r>
            </a:p>
          </p:txBody>
        </p:sp>
        <p:sp>
          <p:nvSpPr>
            <p:cNvPr id="128" name="SubTopic"/>
            <p:cNvSpPr/>
            <p:nvPr/>
          </p:nvSpPr>
          <p:spPr>
            <a:xfrm>
              <a:off x="4974800" y="4671600"/>
              <a:ext cx="706800" cy="171000"/>
            </a:xfrm>
            <a:custGeom>
              <a:avLst/>
              <a:gdLst>
                <a:gd name="rtl" fmla="*/ 53200 w 706800"/>
                <a:gd name="rtt" fmla="*/ 15960 h 171000"/>
                <a:gd name="rtr" fmla="*/ 653600 w 706800"/>
                <a:gd name="rtb" fmla="*/ 145160 h 171000"/>
              </a:gdLst>
              <a:ahLst/>
              <a:cxnLst/>
              <a:rect l="rtl" t="rtt" r="rtr" b="rtb"/>
              <a:pathLst>
                <a:path w="706800" h="171000" stroke="0">
                  <a:moveTo>
                    <a:pt x="0" y="0"/>
                  </a:moveTo>
                  <a:lnTo>
                    <a:pt x="706800" y="0"/>
                  </a:lnTo>
                  <a:lnTo>
                    <a:pt x="706800" y="171000"/>
                  </a:lnTo>
                  <a:lnTo>
                    <a:pt x="0" y="171000"/>
                  </a:lnTo>
                  <a:lnTo>
                    <a:pt x="0" y="0"/>
                  </a:lnTo>
                  <a:close/>
                </a:path>
                <a:path w="706800" h="171000" fill="none">
                  <a:moveTo>
                    <a:pt x="0" y="171000"/>
                  </a:moveTo>
                  <a:lnTo>
                    <a:pt x="706800" y="1710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Cobalt Strike</a:t>
              </a:r>
            </a:p>
          </p:txBody>
        </p:sp>
        <p:sp>
          <p:nvSpPr>
            <p:cNvPr id="130" name="SubTopic"/>
            <p:cNvSpPr/>
            <p:nvPr/>
          </p:nvSpPr>
          <p:spPr>
            <a:xfrm>
              <a:off x="4974800" y="4892000"/>
              <a:ext cx="410400" cy="171000"/>
            </a:xfrm>
            <a:custGeom>
              <a:avLst/>
              <a:gdLst>
                <a:gd name="rtl" fmla="*/ 53200 w 410400"/>
                <a:gd name="rtt" fmla="*/ 15960 h 171000"/>
                <a:gd name="rtr" fmla="*/ 357200 w 410400"/>
                <a:gd name="rtb" fmla="*/ 145160 h 171000"/>
              </a:gdLst>
              <a:ahLst/>
              <a:cxnLst/>
              <a:rect l="rtl" t="rtt" r="rtr" b="rtb"/>
              <a:pathLst>
                <a:path w="410400" h="171000" stroke="0">
                  <a:moveTo>
                    <a:pt x="0" y="0"/>
                  </a:moveTo>
                  <a:lnTo>
                    <a:pt x="410400" y="0"/>
                  </a:lnTo>
                  <a:lnTo>
                    <a:pt x="410400" y="171000"/>
                  </a:lnTo>
                  <a:lnTo>
                    <a:pt x="0" y="171000"/>
                  </a:lnTo>
                  <a:lnTo>
                    <a:pt x="0" y="0"/>
                  </a:lnTo>
                  <a:close/>
                </a:path>
                <a:path w="410400" h="171000" fill="none">
                  <a:moveTo>
                    <a:pt x="0" y="171000"/>
                  </a:moveTo>
                  <a:lnTo>
                    <a:pt x="410400" y="1710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Nmap</a:t>
              </a:r>
            </a:p>
          </p:txBody>
        </p:sp>
        <p:sp>
          <p:nvSpPr>
            <p:cNvPr id="132" name="SubTopic"/>
            <p:cNvSpPr/>
            <p:nvPr/>
          </p:nvSpPr>
          <p:spPr>
            <a:xfrm>
              <a:off x="4974800" y="5112400"/>
              <a:ext cx="608000" cy="171000"/>
            </a:xfrm>
            <a:custGeom>
              <a:avLst/>
              <a:gdLst>
                <a:gd name="rtl" fmla="*/ 53200 w 608000"/>
                <a:gd name="rtt" fmla="*/ 15960 h 171000"/>
                <a:gd name="rtr" fmla="*/ 554800 w 608000"/>
                <a:gd name="rtb" fmla="*/ 145160 h 171000"/>
              </a:gdLst>
              <a:ahLst/>
              <a:cxnLst/>
              <a:rect l="rtl" t="rtt" r="rtr" b="rtb"/>
              <a:pathLst>
                <a:path w="608000" h="171000" stroke="0">
                  <a:moveTo>
                    <a:pt x="0" y="0"/>
                  </a:moveTo>
                  <a:lnTo>
                    <a:pt x="608000" y="0"/>
                  </a:lnTo>
                  <a:lnTo>
                    <a:pt x="608000" y="171000"/>
                  </a:lnTo>
                  <a:lnTo>
                    <a:pt x="0" y="171000"/>
                  </a:lnTo>
                  <a:lnTo>
                    <a:pt x="0" y="0"/>
                  </a:lnTo>
                  <a:close/>
                </a:path>
                <a:path w="608000" h="171000" fill="none">
                  <a:moveTo>
                    <a:pt x="0" y="171000"/>
                  </a:moveTo>
                  <a:lnTo>
                    <a:pt x="608000" y="1710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Metasploit</a:t>
              </a:r>
            </a:p>
          </p:txBody>
        </p:sp>
        <p:sp>
          <p:nvSpPr>
            <p:cNvPr id="134" name="SubTopic"/>
            <p:cNvSpPr/>
            <p:nvPr/>
          </p:nvSpPr>
          <p:spPr>
            <a:xfrm>
              <a:off x="4974800" y="5332800"/>
              <a:ext cx="349600" cy="171000"/>
            </a:xfrm>
            <a:custGeom>
              <a:avLst/>
              <a:gdLst>
                <a:gd name="rtl" fmla="*/ 53200 w 349600"/>
                <a:gd name="rtt" fmla="*/ 15960 h 171000"/>
                <a:gd name="rtr" fmla="*/ 296400 w 349600"/>
                <a:gd name="rtb" fmla="*/ 145160 h 171000"/>
              </a:gdLst>
              <a:ahLst/>
              <a:cxnLst/>
              <a:rect l="rtl" t="rtt" r="rtr" b="rtb"/>
              <a:pathLst>
                <a:path w="349600" h="171000" stroke="0">
                  <a:moveTo>
                    <a:pt x="0" y="0"/>
                  </a:moveTo>
                  <a:lnTo>
                    <a:pt x="349600" y="0"/>
                  </a:lnTo>
                  <a:lnTo>
                    <a:pt x="349600" y="171000"/>
                  </a:lnTo>
                  <a:lnTo>
                    <a:pt x="0" y="171000"/>
                  </a:lnTo>
                  <a:lnTo>
                    <a:pt x="0" y="0"/>
                  </a:lnTo>
                  <a:close/>
                </a:path>
                <a:path w="349600" h="171000" fill="none">
                  <a:moveTo>
                    <a:pt x="0" y="171000"/>
                  </a:moveTo>
                  <a:lnTo>
                    <a:pt x="349600" y="1710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BeEF</a:t>
              </a:r>
            </a:p>
          </p:txBody>
        </p:sp>
        <p:sp>
          <p:nvSpPr>
            <p:cNvPr id="136" name="SubTopic"/>
            <p:cNvSpPr/>
            <p:nvPr/>
          </p:nvSpPr>
          <p:spPr>
            <a:xfrm>
              <a:off x="4974800" y="5553200"/>
              <a:ext cx="608000" cy="171000"/>
            </a:xfrm>
            <a:custGeom>
              <a:avLst/>
              <a:gdLst>
                <a:gd name="rtl" fmla="*/ 53200 w 608000"/>
                <a:gd name="rtt" fmla="*/ 15960 h 171000"/>
                <a:gd name="rtr" fmla="*/ 554800 w 608000"/>
                <a:gd name="rtb" fmla="*/ 145160 h 171000"/>
              </a:gdLst>
              <a:ahLst/>
              <a:cxnLst/>
              <a:rect l="rtl" t="rtt" r="rtr" b="rtb"/>
              <a:pathLst>
                <a:path w="608000" h="171000" stroke="0">
                  <a:moveTo>
                    <a:pt x="0" y="0"/>
                  </a:moveTo>
                  <a:lnTo>
                    <a:pt x="608000" y="0"/>
                  </a:lnTo>
                  <a:lnTo>
                    <a:pt x="608000" y="171000"/>
                  </a:lnTo>
                  <a:lnTo>
                    <a:pt x="0" y="171000"/>
                  </a:lnTo>
                  <a:lnTo>
                    <a:pt x="0" y="0"/>
                  </a:lnTo>
                  <a:close/>
                </a:path>
                <a:path w="608000" h="171000" fill="none">
                  <a:moveTo>
                    <a:pt x="0" y="171000"/>
                  </a:moveTo>
                  <a:lnTo>
                    <a:pt x="608000" y="1710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mitmproxy</a:t>
              </a:r>
            </a:p>
          </p:txBody>
        </p:sp>
      </p:grpSp>
      <p:grpSp>
        <p:nvGrpSpPr>
          <p:cNvPr id="24" name="Group133"/>
          <p:cNvGrpSpPr/>
          <p:nvPr/>
        </p:nvGrpSpPr>
        <p:grpSpPr>
          <a:xfrm>
            <a:off x="339766" y="1416798"/>
            <a:ext cx="5262436" cy="4332797"/>
            <a:chOff x="2691000" y="1956500"/>
            <a:chExt cx="3777200" cy="3109350"/>
          </a:xfrm>
        </p:grpSpPr>
        <p:sp>
          <p:nvSpPr>
            <p:cNvPr id="25" name="MMConnector"/>
            <p:cNvSpPr/>
            <p:nvPr/>
          </p:nvSpPr>
          <p:spPr>
            <a:xfrm>
              <a:off x="3734100" y="2916000"/>
              <a:ext cx="663049" cy="786600"/>
            </a:xfrm>
            <a:custGeom>
              <a:avLst/>
              <a:gdLst/>
              <a:ahLst/>
              <a:cxnLst/>
              <a:rect l="0" t="0" r="0" b="0"/>
              <a:pathLst>
                <a:path w="663049" h="786600" fill="none">
                  <a:moveTo>
                    <a:pt x="-155749" y="273600"/>
                  </a:moveTo>
                  <a:cubicBezTo>
                    <a:pt x="26654" y="-29584"/>
                    <a:pt x="109823" y="-513000"/>
                    <a:pt x="507300" y="-5130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6" name="MMConnector"/>
            <p:cNvSpPr/>
            <p:nvPr/>
          </p:nvSpPr>
          <p:spPr>
            <a:xfrm>
              <a:off x="3734100" y="3487900"/>
              <a:ext cx="478800" cy="59383"/>
            </a:xfrm>
            <a:custGeom>
              <a:avLst/>
              <a:gdLst/>
              <a:ahLst/>
              <a:cxnLst/>
              <a:rect l="0" t="0" r="0" b="0"/>
              <a:pathLst>
                <a:path w="478800" h="59383" fill="none">
                  <a:moveTo>
                    <a:pt x="28500" y="-483"/>
                  </a:moveTo>
                  <a:cubicBezTo>
                    <a:pt x="188577" y="29127"/>
                    <a:pt x="338004" y="58900"/>
                    <a:pt x="507300" y="589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7" name="MMConnector"/>
            <p:cNvSpPr/>
            <p:nvPr/>
          </p:nvSpPr>
          <p:spPr>
            <a:xfrm>
              <a:off x="3734100" y="4000900"/>
              <a:ext cx="678233" cy="904400"/>
            </a:xfrm>
            <a:custGeom>
              <a:avLst/>
              <a:gdLst/>
              <a:ahLst/>
              <a:cxnLst/>
              <a:rect l="0" t="0" r="0" b="0"/>
              <a:pathLst>
                <a:path w="678233" h="904400" fill="none">
                  <a:moveTo>
                    <a:pt x="-170933" y="-332500"/>
                  </a:moveTo>
                  <a:cubicBezTo>
                    <a:pt x="16320" y="2849"/>
                    <a:pt x="78008" y="571900"/>
                    <a:pt x="507300" y="5719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8" name="MMConnector"/>
            <p:cNvSpPr/>
            <p:nvPr/>
          </p:nvSpPr>
          <p:spPr>
            <a:xfrm>
              <a:off x="5218000" y="2272850"/>
              <a:ext cx="205200" cy="260300"/>
            </a:xfrm>
            <a:custGeom>
              <a:avLst/>
              <a:gdLst/>
              <a:ahLst/>
              <a:cxnLst/>
              <a:rect l="0" t="0" r="0" b="0"/>
              <a:pathLst>
                <a:path w="205200" h="260300" fill="none">
                  <a:moveTo>
                    <a:pt x="-102600" y="130150"/>
                  </a:moveTo>
                  <a:cubicBezTo>
                    <a:pt x="8893" y="130150"/>
                    <a:pt x="-27591" y="-130150"/>
                    <a:pt x="102600" y="-1301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9" name="MMConnector"/>
            <p:cNvSpPr/>
            <p:nvPr/>
          </p:nvSpPr>
          <p:spPr>
            <a:xfrm>
              <a:off x="5218000" y="2390650"/>
              <a:ext cx="205200" cy="24700"/>
            </a:xfrm>
            <a:custGeom>
              <a:avLst/>
              <a:gdLst/>
              <a:ahLst/>
              <a:cxnLst/>
              <a:rect l="0" t="0" r="0" b="0"/>
              <a:pathLst>
                <a:path w="205200" h="24700" fill="none">
                  <a:moveTo>
                    <a:pt x="-102600" y="12350"/>
                  </a:moveTo>
                  <a:cubicBezTo>
                    <a:pt x="-17611" y="12350"/>
                    <a:pt x="34253" y="-12350"/>
                    <a:pt x="102600" y="-123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30" name="MMConnector"/>
            <p:cNvSpPr/>
            <p:nvPr/>
          </p:nvSpPr>
          <p:spPr>
            <a:xfrm>
              <a:off x="5218000" y="2508450"/>
              <a:ext cx="205200" cy="210900"/>
            </a:xfrm>
            <a:custGeom>
              <a:avLst/>
              <a:gdLst/>
              <a:ahLst/>
              <a:cxnLst/>
              <a:rect l="0" t="0" r="0" b="0"/>
              <a:pathLst>
                <a:path w="205200" h="210900" fill="none">
                  <a:moveTo>
                    <a:pt x="-102600" y="-105450"/>
                  </a:moveTo>
                  <a:cubicBezTo>
                    <a:pt x="3657" y="-105450"/>
                    <a:pt x="-15373" y="105450"/>
                    <a:pt x="102600" y="1054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31" name="MMConnector"/>
            <p:cNvSpPr/>
            <p:nvPr/>
          </p:nvSpPr>
          <p:spPr>
            <a:xfrm>
              <a:off x="5218000" y="2626250"/>
              <a:ext cx="205200" cy="446500"/>
            </a:xfrm>
            <a:custGeom>
              <a:avLst/>
              <a:gdLst/>
              <a:ahLst/>
              <a:cxnLst/>
              <a:rect l="0" t="0" r="0" b="0"/>
              <a:pathLst>
                <a:path w="205200" h="446500" fill="none">
                  <a:moveTo>
                    <a:pt x="-102600" y="-223250"/>
                  </a:moveTo>
                  <a:cubicBezTo>
                    <a:pt x="25911" y="-223250"/>
                    <a:pt x="-67298" y="223250"/>
                    <a:pt x="102600" y="2232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32" name="MMConnector"/>
            <p:cNvSpPr/>
            <p:nvPr/>
          </p:nvSpPr>
          <p:spPr>
            <a:xfrm>
              <a:off x="5795600" y="3416650"/>
              <a:ext cx="205200" cy="260300"/>
            </a:xfrm>
            <a:custGeom>
              <a:avLst/>
              <a:gdLst/>
              <a:ahLst/>
              <a:cxnLst/>
              <a:rect l="0" t="0" r="0" b="0"/>
              <a:pathLst>
                <a:path w="205200" h="260300" fill="none">
                  <a:moveTo>
                    <a:pt x="-102600" y="130150"/>
                  </a:moveTo>
                  <a:cubicBezTo>
                    <a:pt x="8893" y="130150"/>
                    <a:pt x="-27591" y="-130150"/>
                    <a:pt x="102600" y="-1301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33" name="MMConnector"/>
            <p:cNvSpPr/>
            <p:nvPr/>
          </p:nvSpPr>
          <p:spPr>
            <a:xfrm>
              <a:off x="5795600" y="3534450"/>
              <a:ext cx="205200" cy="24700"/>
            </a:xfrm>
            <a:custGeom>
              <a:avLst/>
              <a:gdLst/>
              <a:ahLst/>
              <a:cxnLst/>
              <a:rect l="0" t="0" r="0" b="0"/>
              <a:pathLst>
                <a:path w="205200" h="24700" fill="none">
                  <a:moveTo>
                    <a:pt x="-102600" y="12350"/>
                  </a:moveTo>
                  <a:cubicBezTo>
                    <a:pt x="-17611" y="12350"/>
                    <a:pt x="34253" y="-12350"/>
                    <a:pt x="102600" y="-123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34" name="MMConnector"/>
            <p:cNvSpPr/>
            <p:nvPr/>
          </p:nvSpPr>
          <p:spPr>
            <a:xfrm>
              <a:off x="5795600" y="3652250"/>
              <a:ext cx="205200" cy="210900"/>
            </a:xfrm>
            <a:custGeom>
              <a:avLst/>
              <a:gdLst/>
              <a:ahLst/>
              <a:cxnLst/>
              <a:rect l="0" t="0" r="0" b="0"/>
              <a:pathLst>
                <a:path w="205200" h="210900" fill="none">
                  <a:moveTo>
                    <a:pt x="-102600" y="-105450"/>
                  </a:moveTo>
                  <a:cubicBezTo>
                    <a:pt x="3657" y="-105450"/>
                    <a:pt x="-15373" y="105450"/>
                    <a:pt x="102600" y="1054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35" name="MMConnector"/>
            <p:cNvSpPr/>
            <p:nvPr/>
          </p:nvSpPr>
          <p:spPr>
            <a:xfrm>
              <a:off x="5795600" y="3770050"/>
              <a:ext cx="205200" cy="446500"/>
            </a:xfrm>
            <a:custGeom>
              <a:avLst/>
              <a:gdLst/>
              <a:ahLst/>
              <a:cxnLst/>
              <a:rect l="0" t="0" r="0" b="0"/>
              <a:pathLst>
                <a:path w="205200" h="446500" fill="none">
                  <a:moveTo>
                    <a:pt x="-102600" y="-223250"/>
                  </a:moveTo>
                  <a:cubicBezTo>
                    <a:pt x="25911" y="-223250"/>
                    <a:pt x="-67298" y="223250"/>
                    <a:pt x="102600" y="2232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38" name="MMConnector"/>
            <p:cNvSpPr/>
            <p:nvPr/>
          </p:nvSpPr>
          <p:spPr>
            <a:xfrm>
              <a:off x="5073600" y="4501550"/>
              <a:ext cx="205200" cy="142500"/>
            </a:xfrm>
            <a:custGeom>
              <a:avLst/>
              <a:gdLst/>
              <a:ahLst/>
              <a:cxnLst/>
              <a:rect l="0" t="0" r="0" b="0"/>
              <a:pathLst>
                <a:path w="205200" h="142500" fill="none">
                  <a:moveTo>
                    <a:pt x="-102600" y="71250"/>
                  </a:moveTo>
                  <a:cubicBezTo>
                    <a:pt x="-3939" y="71250"/>
                    <a:pt x="2352" y="-71250"/>
                    <a:pt x="102600" y="-712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39" name="MMConnector"/>
            <p:cNvSpPr/>
            <p:nvPr/>
          </p:nvSpPr>
          <p:spPr>
            <a:xfrm>
              <a:off x="5073600" y="4619350"/>
              <a:ext cx="205200" cy="93100"/>
            </a:xfrm>
            <a:custGeom>
              <a:avLst/>
              <a:gdLst/>
              <a:ahLst/>
              <a:cxnLst/>
              <a:rect l="0" t="0" r="0" b="0"/>
              <a:pathLst>
                <a:path w="205200" h="93100" fill="none">
                  <a:moveTo>
                    <a:pt x="-102600" y="-46550"/>
                  </a:moveTo>
                  <a:cubicBezTo>
                    <a:pt x="-9610" y="-46550"/>
                    <a:pt x="15583" y="46550"/>
                    <a:pt x="102600" y="465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40" name="MMConnector"/>
            <p:cNvSpPr/>
            <p:nvPr/>
          </p:nvSpPr>
          <p:spPr>
            <a:xfrm>
              <a:off x="5073600" y="4737150"/>
              <a:ext cx="205200" cy="328700"/>
            </a:xfrm>
            <a:custGeom>
              <a:avLst/>
              <a:gdLst/>
              <a:ahLst/>
              <a:cxnLst/>
              <a:rect l="0" t="0" r="0" b="0"/>
              <a:pathLst>
                <a:path w="205200" h="328700" fill="none">
                  <a:moveTo>
                    <a:pt x="-102600" y="-164350"/>
                  </a:moveTo>
                  <a:cubicBezTo>
                    <a:pt x="15700" y="-164350"/>
                    <a:pt x="-43474" y="164350"/>
                    <a:pt x="102600" y="1643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41" name="MainIdea"/>
            <p:cNvSpPr/>
            <p:nvPr/>
          </p:nvSpPr>
          <p:spPr>
            <a:xfrm>
              <a:off x="2691000" y="3231148"/>
              <a:ext cx="1071600" cy="395703"/>
            </a:xfrm>
            <a:custGeom>
              <a:avLst/>
              <a:gdLst>
                <a:gd name="rtl" fmla="*/ 154280 w 1071600"/>
                <a:gd name="rtt" fmla="*/ 117420 h 478800"/>
                <a:gd name="rtr" fmla="*/ 914280 w 1071600"/>
                <a:gd name="rtb" fmla="*/ 353020 h 478800"/>
              </a:gdLst>
              <a:ahLst/>
              <a:cxnLst/>
              <a:rect l="rtl" t="rtt" r="rtr" b="rtb"/>
              <a:pathLst>
                <a:path w="1071600" h="478800">
                  <a:moveTo>
                    <a:pt x="30400" y="0"/>
                  </a:moveTo>
                  <a:lnTo>
                    <a:pt x="1041200" y="0"/>
                  </a:lnTo>
                  <a:cubicBezTo>
                    <a:pt x="1057981" y="0"/>
                    <a:pt x="1071600" y="13619"/>
                    <a:pt x="1071600" y="30400"/>
                  </a:cubicBezTo>
                  <a:lnTo>
                    <a:pt x="1071600" y="448400"/>
                  </a:lnTo>
                  <a:cubicBezTo>
                    <a:pt x="1071600" y="465181"/>
                    <a:pt x="1057981" y="478800"/>
                    <a:pt x="1041200" y="478800"/>
                  </a:cubicBezTo>
                  <a:lnTo>
                    <a:pt x="30400" y="478800"/>
                  </a:lnTo>
                  <a:cubicBezTo>
                    <a:pt x="13619" y="478800"/>
                    <a:pt x="0" y="465181"/>
                    <a:pt x="0" y="4484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4F81BD"/>
            </a:solidFill>
            <a:ln w="228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b="1" dirty="0" err="1">
                  <a:solidFill>
                    <a:schemeClr val="tx1"/>
                  </a:solidFill>
                  <a:latin typeface="微软雅黑" panose="020B0503020204020204" charset="-122"/>
                </a:rPr>
                <a:t>漏洞测试</a:t>
              </a:r>
              <a:endParaRPr b="1" dirty="0">
                <a:solidFill>
                  <a:schemeClr val="tx1"/>
                </a:solidFill>
                <a:latin typeface="微软雅黑" panose="020B0503020204020204" charset="-122"/>
              </a:endParaRPr>
            </a:p>
          </p:txBody>
        </p:sp>
        <p:sp>
          <p:nvSpPr>
            <p:cNvPr id="42" name="MainTopic"/>
            <p:cNvSpPr/>
            <p:nvPr/>
          </p:nvSpPr>
          <p:spPr>
            <a:xfrm>
              <a:off x="4241400" y="2247200"/>
              <a:ext cx="874000" cy="311600"/>
            </a:xfrm>
            <a:custGeom>
              <a:avLst/>
              <a:gdLst>
                <a:gd name="rtl" fmla="*/ 131480 w 874000"/>
                <a:gd name="rtt" fmla="*/ 56620 h 311600"/>
                <a:gd name="rtr" fmla="*/ 739480 w 874000"/>
                <a:gd name="rtb" fmla="*/ 246620 h 311600"/>
              </a:gdLst>
              <a:ahLst/>
              <a:cxnLst/>
              <a:rect l="rtl" t="rtt" r="rtr" b="rtb"/>
              <a:pathLst>
                <a:path w="874000" h="311600">
                  <a:moveTo>
                    <a:pt x="30400" y="0"/>
                  </a:moveTo>
                  <a:lnTo>
                    <a:pt x="843600" y="0"/>
                  </a:lnTo>
                  <a:cubicBezTo>
                    <a:pt x="860381" y="0"/>
                    <a:pt x="874000" y="13619"/>
                    <a:pt x="874000" y="30400"/>
                  </a:cubicBezTo>
                  <a:lnTo>
                    <a:pt x="874000" y="281200"/>
                  </a:lnTo>
                  <a:cubicBezTo>
                    <a:pt x="874000" y="297981"/>
                    <a:pt x="860381" y="311600"/>
                    <a:pt x="843600" y="311600"/>
                  </a:cubicBezTo>
                  <a:lnTo>
                    <a:pt x="30400" y="311600"/>
                  </a:lnTo>
                  <a:cubicBezTo>
                    <a:pt x="13619" y="311600"/>
                    <a:pt x="0" y="297981"/>
                    <a:pt x="0" y="281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 dirty="0" err="1">
                  <a:solidFill>
                    <a:srgbClr val="303030"/>
                  </a:solidFill>
                  <a:latin typeface="微软雅黑" panose="020B0503020204020204" charset="-122"/>
                </a:rPr>
                <a:t>漏洞环境</a:t>
              </a:r>
              <a:endParaRPr sz="1600" dirty="0">
                <a:solidFill>
                  <a:srgbClr val="30303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43" name="MainTopic"/>
            <p:cNvSpPr/>
            <p:nvPr/>
          </p:nvSpPr>
          <p:spPr>
            <a:xfrm>
              <a:off x="4241400" y="3391000"/>
              <a:ext cx="1451600" cy="311600"/>
            </a:xfrm>
            <a:custGeom>
              <a:avLst/>
              <a:gdLst>
                <a:gd name="rtl" fmla="*/ 131480 w 1451600"/>
                <a:gd name="rtt" fmla="*/ 56620 h 311600"/>
                <a:gd name="rtr" fmla="*/ 1317080 w 1451600"/>
                <a:gd name="rtb" fmla="*/ 246620 h 311600"/>
              </a:gdLst>
              <a:ahLst/>
              <a:cxnLst/>
              <a:rect l="rtl" t="rtt" r="rtr" b="rtb"/>
              <a:pathLst>
                <a:path w="1451600" h="311600">
                  <a:moveTo>
                    <a:pt x="30400" y="0"/>
                  </a:moveTo>
                  <a:lnTo>
                    <a:pt x="1421200" y="0"/>
                  </a:lnTo>
                  <a:cubicBezTo>
                    <a:pt x="1437981" y="0"/>
                    <a:pt x="1451600" y="13619"/>
                    <a:pt x="1451600" y="30400"/>
                  </a:cubicBezTo>
                  <a:lnTo>
                    <a:pt x="1451600" y="281200"/>
                  </a:lnTo>
                  <a:cubicBezTo>
                    <a:pt x="1451600" y="297981"/>
                    <a:pt x="1437981" y="311600"/>
                    <a:pt x="1421200" y="311600"/>
                  </a:cubicBezTo>
                  <a:lnTo>
                    <a:pt x="30400" y="311600"/>
                  </a:lnTo>
                  <a:cubicBezTo>
                    <a:pt x="13619" y="311600"/>
                    <a:pt x="0" y="297981"/>
                    <a:pt x="0" y="281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>
                  <a:solidFill>
                    <a:srgbClr val="303030"/>
                  </a:solidFill>
                  <a:latin typeface="微软雅黑" panose="020B0503020204020204" charset="-122"/>
                </a:rPr>
                <a:t>网络空间搜索引擎</a:t>
              </a:r>
            </a:p>
          </p:txBody>
        </p:sp>
        <p:sp>
          <p:nvSpPr>
            <p:cNvPr id="44" name="MainTopic"/>
            <p:cNvSpPr/>
            <p:nvPr/>
          </p:nvSpPr>
          <p:spPr>
            <a:xfrm>
              <a:off x="4241400" y="4417000"/>
              <a:ext cx="729600" cy="311600"/>
            </a:xfrm>
            <a:custGeom>
              <a:avLst/>
              <a:gdLst>
                <a:gd name="rtl" fmla="*/ 131480 w 729600"/>
                <a:gd name="rtt" fmla="*/ 56620 h 311600"/>
                <a:gd name="rtr" fmla="*/ 595080 w 729600"/>
                <a:gd name="rtb" fmla="*/ 246620 h 311600"/>
              </a:gdLst>
              <a:ahLst/>
              <a:cxnLst/>
              <a:rect l="rtl" t="rtt" r="rtr" b="rtb"/>
              <a:pathLst>
                <a:path w="729600" h="311600">
                  <a:moveTo>
                    <a:pt x="30400" y="0"/>
                  </a:moveTo>
                  <a:lnTo>
                    <a:pt x="699200" y="0"/>
                  </a:lnTo>
                  <a:cubicBezTo>
                    <a:pt x="715981" y="0"/>
                    <a:pt x="729600" y="13619"/>
                    <a:pt x="729600" y="30400"/>
                  </a:cubicBezTo>
                  <a:lnTo>
                    <a:pt x="729600" y="281200"/>
                  </a:lnTo>
                  <a:cubicBezTo>
                    <a:pt x="729600" y="297981"/>
                    <a:pt x="715981" y="311600"/>
                    <a:pt x="699200" y="311600"/>
                  </a:cubicBezTo>
                  <a:lnTo>
                    <a:pt x="30400" y="311600"/>
                  </a:lnTo>
                  <a:cubicBezTo>
                    <a:pt x="13619" y="311600"/>
                    <a:pt x="0" y="297981"/>
                    <a:pt x="0" y="281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600">
                  <a:solidFill>
                    <a:srgbClr val="303030"/>
                  </a:solidFill>
                  <a:latin typeface="微软雅黑" panose="020B0503020204020204" charset="-122"/>
                </a:rPr>
                <a:t>漏洞库</a:t>
              </a:r>
            </a:p>
          </p:txBody>
        </p:sp>
        <p:sp>
          <p:nvSpPr>
            <p:cNvPr id="45" name="SubTopic"/>
            <p:cNvSpPr/>
            <p:nvPr/>
          </p:nvSpPr>
          <p:spPr>
            <a:xfrm>
              <a:off x="5320600" y="1956500"/>
              <a:ext cx="881600" cy="186200"/>
            </a:xfrm>
            <a:custGeom>
              <a:avLst/>
              <a:gdLst>
                <a:gd name="rtl" fmla="*/ 53200 w 881600"/>
                <a:gd name="rtt" fmla="*/ 15960 h 186200"/>
                <a:gd name="rtr" fmla="*/ 828400 w 881600"/>
                <a:gd name="rtb" fmla="*/ 160360 h 186200"/>
              </a:gdLst>
              <a:ahLst/>
              <a:cxnLst/>
              <a:rect l="rtl" t="rtt" r="rtr" b="rtb"/>
              <a:pathLst>
                <a:path w="881600" h="186200" stroke="0">
                  <a:moveTo>
                    <a:pt x="0" y="0"/>
                  </a:moveTo>
                  <a:lnTo>
                    <a:pt x="881600" y="0"/>
                  </a:lnTo>
                  <a:lnTo>
                    <a:pt x="8816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881600" h="186200" fill="none">
                  <a:moveTo>
                    <a:pt x="0" y="186200"/>
                  </a:moveTo>
                  <a:lnTo>
                    <a:pt x="8816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 dirty="0">
                  <a:solidFill>
                    <a:srgbClr val="303030"/>
                  </a:solidFill>
                  <a:latin typeface="微软雅黑" panose="020B0503020204020204" charset="-122"/>
                </a:rPr>
                <a:t>Metasploitable3</a:t>
              </a:r>
            </a:p>
          </p:txBody>
        </p:sp>
        <p:sp>
          <p:nvSpPr>
            <p:cNvPr id="46" name="SubTopic"/>
            <p:cNvSpPr/>
            <p:nvPr/>
          </p:nvSpPr>
          <p:spPr>
            <a:xfrm>
              <a:off x="5320600" y="2192100"/>
              <a:ext cx="577600" cy="186200"/>
            </a:xfrm>
            <a:custGeom>
              <a:avLst/>
              <a:gdLst>
                <a:gd name="rtl" fmla="*/ 53200 w 577600"/>
                <a:gd name="rtt" fmla="*/ 15960 h 186200"/>
                <a:gd name="rtr" fmla="*/ 524400 w 577600"/>
                <a:gd name="rtb" fmla="*/ 160360 h 186200"/>
              </a:gdLst>
              <a:ahLst/>
              <a:cxnLst/>
              <a:rect l="rtl" t="rtt" r="rtr" b="rtb"/>
              <a:pathLst>
                <a:path w="577600" h="186200" stroke="0">
                  <a:moveTo>
                    <a:pt x="0" y="0"/>
                  </a:moveTo>
                  <a:lnTo>
                    <a:pt x="577600" y="0"/>
                  </a:lnTo>
                  <a:lnTo>
                    <a:pt x="5776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577600" h="186200" fill="none">
                  <a:moveTo>
                    <a:pt x="0" y="186200"/>
                  </a:moveTo>
                  <a:lnTo>
                    <a:pt x="5776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WebGoat</a:t>
              </a:r>
            </a:p>
          </p:txBody>
        </p:sp>
        <p:sp>
          <p:nvSpPr>
            <p:cNvPr id="47" name="SubTopic"/>
            <p:cNvSpPr/>
            <p:nvPr/>
          </p:nvSpPr>
          <p:spPr>
            <a:xfrm>
              <a:off x="5320600" y="2427700"/>
              <a:ext cx="448400" cy="186200"/>
            </a:xfrm>
            <a:custGeom>
              <a:avLst/>
              <a:gdLst>
                <a:gd name="rtl" fmla="*/ 53200 w 448400"/>
                <a:gd name="rtt" fmla="*/ 15960 h 186200"/>
                <a:gd name="rtr" fmla="*/ 395200 w 448400"/>
                <a:gd name="rtb" fmla="*/ 160360 h 186200"/>
              </a:gdLst>
              <a:ahLst/>
              <a:cxnLst/>
              <a:rect l="rtl" t="rtt" r="rtr" b="rtb"/>
              <a:pathLst>
                <a:path w="448400" h="186200" stroke="0">
                  <a:moveTo>
                    <a:pt x="0" y="0"/>
                  </a:moveTo>
                  <a:lnTo>
                    <a:pt x="448400" y="0"/>
                  </a:lnTo>
                  <a:lnTo>
                    <a:pt x="4484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448400" h="186200" fill="none">
                  <a:moveTo>
                    <a:pt x="0" y="186200"/>
                  </a:moveTo>
                  <a:lnTo>
                    <a:pt x="4484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DVWA</a:t>
              </a:r>
            </a:p>
          </p:txBody>
        </p:sp>
        <p:sp>
          <p:nvSpPr>
            <p:cNvPr id="48" name="SubTopic"/>
            <p:cNvSpPr/>
            <p:nvPr/>
          </p:nvSpPr>
          <p:spPr>
            <a:xfrm>
              <a:off x="5320600" y="2663300"/>
              <a:ext cx="433200" cy="186200"/>
            </a:xfrm>
            <a:custGeom>
              <a:avLst/>
              <a:gdLst>
                <a:gd name="rtl" fmla="*/ 53200 w 433200"/>
                <a:gd name="rtt" fmla="*/ 15960 h 186200"/>
                <a:gd name="rtr" fmla="*/ 380000 w 433200"/>
                <a:gd name="rtb" fmla="*/ 160360 h 186200"/>
              </a:gdLst>
              <a:ahLst/>
              <a:cxnLst/>
              <a:rect l="rtl" t="rtt" r="rtr" b="rtb"/>
              <a:pathLst>
                <a:path w="433200" h="186200" stroke="0">
                  <a:moveTo>
                    <a:pt x="0" y="0"/>
                  </a:moveTo>
                  <a:lnTo>
                    <a:pt x="433200" y="0"/>
                  </a:lnTo>
                  <a:lnTo>
                    <a:pt x="4332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433200" h="186200" fill="none">
                  <a:moveTo>
                    <a:pt x="0" y="186200"/>
                  </a:moveTo>
                  <a:lnTo>
                    <a:pt x="4332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XVWA</a:t>
              </a:r>
            </a:p>
          </p:txBody>
        </p:sp>
        <p:sp>
          <p:nvSpPr>
            <p:cNvPr id="49" name="SubTopic"/>
            <p:cNvSpPr/>
            <p:nvPr/>
          </p:nvSpPr>
          <p:spPr>
            <a:xfrm>
              <a:off x="5898200" y="3100300"/>
              <a:ext cx="471200" cy="186200"/>
            </a:xfrm>
            <a:custGeom>
              <a:avLst/>
              <a:gdLst>
                <a:gd name="rtl" fmla="*/ 53200 w 471200"/>
                <a:gd name="rtt" fmla="*/ 15960 h 186200"/>
                <a:gd name="rtr" fmla="*/ 418000 w 471200"/>
                <a:gd name="rtb" fmla="*/ 160360 h 186200"/>
              </a:gdLst>
              <a:ahLst/>
              <a:cxnLst/>
              <a:rect l="rtl" t="rtt" r="rtr" b="rtb"/>
              <a:pathLst>
                <a:path w="471200" h="186200" stroke="0">
                  <a:moveTo>
                    <a:pt x="0" y="0"/>
                  </a:moveTo>
                  <a:lnTo>
                    <a:pt x="471200" y="0"/>
                  </a:lnTo>
                  <a:lnTo>
                    <a:pt x="4712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471200" h="186200" fill="none">
                  <a:moveTo>
                    <a:pt x="0" y="186200"/>
                  </a:moveTo>
                  <a:lnTo>
                    <a:pt x="4712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Google</a:t>
              </a:r>
            </a:p>
          </p:txBody>
        </p:sp>
        <p:sp>
          <p:nvSpPr>
            <p:cNvPr id="50" name="SubTopic"/>
            <p:cNvSpPr/>
            <p:nvPr/>
          </p:nvSpPr>
          <p:spPr>
            <a:xfrm>
              <a:off x="5898200" y="3335900"/>
              <a:ext cx="570000" cy="186200"/>
            </a:xfrm>
            <a:custGeom>
              <a:avLst/>
              <a:gdLst>
                <a:gd name="rtl" fmla="*/ 53200 w 570000"/>
                <a:gd name="rtt" fmla="*/ 15960 h 186200"/>
                <a:gd name="rtr" fmla="*/ 516800 w 570000"/>
                <a:gd name="rtb" fmla="*/ 160360 h 186200"/>
              </a:gdLst>
              <a:ahLst/>
              <a:cxnLst/>
              <a:rect l="rtl" t="rtt" r="rtr" b="rtb"/>
              <a:pathLst>
                <a:path w="570000" h="186200" stroke="0">
                  <a:moveTo>
                    <a:pt x="0" y="0"/>
                  </a:moveTo>
                  <a:lnTo>
                    <a:pt x="570000" y="0"/>
                  </a:lnTo>
                  <a:lnTo>
                    <a:pt x="5700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570000" h="186200" fill="none">
                  <a:moveTo>
                    <a:pt x="0" y="186200"/>
                  </a:moveTo>
                  <a:lnTo>
                    <a:pt x="5700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ZoomEye</a:t>
              </a:r>
            </a:p>
          </p:txBody>
        </p:sp>
        <p:sp>
          <p:nvSpPr>
            <p:cNvPr id="51" name="SubTopic"/>
            <p:cNvSpPr/>
            <p:nvPr/>
          </p:nvSpPr>
          <p:spPr>
            <a:xfrm>
              <a:off x="5898200" y="3571500"/>
              <a:ext cx="494000" cy="186200"/>
            </a:xfrm>
            <a:custGeom>
              <a:avLst/>
              <a:gdLst>
                <a:gd name="rtl" fmla="*/ 53200 w 494000"/>
                <a:gd name="rtt" fmla="*/ 15960 h 186200"/>
                <a:gd name="rtr" fmla="*/ 440800 w 494000"/>
                <a:gd name="rtb" fmla="*/ 160360 h 186200"/>
              </a:gdLst>
              <a:ahLst/>
              <a:cxnLst/>
              <a:rect l="rtl" t="rtt" r="rtr" b="rtb"/>
              <a:pathLst>
                <a:path w="494000" h="186200" stroke="0">
                  <a:moveTo>
                    <a:pt x="0" y="0"/>
                  </a:moveTo>
                  <a:lnTo>
                    <a:pt x="494000" y="0"/>
                  </a:lnTo>
                  <a:lnTo>
                    <a:pt x="4940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494000" h="186200" fill="none">
                  <a:moveTo>
                    <a:pt x="0" y="186200"/>
                  </a:moveTo>
                  <a:lnTo>
                    <a:pt x="4940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Shodan</a:t>
              </a:r>
            </a:p>
          </p:txBody>
        </p:sp>
        <p:sp>
          <p:nvSpPr>
            <p:cNvPr id="52" name="SubTopic"/>
            <p:cNvSpPr/>
            <p:nvPr/>
          </p:nvSpPr>
          <p:spPr>
            <a:xfrm>
              <a:off x="5898200" y="3807100"/>
              <a:ext cx="463600" cy="186200"/>
            </a:xfrm>
            <a:custGeom>
              <a:avLst/>
              <a:gdLst>
                <a:gd name="rtl" fmla="*/ 53200 w 463600"/>
                <a:gd name="rtt" fmla="*/ 15960 h 186200"/>
                <a:gd name="rtr" fmla="*/ 410400 w 463600"/>
                <a:gd name="rtb" fmla="*/ 160360 h 186200"/>
              </a:gdLst>
              <a:ahLst/>
              <a:cxnLst/>
              <a:rect l="rtl" t="rtt" r="rtr" b="rtb"/>
              <a:pathLst>
                <a:path w="463600" h="186200" stroke="0">
                  <a:moveTo>
                    <a:pt x="0" y="0"/>
                  </a:moveTo>
                  <a:lnTo>
                    <a:pt x="463600" y="0"/>
                  </a:lnTo>
                  <a:lnTo>
                    <a:pt x="4636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463600" h="186200" fill="none">
                  <a:moveTo>
                    <a:pt x="0" y="186200"/>
                  </a:moveTo>
                  <a:lnTo>
                    <a:pt x="4636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Censys</a:t>
              </a:r>
            </a:p>
          </p:txBody>
        </p:sp>
        <p:sp>
          <p:nvSpPr>
            <p:cNvPr id="53" name="SubTopic"/>
            <p:cNvSpPr/>
            <p:nvPr/>
          </p:nvSpPr>
          <p:spPr>
            <a:xfrm>
              <a:off x="5176200" y="4244100"/>
              <a:ext cx="630800" cy="186200"/>
            </a:xfrm>
            <a:custGeom>
              <a:avLst/>
              <a:gdLst>
                <a:gd name="rtl" fmla="*/ 53200 w 630800"/>
                <a:gd name="rtt" fmla="*/ 15960 h 186200"/>
                <a:gd name="rtr" fmla="*/ 577600 w 630800"/>
                <a:gd name="rtb" fmla="*/ 160360 h 186200"/>
              </a:gdLst>
              <a:ahLst/>
              <a:cxnLst/>
              <a:rect l="rtl" t="rtt" r="rtr" b="rtb"/>
              <a:pathLst>
                <a:path w="630800" h="186200" stroke="0">
                  <a:moveTo>
                    <a:pt x="0" y="0"/>
                  </a:moveTo>
                  <a:lnTo>
                    <a:pt x="630800" y="0"/>
                  </a:lnTo>
                  <a:lnTo>
                    <a:pt x="6308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630800" h="186200" fill="none">
                  <a:moveTo>
                    <a:pt x="0" y="186200"/>
                  </a:moveTo>
                  <a:lnTo>
                    <a:pt x="6308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Exploit-DB</a:t>
              </a:r>
            </a:p>
          </p:txBody>
        </p:sp>
        <p:sp>
          <p:nvSpPr>
            <p:cNvPr id="54" name="SubTopic"/>
            <p:cNvSpPr/>
            <p:nvPr/>
          </p:nvSpPr>
          <p:spPr>
            <a:xfrm>
              <a:off x="5176200" y="4479700"/>
              <a:ext cx="486400" cy="186200"/>
            </a:xfrm>
            <a:custGeom>
              <a:avLst/>
              <a:gdLst>
                <a:gd name="rtl" fmla="*/ 53200 w 486400"/>
                <a:gd name="rtt" fmla="*/ 15960 h 186200"/>
                <a:gd name="rtr" fmla="*/ 433200 w 486400"/>
                <a:gd name="rtb" fmla="*/ 160360 h 186200"/>
              </a:gdLst>
              <a:ahLst/>
              <a:cxnLst/>
              <a:rect l="rtl" t="rtt" r="rtr" b="rtb"/>
              <a:pathLst>
                <a:path w="486400" h="186200" stroke="0">
                  <a:moveTo>
                    <a:pt x="0" y="0"/>
                  </a:moveTo>
                  <a:lnTo>
                    <a:pt x="486400" y="0"/>
                  </a:lnTo>
                  <a:lnTo>
                    <a:pt x="4864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486400" h="186200" fill="none">
                  <a:moveTo>
                    <a:pt x="0" y="186200"/>
                  </a:moveTo>
                  <a:lnTo>
                    <a:pt x="4864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Seebug</a:t>
              </a:r>
            </a:p>
          </p:txBody>
        </p:sp>
        <p:sp>
          <p:nvSpPr>
            <p:cNvPr id="55" name="SubTopic"/>
            <p:cNvSpPr/>
            <p:nvPr/>
          </p:nvSpPr>
          <p:spPr>
            <a:xfrm>
              <a:off x="5176200" y="4715300"/>
              <a:ext cx="676400" cy="186200"/>
            </a:xfrm>
            <a:custGeom>
              <a:avLst/>
              <a:gdLst>
                <a:gd name="rtl" fmla="*/ 53200 w 676400"/>
                <a:gd name="rtt" fmla="*/ 15960 h 186200"/>
                <a:gd name="rtr" fmla="*/ 623200 w 676400"/>
                <a:gd name="rtb" fmla="*/ 160360 h 186200"/>
              </a:gdLst>
              <a:ahLst/>
              <a:cxnLst/>
              <a:rect l="rtl" t="rtt" r="rtr" b="rtb"/>
              <a:pathLst>
                <a:path w="676400" h="186200" stroke="0">
                  <a:moveTo>
                    <a:pt x="0" y="0"/>
                  </a:moveTo>
                  <a:lnTo>
                    <a:pt x="676400" y="0"/>
                  </a:lnTo>
                  <a:lnTo>
                    <a:pt x="676400" y="186200"/>
                  </a:lnTo>
                  <a:lnTo>
                    <a:pt x="0" y="186200"/>
                  </a:lnTo>
                  <a:lnTo>
                    <a:pt x="0" y="0"/>
                  </a:lnTo>
                  <a:close/>
                </a:path>
                <a:path w="676400" h="186200" fill="none">
                  <a:moveTo>
                    <a:pt x="0" y="186200"/>
                  </a:moveTo>
                  <a:lnTo>
                    <a:pt x="676400" y="1862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Oday.today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9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5"/>
          <p:cNvSpPr/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105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目前主流技术路线</a:t>
            </a:r>
            <a:r>
              <a:rPr lang="en-US" altLang="zh-C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- 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运</a:t>
            </a: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维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1" name="Group261"/>
          <p:cNvGrpSpPr/>
          <p:nvPr/>
        </p:nvGrpSpPr>
        <p:grpSpPr>
          <a:xfrm>
            <a:off x="1699653" y="1024404"/>
            <a:ext cx="9256721" cy="5382405"/>
            <a:chOff x="572607" y="1200529"/>
            <a:chExt cx="8431987" cy="4902721"/>
          </a:xfrm>
        </p:grpSpPr>
        <p:sp>
          <p:nvSpPr>
            <p:cNvPr id="3" name="MMConnector"/>
            <p:cNvSpPr/>
            <p:nvPr/>
          </p:nvSpPr>
          <p:spPr>
            <a:xfrm>
              <a:off x="4981201" y="1369400"/>
              <a:ext cx="247000" cy="7600"/>
            </a:xfrm>
            <a:custGeom>
              <a:avLst/>
              <a:gdLst/>
              <a:ahLst/>
              <a:cxnLst/>
              <a:rect l="0" t="0" r="0" b="0"/>
              <a:pathLst>
                <a:path w="247000" h="7600" fill="none">
                  <a:moveTo>
                    <a:pt x="-123500" y="0"/>
                  </a:moveTo>
                  <a:lnTo>
                    <a:pt x="123500" y="0"/>
                  </a:lnTo>
                </a:path>
              </a:pathLst>
            </a:custGeom>
            <a:noFill/>
            <a:ln w="15200" cap="rnd">
              <a:solidFill>
                <a:srgbClr val="233A70"/>
              </a:solidFill>
              <a:round/>
            </a:ln>
          </p:spPr>
        </p:sp>
        <p:sp>
          <p:nvSpPr>
            <p:cNvPr id="4" name="MMConnector"/>
            <p:cNvSpPr/>
            <p:nvPr/>
          </p:nvSpPr>
          <p:spPr>
            <a:xfrm>
              <a:off x="8311901" y="2075725"/>
              <a:ext cx="692693" cy="1412650"/>
            </a:xfrm>
            <a:custGeom>
              <a:avLst/>
              <a:gdLst/>
              <a:ahLst/>
              <a:cxnLst/>
              <a:rect l="0" t="0" r="0" b="0"/>
              <a:pathLst>
                <a:path w="692693" h="1412650" fill="none">
                  <a:moveTo>
                    <a:pt x="0" y="-706325"/>
                  </a:moveTo>
                  <a:cubicBezTo>
                    <a:pt x="923590" y="-706325"/>
                    <a:pt x="923590" y="706325"/>
                    <a:pt x="0" y="706325"/>
                  </a:cubicBezTo>
                </a:path>
              </a:pathLst>
            </a:custGeom>
            <a:noFill/>
            <a:ln w="15200" cap="rnd">
              <a:solidFill>
                <a:srgbClr val="44488C"/>
              </a:solidFill>
              <a:round/>
            </a:ln>
          </p:spPr>
        </p:sp>
        <p:sp>
          <p:nvSpPr>
            <p:cNvPr id="117" name="MMConnector"/>
            <p:cNvSpPr/>
            <p:nvPr/>
          </p:nvSpPr>
          <p:spPr>
            <a:xfrm>
              <a:off x="2582807" y="3397650"/>
              <a:ext cx="611040" cy="1231200"/>
            </a:xfrm>
            <a:custGeom>
              <a:avLst/>
              <a:gdLst/>
              <a:ahLst/>
              <a:cxnLst/>
              <a:rect l="0" t="0" r="0" b="0"/>
              <a:pathLst>
                <a:path w="611040" h="1231200" fill="none">
                  <a:moveTo>
                    <a:pt x="0" y="-615600"/>
                  </a:moveTo>
                  <a:cubicBezTo>
                    <a:pt x="-814720" y="-615600"/>
                    <a:pt x="-814720" y="615600"/>
                    <a:pt x="0" y="615600"/>
                  </a:cubicBezTo>
                </a:path>
              </a:pathLst>
            </a:custGeom>
            <a:noFill/>
            <a:ln w="15200" cap="rnd">
              <a:solidFill>
                <a:srgbClr val="44488C"/>
              </a:solidFill>
              <a:round/>
            </a:ln>
          </p:spPr>
        </p:sp>
        <p:sp>
          <p:nvSpPr>
            <p:cNvPr id="119" name="MMConnector"/>
            <p:cNvSpPr/>
            <p:nvPr/>
          </p:nvSpPr>
          <p:spPr>
            <a:xfrm>
              <a:off x="5820407" y="4431250"/>
              <a:ext cx="433200" cy="836000"/>
            </a:xfrm>
            <a:custGeom>
              <a:avLst/>
              <a:gdLst/>
              <a:ahLst/>
              <a:cxnLst/>
              <a:rect l="0" t="0" r="0" b="0"/>
              <a:pathLst>
                <a:path w="433200" h="836000" fill="none">
                  <a:moveTo>
                    <a:pt x="0" y="-418000"/>
                  </a:moveTo>
                  <a:cubicBezTo>
                    <a:pt x="577600" y="-418000"/>
                    <a:pt x="577600" y="418000"/>
                    <a:pt x="0" y="418000"/>
                  </a:cubicBezTo>
                </a:path>
              </a:pathLst>
            </a:custGeom>
            <a:noFill/>
            <a:ln w="15200" cap="rnd">
              <a:solidFill>
                <a:srgbClr val="233A70"/>
              </a:solidFill>
              <a:round/>
            </a:ln>
          </p:spPr>
        </p:sp>
        <p:sp>
          <p:nvSpPr>
            <p:cNvPr id="121" name="MMConnector"/>
            <p:cNvSpPr/>
            <p:nvPr/>
          </p:nvSpPr>
          <p:spPr>
            <a:xfrm>
              <a:off x="2976107" y="4849250"/>
              <a:ext cx="247000" cy="7600"/>
            </a:xfrm>
            <a:custGeom>
              <a:avLst/>
              <a:gdLst/>
              <a:ahLst/>
              <a:cxnLst/>
              <a:rect l="0" t="0" r="0" b="0"/>
              <a:pathLst>
                <a:path w="247000" h="7600" fill="none">
                  <a:moveTo>
                    <a:pt x="123500" y="0"/>
                  </a:moveTo>
                  <a:lnTo>
                    <a:pt x="-123500" y="0"/>
                  </a:lnTo>
                </a:path>
              </a:pathLst>
            </a:custGeom>
            <a:noFill/>
            <a:ln w="15200" cap="rnd">
              <a:solidFill>
                <a:srgbClr val="44488C"/>
              </a:solidFill>
              <a:round/>
            </a:ln>
          </p:spPr>
        </p:sp>
        <p:sp>
          <p:nvSpPr>
            <p:cNvPr id="123" name="MMConnector"/>
            <p:cNvSpPr/>
            <p:nvPr/>
          </p:nvSpPr>
          <p:spPr>
            <a:xfrm>
              <a:off x="572607" y="5267250"/>
              <a:ext cx="433200" cy="836000"/>
            </a:xfrm>
            <a:custGeom>
              <a:avLst/>
              <a:gdLst/>
              <a:ahLst/>
              <a:cxnLst/>
              <a:rect l="0" t="0" r="0" b="0"/>
              <a:pathLst>
                <a:path w="433200" h="836000" fill="none">
                  <a:moveTo>
                    <a:pt x="0" y="-418000"/>
                  </a:moveTo>
                  <a:cubicBezTo>
                    <a:pt x="-577600" y="-418000"/>
                    <a:pt x="-577600" y="418000"/>
                    <a:pt x="0" y="418000"/>
                  </a:cubicBezTo>
                </a:path>
              </a:pathLst>
            </a:custGeom>
            <a:noFill/>
            <a:ln w="15200" cap="rnd">
              <a:solidFill>
                <a:srgbClr val="233A70"/>
              </a:solidFill>
              <a:round/>
            </a:ln>
          </p:spPr>
        </p:sp>
        <p:sp>
          <p:nvSpPr>
            <p:cNvPr id="125" name="MMConnector"/>
            <p:cNvSpPr/>
            <p:nvPr/>
          </p:nvSpPr>
          <p:spPr>
            <a:xfrm>
              <a:off x="5164907" y="5685250"/>
              <a:ext cx="247000" cy="7600"/>
            </a:xfrm>
            <a:custGeom>
              <a:avLst/>
              <a:gdLst/>
              <a:ahLst/>
              <a:cxnLst/>
              <a:rect l="0" t="0" r="0" b="0"/>
              <a:pathLst>
                <a:path w="247000" h="7600" fill="none">
                  <a:moveTo>
                    <a:pt x="-123500" y="0"/>
                  </a:moveTo>
                  <a:lnTo>
                    <a:pt x="123500" y="0"/>
                  </a:lnTo>
                </a:path>
              </a:pathLst>
            </a:custGeom>
            <a:noFill/>
            <a:ln w="15200" cap="rnd">
              <a:solidFill>
                <a:srgbClr val="44488C"/>
              </a:solidFill>
              <a:round/>
            </a:ln>
          </p:spPr>
        </p:sp>
        <p:sp>
          <p:nvSpPr>
            <p:cNvPr id="258" name="MMConnector"/>
            <p:cNvSpPr/>
            <p:nvPr/>
          </p:nvSpPr>
          <p:spPr>
            <a:xfrm>
              <a:off x="5161107" y="2782050"/>
              <a:ext cx="247000" cy="7600"/>
            </a:xfrm>
            <a:custGeom>
              <a:avLst/>
              <a:gdLst/>
              <a:ahLst/>
              <a:cxnLst/>
              <a:rect l="0" t="0" r="0" b="0"/>
              <a:pathLst>
                <a:path w="247000" h="7600" fill="none">
                  <a:moveTo>
                    <a:pt x="123500" y="0"/>
                  </a:moveTo>
                  <a:lnTo>
                    <a:pt x="-123500" y="0"/>
                  </a:lnTo>
                </a:path>
              </a:pathLst>
            </a:custGeom>
            <a:noFill/>
            <a:ln w="15200" cap="rnd">
              <a:solidFill>
                <a:srgbClr val="233A70"/>
              </a:solidFill>
              <a:round/>
            </a:ln>
          </p:spPr>
        </p:sp>
        <p:sp>
          <p:nvSpPr>
            <p:cNvPr id="4063" name="Shape"/>
            <p:cNvSpPr/>
            <p:nvPr/>
          </p:nvSpPr>
          <p:spPr>
            <a:xfrm>
              <a:off x="700323" y="1200529"/>
              <a:ext cx="2429" cy="16347"/>
            </a:xfrm>
            <a:custGeom>
              <a:avLst/>
              <a:gdLst/>
              <a:ahLst/>
              <a:cxnLst/>
              <a:rect l="0" t="0" r="0" b="0"/>
              <a:pathLst>
                <a:path w="2429" h="16347">
                  <a:moveTo>
                    <a:pt x="1312" y="0"/>
                  </a:moveTo>
                  <a:lnTo>
                    <a:pt x="2342" y="16317"/>
                  </a:lnTo>
                  <a:cubicBezTo>
                    <a:pt x="553" y="16282"/>
                    <a:pt x="0" y="15685"/>
                    <a:pt x="0" y="14949"/>
                  </a:cubicBezTo>
                  <a:lnTo>
                    <a:pt x="73" y="1312"/>
                  </a:lnTo>
                  <a:cubicBezTo>
                    <a:pt x="73" y="576"/>
                    <a:pt x="627" y="0"/>
                    <a:pt x="1312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24405D"/>
              </a:solidFill>
              <a:round/>
            </a:ln>
          </p:spPr>
        </p:sp>
        <p:sp>
          <p:nvSpPr>
            <p:cNvPr id="6" name="MainTopic"/>
            <p:cNvSpPr/>
            <p:nvPr/>
          </p:nvSpPr>
          <p:spPr>
            <a:xfrm>
              <a:off x="1794901" y="1202200"/>
              <a:ext cx="3062800" cy="334400"/>
            </a:xfrm>
            <a:custGeom>
              <a:avLst/>
              <a:gdLst>
                <a:gd name="rtl" fmla="*/ 131480 w 3062800"/>
                <a:gd name="rtt" fmla="*/ 56620 h 334400"/>
                <a:gd name="rtr" fmla="*/ 2928280 w 3062800"/>
                <a:gd name="rtb" fmla="*/ 269420 h 334400"/>
              </a:gdLst>
              <a:ahLst/>
              <a:cxnLst/>
              <a:rect l="rtl" t="rtt" r="rtr" b="rtb"/>
              <a:pathLst>
                <a:path w="3062800" h="334400">
                  <a:moveTo>
                    <a:pt x="30400" y="0"/>
                  </a:moveTo>
                  <a:lnTo>
                    <a:pt x="3032400" y="0"/>
                  </a:lnTo>
                  <a:cubicBezTo>
                    <a:pt x="3049181" y="0"/>
                    <a:pt x="3062800" y="13619"/>
                    <a:pt x="3062800" y="30400"/>
                  </a:cubicBezTo>
                  <a:lnTo>
                    <a:pt x="3062800" y="304000"/>
                  </a:lnTo>
                  <a:cubicBezTo>
                    <a:pt x="3062800" y="320781"/>
                    <a:pt x="3049181" y="334400"/>
                    <a:pt x="3032400" y="334400"/>
                  </a:cubicBezTo>
                  <a:lnTo>
                    <a:pt x="30400" y="334400"/>
                  </a:lnTo>
                  <a:cubicBezTo>
                    <a:pt x="13619" y="334400"/>
                    <a:pt x="0" y="320781"/>
                    <a:pt x="0" y="304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233A70"/>
            </a:solidFill>
            <a:ln w="7600" cap="flat">
              <a:solidFill>
                <a:srgbClr val="44488C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>
                  <a:solidFill>
                    <a:srgbClr val="FFFFFF"/>
                  </a:solidFill>
                  <a:latin typeface="微软雅黑" panose="020B0503020204020204" charset="-122"/>
                </a:rPr>
                <a:t>1.Learn a Programming  Language</a:t>
              </a:r>
            </a:p>
          </p:txBody>
        </p:sp>
        <p:sp>
          <p:nvSpPr>
            <p:cNvPr id="7" name="MainTopic"/>
            <p:cNvSpPr/>
            <p:nvPr/>
          </p:nvSpPr>
          <p:spPr>
            <a:xfrm>
              <a:off x="5104701" y="1202200"/>
              <a:ext cx="3207200" cy="334400"/>
            </a:xfrm>
            <a:custGeom>
              <a:avLst/>
              <a:gdLst>
                <a:gd name="rtl" fmla="*/ 131480 w 3207200"/>
                <a:gd name="rtt" fmla="*/ 56620 h 334400"/>
                <a:gd name="rtr" fmla="*/ 3072680 w 3207200"/>
                <a:gd name="rtb" fmla="*/ 269420 h 334400"/>
              </a:gdLst>
              <a:ahLst/>
              <a:cxnLst/>
              <a:rect l="rtl" t="rtt" r="rtr" b="rtb"/>
              <a:pathLst>
                <a:path w="3207200" h="334400">
                  <a:moveTo>
                    <a:pt x="30400" y="0"/>
                  </a:moveTo>
                  <a:lnTo>
                    <a:pt x="3176800" y="0"/>
                  </a:lnTo>
                  <a:cubicBezTo>
                    <a:pt x="3193581" y="0"/>
                    <a:pt x="3207200" y="13619"/>
                    <a:pt x="3207200" y="30400"/>
                  </a:cubicBezTo>
                  <a:lnTo>
                    <a:pt x="3207200" y="304000"/>
                  </a:lnTo>
                  <a:cubicBezTo>
                    <a:pt x="3207200" y="320781"/>
                    <a:pt x="3193581" y="334400"/>
                    <a:pt x="3176800" y="334400"/>
                  </a:cubicBezTo>
                  <a:lnTo>
                    <a:pt x="30400" y="334400"/>
                  </a:lnTo>
                  <a:cubicBezTo>
                    <a:pt x="13619" y="334400"/>
                    <a:pt x="0" y="320781"/>
                    <a:pt x="0" y="304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87AAC7"/>
            </a:solidFill>
            <a:ln w="7600" cap="flat">
              <a:noFill/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>
                  <a:solidFill>
                    <a:srgbClr val="FFFFFF"/>
                  </a:solidFill>
                  <a:latin typeface="微软雅黑" panose="020B0503020204020204" charset="-122"/>
                </a:rPr>
                <a:t>2.Understand different OS Concepts</a:t>
              </a:r>
            </a:p>
          </p:txBody>
        </p:sp>
        <p:sp>
          <p:nvSpPr>
            <p:cNvPr id="114" name="MainTopic"/>
            <p:cNvSpPr/>
            <p:nvPr/>
          </p:nvSpPr>
          <p:spPr>
            <a:xfrm>
              <a:off x="5284607" y="2219650"/>
              <a:ext cx="3027294" cy="1124800"/>
            </a:xfrm>
            <a:custGeom>
              <a:avLst/>
              <a:gdLst>
                <a:gd name="rtl" fmla="*/ 131480 w 3027294"/>
                <a:gd name="rtt" fmla="*/ 56620 h 1124800"/>
                <a:gd name="rtr" fmla="*/ 2892774 w 3027294"/>
                <a:gd name="rtb" fmla="*/ 1059820 h 1124800"/>
              </a:gdLst>
              <a:ahLst/>
              <a:cxnLst/>
              <a:rect l="rtl" t="rtt" r="rtr" b="rtb"/>
              <a:pathLst>
                <a:path w="3027294" h="1124800">
                  <a:moveTo>
                    <a:pt x="30400" y="0"/>
                  </a:moveTo>
                  <a:lnTo>
                    <a:pt x="2996894" y="0"/>
                  </a:lnTo>
                  <a:cubicBezTo>
                    <a:pt x="3013675" y="0"/>
                    <a:pt x="3027294" y="13619"/>
                    <a:pt x="3027294" y="30400"/>
                  </a:cubicBezTo>
                  <a:lnTo>
                    <a:pt x="3027294" y="1094400"/>
                  </a:lnTo>
                  <a:cubicBezTo>
                    <a:pt x="3027294" y="1111181"/>
                    <a:pt x="3013675" y="1124800"/>
                    <a:pt x="2996894" y="1124800"/>
                  </a:cubicBezTo>
                  <a:lnTo>
                    <a:pt x="30400" y="1124800"/>
                  </a:lnTo>
                  <a:cubicBezTo>
                    <a:pt x="13619" y="1124800"/>
                    <a:pt x="0" y="1111181"/>
                    <a:pt x="0" y="10944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233A70"/>
            </a:solidFill>
            <a:ln w="7600" cap="flat">
              <a:solidFill>
                <a:srgbClr val="44488C"/>
              </a:solidFill>
              <a:round/>
            </a:ln>
          </p:spPr>
          <p:txBody>
            <a:bodyPr wrap="square" lIns="0" tIns="0" rIns="0" bIns="22500" rtlCol="0" anchor="ctr"/>
            <a:lstStyle/>
            <a:p>
              <a:pPr>
                <a:lnSpc>
                  <a:spcPct val="100000"/>
                </a:lnSpc>
              </a:pPr>
              <a:r>
                <a:rPr sz="1400" dirty="0">
                  <a:solidFill>
                    <a:srgbClr val="FFFFFF"/>
                  </a:solidFill>
                  <a:latin typeface="微软雅黑" panose="020B0503020204020204" charset="-122"/>
                </a:rPr>
                <a:t>3.Learn about Managing Servers </a:t>
              </a:r>
              <a:r>
                <a:rPr sz="1400" dirty="0">
                  <a:solidFill>
                    <a:srgbClr val="FFFFFF"/>
                  </a:solidFill>
                  <a:latin typeface="苹方 常规" panose="020B0300000000000000" charset="-122"/>
                </a:rPr>
                <a:t>Get some administration in some OS Especially any Linux </a:t>
              </a:r>
              <a:r>
                <a:rPr sz="1400" dirty="0" err="1">
                  <a:solidFill>
                    <a:srgbClr val="FFFFFF"/>
                  </a:solidFill>
                  <a:latin typeface="苹方 常规" panose="020B0300000000000000" charset="-122"/>
                </a:rPr>
                <a:t>distribution.Pick</a:t>
              </a:r>
              <a:r>
                <a:rPr sz="1400" dirty="0">
                  <a:solidFill>
                    <a:srgbClr val="FFFFFF"/>
                  </a:solidFill>
                  <a:latin typeface="苹方 常规" panose="020B0300000000000000" charset="-122"/>
                </a:rPr>
                <a:t> Ubuntu if you have a little to no   experience with Linux.</a:t>
              </a:r>
            </a:p>
          </p:txBody>
        </p:sp>
        <p:sp>
          <p:nvSpPr>
            <p:cNvPr id="116" name="MainTopic"/>
            <p:cNvSpPr/>
            <p:nvPr/>
          </p:nvSpPr>
          <p:spPr>
            <a:xfrm>
              <a:off x="2582807" y="3846050"/>
              <a:ext cx="3237600" cy="334400"/>
            </a:xfrm>
            <a:custGeom>
              <a:avLst/>
              <a:gdLst>
                <a:gd name="rtl" fmla="*/ 131480 w 3237600"/>
                <a:gd name="rtt" fmla="*/ 56620 h 334400"/>
                <a:gd name="rtr" fmla="*/ 3103080 w 3237600"/>
                <a:gd name="rtb" fmla="*/ 269420 h 334400"/>
              </a:gdLst>
              <a:ahLst/>
              <a:cxnLst/>
              <a:rect l="rtl" t="rtt" r="rtr" b="rtb"/>
              <a:pathLst>
                <a:path w="3237600" h="334400">
                  <a:moveTo>
                    <a:pt x="30400" y="0"/>
                  </a:moveTo>
                  <a:lnTo>
                    <a:pt x="3207200" y="0"/>
                  </a:lnTo>
                  <a:cubicBezTo>
                    <a:pt x="3223981" y="0"/>
                    <a:pt x="3237600" y="13619"/>
                    <a:pt x="3237600" y="30400"/>
                  </a:cubicBezTo>
                  <a:lnTo>
                    <a:pt x="3237600" y="304000"/>
                  </a:lnTo>
                  <a:cubicBezTo>
                    <a:pt x="3237600" y="320781"/>
                    <a:pt x="3223981" y="334400"/>
                    <a:pt x="3207200" y="334400"/>
                  </a:cubicBezTo>
                  <a:lnTo>
                    <a:pt x="30400" y="334400"/>
                  </a:lnTo>
                  <a:cubicBezTo>
                    <a:pt x="13619" y="334400"/>
                    <a:pt x="0" y="320781"/>
                    <a:pt x="0" y="304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233A70"/>
            </a:solidFill>
            <a:ln w="7600" cap="flat">
              <a:noFill/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>
                  <a:solidFill>
                    <a:srgbClr val="FFFFFF"/>
                  </a:solidFill>
                  <a:latin typeface="微软雅黑" panose="020B0503020204020204" charset="-122"/>
                </a:rPr>
                <a:t>5.What is and how to setup a ________</a:t>
              </a:r>
            </a:p>
          </p:txBody>
        </p:sp>
        <p:sp>
          <p:nvSpPr>
            <p:cNvPr id="118" name="MainTopic"/>
            <p:cNvSpPr/>
            <p:nvPr/>
          </p:nvSpPr>
          <p:spPr>
            <a:xfrm>
              <a:off x="3099607" y="4682050"/>
              <a:ext cx="2720800" cy="334400"/>
            </a:xfrm>
            <a:custGeom>
              <a:avLst/>
              <a:gdLst>
                <a:gd name="rtl" fmla="*/ 131480 w 2720800"/>
                <a:gd name="rtt" fmla="*/ 56620 h 334400"/>
                <a:gd name="rtr" fmla="*/ 2586280 w 2720800"/>
                <a:gd name="rtb" fmla="*/ 269420 h 334400"/>
              </a:gdLst>
              <a:ahLst/>
              <a:cxnLst/>
              <a:rect l="rtl" t="rtt" r="rtr" b="rtb"/>
              <a:pathLst>
                <a:path w="2720800" h="334400">
                  <a:moveTo>
                    <a:pt x="30400" y="0"/>
                  </a:moveTo>
                  <a:lnTo>
                    <a:pt x="2690400" y="0"/>
                  </a:lnTo>
                  <a:cubicBezTo>
                    <a:pt x="2707181" y="0"/>
                    <a:pt x="2720800" y="13619"/>
                    <a:pt x="2720800" y="30400"/>
                  </a:cubicBezTo>
                  <a:lnTo>
                    <a:pt x="2720800" y="304000"/>
                  </a:lnTo>
                  <a:cubicBezTo>
                    <a:pt x="2720800" y="320781"/>
                    <a:pt x="2707181" y="334400"/>
                    <a:pt x="2690400" y="334400"/>
                  </a:cubicBezTo>
                  <a:lnTo>
                    <a:pt x="30400" y="334400"/>
                  </a:lnTo>
                  <a:cubicBezTo>
                    <a:pt x="13619" y="334400"/>
                    <a:pt x="0" y="320781"/>
                    <a:pt x="0" y="304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87AAC7"/>
            </a:solidFill>
            <a:ln w="7600" cap="flat">
              <a:noFill/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>
                  <a:solidFill>
                    <a:srgbClr val="FFFFFF"/>
                  </a:solidFill>
                  <a:latin typeface="微软雅黑" panose="020B0503020204020204" charset="-122"/>
                </a:rPr>
                <a:t>6.Learn Infrastructure as Code</a:t>
              </a:r>
            </a:p>
          </p:txBody>
        </p:sp>
        <p:sp>
          <p:nvSpPr>
            <p:cNvPr id="120" name="MainTopic"/>
            <p:cNvSpPr/>
            <p:nvPr/>
          </p:nvSpPr>
          <p:spPr>
            <a:xfrm>
              <a:off x="572607" y="4682050"/>
              <a:ext cx="2280000" cy="334400"/>
            </a:xfrm>
            <a:custGeom>
              <a:avLst/>
              <a:gdLst>
                <a:gd name="rtl" fmla="*/ 131480 w 2280000"/>
                <a:gd name="rtt" fmla="*/ 56620 h 334400"/>
                <a:gd name="rtr" fmla="*/ 2145480 w 2280000"/>
                <a:gd name="rtb" fmla="*/ 269420 h 334400"/>
              </a:gdLst>
              <a:ahLst/>
              <a:cxnLst/>
              <a:rect l="rtl" t="rtt" r="rtr" b="rtb"/>
              <a:pathLst>
                <a:path w="2280000" h="334400">
                  <a:moveTo>
                    <a:pt x="30400" y="0"/>
                  </a:moveTo>
                  <a:lnTo>
                    <a:pt x="2249600" y="0"/>
                  </a:lnTo>
                  <a:cubicBezTo>
                    <a:pt x="2266381" y="0"/>
                    <a:pt x="2280000" y="13619"/>
                    <a:pt x="2280000" y="30400"/>
                  </a:cubicBezTo>
                  <a:lnTo>
                    <a:pt x="2280000" y="304000"/>
                  </a:lnTo>
                  <a:cubicBezTo>
                    <a:pt x="2280000" y="320781"/>
                    <a:pt x="2266381" y="334400"/>
                    <a:pt x="2249600" y="334400"/>
                  </a:cubicBezTo>
                  <a:lnTo>
                    <a:pt x="30400" y="334400"/>
                  </a:lnTo>
                  <a:cubicBezTo>
                    <a:pt x="13619" y="334400"/>
                    <a:pt x="0" y="320781"/>
                    <a:pt x="0" y="304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233A70"/>
            </a:solidFill>
            <a:ln w="7600" cap="flat">
              <a:solidFill>
                <a:srgbClr val="44488C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>
                  <a:solidFill>
                    <a:srgbClr val="FFFFFF"/>
                  </a:solidFill>
                  <a:latin typeface="微软雅黑" panose="020B0503020204020204" charset="-122"/>
                </a:rPr>
                <a:t>7.Learn some CI/CD Too</a:t>
              </a:r>
              <a:r>
                <a:rPr sz="1230">
                  <a:solidFill>
                    <a:srgbClr val="FFFFFF"/>
                  </a:solidFill>
                  <a:latin typeface="微软雅黑" panose="020B0503020204020204" charset="-122"/>
                </a:rPr>
                <a:t>l</a:t>
              </a:r>
            </a:p>
          </p:txBody>
        </p:sp>
        <p:sp>
          <p:nvSpPr>
            <p:cNvPr id="122" name="MainTopic"/>
            <p:cNvSpPr/>
            <p:nvPr/>
          </p:nvSpPr>
          <p:spPr>
            <a:xfrm>
              <a:off x="572607" y="5518050"/>
              <a:ext cx="4468800" cy="334400"/>
            </a:xfrm>
            <a:custGeom>
              <a:avLst/>
              <a:gdLst>
                <a:gd name="rtl" fmla="*/ 131480 w 4468800"/>
                <a:gd name="rtt" fmla="*/ 56620 h 334400"/>
                <a:gd name="rtr" fmla="*/ 4334280 w 4468800"/>
                <a:gd name="rtb" fmla="*/ 269420 h 334400"/>
              </a:gdLst>
              <a:ahLst/>
              <a:cxnLst/>
              <a:rect l="rtl" t="rtt" r="rtr" b="rtb"/>
              <a:pathLst>
                <a:path w="4468800" h="334400">
                  <a:moveTo>
                    <a:pt x="30400" y="0"/>
                  </a:moveTo>
                  <a:lnTo>
                    <a:pt x="4438400" y="0"/>
                  </a:lnTo>
                  <a:cubicBezTo>
                    <a:pt x="4455181" y="0"/>
                    <a:pt x="4468800" y="13619"/>
                    <a:pt x="4468800" y="30400"/>
                  </a:cubicBezTo>
                  <a:lnTo>
                    <a:pt x="4468800" y="304000"/>
                  </a:lnTo>
                  <a:cubicBezTo>
                    <a:pt x="4468800" y="320781"/>
                    <a:pt x="4455181" y="334400"/>
                    <a:pt x="4438400" y="334400"/>
                  </a:cubicBezTo>
                  <a:lnTo>
                    <a:pt x="30400" y="334400"/>
                  </a:lnTo>
                  <a:cubicBezTo>
                    <a:pt x="13619" y="334400"/>
                    <a:pt x="0" y="320781"/>
                    <a:pt x="0" y="304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87AAC7"/>
            </a:solidFill>
            <a:ln w="7600" cap="flat">
              <a:noFill/>
              <a:round/>
            </a:ln>
          </p:spPr>
          <p:txBody>
            <a:bodyPr wrap="squar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>
                  <a:solidFill>
                    <a:srgbClr val="FFFFFF"/>
                  </a:solidFill>
                  <a:latin typeface="微软雅黑" panose="020B0503020204020204" charset="-122"/>
                </a:rPr>
                <a:t>8.Learn how to monitor software and infrastructure</a:t>
              </a:r>
            </a:p>
          </p:txBody>
        </p:sp>
        <p:sp>
          <p:nvSpPr>
            <p:cNvPr id="124" name="MainTopic"/>
            <p:cNvSpPr/>
            <p:nvPr/>
          </p:nvSpPr>
          <p:spPr>
            <a:xfrm>
              <a:off x="5288407" y="5518050"/>
              <a:ext cx="1717600" cy="334400"/>
            </a:xfrm>
            <a:custGeom>
              <a:avLst/>
              <a:gdLst>
                <a:gd name="rtl" fmla="*/ 131480 w 1717600"/>
                <a:gd name="rtt" fmla="*/ 56620 h 334400"/>
                <a:gd name="rtr" fmla="*/ 1583080 w 1717600"/>
                <a:gd name="rtb" fmla="*/ 269420 h 334400"/>
              </a:gdLst>
              <a:ahLst/>
              <a:cxnLst/>
              <a:rect l="rtl" t="rtt" r="rtr" b="rtb"/>
              <a:pathLst>
                <a:path w="1717600" h="334400">
                  <a:moveTo>
                    <a:pt x="30400" y="0"/>
                  </a:moveTo>
                  <a:lnTo>
                    <a:pt x="1687200" y="0"/>
                  </a:lnTo>
                  <a:cubicBezTo>
                    <a:pt x="1703981" y="0"/>
                    <a:pt x="1717600" y="13619"/>
                    <a:pt x="1717600" y="30400"/>
                  </a:cubicBezTo>
                  <a:lnTo>
                    <a:pt x="1717600" y="304000"/>
                  </a:lnTo>
                  <a:cubicBezTo>
                    <a:pt x="1717600" y="320781"/>
                    <a:pt x="1703981" y="334400"/>
                    <a:pt x="1687200" y="334400"/>
                  </a:cubicBezTo>
                  <a:lnTo>
                    <a:pt x="30400" y="334400"/>
                  </a:lnTo>
                  <a:cubicBezTo>
                    <a:pt x="13619" y="334400"/>
                    <a:pt x="0" y="320781"/>
                    <a:pt x="0" y="304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233A70"/>
            </a:solidFill>
            <a:ln w="7600" cap="flat">
              <a:solidFill>
                <a:srgbClr val="44488C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>
                  <a:solidFill>
                    <a:srgbClr val="FFFFFF"/>
                  </a:solidFill>
                  <a:latin typeface="微软雅黑" panose="020B0503020204020204" charset="-122"/>
                </a:rPr>
                <a:t>9.Cloud Providers</a:t>
              </a:r>
            </a:p>
          </p:txBody>
        </p:sp>
        <p:sp>
          <p:nvSpPr>
            <p:cNvPr id="257" name="MainTopic"/>
            <p:cNvSpPr/>
            <p:nvPr/>
          </p:nvSpPr>
          <p:spPr>
            <a:xfrm>
              <a:off x="2582807" y="2614850"/>
              <a:ext cx="2454800" cy="334400"/>
            </a:xfrm>
            <a:custGeom>
              <a:avLst/>
              <a:gdLst>
                <a:gd name="rtl" fmla="*/ 131480 w 2454800"/>
                <a:gd name="rtt" fmla="*/ 56620 h 334400"/>
                <a:gd name="rtr" fmla="*/ 2320280 w 2454800"/>
                <a:gd name="rtb" fmla="*/ 269420 h 334400"/>
              </a:gdLst>
              <a:ahLst/>
              <a:cxnLst/>
              <a:rect l="rtl" t="rtt" r="rtr" b="rtb"/>
              <a:pathLst>
                <a:path w="2454800" h="334400">
                  <a:moveTo>
                    <a:pt x="0" y="0"/>
                  </a:moveTo>
                  <a:lnTo>
                    <a:pt x="2454800" y="0"/>
                  </a:lnTo>
                  <a:lnTo>
                    <a:pt x="2454800" y="334400"/>
                  </a:lnTo>
                  <a:lnTo>
                    <a:pt x="0" y="33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AAC7"/>
            </a:solidFill>
            <a:ln w="7600" cap="flat">
              <a:noFill/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FFFFFF"/>
                  </a:solidFill>
                  <a:latin typeface="微软雅黑" panose="020B0503020204020204" charset="-122"/>
                </a:rPr>
                <a:t>4.Networking and 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44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5"/>
          <p:cNvSpPr/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105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cs typeface="Bebas Neue" charset="0"/>
                <a:sym typeface="Bebas Neue" charset="0"/>
              </a:rPr>
              <a:t>目前主流技术路线</a:t>
            </a:r>
            <a:r>
              <a:rPr lang="en-US" altLang="zh-C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- 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运</a:t>
            </a:r>
            <a:r>
              <a:rPr lang="zh-CN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维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5" name="Group115"/>
          <p:cNvGrpSpPr/>
          <p:nvPr/>
        </p:nvGrpSpPr>
        <p:grpSpPr>
          <a:xfrm>
            <a:off x="108747" y="1077385"/>
            <a:ext cx="11954510" cy="1501072"/>
            <a:chOff x="130284" y="2895558"/>
            <a:chExt cx="9042574" cy="1135245"/>
          </a:xfrm>
        </p:grpSpPr>
        <p:sp>
          <p:nvSpPr>
            <p:cNvPr id="103" name="MMConnector"/>
            <p:cNvSpPr/>
            <p:nvPr/>
          </p:nvSpPr>
          <p:spPr>
            <a:xfrm>
              <a:off x="4258031" y="3428628"/>
              <a:ext cx="390600" cy="6200"/>
            </a:xfrm>
            <a:custGeom>
              <a:avLst/>
              <a:gdLst/>
              <a:ahLst/>
              <a:cxnLst/>
              <a:rect l="0" t="0" r="0" b="0"/>
              <a:pathLst>
                <a:path w="390600" h="6200" fill="none">
                  <a:moveTo>
                    <a:pt x="408716" y="0"/>
                  </a:moveTo>
                  <a:cubicBezTo>
                    <a:pt x="540997" y="0"/>
                    <a:pt x="670156" y="0"/>
                    <a:pt x="799316" y="0"/>
                  </a:cubicBezTo>
                </a:path>
              </a:pathLst>
            </a:custGeom>
            <a:noFill/>
            <a:ln w="6200" cap="rnd">
              <a:solidFill>
                <a:srgbClr val="4486B1"/>
              </a:solidFill>
              <a:round/>
            </a:ln>
          </p:spPr>
        </p:sp>
        <p:sp>
          <p:nvSpPr>
            <p:cNvPr id="105" name="MMConnector"/>
            <p:cNvSpPr/>
            <p:nvPr/>
          </p:nvSpPr>
          <p:spPr>
            <a:xfrm>
              <a:off x="2659400" y="3428628"/>
              <a:ext cx="390600" cy="6200"/>
            </a:xfrm>
            <a:custGeom>
              <a:avLst/>
              <a:gdLst/>
              <a:ahLst/>
              <a:cxnLst/>
              <a:rect l="0" t="0" r="0" b="0"/>
              <a:pathLst>
                <a:path w="390600" h="6200" fill="none">
                  <a:moveTo>
                    <a:pt x="-408716" y="0"/>
                  </a:moveTo>
                  <a:cubicBezTo>
                    <a:pt x="-540997" y="0"/>
                    <a:pt x="-670156" y="0"/>
                    <a:pt x="-799316" y="0"/>
                  </a:cubicBezTo>
                </a:path>
              </a:pathLst>
            </a:custGeom>
            <a:noFill/>
            <a:ln w="6200" cap="rnd">
              <a:solidFill>
                <a:srgbClr val="4486B1"/>
              </a:solidFill>
              <a:round/>
            </a:ln>
          </p:spPr>
        </p:sp>
        <p:sp>
          <p:nvSpPr>
            <p:cNvPr id="107" name="MMConnector"/>
            <p:cNvSpPr/>
            <p:nvPr/>
          </p:nvSpPr>
          <p:spPr>
            <a:xfrm>
              <a:off x="629384" y="3475903"/>
              <a:ext cx="167400" cy="94550"/>
            </a:xfrm>
            <a:custGeom>
              <a:avLst/>
              <a:gdLst/>
              <a:ahLst/>
              <a:cxnLst/>
              <a:rect l="0" t="0" r="0" b="0"/>
              <a:pathLst>
                <a:path w="167400" h="94550" fill="none">
                  <a:moveTo>
                    <a:pt x="83700" y="-47275"/>
                  </a:moveTo>
                  <a:cubicBezTo>
                    <a:pt x="5692" y="-47275"/>
                    <a:pt x="-7702" y="47275"/>
                    <a:pt x="-83700" y="47275"/>
                  </a:cubicBezTo>
                </a:path>
              </a:pathLst>
            </a:custGeom>
            <a:noFill/>
            <a:ln w="6200" cap="rnd">
              <a:solidFill>
                <a:srgbClr val="4486B1"/>
              </a:solidFill>
              <a:round/>
            </a:ln>
          </p:spPr>
        </p:sp>
        <p:sp>
          <p:nvSpPr>
            <p:cNvPr id="109" name="MMConnector"/>
            <p:cNvSpPr/>
            <p:nvPr/>
          </p:nvSpPr>
          <p:spPr>
            <a:xfrm>
              <a:off x="6827447" y="3322453"/>
              <a:ext cx="167400" cy="212350"/>
            </a:xfrm>
            <a:custGeom>
              <a:avLst/>
              <a:gdLst/>
              <a:ahLst/>
              <a:cxnLst/>
              <a:rect l="0" t="0" r="0" b="0"/>
              <a:pathLst>
                <a:path w="167400" h="212350" fill="none">
                  <a:moveTo>
                    <a:pt x="-83700" y="106175"/>
                  </a:moveTo>
                  <a:cubicBezTo>
                    <a:pt x="7255" y="106175"/>
                    <a:pt x="-22508" y="-106175"/>
                    <a:pt x="83700" y="-106175"/>
                  </a:cubicBezTo>
                </a:path>
              </a:pathLst>
            </a:custGeom>
            <a:noFill/>
            <a:ln w="6200" cap="rnd">
              <a:solidFill>
                <a:srgbClr val="4486B1"/>
              </a:solidFill>
              <a:round/>
            </a:ln>
          </p:spPr>
        </p:sp>
        <p:sp>
          <p:nvSpPr>
            <p:cNvPr id="111" name="MMConnector"/>
            <p:cNvSpPr/>
            <p:nvPr/>
          </p:nvSpPr>
          <p:spPr>
            <a:xfrm>
              <a:off x="6827447" y="3437153"/>
              <a:ext cx="167400" cy="17050"/>
            </a:xfrm>
            <a:custGeom>
              <a:avLst/>
              <a:gdLst/>
              <a:ahLst/>
              <a:cxnLst/>
              <a:rect l="0" t="0" r="0" b="0"/>
              <a:pathLst>
                <a:path w="167400" h="17050" fill="none">
                  <a:moveTo>
                    <a:pt x="-83700" y="-8525"/>
                  </a:moveTo>
                  <a:cubicBezTo>
                    <a:pt x="-14732" y="-8525"/>
                    <a:pt x="28794" y="8525"/>
                    <a:pt x="83700" y="8525"/>
                  </a:cubicBezTo>
                </a:path>
              </a:pathLst>
            </a:custGeom>
            <a:noFill/>
            <a:ln w="6200" cap="rnd">
              <a:solidFill>
                <a:srgbClr val="4486B1"/>
              </a:solidFill>
              <a:round/>
            </a:ln>
          </p:spPr>
        </p:sp>
        <p:sp>
          <p:nvSpPr>
            <p:cNvPr id="113" name="MMConnector"/>
            <p:cNvSpPr/>
            <p:nvPr/>
          </p:nvSpPr>
          <p:spPr>
            <a:xfrm>
              <a:off x="6827447" y="3629353"/>
              <a:ext cx="167400" cy="401450"/>
            </a:xfrm>
            <a:custGeom>
              <a:avLst/>
              <a:gdLst/>
              <a:ahLst/>
              <a:cxnLst/>
              <a:rect l="0" t="0" r="0" b="0"/>
              <a:pathLst>
                <a:path w="167400" h="401450" fill="none">
                  <a:moveTo>
                    <a:pt x="-83700" y="-200725"/>
                  </a:moveTo>
                  <a:cubicBezTo>
                    <a:pt x="23867" y="-200725"/>
                    <a:pt x="-61270" y="200725"/>
                    <a:pt x="83700" y="200725"/>
                  </a:cubicBezTo>
                </a:path>
              </a:pathLst>
            </a:custGeom>
            <a:noFill/>
            <a:ln w="6200" cap="rnd">
              <a:solidFill>
                <a:srgbClr val="4486B1"/>
              </a:solidFill>
              <a:round/>
            </a:ln>
          </p:spPr>
        </p:sp>
        <p:sp>
          <p:nvSpPr>
            <p:cNvPr id="101" name="MainIdea"/>
            <p:cNvSpPr/>
            <p:nvPr/>
          </p:nvSpPr>
          <p:spPr>
            <a:xfrm>
              <a:off x="2250433" y="2895558"/>
              <a:ext cx="2416028" cy="1009952"/>
            </a:xfrm>
            <a:custGeom>
              <a:avLst/>
              <a:gdLst>
                <a:gd name="rtl" fmla="*/ 125860 w 2416063"/>
                <a:gd name="rtt" fmla="*/ 95790 h 1066400"/>
                <a:gd name="rtr" fmla="*/ 2287723 w 2416063"/>
                <a:gd name="rtb" fmla="*/ 963790 h 1066400"/>
              </a:gdLst>
              <a:ahLst/>
              <a:cxnLst/>
              <a:rect l="rtl" t="rtt" r="rtr" b="rtb"/>
              <a:pathLst>
                <a:path w="2416063" h="1066400">
                  <a:moveTo>
                    <a:pt x="24800" y="0"/>
                  </a:moveTo>
                  <a:lnTo>
                    <a:pt x="2391263" y="0"/>
                  </a:lnTo>
                  <a:cubicBezTo>
                    <a:pt x="2404952" y="0"/>
                    <a:pt x="2416063" y="11110"/>
                    <a:pt x="2416063" y="24800"/>
                  </a:cubicBezTo>
                  <a:lnTo>
                    <a:pt x="2416063" y="1041600"/>
                  </a:lnTo>
                  <a:cubicBezTo>
                    <a:pt x="2416063" y="1055290"/>
                    <a:pt x="2404952" y="1066400"/>
                    <a:pt x="2391263" y="1066400"/>
                  </a:cubicBezTo>
                  <a:lnTo>
                    <a:pt x="24800" y="1066400"/>
                  </a:lnTo>
                  <a:cubicBezTo>
                    <a:pt x="11110" y="1066400"/>
                    <a:pt x="0" y="1055290"/>
                    <a:pt x="0" y="1041600"/>
                  </a:cubicBezTo>
                  <a:lnTo>
                    <a:pt x="0" y="24800"/>
                  </a:lnTo>
                  <a:cubicBezTo>
                    <a:pt x="0" y="11110"/>
                    <a:pt x="11110" y="0"/>
                    <a:pt x="24800" y="0"/>
                  </a:cubicBezTo>
                  <a:close/>
                </a:path>
              </a:pathLst>
            </a:custGeom>
            <a:solidFill>
              <a:srgbClr val="EAF3FC"/>
            </a:solidFill>
            <a:ln w="18600" cap="flat">
              <a:solidFill>
                <a:srgbClr val="4486B1"/>
              </a:solidFill>
              <a:round/>
            </a:ln>
          </p:spPr>
          <p:txBody>
            <a:bodyPr wrap="square" lIns="0" tIns="0" rIns="0" bIns="22500" rtlCol="0" anchor="ctr"/>
            <a:lstStyle/>
            <a:p>
              <a:pPr algn="ctr"/>
              <a:r>
                <a:rPr sz="1400" b="1" dirty="0">
                  <a:solidFill>
                    <a:srgbClr val="303030"/>
                  </a:solidFill>
                  <a:latin typeface="微软雅黑" panose="020B0503020204020204" charset="-122"/>
                </a:rPr>
                <a:t>3.Learn about Managing Servers</a:t>
              </a:r>
              <a:r>
                <a:rPr sz="1400" dirty="0">
                  <a:solidFill>
                    <a:srgbClr val="303030"/>
                  </a:solidFill>
                  <a:latin typeface="微软雅黑" panose="020B0503020204020204" charset="-122"/>
                </a:rPr>
                <a:t> </a:t>
              </a:r>
            </a:p>
            <a:p>
              <a:pPr algn="ctr"/>
              <a:r>
                <a:rPr sz="1010" dirty="0">
                  <a:solidFill>
                    <a:srgbClr val="303030"/>
                  </a:solidFill>
                  <a:latin typeface="微软雅黑" panose="020B0503020204020204" charset="-122"/>
                </a:rPr>
                <a:t>Get some administration in some OS Especially any Linux </a:t>
              </a:r>
              <a:r>
                <a:rPr sz="1010" dirty="0" err="1">
                  <a:solidFill>
                    <a:srgbClr val="303030"/>
                  </a:solidFill>
                  <a:latin typeface="微软雅黑" panose="020B0503020204020204" charset="-122"/>
                </a:rPr>
                <a:t>distribution.Pick</a:t>
              </a:r>
              <a:r>
                <a:rPr sz="1010" dirty="0">
                  <a:solidFill>
                    <a:srgbClr val="303030"/>
                  </a:solidFill>
                  <a:latin typeface="微软雅黑" panose="020B0503020204020204" charset="-122"/>
                </a:rPr>
                <a:t> Ubuntu if you have a little to no   experience with Linux.</a:t>
              </a:r>
            </a:p>
          </p:txBody>
        </p:sp>
        <p:sp>
          <p:nvSpPr>
            <p:cNvPr id="102" name="MainTopic"/>
            <p:cNvSpPr/>
            <p:nvPr/>
          </p:nvSpPr>
          <p:spPr>
            <a:xfrm>
              <a:off x="5057347" y="3298428"/>
              <a:ext cx="1686400" cy="260400"/>
            </a:xfrm>
            <a:custGeom>
              <a:avLst/>
              <a:gdLst>
                <a:gd name="rtl" fmla="*/ 107260 w 1686400"/>
                <a:gd name="rtt" fmla="*/ 46190 h 260400"/>
                <a:gd name="rtr" fmla="*/ 1576660 w 1686400"/>
                <a:gd name="rtb" fmla="*/ 207390 h 260400"/>
              </a:gdLst>
              <a:ahLst/>
              <a:cxnLst/>
              <a:rect l="rtl" t="rtt" r="rtr" b="rtb"/>
              <a:pathLst>
                <a:path w="1686400" h="260400">
                  <a:moveTo>
                    <a:pt x="24800" y="0"/>
                  </a:moveTo>
                  <a:lnTo>
                    <a:pt x="1661600" y="0"/>
                  </a:lnTo>
                  <a:cubicBezTo>
                    <a:pt x="1675290" y="0"/>
                    <a:pt x="1686400" y="11110"/>
                    <a:pt x="1686400" y="24800"/>
                  </a:cubicBezTo>
                  <a:lnTo>
                    <a:pt x="1686400" y="235600"/>
                  </a:lnTo>
                  <a:cubicBezTo>
                    <a:pt x="1686400" y="249290"/>
                    <a:pt x="1675290" y="260400"/>
                    <a:pt x="1661600" y="260400"/>
                  </a:cubicBezTo>
                  <a:lnTo>
                    <a:pt x="24800" y="260400"/>
                  </a:lnTo>
                  <a:cubicBezTo>
                    <a:pt x="11110" y="260400"/>
                    <a:pt x="0" y="249290"/>
                    <a:pt x="0" y="235600"/>
                  </a:cubicBezTo>
                  <a:lnTo>
                    <a:pt x="0" y="24800"/>
                  </a:lnTo>
                  <a:cubicBezTo>
                    <a:pt x="0" y="11110"/>
                    <a:pt x="11110" y="0"/>
                    <a:pt x="24800" y="0"/>
                  </a:cubicBezTo>
                  <a:close/>
                </a:path>
              </a:pathLst>
            </a:custGeom>
            <a:solidFill>
              <a:srgbClr val="F5F9FE"/>
            </a:solidFill>
            <a:ln w="62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 b="1">
                  <a:solidFill>
                    <a:srgbClr val="303030"/>
                  </a:solidFill>
                  <a:latin typeface="微软雅黑" panose="020B0503020204020204" charset="-122"/>
                </a:rPr>
                <a:t>Learn to live in Terminal</a:t>
              </a:r>
            </a:p>
          </p:txBody>
        </p:sp>
        <p:sp>
          <p:nvSpPr>
            <p:cNvPr id="104" name="MainTopic"/>
            <p:cNvSpPr/>
            <p:nvPr/>
          </p:nvSpPr>
          <p:spPr>
            <a:xfrm>
              <a:off x="628860" y="3310969"/>
              <a:ext cx="1308882" cy="235800"/>
            </a:xfrm>
            <a:custGeom>
              <a:avLst/>
              <a:gdLst>
                <a:gd name="rtl" fmla="*/ 107260 w 1147000"/>
                <a:gd name="rtt" fmla="*/ 46190 h 235600"/>
                <a:gd name="rtr" fmla="*/ 1037260 w 1147000"/>
                <a:gd name="rtb" fmla="*/ 182590 h 235600"/>
              </a:gdLst>
              <a:ahLst/>
              <a:cxnLst/>
              <a:rect l="rtl" t="rtt" r="rtr" b="rtb"/>
              <a:pathLst>
                <a:path w="1147000" h="235600">
                  <a:moveTo>
                    <a:pt x="24800" y="0"/>
                  </a:moveTo>
                  <a:lnTo>
                    <a:pt x="1122200" y="0"/>
                  </a:lnTo>
                  <a:cubicBezTo>
                    <a:pt x="1135890" y="0"/>
                    <a:pt x="1147000" y="11110"/>
                    <a:pt x="1147000" y="24800"/>
                  </a:cubicBezTo>
                  <a:lnTo>
                    <a:pt x="1147000" y="210800"/>
                  </a:lnTo>
                  <a:cubicBezTo>
                    <a:pt x="1147000" y="224490"/>
                    <a:pt x="1135890" y="235600"/>
                    <a:pt x="1122200" y="235600"/>
                  </a:cubicBezTo>
                  <a:lnTo>
                    <a:pt x="24800" y="235600"/>
                  </a:lnTo>
                  <a:cubicBezTo>
                    <a:pt x="11110" y="235600"/>
                    <a:pt x="0" y="224490"/>
                    <a:pt x="0" y="210800"/>
                  </a:cubicBezTo>
                  <a:lnTo>
                    <a:pt x="0" y="24800"/>
                  </a:lnTo>
                  <a:cubicBezTo>
                    <a:pt x="0" y="11110"/>
                    <a:pt x="11110" y="0"/>
                    <a:pt x="24800" y="0"/>
                  </a:cubicBezTo>
                  <a:close/>
                </a:path>
              </a:pathLst>
            </a:custGeom>
            <a:solidFill>
              <a:srgbClr val="F5F9FE"/>
            </a:solidFill>
            <a:ln w="62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>
                <a:lnSpc>
                  <a:spcPct val="100000"/>
                </a:lnSpc>
              </a:pPr>
              <a:r>
                <a:rPr sz="1400" b="1">
                  <a:solidFill>
                    <a:srgbClr val="303030"/>
                  </a:solidFill>
                  <a:latin typeface="微软雅黑" panose="020B0503020204020204" charset="-122"/>
                </a:rPr>
                <a:t>Operating System</a:t>
              </a:r>
            </a:p>
          </p:txBody>
        </p:sp>
        <p:sp>
          <p:nvSpPr>
            <p:cNvPr id="106" name="SubTopic"/>
            <p:cNvSpPr/>
            <p:nvPr/>
          </p:nvSpPr>
          <p:spPr>
            <a:xfrm>
              <a:off x="130284" y="3334078"/>
              <a:ext cx="415400" cy="189100"/>
            </a:xfrm>
            <a:custGeom>
              <a:avLst/>
              <a:gdLst>
                <a:gd name="rtl" fmla="*/ 43400 w 415400"/>
                <a:gd name="rtt" fmla="*/ 13020 h 189100"/>
                <a:gd name="rtr" fmla="*/ 372000 w 415400"/>
                <a:gd name="rtb" fmla="*/ 168020 h 189100"/>
              </a:gdLst>
              <a:ahLst/>
              <a:cxnLst/>
              <a:rect l="rtl" t="rtt" r="rtr" b="rtb"/>
              <a:pathLst>
                <a:path w="415400" h="189100" stroke="0">
                  <a:moveTo>
                    <a:pt x="0" y="0"/>
                  </a:moveTo>
                  <a:lnTo>
                    <a:pt x="415400" y="0"/>
                  </a:lnTo>
                  <a:lnTo>
                    <a:pt x="415400" y="189100"/>
                  </a:lnTo>
                  <a:lnTo>
                    <a:pt x="0" y="189100"/>
                  </a:lnTo>
                  <a:lnTo>
                    <a:pt x="0" y="0"/>
                  </a:lnTo>
                  <a:close/>
                </a:path>
                <a:path w="415400" h="189100" fill="none">
                  <a:moveTo>
                    <a:pt x="0" y="189100"/>
                  </a:moveTo>
                  <a:lnTo>
                    <a:pt x="415400" y="189100"/>
                  </a:lnTo>
                </a:path>
              </a:pathLst>
            </a:custGeom>
            <a:noFill/>
            <a:ln w="62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" panose="020B0503020204020204" charset="-122"/>
                </a:rPr>
                <a:t>Linux</a:t>
              </a:r>
            </a:p>
          </p:txBody>
        </p:sp>
        <p:sp>
          <p:nvSpPr>
            <p:cNvPr id="108" name="SubTopic"/>
            <p:cNvSpPr/>
            <p:nvPr/>
          </p:nvSpPr>
          <p:spPr>
            <a:xfrm>
              <a:off x="6911147" y="3027178"/>
              <a:ext cx="1277200" cy="189100"/>
            </a:xfrm>
            <a:custGeom>
              <a:avLst/>
              <a:gdLst>
                <a:gd name="rtl" fmla="*/ 43400 w 1277200"/>
                <a:gd name="rtt" fmla="*/ 13020 h 189100"/>
                <a:gd name="rtr" fmla="*/ 1233800 w 1277200"/>
                <a:gd name="rtb" fmla="*/ 168020 h 189100"/>
              </a:gdLst>
              <a:ahLst/>
              <a:cxnLst/>
              <a:rect l="rtl" t="rtt" r="rtr" b="rtb"/>
              <a:pathLst>
                <a:path w="1277200" h="189100" stroke="0">
                  <a:moveTo>
                    <a:pt x="0" y="0"/>
                  </a:moveTo>
                  <a:lnTo>
                    <a:pt x="1277200" y="0"/>
                  </a:lnTo>
                  <a:lnTo>
                    <a:pt x="1277200" y="189100"/>
                  </a:lnTo>
                  <a:lnTo>
                    <a:pt x="0" y="189100"/>
                  </a:lnTo>
                  <a:lnTo>
                    <a:pt x="0" y="0"/>
                  </a:lnTo>
                  <a:close/>
                </a:path>
                <a:path w="1277200" h="189100" fill="none">
                  <a:moveTo>
                    <a:pt x="0" y="189100"/>
                  </a:moveTo>
                  <a:lnTo>
                    <a:pt x="1277200" y="189100"/>
                  </a:lnTo>
                </a:path>
              </a:pathLst>
            </a:custGeom>
            <a:noFill/>
            <a:ln w="62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" panose="020B0503020204020204" charset="-122"/>
                </a:rPr>
                <a:t>Learn Bash Scripting</a:t>
              </a:r>
            </a:p>
          </p:txBody>
        </p:sp>
        <p:sp>
          <p:nvSpPr>
            <p:cNvPr id="110" name="SubTopic"/>
            <p:cNvSpPr/>
            <p:nvPr/>
          </p:nvSpPr>
          <p:spPr>
            <a:xfrm>
              <a:off x="6911147" y="3256578"/>
              <a:ext cx="1779400" cy="189100"/>
            </a:xfrm>
            <a:custGeom>
              <a:avLst/>
              <a:gdLst>
                <a:gd name="rtl" fmla="*/ 43400 w 1779400"/>
                <a:gd name="rtt" fmla="*/ 13020 h 189100"/>
                <a:gd name="rtr" fmla="*/ 1736000 w 1779400"/>
                <a:gd name="rtb" fmla="*/ 168020 h 189100"/>
              </a:gdLst>
              <a:ahLst/>
              <a:cxnLst/>
              <a:rect l="rtl" t="rtt" r="rtr" b="rtb"/>
              <a:pathLst>
                <a:path w="1779400" h="189100" stroke="0">
                  <a:moveTo>
                    <a:pt x="0" y="0"/>
                  </a:moveTo>
                  <a:lnTo>
                    <a:pt x="1779400" y="0"/>
                  </a:lnTo>
                  <a:lnTo>
                    <a:pt x="1779400" y="189100"/>
                  </a:lnTo>
                  <a:lnTo>
                    <a:pt x="0" y="189100"/>
                  </a:lnTo>
                  <a:lnTo>
                    <a:pt x="0" y="0"/>
                  </a:lnTo>
                  <a:close/>
                </a:path>
                <a:path w="1779400" h="189100" fill="none">
                  <a:moveTo>
                    <a:pt x="0" y="189100"/>
                  </a:moveTo>
                  <a:lnTo>
                    <a:pt x="1779400" y="189100"/>
                  </a:lnTo>
                </a:path>
              </a:pathLst>
            </a:custGeom>
            <a:noFill/>
            <a:ln w="62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" panose="020B0503020204020204" charset="-122"/>
                </a:rPr>
                <a:t>Vim/Nano/PowerShell/Emacs</a:t>
              </a:r>
            </a:p>
          </p:txBody>
        </p:sp>
        <p:sp>
          <p:nvSpPr>
            <p:cNvPr id="112" name="SubTopic"/>
            <p:cNvSpPr/>
            <p:nvPr/>
          </p:nvSpPr>
          <p:spPr>
            <a:xfrm>
              <a:off x="6911014" y="3485777"/>
              <a:ext cx="2261844" cy="344335"/>
            </a:xfrm>
            <a:custGeom>
              <a:avLst/>
              <a:gdLst>
                <a:gd name="rtl" fmla="*/ 43400 w 2096569"/>
                <a:gd name="rtt" fmla="*/ 13020 h 344100"/>
                <a:gd name="rtr" fmla="*/ 2053169 w 2096569"/>
                <a:gd name="rtb" fmla="*/ 323020 h 344100"/>
              </a:gdLst>
              <a:ahLst/>
              <a:cxnLst/>
              <a:rect l="rtl" t="rtt" r="rtr" b="rtb"/>
              <a:pathLst>
                <a:path w="2096569" h="344100" stroke="0">
                  <a:moveTo>
                    <a:pt x="0" y="0"/>
                  </a:moveTo>
                  <a:lnTo>
                    <a:pt x="2096569" y="0"/>
                  </a:lnTo>
                  <a:lnTo>
                    <a:pt x="2096569" y="344100"/>
                  </a:lnTo>
                  <a:lnTo>
                    <a:pt x="0" y="344100"/>
                  </a:lnTo>
                  <a:lnTo>
                    <a:pt x="0" y="0"/>
                  </a:lnTo>
                  <a:close/>
                </a:path>
                <a:path w="2096569" h="344100" fill="none">
                  <a:moveTo>
                    <a:pt x="0" y="344100"/>
                  </a:moveTo>
                  <a:lnTo>
                    <a:pt x="2096569" y="344100"/>
                  </a:lnTo>
                </a:path>
              </a:pathLst>
            </a:custGeom>
            <a:noFill/>
            <a:ln w="6200" cap="flat">
              <a:solidFill>
                <a:srgbClr val="4486B1"/>
              </a:solidFill>
              <a:round/>
            </a:ln>
          </p:spPr>
          <p:txBody>
            <a:bodyPr wrap="squar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" panose="020B0503020204020204" charset="-122"/>
                </a:rPr>
                <a:t>Compiling apps from source          (gcc,make and other related stuff)</a:t>
              </a:r>
            </a:p>
          </p:txBody>
        </p:sp>
      </p:grpSp>
      <p:grpSp>
        <p:nvGrpSpPr>
          <p:cNvPr id="8" name="Group120"/>
          <p:cNvGrpSpPr/>
          <p:nvPr/>
        </p:nvGrpSpPr>
        <p:grpSpPr>
          <a:xfrm>
            <a:off x="764376" y="2956135"/>
            <a:ext cx="8717200" cy="795130"/>
            <a:chOff x="213400" y="3045220"/>
            <a:chExt cx="8717200" cy="795130"/>
          </a:xfrm>
        </p:grpSpPr>
        <p:sp>
          <p:nvSpPr>
            <p:cNvPr id="9" name="MMConnector"/>
            <p:cNvSpPr/>
            <p:nvPr/>
          </p:nvSpPr>
          <p:spPr>
            <a:xfrm>
              <a:off x="5392800" y="3301700"/>
              <a:ext cx="478800" cy="35926"/>
            </a:xfrm>
            <a:custGeom>
              <a:avLst/>
              <a:gdLst/>
              <a:ahLst/>
              <a:cxnLst/>
              <a:rect l="0" t="0" r="0" b="0"/>
              <a:pathLst>
                <a:path w="478800" h="35926" fill="none">
                  <a:moveTo>
                    <a:pt x="581400" y="-91374"/>
                  </a:moveTo>
                  <a:cubicBezTo>
                    <a:pt x="736016" y="-113086"/>
                    <a:pt x="893365" y="-127300"/>
                    <a:pt x="1060200" y="-1273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0" name="MMConnector"/>
            <p:cNvSpPr/>
            <p:nvPr/>
          </p:nvSpPr>
          <p:spPr>
            <a:xfrm>
              <a:off x="5392800" y="3556300"/>
              <a:ext cx="478800" cy="35926"/>
            </a:xfrm>
            <a:custGeom>
              <a:avLst/>
              <a:gdLst/>
              <a:ahLst/>
              <a:cxnLst/>
              <a:rect l="0" t="0" r="0" b="0"/>
              <a:pathLst>
                <a:path w="478800" h="35926" fill="none">
                  <a:moveTo>
                    <a:pt x="581400" y="91374"/>
                  </a:moveTo>
                  <a:cubicBezTo>
                    <a:pt x="736016" y="113086"/>
                    <a:pt x="893365" y="127300"/>
                    <a:pt x="1060200" y="1273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1" name="MMConnector"/>
            <p:cNvSpPr/>
            <p:nvPr/>
          </p:nvSpPr>
          <p:spPr>
            <a:xfrm>
              <a:off x="7642400" y="3226650"/>
              <a:ext cx="205200" cy="104500"/>
            </a:xfrm>
            <a:custGeom>
              <a:avLst/>
              <a:gdLst/>
              <a:ahLst/>
              <a:cxnLst/>
              <a:rect l="0" t="0" r="0" b="0"/>
              <a:pathLst>
                <a:path w="205200" h="104500" fill="none">
                  <a:moveTo>
                    <a:pt x="-102600" y="-52250"/>
                  </a:moveTo>
                  <a:cubicBezTo>
                    <a:pt x="-8291" y="-52250"/>
                    <a:pt x="12505" y="52250"/>
                    <a:pt x="102600" y="522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2" name="MMConnector"/>
            <p:cNvSpPr/>
            <p:nvPr/>
          </p:nvSpPr>
          <p:spPr>
            <a:xfrm>
              <a:off x="7703200" y="3735850"/>
              <a:ext cx="205200" cy="104500"/>
            </a:xfrm>
            <a:custGeom>
              <a:avLst/>
              <a:gdLst/>
              <a:ahLst/>
              <a:cxnLst/>
              <a:rect l="0" t="0" r="0" b="0"/>
              <a:pathLst>
                <a:path w="205200" h="104500" fill="none">
                  <a:moveTo>
                    <a:pt x="-102600" y="-52250"/>
                  </a:moveTo>
                  <a:cubicBezTo>
                    <a:pt x="-8291" y="-52250"/>
                    <a:pt x="12505" y="52250"/>
                    <a:pt x="102600" y="522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3" name="MMConnector"/>
            <p:cNvSpPr/>
            <p:nvPr/>
          </p:nvSpPr>
          <p:spPr>
            <a:xfrm>
              <a:off x="3272400" y="3429000"/>
              <a:ext cx="478800" cy="7600"/>
            </a:xfrm>
            <a:custGeom>
              <a:avLst/>
              <a:gdLst/>
              <a:ahLst/>
              <a:cxnLst/>
              <a:rect l="0" t="0" r="0" b="0"/>
              <a:pathLst>
                <a:path w="478800" h="7600" fill="none">
                  <a:moveTo>
                    <a:pt x="-581400" y="0"/>
                  </a:moveTo>
                  <a:cubicBezTo>
                    <a:pt x="-743187" y="0"/>
                    <a:pt x="-901694" y="0"/>
                    <a:pt x="-1060200" y="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4" name="MMConnector"/>
            <p:cNvSpPr/>
            <p:nvPr/>
          </p:nvSpPr>
          <p:spPr>
            <a:xfrm>
              <a:off x="977200" y="3416650"/>
              <a:ext cx="205200" cy="24700"/>
            </a:xfrm>
            <a:custGeom>
              <a:avLst/>
              <a:gdLst/>
              <a:ahLst/>
              <a:cxnLst/>
              <a:rect l="0" t="0" r="0" b="0"/>
              <a:pathLst>
                <a:path w="205200" h="24700" fill="none">
                  <a:moveTo>
                    <a:pt x="102600" y="12350"/>
                  </a:moveTo>
                  <a:cubicBezTo>
                    <a:pt x="17611" y="12350"/>
                    <a:pt x="-34253" y="-12350"/>
                    <a:pt x="-102600" y="-123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5" name="MMConnector"/>
            <p:cNvSpPr/>
            <p:nvPr/>
          </p:nvSpPr>
          <p:spPr>
            <a:xfrm>
              <a:off x="977200" y="3557250"/>
              <a:ext cx="205200" cy="256500"/>
            </a:xfrm>
            <a:custGeom>
              <a:avLst/>
              <a:gdLst/>
              <a:ahLst/>
              <a:cxnLst/>
              <a:rect l="0" t="0" r="0" b="0"/>
              <a:pathLst>
                <a:path w="205200" h="256500" fill="none">
                  <a:moveTo>
                    <a:pt x="102600" y="-128250"/>
                  </a:moveTo>
                  <a:cubicBezTo>
                    <a:pt x="-8499" y="-128250"/>
                    <a:pt x="26671" y="128250"/>
                    <a:pt x="-102600" y="1282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16" name="MainIdea"/>
            <p:cNvSpPr/>
            <p:nvPr/>
          </p:nvSpPr>
          <p:spPr>
            <a:xfrm>
              <a:off x="2691000" y="3201000"/>
              <a:ext cx="3283200" cy="456000"/>
            </a:xfrm>
            <a:custGeom>
              <a:avLst/>
              <a:gdLst>
                <a:gd name="rtl" fmla="*/ 154280 w 3283200"/>
                <a:gd name="rtt" fmla="*/ 117420 h 456000"/>
                <a:gd name="rtr" fmla="*/ 3125880 w 3283200"/>
                <a:gd name="rtb" fmla="*/ 330220 h 456000"/>
              </a:gdLst>
              <a:ahLst/>
              <a:cxnLst/>
              <a:rect l="rtl" t="rtt" r="rtr" b="rtb"/>
              <a:pathLst>
                <a:path w="3283200" h="456000">
                  <a:moveTo>
                    <a:pt x="30400" y="0"/>
                  </a:moveTo>
                  <a:lnTo>
                    <a:pt x="3252800" y="0"/>
                  </a:lnTo>
                  <a:cubicBezTo>
                    <a:pt x="3269581" y="0"/>
                    <a:pt x="3283200" y="13619"/>
                    <a:pt x="3283200" y="30400"/>
                  </a:cubicBezTo>
                  <a:lnTo>
                    <a:pt x="3283200" y="425600"/>
                  </a:lnTo>
                  <a:cubicBezTo>
                    <a:pt x="3283200" y="442381"/>
                    <a:pt x="3269581" y="456000"/>
                    <a:pt x="3252800" y="456000"/>
                  </a:cubicBezTo>
                  <a:lnTo>
                    <a:pt x="30400" y="456000"/>
                  </a:lnTo>
                  <a:cubicBezTo>
                    <a:pt x="13619" y="456000"/>
                    <a:pt x="0" y="442381"/>
                    <a:pt x="0" y="4256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EAF3FC"/>
            </a:solidFill>
            <a:ln w="228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 b="1" dirty="0">
                  <a:solidFill>
                    <a:srgbClr val="303030"/>
                  </a:solidFill>
                  <a:latin typeface="微软雅黑" panose="020B0503020204020204" charset="-122"/>
                </a:rPr>
                <a:t>5.What is and how to setup a _</a:t>
              </a:r>
            </a:p>
          </p:txBody>
        </p:sp>
        <p:sp>
          <p:nvSpPr>
            <p:cNvPr id="17" name="MainTopic"/>
            <p:cNvSpPr/>
            <p:nvPr/>
          </p:nvSpPr>
          <p:spPr>
            <a:xfrm>
              <a:off x="6311325" y="3045220"/>
              <a:ext cx="1228090" cy="258445"/>
            </a:xfrm>
            <a:custGeom>
              <a:avLst/>
              <a:gdLst>
                <a:gd name="rtl" fmla="*/ 131480 w 1086800"/>
                <a:gd name="rtt" fmla="*/ 67640 h 258400"/>
                <a:gd name="rtr" fmla="*/ 952280 w 1086800"/>
                <a:gd name="rtb" fmla="*/ 204440 h 258400"/>
              </a:gdLst>
              <a:ahLst/>
              <a:cxnLst/>
              <a:rect l="rtl" t="rtt" r="rtr" b="rtb"/>
              <a:pathLst>
                <a:path w="1086800" h="258400">
                  <a:moveTo>
                    <a:pt x="30400" y="0"/>
                  </a:moveTo>
                  <a:lnTo>
                    <a:pt x="1056400" y="0"/>
                  </a:lnTo>
                  <a:cubicBezTo>
                    <a:pt x="1073181" y="0"/>
                    <a:pt x="1086800" y="13619"/>
                    <a:pt x="1086800" y="30400"/>
                  </a:cubicBezTo>
                  <a:lnTo>
                    <a:pt x="1086800" y="228000"/>
                  </a:lnTo>
                  <a:cubicBezTo>
                    <a:pt x="1086800" y="244781"/>
                    <a:pt x="1073181" y="258400"/>
                    <a:pt x="1056400" y="258400"/>
                  </a:cubicBezTo>
                  <a:lnTo>
                    <a:pt x="30400" y="258400"/>
                  </a:lnTo>
                  <a:cubicBezTo>
                    <a:pt x="13619" y="258400"/>
                    <a:pt x="0" y="244781"/>
                    <a:pt x="0" y="228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Reverse Proxy</a:t>
              </a:r>
            </a:p>
          </p:txBody>
        </p:sp>
        <p:sp>
          <p:nvSpPr>
            <p:cNvPr id="18" name="MainTopic"/>
            <p:cNvSpPr/>
            <p:nvPr/>
          </p:nvSpPr>
          <p:spPr>
            <a:xfrm>
              <a:off x="6311305" y="3554490"/>
              <a:ext cx="1289050" cy="258445"/>
            </a:xfrm>
            <a:custGeom>
              <a:avLst/>
              <a:gdLst>
                <a:gd name="rtl" fmla="*/ 131480 w 1147600"/>
                <a:gd name="rtt" fmla="*/ 67640 h 258400"/>
                <a:gd name="rtr" fmla="*/ 1013080 w 1147600"/>
                <a:gd name="rtb" fmla="*/ 204440 h 258400"/>
              </a:gdLst>
              <a:ahLst/>
              <a:cxnLst/>
              <a:rect l="rtl" t="rtt" r="rtr" b="rtb"/>
              <a:pathLst>
                <a:path w="1147600" h="258400">
                  <a:moveTo>
                    <a:pt x="30400" y="0"/>
                  </a:moveTo>
                  <a:lnTo>
                    <a:pt x="1117200" y="0"/>
                  </a:lnTo>
                  <a:cubicBezTo>
                    <a:pt x="1133981" y="0"/>
                    <a:pt x="1147600" y="13619"/>
                    <a:pt x="1147600" y="30400"/>
                  </a:cubicBezTo>
                  <a:lnTo>
                    <a:pt x="1147600" y="228000"/>
                  </a:lnTo>
                  <a:cubicBezTo>
                    <a:pt x="1147600" y="244781"/>
                    <a:pt x="1133981" y="258400"/>
                    <a:pt x="1117200" y="258400"/>
                  </a:cubicBezTo>
                  <a:lnTo>
                    <a:pt x="30400" y="258400"/>
                  </a:lnTo>
                  <a:cubicBezTo>
                    <a:pt x="13619" y="258400"/>
                    <a:pt x="0" y="244781"/>
                    <a:pt x="0" y="2280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Caching Server</a:t>
              </a:r>
            </a:p>
          </p:txBody>
        </p:sp>
        <p:sp>
          <p:nvSpPr>
            <p:cNvPr id="19" name="SubTopic"/>
            <p:cNvSpPr/>
            <p:nvPr/>
          </p:nvSpPr>
          <p:spPr>
            <a:xfrm>
              <a:off x="7745000" y="3069900"/>
              <a:ext cx="1124800" cy="209000"/>
            </a:xfrm>
            <a:custGeom>
              <a:avLst/>
              <a:gdLst>
                <a:gd name="rtl" fmla="*/ 53200 w 1124800"/>
                <a:gd name="rtt" fmla="*/ 26980 h 209000"/>
                <a:gd name="rtr" fmla="*/ 1071600 w 1124800"/>
                <a:gd name="rtb" fmla="*/ 194180 h 209000"/>
              </a:gdLst>
              <a:ahLst/>
              <a:cxnLst/>
              <a:rect l="rtl" t="rtt" r="rtr" b="rtb"/>
              <a:pathLst>
                <a:path w="1124800" h="209000" stroke="0">
                  <a:moveTo>
                    <a:pt x="0" y="0"/>
                  </a:moveTo>
                  <a:lnTo>
                    <a:pt x="1124800" y="0"/>
                  </a:lnTo>
                  <a:lnTo>
                    <a:pt x="1124800" y="209000"/>
                  </a:lnTo>
                  <a:lnTo>
                    <a:pt x="0" y="209000"/>
                  </a:lnTo>
                  <a:lnTo>
                    <a:pt x="0" y="0"/>
                  </a:lnTo>
                  <a:close/>
                </a:path>
                <a:path w="1124800" h="209000" fill="none">
                  <a:moveTo>
                    <a:pt x="0" y="209000"/>
                  </a:moveTo>
                  <a:lnTo>
                    <a:pt x="1124800" y="2090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Forward Proxy</a:t>
              </a:r>
            </a:p>
          </p:txBody>
        </p:sp>
        <p:sp>
          <p:nvSpPr>
            <p:cNvPr id="20" name="SubTopic"/>
            <p:cNvSpPr/>
            <p:nvPr/>
          </p:nvSpPr>
          <p:spPr>
            <a:xfrm>
              <a:off x="7805800" y="3579100"/>
              <a:ext cx="1124800" cy="209000"/>
            </a:xfrm>
            <a:custGeom>
              <a:avLst/>
              <a:gdLst>
                <a:gd name="rtl" fmla="*/ 53200 w 1124800"/>
                <a:gd name="rtt" fmla="*/ 26980 h 209000"/>
                <a:gd name="rtr" fmla="*/ 1071600 w 1124800"/>
                <a:gd name="rtb" fmla="*/ 194180 h 209000"/>
              </a:gdLst>
              <a:ahLst/>
              <a:cxnLst/>
              <a:rect l="rtl" t="rtt" r="rtr" b="rtb"/>
              <a:pathLst>
                <a:path w="1124800" h="209000" stroke="0">
                  <a:moveTo>
                    <a:pt x="0" y="0"/>
                  </a:moveTo>
                  <a:lnTo>
                    <a:pt x="1124800" y="0"/>
                  </a:lnTo>
                  <a:lnTo>
                    <a:pt x="1124800" y="209000"/>
                  </a:lnTo>
                  <a:lnTo>
                    <a:pt x="0" y="209000"/>
                  </a:lnTo>
                  <a:lnTo>
                    <a:pt x="0" y="0"/>
                  </a:lnTo>
                  <a:close/>
                </a:path>
                <a:path w="1124800" h="209000" fill="none">
                  <a:moveTo>
                    <a:pt x="0" y="209000"/>
                  </a:moveTo>
                  <a:lnTo>
                    <a:pt x="1124800" y="2090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宋体" panose="02010600030101010101" pitchFamily="2" charset="-122"/>
                </a:rPr>
                <a:t>Load Balancer</a:t>
              </a:r>
            </a:p>
          </p:txBody>
        </p:sp>
        <p:sp>
          <p:nvSpPr>
            <p:cNvPr id="21" name="MainTopic"/>
            <p:cNvSpPr/>
            <p:nvPr/>
          </p:nvSpPr>
          <p:spPr>
            <a:xfrm>
              <a:off x="1079800" y="3269400"/>
              <a:ext cx="1132400" cy="319200"/>
            </a:xfrm>
            <a:custGeom>
              <a:avLst/>
              <a:gdLst>
                <a:gd name="rtl" fmla="*/ 131480 w 1132400"/>
                <a:gd name="rtt" fmla="*/ 56620 h 319200"/>
                <a:gd name="rtr" fmla="*/ 997880 w 1132400"/>
                <a:gd name="rtb" fmla="*/ 254220 h 319200"/>
              </a:gdLst>
              <a:ahLst/>
              <a:cxnLst/>
              <a:rect l="rtl" t="rtt" r="rtr" b="rtb"/>
              <a:pathLst>
                <a:path w="1132400" h="319200">
                  <a:moveTo>
                    <a:pt x="30400" y="0"/>
                  </a:moveTo>
                  <a:lnTo>
                    <a:pt x="1102000" y="0"/>
                  </a:lnTo>
                  <a:cubicBezTo>
                    <a:pt x="1118781" y="0"/>
                    <a:pt x="1132400" y="13619"/>
                    <a:pt x="1132400" y="30400"/>
                  </a:cubicBezTo>
                  <a:lnTo>
                    <a:pt x="1132400" y="288800"/>
                  </a:lnTo>
                  <a:cubicBezTo>
                    <a:pt x="1132400" y="305581"/>
                    <a:pt x="1118781" y="319200"/>
                    <a:pt x="1102000" y="319200"/>
                  </a:cubicBezTo>
                  <a:lnTo>
                    <a:pt x="30400" y="319200"/>
                  </a:lnTo>
                  <a:cubicBezTo>
                    <a:pt x="13619" y="319200"/>
                    <a:pt x="0" y="305581"/>
                    <a:pt x="0" y="2888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 b="1">
                  <a:solidFill>
                    <a:srgbClr val="303030"/>
                  </a:solidFill>
                  <a:latin typeface="微软雅黑" panose="020B0503020204020204" charset="-122"/>
                </a:rPr>
                <a:t>Web Server</a:t>
              </a:r>
            </a:p>
          </p:txBody>
        </p:sp>
        <p:sp>
          <p:nvSpPr>
            <p:cNvPr id="22" name="SubTopic"/>
            <p:cNvSpPr/>
            <p:nvPr/>
          </p:nvSpPr>
          <p:spPr>
            <a:xfrm>
              <a:off x="213400" y="3172500"/>
              <a:ext cx="661200" cy="231800"/>
            </a:xfrm>
            <a:custGeom>
              <a:avLst/>
              <a:gdLst>
                <a:gd name="rtl" fmla="*/ 53200 w 661200"/>
                <a:gd name="rtt" fmla="*/ 15960 h 231800"/>
                <a:gd name="rtr" fmla="*/ 608000 w 661200"/>
                <a:gd name="rtb" fmla="*/ 205960 h 231800"/>
              </a:gdLst>
              <a:ahLst/>
              <a:cxnLst/>
              <a:rect l="rtl" t="rtt" r="rtr" b="rtb"/>
              <a:pathLst>
                <a:path w="661200" h="231800" stroke="0">
                  <a:moveTo>
                    <a:pt x="0" y="0"/>
                  </a:moveTo>
                  <a:lnTo>
                    <a:pt x="661200" y="0"/>
                  </a:lnTo>
                  <a:lnTo>
                    <a:pt x="661200" y="231800"/>
                  </a:lnTo>
                  <a:lnTo>
                    <a:pt x="0" y="231800"/>
                  </a:lnTo>
                  <a:lnTo>
                    <a:pt x="0" y="0"/>
                  </a:lnTo>
                  <a:close/>
                </a:path>
                <a:path w="661200" h="231800" fill="none">
                  <a:moveTo>
                    <a:pt x="0" y="231800"/>
                  </a:moveTo>
                  <a:lnTo>
                    <a:pt x="661200" y="231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" panose="020B0503020204020204" charset="-122"/>
                </a:rPr>
                <a:t>Apache</a:t>
              </a:r>
            </a:p>
          </p:txBody>
        </p:sp>
        <p:sp>
          <p:nvSpPr>
            <p:cNvPr id="23" name="SubTopic"/>
            <p:cNvSpPr/>
            <p:nvPr/>
          </p:nvSpPr>
          <p:spPr>
            <a:xfrm>
              <a:off x="327400" y="3453700"/>
              <a:ext cx="547200" cy="231800"/>
            </a:xfrm>
            <a:custGeom>
              <a:avLst/>
              <a:gdLst>
                <a:gd name="rtl" fmla="*/ 53200 w 547200"/>
                <a:gd name="rtt" fmla="*/ 15960 h 231800"/>
                <a:gd name="rtr" fmla="*/ 494000 w 547200"/>
                <a:gd name="rtb" fmla="*/ 205960 h 231800"/>
              </a:gdLst>
              <a:ahLst/>
              <a:cxnLst/>
              <a:rect l="rtl" t="rtt" r="rtr" b="rtb"/>
              <a:pathLst>
                <a:path w="547200" h="231800" stroke="0">
                  <a:moveTo>
                    <a:pt x="0" y="0"/>
                  </a:moveTo>
                  <a:lnTo>
                    <a:pt x="547200" y="0"/>
                  </a:lnTo>
                  <a:lnTo>
                    <a:pt x="547200" y="231800"/>
                  </a:lnTo>
                  <a:lnTo>
                    <a:pt x="0" y="231800"/>
                  </a:lnTo>
                  <a:lnTo>
                    <a:pt x="0" y="0"/>
                  </a:lnTo>
                  <a:close/>
                </a:path>
                <a:path w="547200" h="231800" fill="none">
                  <a:moveTo>
                    <a:pt x="0" y="231800"/>
                  </a:moveTo>
                  <a:lnTo>
                    <a:pt x="547200" y="2318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" panose="020B0503020204020204" charset="-122"/>
                </a:rPr>
                <a:t>Nginx</a:t>
              </a:r>
            </a:p>
          </p:txBody>
        </p:sp>
      </p:grpSp>
      <p:grpSp>
        <p:nvGrpSpPr>
          <p:cNvPr id="24" name="Group119"/>
          <p:cNvGrpSpPr/>
          <p:nvPr/>
        </p:nvGrpSpPr>
        <p:grpSpPr>
          <a:xfrm>
            <a:off x="764376" y="4291878"/>
            <a:ext cx="6185150" cy="2044400"/>
            <a:chOff x="1472450" y="2429600"/>
            <a:chExt cx="6185150" cy="2044400"/>
          </a:xfrm>
        </p:grpSpPr>
        <p:sp>
          <p:nvSpPr>
            <p:cNvPr id="25" name="MMConnector"/>
            <p:cNvSpPr/>
            <p:nvPr/>
          </p:nvSpPr>
          <p:spPr>
            <a:xfrm>
              <a:off x="3633400" y="3007200"/>
              <a:ext cx="1100775" cy="623200"/>
            </a:xfrm>
            <a:custGeom>
              <a:avLst/>
              <a:gdLst/>
              <a:ahLst/>
              <a:cxnLst/>
              <a:rect l="0" t="0" r="0" b="0"/>
              <a:pathLst>
                <a:path w="1100775" h="623200" fill="none">
                  <a:moveTo>
                    <a:pt x="-230575" y="201400"/>
                  </a:moveTo>
                  <a:cubicBezTo>
                    <a:pt x="116640" y="-48552"/>
                    <a:pt x="369583" y="-421800"/>
                    <a:pt x="870200" y="-4218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6" name="MMConnector"/>
            <p:cNvSpPr/>
            <p:nvPr/>
          </p:nvSpPr>
          <p:spPr>
            <a:xfrm>
              <a:off x="3633400" y="3288400"/>
              <a:ext cx="502690" cy="60800"/>
            </a:xfrm>
            <a:custGeom>
              <a:avLst/>
              <a:gdLst/>
              <a:ahLst/>
              <a:cxnLst/>
              <a:rect l="0" t="0" r="0" b="0"/>
              <a:pathLst>
                <a:path w="502690" h="60800" fill="none">
                  <a:moveTo>
                    <a:pt x="367510" y="-79800"/>
                  </a:moveTo>
                  <a:cubicBezTo>
                    <a:pt x="527277" y="-115263"/>
                    <a:pt x="690287" y="-140600"/>
                    <a:pt x="870200" y="-1406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7" name="MMConnector"/>
            <p:cNvSpPr/>
            <p:nvPr/>
          </p:nvSpPr>
          <p:spPr>
            <a:xfrm>
              <a:off x="3633400" y="3569600"/>
              <a:ext cx="502690" cy="60800"/>
            </a:xfrm>
            <a:custGeom>
              <a:avLst/>
              <a:gdLst/>
              <a:ahLst/>
              <a:cxnLst/>
              <a:rect l="0" t="0" r="0" b="0"/>
              <a:pathLst>
                <a:path w="502690" h="60800" fill="none">
                  <a:moveTo>
                    <a:pt x="367510" y="79800"/>
                  </a:moveTo>
                  <a:cubicBezTo>
                    <a:pt x="527277" y="115263"/>
                    <a:pt x="690287" y="140600"/>
                    <a:pt x="870200" y="1406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8" name="MMConnector"/>
            <p:cNvSpPr/>
            <p:nvPr/>
          </p:nvSpPr>
          <p:spPr>
            <a:xfrm>
              <a:off x="3633400" y="3850800"/>
              <a:ext cx="1100775" cy="623200"/>
            </a:xfrm>
            <a:custGeom>
              <a:avLst/>
              <a:gdLst/>
              <a:ahLst/>
              <a:cxnLst/>
              <a:rect l="0" t="0" r="0" b="0"/>
              <a:pathLst>
                <a:path w="1100775" h="623200" fill="none">
                  <a:moveTo>
                    <a:pt x="-230575" y="-201400"/>
                  </a:moveTo>
                  <a:cubicBezTo>
                    <a:pt x="116640" y="48552"/>
                    <a:pt x="369583" y="421800"/>
                    <a:pt x="870200" y="4218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29" name="MMConnector"/>
            <p:cNvSpPr/>
            <p:nvPr/>
          </p:nvSpPr>
          <p:spPr>
            <a:xfrm>
              <a:off x="5655000" y="2645250"/>
              <a:ext cx="205200" cy="119700"/>
            </a:xfrm>
            <a:custGeom>
              <a:avLst/>
              <a:gdLst/>
              <a:ahLst/>
              <a:cxnLst/>
              <a:rect l="0" t="0" r="0" b="0"/>
              <a:pathLst>
                <a:path w="205200" h="119700" fill="none">
                  <a:moveTo>
                    <a:pt x="-102600" y="-59850"/>
                  </a:moveTo>
                  <a:cubicBezTo>
                    <a:pt x="-6541" y="-59850"/>
                    <a:pt x="8423" y="59850"/>
                    <a:pt x="102600" y="598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30" name="MMConnector"/>
            <p:cNvSpPr/>
            <p:nvPr/>
          </p:nvSpPr>
          <p:spPr>
            <a:xfrm>
              <a:off x="6855800" y="3207650"/>
              <a:ext cx="205200" cy="119700"/>
            </a:xfrm>
            <a:custGeom>
              <a:avLst/>
              <a:gdLst/>
              <a:ahLst/>
              <a:cxnLst/>
              <a:rect l="0" t="0" r="0" b="0"/>
              <a:pathLst>
                <a:path w="205200" h="119700" fill="none">
                  <a:moveTo>
                    <a:pt x="-102600" y="-59850"/>
                  </a:moveTo>
                  <a:cubicBezTo>
                    <a:pt x="-6541" y="-59850"/>
                    <a:pt x="8423" y="59850"/>
                    <a:pt x="102600" y="598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31" name="MMConnector"/>
            <p:cNvSpPr/>
            <p:nvPr/>
          </p:nvSpPr>
          <p:spPr>
            <a:xfrm>
              <a:off x="6582200" y="3770050"/>
              <a:ext cx="205200" cy="119700"/>
            </a:xfrm>
            <a:custGeom>
              <a:avLst/>
              <a:gdLst/>
              <a:ahLst/>
              <a:cxnLst/>
              <a:rect l="0" t="0" r="0" b="0"/>
              <a:pathLst>
                <a:path w="205200" h="119700" fill="none">
                  <a:moveTo>
                    <a:pt x="-102600" y="-59850"/>
                  </a:moveTo>
                  <a:cubicBezTo>
                    <a:pt x="-6541" y="-59850"/>
                    <a:pt x="8423" y="59850"/>
                    <a:pt x="102600" y="598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32" name="MMConnector"/>
            <p:cNvSpPr/>
            <p:nvPr/>
          </p:nvSpPr>
          <p:spPr>
            <a:xfrm>
              <a:off x="6757000" y="4332450"/>
              <a:ext cx="205200" cy="119700"/>
            </a:xfrm>
            <a:custGeom>
              <a:avLst/>
              <a:gdLst/>
              <a:ahLst/>
              <a:cxnLst/>
              <a:rect l="0" t="0" r="0" b="0"/>
              <a:pathLst>
                <a:path w="205200" h="119700" fill="none">
                  <a:moveTo>
                    <a:pt x="-102600" y="-59850"/>
                  </a:moveTo>
                  <a:cubicBezTo>
                    <a:pt x="-6541" y="-59850"/>
                    <a:pt x="8423" y="59850"/>
                    <a:pt x="102600" y="5985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33" name="MainIdea"/>
            <p:cNvSpPr/>
            <p:nvPr/>
          </p:nvSpPr>
          <p:spPr>
            <a:xfrm>
              <a:off x="1472450" y="3208745"/>
              <a:ext cx="2936240" cy="440690"/>
            </a:xfrm>
            <a:custGeom>
              <a:avLst/>
              <a:gdLst>
                <a:gd name="rtl" fmla="*/ 154280 w 2523200"/>
                <a:gd name="rtt" fmla="*/ 117420 h 440800"/>
                <a:gd name="rtr" fmla="*/ 2365880 w 2523200"/>
                <a:gd name="rtb" fmla="*/ 315020 h 440800"/>
              </a:gdLst>
              <a:ahLst/>
              <a:cxnLst/>
              <a:rect l="rtl" t="rtt" r="rtr" b="rtb"/>
              <a:pathLst>
                <a:path w="2523200" h="440800">
                  <a:moveTo>
                    <a:pt x="30400" y="0"/>
                  </a:moveTo>
                  <a:lnTo>
                    <a:pt x="2492800" y="0"/>
                  </a:lnTo>
                  <a:cubicBezTo>
                    <a:pt x="2509581" y="0"/>
                    <a:pt x="2523200" y="13619"/>
                    <a:pt x="2523200" y="30400"/>
                  </a:cubicBezTo>
                  <a:lnTo>
                    <a:pt x="2523200" y="410400"/>
                  </a:lnTo>
                  <a:cubicBezTo>
                    <a:pt x="2523200" y="427181"/>
                    <a:pt x="2509581" y="440800"/>
                    <a:pt x="2492800" y="440800"/>
                  </a:cubicBezTo>
                  <a:lnTo>
                    <a:pt x="30400" y="440800"/>
                  </a:lnTo>
                  <a:cubicBezTo>
                    <a:pt x="13619" y="440800"/>
                    <a:pt x="0" y="427181"/>
                    <a:pt x="0" y="4104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EAF3FC"/>
            </a:solidFill>
            <a:ln w="228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 b="1">
                  <a:solidFill>
                    <a:srgbClr val="303030"/>
                  </a:solidFill>
                  <a:latin typeface="微软雅黑" panose="020B0503020204020204" charset="-122"/>
                </a:rPr>
                <a:t>6.Learn Infrastructure as Code</a:t>
              </a:r>
            </a:p>
          </p:txBody>
        </p:sp>
        <p:sp>
          <p:nvSpPr>
            <p:cNvPr id="34" name="MainTopic"/>
            <p:cNvSpPr/>
            <p:nvPr/>
          </p:nvSpPr>
          <p:spPr>
            <a:xfrm>
              <a:off x="4503600" y="2429600"/>
              <a:ext cx="1048800" cy="311600"/>
            </a:xfrm>
            <a:custGeom>
              <a:avLst/>
              <a:gdLst>
                <a:gd name="rtl" fmla="*/ 131480 w 1048800"/>
                <a:gd name="rtt" fmla="*/ 56620 h 311600"/>
                <a:gd name="rtr" fmla="*/ 914280 w 1048800"/>
                <a:gd name="rtb" fmla="*/ 246620 h 311600"/>
              </a:gdLst>
              <a:ahLst/>
              <a:cxnLst/>
              <a:rect l="rtl" t="rtt" r="rtr" b="rtb"/>
              <a:pathLst>
                <a:path w="1048800" h="311600">
                  <a:moveTo>
                    <a:pt x="30400" y="0"/>
                  </a:moveTo>
                  <a:lnTo>
                    <a:pt x="1018400" y="0"/>
                  </a:lnTo>
                  <a:cubicBezTo>
                    <a:pt x="1035181" y="0"/>
                    <a:pt x="1048800" y="13619"/>
                    <a:pt x="1048800" y="30400"/>
                  </a:cubicBezTo>
                  <a:lnTo>
                    <a:pt x="1048800" y="281200"/>
                  </a:lnTo>
                  <a:cubicBezTo>
                    <a:pt x="1048800" y="297981"/>
                    <a:pt x="1035181" y="311600"/>
                    <a:pt x="1018400" y="311600"/>
                  </a:cubicBezTo>
                  <a:lnTo>
                    <a:pt x="30400" y="311600"/>
                  </a:lnTo>
                  <a:cubicBezTo>
                    <a:pt x="13619" y="311600"/>
                    <a:pt x="0" y="297981"/>
                    <a:pt x="0" y="281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080">
                  <a:solidFill>
                    <a:srgbClr val="303030"/>
                  </a:solidFill>
                  <a:latin typeface="微软雅黑" panose="020B0503020204020204" charset="-122"/>
                </a:rPr>
                <a:t>Containers</a:t>
              </a:r>
            </a:p>
          </p:txBody>
        </p:sp>
        <p:sp>
          <p:nvSpPr>
            <p:cNvPr id="35" name="MainTopic"/>
            <p:cNvSpPr/>
            <p:nvPr/>
          </p:nvSpPr>
          <p:spPr>
            <a:xfrm>
              <a:off x="4503600" y="2992000"/>
              <a:ext cx="2249600" cy="311600"/>
            </a:xfrm>
            <a:custGeom>
              <a:avLst/>
              <a:gdLst>
                <a:gd name="rtl" fmla="*/ 131480 w 2249600"/>
                <a:gd name="rtt" fmla="*/ 56620 h 311600"/>
                <a:gd name="rtr" fmla="*/ 2115080 w 2249600"/>
                <a:gd name="rtb" fmla="*/ 246620 h 311600"/>
              </a:gdLst>
              <a:ahLst/>
              <a:cxnLst/>
              <a:rect l="rtl" t="rtt" r="rtr" b="rtb"/>
              <a:pathLst>
                <a:path w="2249600" h="311600">
                  <a:moveTo>
                    <a:pt x="30400" y="0"/>
                  </a:moveTo>
                  <a:lnTo>
                    <a:pt x="2219200" y="0"/>
                  </a:lnTo>
                  <a:cubicBezTo>
                    <a:pt x="2235981" y="0"/>
                    <a:pt x="2249600" y="13619"/>
                    <a:pt x="2249600" y="30400"/>
                  </a:cubicBezTo>
                  <a:lnTo>
                    <a:pt x="2249600" y="281200"/>
                  </a:lnTo>
                  <a:cubicBezTo>
                    <a:pt x="2249600" y="297981"/>
                    <a:pt x="2235981" y="311600"/>
                    <a:pt x="2219200" y="311600"/>
                  </a:cubicBezTo>
                  <a:lnTo>
                    <a:pt x="30400" y="311600"/>
                  </a:lnTo>
                  <a:cubicBezTo>
                    <a:pt x="13619" y="311600"/>
                    <a:pt x="0" y="297981"/>
                    <a:pt x="0" y="281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080">
                  <a:solidFill>
                    <a:srgbClr val="303030"/>
                  </a:solidFill>
                  <a:latin typeface="微软雅黑" panose="020B0503020204020204" charset="-122"/>
                </a:rPr>
                <a:t>Configuration Management</a:t>
              </a:r>
            </a:p>
          </p:txBody>
        </p:sp>
        <p:sp>
          <p:nvSpPr>
            <p:cNvPr id="38" name="MainTopic"/>
            <p:cNvSpPr/>
            <p:nvPr/>
          </p:nvSpPr>
          <p:spPr>
            <a:xfrm>
              <a:off x="4503600" y="3554400"/>
              <a:ext cx="1976000" cy="311600"/>
            </a:xfrm>
            <a:custGeom>
              <a:avLst/>
              <a:gdLst>
                <a:gd name="rtl" fmla="*/ 131480 w 1976000"/>
                <a:gd name="rtt" fmla="*/ 56620 h 311600"/>
                <a:gd name="rtr" fmla="*/ 1841480 w 1976000"/>
                <a:gd name="rtb" fmla="*/ 246620 h 311600"/>
              </a:gdLst>
              <a:ahLst/>
              <a:cxnLst/>
              <a:rect l="rtl" t="rtt" r="rtr" b="rtb"/>
              <a:pathLst>
                <a:path w="1976000" h="311600">
                  <a:moveTo>
                    <a:pt x="30400" y="0"/>
                  </a:moveTo>
                  <a:lnTo>
                    <a:pt x="1945600" y="0"/>
                  </a:lnTo>
                  <a:cubicBezTo>
                    <a:pt x="1962381" y="0"/>
                    <a:pt x="1976000" y="13619"/>
                    <a:pt x="1976000" y="30400"/>
                  </a:cubicBezTo>
                  <a:lnTo>
                    <a:pt x="1976000" y="281200"/>
                  </a:lnTo>
                  <a:cubicBezTo>
                    <a:pt x="1976000" y="297981"/>
                    <a:pt x="1962381" y="311600"/>
                    <a:pt x="1945600" y="311600"/>
                  </a:cubicBezTo>
                  <a:lnTo>
                    <a:pt x="30400" y="311600"/>
                  </a:lnTo>
                  <a:cubicBezTo>
                    <a:pt x="13619" y="311600"/>
                    <a:pt x="0" y="297981"/>
                    <a:pt x="0" y="281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080">
                  <a:solidFill>
                    <a:srgbClr val="303030"/>
                  </a:solidFill>
                  <a:latin typeface="微软雅黑" panose="020B0503020204020204" charset="-122"/>
                </a:rPr>
                <a:t>Container Orchestration</a:t>
              </a:r>
            </a:p>
          </p:txBody>
        </p:sp>
        <p:sp>
          <p:nvSpPr>
            <p:cNvPr id="39" name="MainTopic"/>
            <p:cNvSpPr/>
            <p:nvPr/>
          </p:nvSpPr>
          <p:spPr>
            <a:xfrm>
              <a:off x="4503600" y="4116800"/>
              <a:ext cx="2150800" cy="311600"/>
            </a:xfrm>
            <a:custGeom>
              <a:avLst/>
              <a:gdLst>
                <a:gd name="rtl" fmla="*/ 131480 w 2150800"/>
                <a:gd name="rtt" fmla="*/ 56620 h 311600"/>
                <a:gd name="rtr" fmla="*/ 2016280 w 2150800"/>
                <a:gd name="rtb" fmla="*/ 246620 h 311600"/>
              </a:gdLst>
              <a:ahLst/>
              <a:cxnLst/>
              <a:rect l="rtl" t="rtt" r="rtr" b="rtb"/>
              <a:pathLst>
                <a:path w="2150800" h="311600">
                  <a:moveTo>
                    <a:pt x="30400" y="0"/>
                  </a:moveTo>
                  <a:lnTo>
                    <a:pt x="2120400" y="0"/>
                  </a:lnTo>
                  <a:cubicBezTo>
                    <a:pt x="2137181" y="0"/>
                    <a:pt x="2150800" y="13619"/>
                    <a:pt x="2150800" y="30400"/>
                  </a:cubicBezTo>
                  <a:lnTo>
                    <a:pt x="2150800" y="281200"/>
                  </a:lnTo>
                  <a:cubicBezTo>
                    <a:pt x="2150800" y="297981"/>
                    <a:pt x="2137181" y="311600"/>
                    <a:pt x="2120400" y="311600"/>
                  </a:cubicBezTo>
                  <a:lnTo>
                    <a:pt x="30400" y="311600"/>
                  </a:lnTo>
                  <a:cubicBezTo>
                    <a:pt x="13619" y="311600"/>
                    <a:pt x="0" y="297981"/>
                    <a:pt x="0" y="281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080">
                  <a:solidFill>
                    <a:srgbClr val="303030"/>
                  </a:solidFill>
                  <a:latin typeface="微软雅黑" panose="020B0503020204020204" charset="-122"/>
                </a:rPr>
                <a:t>Infrastructure Provisioning</a:t>
              </a:r>
            </a:p>
          </p:txBody>
        </p:sp>
        <p:sp>
          <p:nvSpPr>
            <p:cNvPr id="40" name="SubTopic"/>
            <p:cNvSpPr/>
            <p:nvPr/>
          </p:nvSpPr>
          <p:spPr>
            <a:xfrm>
              <a:off x="5757600" y="2465700"/>
              <a:ext cx="600400" cy="239400"/>
            </a:xfrm>
            <a:custGeom>
              <a:avLst/>
              <a:gdLst>
                <a:gd name="rtl" fmla="*/ 53200 w 600400"/>
                <a:gd name="rtt" fmla="*/ 26980 h 239400"/>
                <a:gd name="rtr" fmla="*/ 547200 w 600400"/>
                <a:gd name="rtb" fmla="*/ 224580 h 239400"/>
              </a:gdLst>
              <a:ahLst/>
              <a:cxnLst/>
              <a:rect l="rtl" t="rtt" r="rtr" b="rtb"/>
              <a:pathLst>
                <a:path w="600400" h="239400" stroke="0">
                  <a:moveTo>
                    <a:pt x="0" y="0"/>
                  </a:moveTo>
                  <a:lnTo>
                    <a:pt x="600400" y="0"/>
                  </a:lnTo>
                  <a:lnTo>
                    <a:pt x="600400" y="239400"/>
                  </a:lnTo>
                  <a:lnTo>
                    <a:pt x="0" y="239400"/>
                  </a:lnTo>
                  <a:lnTo>
                    <a:pt x="0" y="0"/>
                  </a:lnTo>
                  <a:close/>
                </a:path>
                <a:path w="600400" h="239400" fill="none">
                  <a:moveTo>
                    <a:pt x="0" y="239400"/>
                  </a:moveTo>
                  <a:lnTo>
                    <a:pt x="600400" y="2394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 Light" panose="020B0502040204020203" pitchFamily="34" charset="-122"/>
                </a:rPr>
                <a:t>Docker</a:t>
              </a:r>
            </a:p>
          </p:txBody>
        </p:sp>
        <p:sp>
          <p:nvSpPr>
            <p:cNvPr id="41" name="SubTopic"/>
            <p:cNvSpPr/>
            <p:nvPr/>
          </p:nvSpPr>
          <p:spPr>
            <a:xfrm>
              <a:off x="6958400" y="3028100"/>
              <a:ext cx="608000" cy="239400"/>
            </a:xfrm>
            <a:custGeom>
              <a:avLst/>
              <a:gdLst>
                <a:gd name="rtl" fmla="*/ 53200 w 608000"/>
                <a:gd name="rtt" fmla="*/ 26980 h 239400"/>
                <a:gd name="rtr" fmla="*/ 554800 w 608000"/>
                <a:gd name="rtb" fmla="*/ 224580 h 239400"/>
              </a:gdLst>
              <a:ahLst/>
              <a:cxnLst/>
              <a:rect l="rtl" t="rtt" r="rtr" b="rtb"/>
              <a:pathLst>
                <a:path w="608000" h="239400" stroke="0">
                  <a:moveTo>
                    <a:pt x="0" y="0"/>
                  </a:moveTo>
                  <a:lnTo>
                    <a:pt x="608000" y="0"/>
                  </a:lnTo>
                  <a:lnTo>
                    <a:pt x="608000" y="239400"/>
                  </a:lnTo>
                  <a:lnTo>
                    <a:pt x="0" y="239400"/>
                  </a:lnTo>
                  <a:lnTo>
                    <a:pt x="0" y="0"/>
                  </a:lnTo>
                  <a:close/>
                </a:path>
                <a:path w="608000" h="239400" fill="none">
                  <a:moveTo>
                    <a:pt x="0" y="239400"/>
                  </a:moveTo>
                  <a:lnTo>
                    <a:pt x="608000" y="2394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 Light" panose="020B0502040204020203" pitchFamily="34" charset="-122"/>
                </a:rPr>
                <a:t>Ansible</a:t>
              </a:r>
            </a:p>
          </p:txBody>
        </p:sp>
        <p:sp>
          <p:nvSpPr>
            <p:cNvPr id="42" name="SubTopic"/>
            <p:cNvSpPr/>
            <p:nvPr/>
          </p:nvSpPr>
          <p:spPr>
            <a:xfrm>
              <a:off x="6684800" y="3590500"/>
              <a:ext cx="866400" cy="239400"/>
            </a:xfrm>
            <a:custGeom>
              <a:avLst/>
              <a:gdLst>
                <a:gd name="rtl" fmla="*/ 53200 w 866400"/>
                <a:gd name="rtt" fmla="*/ 26980 h 239400"/>
                <a:gd name="rtr" fmla="*/ 813200 w 866400"/>
                <a:gd name="rtb" fmla="*/ 224580 h 239400"/>
              </a:gdLst>
              <a:ahLst/>
              <a:cxnLst/>
              <a:rect l="rtl" t="rtt" r="rtr" b="rtb"/>
              <a:pathLst>
                <a:path w="866400" h="239400" stroke="0">
                  <a:moveTo>
                    <a:pt x="0" y="0"/>
                  </a:moveTo>
                  <a:lnTo>
                    <a:pt x="866400" y="0"/>
                  </a:lnTo>
                  <a:lnTo>
                    <a:pt x="866400" y="239400"/>
                  </a:lnTo>
                  <a:lnTo>
                    <a:pt x="0" y="239400"/>
                  </a:lnTo>
                  <a:lnTo>
                    <a:pt x="0" y="0"/>
                  </a:lnTo>
                  <a:close/>
                </a:path>
                <a:path w="866400" h="239400" fill="none">
                  <a:moveTo>
                    <a:pt x="0" y="239400"/>
                  </a:moveTo>
                  <a:lnTo>
                    <a:pt x="866400" y="2394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 Light" panose="020B0502040204020203" pitchFamily="34" charset="-122"/>
                </a:rPr>
                <a:t>Kubernetes</a:t>
              </a:r>
            </a:p>
          </p:txBody>
        </p:sp>
        <p:sp>
          <p:nvSpPr>
            <p:cNvPr id="43" name="SubTopic"/>
            <p:cNvSpPr/>
            <p:nvPr/>
          </p:nvSpPr>
          <p:spPr>
            <a:xfrm>
              <a:off x="6859600" y="4152900"/>
              <a:ext cx="798000" cy="239400"/>
            </a:xfrm>
            <a:custGeom>
              <a:avLst/>
              <a:gdLst>
                <a:gd name="rtl" fmla="*/ 53200 w 798000"/>
                <a:gd name="rtt" fmla="*/ 26980 h 239400"/>
                <a:gd name="rtr" fmla="*/ 744800 w 798000"/>
                <a:gd name="rtb" fmla="*/ 224580 h 239400"/>
              </a:gdLst>
              <a:ahLst/>
              <a:cxnLst/>
              <a:rect l="rtl" t="rtt" r="rtr" b="rtb"/>
              <a:pathLst>
                <a:path w="798000" h="239400" stroke="0">
                  <a:moveTo>
                    <a:pt x="0" y="0"/>
                  </a:moveTo>
                  <a:lnTo>
                    <a:pt x="798000" y="0"/>
                  </a:lnTo>
                  <a:lnTo>
                    <a:pt x="798000" y="239400"/>
                  </a:lnTo>
                  <a:lnTo>
                    <a:pt x="0" y="239400"/>
                  </a:lnTo>
                  <a:lnTo>
                    <a:pt x="0" y="0"/>
                  </a:lnTo>
                  <a:close/>
                </a:path>
                <a:path w="798000" h="239400" fill="none">
                  <a:moveTo>
                    <a:pt x="0" y="239400"/>
                  </a:moveTo>
                  <a:lnTo>
                    <a:pt x="798000" y="239400"/>
                  </a:lnTo>
                </a:path>
              </a:pathLst>
            </a:custGeom>
            <a:noFill/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200">
                  <a:solidFill>
                    <a:srgbClr val="303030"/>
                  </a:solidFill>
                  <a:latin typeface="微软雅黑 Light" panose="020B0502040204020203" pitchFamily="34" charset="-122"/>
                </a:rPr>
                <a:t>Terraform</a:t>
              </a:r>
            </a:p>
          </p:txBody>
        </p:sp>
      </p:grpSp>
      <p:grpSp>
        <p:nvGrpSpPr>
          <p:cNvPr id="44" name="Group114"/>
          <p:cNvGrpSpPr/>
          <p:nvPr/>
        </p:nvGrpSpPr>
        <p:grpSpPr>
          <a:xfrm>
            <a:off x="7718161" y="4303278"/>
            <a:ext cx="3708800" cy="2021600"/>
            <a:chOff x="2717600" y="2418200"/>
            <a:chExt cx="3708800" cy="2021600"/>
          </a:xfrm>
        </p:grpSpPr>
        <p:sp>
          <p:nvSpPr>
            <p:cNvPr id="45" name="MMConnector"/>
            <p:cNvSpPr/>
            <p:nvPr/>
          </p:nvSpPr>
          <p:spPr>
            <a:xfrm>
              <a:off x="4724000" y="3005300"/>
              <a:ext cx="1030269" cy="619400"/>
            </a:xfrm>
            <a:custGeom>
              <a:avLst/>
              <a:gdLst/>
              <a:ahLst/>
              <a:cxnLst/>
              <a:rect l="0" t="0" r="0" b="0"/>
              <a:pathLst>
                <a:path w="1030269" h="619400" fill="none">
                  <a:moveTo>
                    <a:pt x="-209469" y="195700"/>
                  </a:moveTo>
                  <a:cubicBezTo>
                    <a:pt x="110541" y="-55292"/>
                    <a:pt x="343538" y="-423700"/>
                    <a:pt x="820800" y="-4237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46" name="MMConnector"/>
            <p:cNvSpPr/>
            <p:nvPr/>
          </p:nvSpPr>
          <p:spPr>
            <a:xfrm>
              <a:off x="4724000" y="3286500"/>
              <a:ext cx="478800" cy="62266"/>
            </a:xfrm>
            <a:custGeom>
              <a:avLst/>
              <a:gdLst/>
              <a:ahLst/>
              <a:cxnLst/>
              <a:rect l="0" t="0" r="0" b="0"/>
              <a:pathLst>
                <a:path w="478800" h="62266" fill="none">
                  <a:moveTo>
                    <a:pt x="342000" y="-80234"/>
                  </a:moveTo>
                  <a:cubicBezTo>
                    <a:pt x="493437" y="-116513"/>
                    <a:pt x="648451" y="-142500"/>
                    <a:pt x="820800" y="-1425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47" name="MMConnector"/>
            <p:cNvSpPr/>
            <p:nvPr/>
          </p:nvSpPr>
          <p:spPr>
            <a:xfrm>
              <a:off x="4724000" y="3567700"/>
              <a:ext cx="478800" cy="60781"/>
            </a:xfrm>
            <a:custGeom>
              <a:avLst/>
              <a:gdLst/>
              <a:ahLst/>
              <a:cxnLst/>
              <a:rect l="0" t="0" r="0" b="0"/>
              <a:pathLst>
                <a:path w="478800" h="60781" fill="none">
                  <a:moveTo>
                    <a:pt x="342000" y="77919"/>
                  </a:moveTo>
                  <a:cubicBezTo>
                    <a:pt x="493723" y="113323"/>
                    <a:pt x="648797" y="138700"/>
                    <a:pt x="820800" y="1387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48" name="MMConnector"/>
            <p:cNvSpPr/>
            <p:nvPr/>
          </p:nvSpPr>
          <p:spPr>
            <a:xfrm>
              <a:off x="4724000" y="3850800"/>
              <a:ext cx="1028920" cy="615600"/>
            </a:xfrm>
            <a:custGeom>
              <a:avLst/>
              <a:gdLst/>
              <a:ahLst/>
              <a:cxnLst/>
              <a:rect l="0" t="0" r="0" b="0"/>
              <a:pathLst>
                <a:path w="1028920" h="615600" fill="none">
                  <a:moveTo>
                    <a:pt x="-208120" y="-193800"/>
                  </a:moveTo>
                  <a:cubicBezTo>
                    <a:pt x="111447" y="56043"/>
                    <a:pt x="344863" y="421800"/>
                    <a:pt x="820800" y="421800"/>
                  </a:cubicBezTo>
                </a:path>
              </a:pathLst>
            </a:custGeom>
            <a:noFill/>
            <a:ln w="7600" cap="rnd">
              <a:solidFill>
                <a:srgbClr val="4486B1"/>
              </a:solidFill>
              <a:round/>
            </a:ln>
          </p:spPr>
        </p:sp>
        <p:sp>
          <p:nvSpPr>
            <p:cNvPr id="49" name="MainIdea"/>
            <p:cNvSpPr/>
            <p:nvPr/>
          </p:nvSpPr>
          <p:spPr>
            <a:xfrm>
              <a:off x="2740400" y="3201000"/>
              <a:ext cx="2325600" cy="456000"/>
            </a:xfrm>
            <a:custGeom>
              <a:avLst/>
              <a:gdLst>
                <a:gd name="rtl" fmla="*/ 154280 w 2325600"/>
                <a:gd name="rtt" fmla="*/ 117420 h 456000"/>
                <a:gd name="rtr" fmla="*/ 2168280 w 2325600"/>
                <a:gd name="rtb" fmla="*/ 330220 h 456000"/>
              </a:gdLst>
              <a:ahLst/>
              <a:cxnLst/>
              <a:rect l="rtl" t="rtt" r="rtr" b="rtb"/>
              <a:pathLst>
                <a:path w="2325600" h="456000">
                  <a:moveTo>
                    <a:pt x="30400" y="0"/>
                  </a:moveTo>
                  <a:lnTo>
                    <a:pt x="2295200" y="0"/>
                  </a:lnTo>
                  <a:cubicBezTo>
                    <a:pt x="2311981" y="0"/>
                    <a:pt x="2325600" y="13619"/>
                    <a:pt x="2325600" y="30400"/>
                  </a:cubicBezTo>
                  <a:lnTo>
                    <a:pt x="2325600" y="425600"/>
                  </a:lnTo>
                  <a:cubicBezTo>
                    <a:pt x="2325600" y="442381"/>
                    <a:pt x="2311981" y="456000"/>
                    <a:pt x="2295200" y="456000"/>
                  </a:cubicBezTo>
                  <a:lnTo>
                    <a:pt x="30400" y="456000"/>
                  </a:lnTo>
                  <a:cubicBezTo>
                    <a:pt x="13619" y="456000"/>
                    <a:pt x="0" y="442381"/>
                    <a:pt x="0" y="4256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EAF3FC"/>
            </a:solidFill>
            <a:ln w="228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 b="1">
                  <a:solidFill>
                    <a:srgbClr val="303030"/>
                  </a:solidFill>
                  <a:latin typeface="微软雅黑" panose="020B0503020204020204" charset="-122"/>
                </a:rPr>
                <a:t>7.Learn some CI/CD Tool</a:t>
              </a:r>
            </a:p>
          </p:txBody>
        </p:sp>
        <p:sp>
          <p:nvSpPr>
            <p:cNvPr id="50" name="MainTopic"/>
            <p:cNvSpPr/>
            <p:nvPr/>
          </p:nvSpPr>
          <p:spPr>
            <a:xfrm>
              <a:off x="5544800" y="2425800"/>
              <a:ext cx="805600" cy="311600"/>
            </a:xfrm>
            <a:custGeom>
              <a:avLst/>
              <a:gdLst>
                <a:gd name="rtl" fmla="*/ 131480 w 805600"/>
                <a:gd name="rtt" fmla="*/ 56620 h 311600"/>
                <a:gd name="rtr" fmla="*/ 671080 w 805600"/>
                <a:gd name="rtb" fmla="*/ 246620 h 311600"/>
              </a:gdLst>
              <a:ahLst/>
              <a:cxnLst/>
              <a:rect l="rtl" t="rtt" r="rtr" b="rtb"/>
              <a:pathLst>
                <a:path w="805600" h="311600">
                  <a:moveTo>
                    <a:pt x="30400" y="0"/>
                  </a:moveTo>
                  <a:lnTo>
                    <a:pt x="775200" y="0"/>
                  </a:lnTo>
                  <a:cubicBezTo>
                    <a:pt x="791981" y="0"/>
                    <a:pt x="805600" y="13619"/>
                    <a:pt x="805600" y="30400"/>
                  </a:cubicBezTo>
                  <a:lnTo>
                    <a:pt x="805600" y="281200"/>
                  </a:lnTo>
                  <a:cubicBezTo>
                    <a:pt x="805600" y="297981"/>
                    <a:pt x="791981" y="311600"/>
                    <a:pt x="775200" y="311600"/>
                  </a:cubicBezTo>
                  <a:lnTo>
                    <a:pt x="30400" y="311600"/>
                  </a:lnTo>
                  <a:cubicBezTo>
                    <a:pt x="13619" y="311600"/>
                    <a:pt x="0" y="297981"/>
                    <a:pt x="0" y="281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Jenkins</a:t>
              </a:r>
            </a:p>
          </p:txBody>
        </p:sp>
        <p:sp>
          <p:nvSpPr>
            <p:cNvPr id="51" name="MainTopic"/>
            <p:cNvSpPr/>
            <p:nvPr/>
          </p:nvSpPr>
          <p:spPr>
            <a:xfrm>
              <a:off x="5544800" y="2988200"/>
              <a:ext cx="851200" cy="311600"/>
            </a:xfrm>
            <a:custGeom>
              <a:avLst/>
              <a:gdLst>
                <a:gd name="rtl" fmla="*/ 131480 w 851200"/>
                <a:gd name="rtt" fmla="*/ 56620 h 311600"/>
                <a:gd name="rtr" fmla="*/ 716680 w 851200"/>
                <a:gd name="rtb" fmla="*/ 246620 h 311600"/>
              </a:gdLst>
              <a:ahLst/>
              <a:cxnLst/>
              <a:rect l="rtl" t="rtt" r="rtr" b="rtb"/>
              <a:pathLst>
                <a:path w="851200" h="311600">
                  <a:moveTo>
                    <a:pt x="30400" y="0"/>
                  </a:moveTo>
                  <a:lnTo>
                    <a:pt x="820800" y="0"/>
                  </a:lnTo>
                  <a:cubicBezTo>
                    <a:pt x="837581" y="0"/>
                    <a:pt x="851200" y="13619"/>
                    <a:pt x="851200" y="30400"/>
                  </a:cubicBezTo>
                  <a:lnTo>
                    <a:pt x="851200" y="281200"/>
                  </a:lnTo>
                  <a:cubicBezTo>
                    <a:pt x="851200" y="297981"/>
                    <a:pt x="837581" y="311600"/>
                    <a:pt x="820800" y="311600"/>
                  </a:cubicBezTo>
                  <a:lnTo>
                    <a:pt x="30400" y="311600"/>
                  </a:lnTo>
                  <a:cubicBezTo>
                    <a:pt x="13619" y="311600"/>
                    <a:pt x="0" y="297981"/>
                    <a:pt x="0" y="281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Teamcit</a:t>
              </a:r>
            </a:p>
          </p:txBody>
        </p:sp>
        <p:sp>
          <p:nvSpPr>
            <p:cNvPr id="52" name="MainTopic"/>
            <p:cNvSpPr/>
            <p:nvPr/>
          </p:nvSpPr>
          <p:spPr>
            <a:xfrm>
              <a:off x="5544800" y="4113000"/>
              <a:ext cx="630800" cy="319200"/>
            </a:xfrm>
            <a:custGeom>
              <a:avLst/>
              <a:gdLst>
                <a:gd name="rtl" fmla="*/ 131480 w 630800"/>
                <a:gd name="rtt" fmla="*/ 67640 h 319200"/>
                <a:gd name="rtr" fmla="*/ 496280 w 630800"/>
                <a:gd name="rtb" fmla="*/ 265240 h 319200"/>
              </a:gdLst>
              <a:ahLst/>
              <a:cxnLst/>
              <a:rect l="rtl" t="rtt" r="rtr" b="rtb"/>
              <a:pathLst>
                <a:path w="630800" h="319200">
                  <a:moveTo>
                    <a:pt x="30400" y="0"/>
                  </a:moveTo>
                  <a:lnTo>
                    <a:pt x="600400" y="0"/>
                  </a:lnTo>
                  <a:cubicBezTo>
                    <a:pt x="617181" y="0"/>
                    <a:pt x="630800" y="13619"/>
                    <a:pt x="630800" y="30400"/>
                  </a:cubicBezTo>
                  <a:lnTo>
                    <a:pt x="630800" y="288800"/>
                  </a:lnTo>
                  <a:cubicBezTo>
                    <a:pt x="630800" y="305581"/>
                    <a:pt x="617181" y="319200"/>
                    <a:pt x="600400" y="319200"/>
                  </a:cubicBezTo>
                  <a:lnTo>
                    <a:pt x="30400" y="319200"/>
                  </a:lnTo>
                  <a:cubicBezTo>
                    <a:pt x="13619" y="319200"/>
                    <a:pt x="0" y="305581"/>
                    <a:pt x="0" y="2888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 Light" panose="020B0502040204020203" pitchFamily="34" charset="-122"/>
                </a:rPr>
                <a:t>AWS</a:t>
              </a:r>
            </a:p>
          </p:txBody>
        </p:sp>
        <p:sp>
          <p:nvSpPr>
            <p:cNvPr id="53" name="MainTopic"/>
            <p:cNvSpPr/>
            <p:nvPr/>
          </p:nvSpPr>
          <p:spPr>
            <a:xfrm>
              <a:off x="5544800" y="3550600"/>
              <a:ext cx="874000" cy="311600"/>
            </a:xfrm>
            <a:custGeom>
              <a:avLst/>
              <a:gdLst>
                <a:gd name="rtl" fmla="*/ 131480 w 874000"/>
                <a:gd name="rtt" fmla="*/ 56620 h 311600"/>
                <a:gd name="rtr" fmla="*/ 739480 w 874000"/>
                <a:gd name="rtb" fmla="*/ 246620 h 311600"/>
              </a:gdLst>
              <a:ahLst/>
              <a:cxnLst/>
              <a:rect l="rtl" t="rtt" r="rtr" b="rtb"/>
              <a:pathLst>
                <a:path w="874000" h="311600">
                  <a:moveTo>
                    <a:pt x="30400" y="0"/>
                  </a:moveTo>
                  <a:lnTo>
                    <a:pt x="843600" y="0"/>
                  </a:lnTo>
                  <a:cubicBezTo>
                    <a:pt x="860381" y="0"/>
                    <a:pt x="874000" y="13619"/>
                    <a:pt x="874000" y="30400"/>
                  </a:cubicBezTo>
                  <a:lnTo>
                    <a:pt x="874000" y="281200"/>
                  </a:lnTo>
                  <a:cubicBezTo>
                    <a:pt x="874000" y="297981"/>
                    <a:pt x="860381" y="311600"/>
                    <a:pt x="843600" y="311600"/>
                  </a:cubicBezTo>
                  <a:lnTo>
                    <a:pt x="30400" y="311600"/>
                  </a:lnTo>
                  <a:cubicBezTo>
                    <a:pt x="13619" y="311600"/>
                    <a:pt x="0" y="297981"/>
                    <a:pt x="0" y="281200"/>
                  </a:cubicBezTo>
                  <a:lnTo>
                    <a:pt x="0" y="30400"/>
                  </a:lnTo>
                  <a:cubicBezTo>
                    <a:pt x="0" y="13619"/>
                    <a:pt x="13619" y="0"/>
                    <a:pt x="30400" y="0"/>
                  </a:cubicBezTo>
                  <a:close/>
                </a:path>
              </a:pathLst>
            </a:custGeom>
            <a:solidFill>
              <a:srgbClr val="F5F9FE"/>
            </a:solidFill>
            <a:ln w="7600" cap="flat">
              <a:solidFill>
                <a:srgbClr val="4486B1"/>
              </a:solidFill>
              <a:round/>
            </a:ln>
          </p:spPr>
          <p:txBody>
            <a:bodyPr wrap="none" lIns="0" tIns="0" rIns="0" bIns="22500" rtlCol="0" anchor="ctr"/>
            <a:lstStyle/>
            <a:p>
              <a:pPr algn="ctr"/>
              <a:r>
                <a:rPr sz="1400">
                  <a:solidFill>
                    <a:srgbClr val="303030"/>
                  </a:solidFill>
                  <a:latin typeface="微软雅黑" panose="020B0503020204020204" charset="-122"/>
                </a:rPr>
                <a:t>Circle CI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4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822286" y="2106462"/>
            <a:ext cx="2417767" cy="2417767"/>
            <a:chOff x="1333500" y="1581150"/>
            <a:chExt cx="1981200" cy="1981200"/>
          </a:xfrm>
        </p:grpSpPr>
        <p:sp>
          <p:nvSpPr>
            <p:cNvPr id="5" name="Diamond 4"/>
            <p:cNvSpPr/>
            <p:nvPr/>
          </p:nvSpPr>
          <p:spPr>
            <a:xfrm>
              <a:off x="1333500" y="1581150"/>
              <a:ext cx="1981200" cy="1981200"/>
            </a:xfrm>
            <a:prstGeom prst="diamond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2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1" name="Freeform 101"/>
            <p:cNvSpPr>
              <a:spLocks noEditPoints="1"/>
            </p:cNvSpPr>
            <p:nvPr/>
          </p:nvSpPr>
          <p:spPr bwMode="auto">
            <a:xfrm>
              <a:off x="2123770" y="2386412"/>
              <a:ext cx="400660" cy="370676"/>
            </a:xfrm>
            <a:custGeom>
              <a:avLst/>
              <a:gdLst/>
              <a:ahLst/>
              <a:cxnLst>
                <a:cxn ang="0">
                  <a:pos x="39" y="36"/>
                </a:cxn>
                <a:cxn ang="0">
                  <a:pos x="41" y="44"/>
                </a:cxn>
                <a:cxn ang="0">
                  <a:pos x="35" y="50"/>
                </a:cxn>
                <a:cxn ang="0">
                  <a:pos x="27" y="53"/>
                </a:cxn>
                <a:cxn ang="0">
                  <a:pos x="18" y="53"/>
                </a:cxn>
                <a:cxn ang="0">
                  <a:pos x="11" y="50"/>
                </a:cxn>
                <a:cxn ang="0">
                  <a:pos x="4" y="44"/>
                </a:cxn>
                <a:cxn ang="0">
                  <a:pos x="6" y="36"/>
                </a:cxn>
                <a:cxn ang="0">
                  <a:pos x="0" y="28"/>
                </a:cxn>
                <a:cxn ang="0">
                  <a:pos x="7" y="23"/>
                </a:cxn>
                <a:cxn ang="0">
                  <a:pos x="4" y="18"/>
                </a:cxn>
                <a:cxn ang="0">
                  <a:pos x="15" y="16"/>
                </a:cxn>
                <a:cxn ang="0">
                  <a:pos x="19" y="8"/>
                </a:cxn>
                <a:cxn ang="0">
                  <a:pos x="28" y="15"/>
                </a:cxn>
                <a:cxn ang="0">
                  <a:pos x="35" y="12"/>
                </a:cxn>
                <a:cxn ang="0">
                  <a:pos x="41" y="19"/>
                </a:cxn>
                <a:cxn ang="0">
                  <a:pos x="45" y="27"/>
                </a:cxn>
                <a:cxn ang="0">
                  <a:pos x="23" y="22"/>
                </a:cxn>
                <a:cxn ang="0">
                  <a:pos x="32" y="31"/>
                </a:cxn>
                <a:cxn ang="0">
                  <a:pos x="63" y="16"/>
                </a:cxn>
                <a:cxn ang="0">
                  <a:pos x="64" y="24"/>
                </a:cxn>
                <a:cxn ang="0">
                  <a:pos x="55" y="22"/>
                </a:cxn>
                <a:cxn ang="0">
                  <a:pos x="46" y="24"/>
                </a:cxn>
                <a:cxn ang="0">
                  <a:pos x="46" y="16"/>
                </a:cxn>
                <a:cxn ang="0">
                  <a:pos x="46" y="9"/>
                </a:cxn>
                <a:cxn ang="0">
                  <a:pos x="46" y="2"/>
                </a:cxn>
                <a:cxn ang="0">
                  <a:pos x="55" y="4"/>
                </a:cxn>
                <a:cxn ang="0">
                  <a:pos x="59" y="0"/>
                </a:cxn>
                <a:cxn ang="0">
                  <a:pos x="62" y="7"/>
                </a:cxn>
                <a:cxn ang="0">
                  <a:pos x="68" y="15"/>
                </a:cxn>
                <a:cxn ang="0">
                  <a:pos x="62" y="55"/>
                </a:cxn>
                <a:cxn ang="0">
                  <a:pos x="59" y="63"/>
                </a:cxn>
                <a:cxn ang="0">
                  <a:pos x="54" y="59"/>
                </a:cxn>
                <a:cxn ang="0">
                  <a:pos x="45" y="60"/>
                </a:cxn>
                <a:cxn ang="0">
                  <a:pos x="41" y="52"/>
                </a:cxn>
                <a:cxn ang="0">
                  <a:pos x="47" y="44"/>
                </a:cxn>
                <a:cxn ang="0">
                  <a:pos x="50" y="36"/>
                </a:cxn>
                <a:cxn ang="0">
                  <a:pos x="56" y="40"/>
                </a:cxn>
                <a:cxn ang="0">
                  <a:pos x="64" y="39"/>
                </a:cxn>
                <a:cxn ang="0">
                  <a:pos x="63" y="46"/>
                </a:cxn>
                <a:cxn ang="0">
                  <a:pos x="55" y="8"/>
                </a:cxn>
                <a:cxn ang="0">
                  <a:pos x="59" y="13"/>
                </a:cxn>
                <a:cxn ang="0">
                  <a:pos x="50" y="49"/>
                </a:cxn>
                <a:cxn ang="0">
                  <a:pos x="55" y="45"/>
                </a:cxn>
              </a:cxnLst>
              <a:rect l="0" t="0" r="r" b="b"/>
              <a:pathLst>
                <a:path w="68" h="63">
                  <a:moveTo>
                    <a:pt x="45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8" y="38"/>
                    <a:pt x="38" y="39"/>
                  </a:cubicBezTo>
                  <a:cubicBezTo>
                    <a:pt x="39" y="41"/>
                    <a:pt x="40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4"/>
                    <a:pt x="41" y="44"/>
                    <a:pt x="41" y="45"/>
                  </a:cubicBezTo>
                  <a:cubicBezTo>
                    <a:pt x="40" y="46"/>
                    <a:pt x="36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47"/>
                    <a:pt x="29" y="47"/>
                    <a:pt x="28" y="48"/>
                  </a:cubicBezTo>
                  <a:cubicBezTo>
                    <a:pt x="28" y="49"/>
                    <a:pt x="27" y="51"/>
                    <a:pt x="27" y="53"/>
                  </a:cubicBezTo>
                  <a:cubicBezTo>
                    <a:pt x="27" y="54"/>
                    <a:pt x="26" y="54"/>
                    <a:pt x="26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8" y="54"/>
                    <a:pt x="18" y="5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9" y="50"/>
                    <a:pt x="9" y="50"/>
                  </a:cubicBezTo>
                  <a:cubicBezTo>
                    <a:pt x="8" y="49"/>
                    <a:pt x="4" y="45"/>
                    <a:pt x="4" y="44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5" y="42"/>
                    <a:pt x="6" y="41"/>
                    <a:pt x="7" y="39"/>
                  </a:cubicBezTo>
                  <a:cubicBezTo>
                    <a:pt x="7" y="38"/>
                    <a:pt x="6" y="37"/>
                    <a:pt x="6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7" y="24"/>
                    <a:pt x="7" y="23"/>
                  </a:cubicBezTo>
                  <a:cubicBezTo>
                    <a:pt x="6" y="22"/>
                    <a:pt x="5" y="20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9" y="12"/>
                    <a:pt x="10" y="12"/>
                  </a:cubicBezTo>
                  <a:cubicBezTo>
                    <a:pt x="10" y="12"/>
                    <a:pt x="10" y="12"/>
                    <a:pt x="11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7" y="15"/>
                  </a:cubicBezTo>
                  <a:cubicBezTo>
                    <a:pt x="18" y="13"/>
                    <a:pt x="18" y="11"/>
                    <a:pt x="18" y="9"/>
                  </a:cubicBezTo>
                  <a:cubicBezTo>
                    <a:pt x="18" y="9"/>
                    <a:pt x="19" y="8"/>
                    <a:pt x="19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9"/>
                    <a:pt x="27" y="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5"/>
                    <a:pt x="30" y="15"/>
                    <a:pt x="31" y="1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7" y="13"/>
                    <a:pt x="41" y="17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0"/>
                    <a:pt x="39" y="22"/>
                    <a:pt x="38" y="23"/>
                  </a:cubicBezTo>
                  <a:cubicBezTo>
                    <a:pt x="38" y="24"/>
                    <a:pt x="39" y="25"/>
                    <a:pt x="39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8"/>
                  </a:cubicBezTo>
                  <a:lnTo>
                    <a:pt x="45" y="35"/>
                  </a:lnTo>
                  <a:close/>
                  <a:moveTo>
                    <a:pt x="23" y="22"/>
                  </a:moveTo>
                  <a:cubicBezTo>
                    <a:pt x="18" y="22"/>
                    <a:pt x="13" y="26"/>
                    <a:pt x="13" y="31"/>
                  </a:cubicBezTo>
                  <a:cubicBezTo>
                    <a:pt x="13" y="36"/>
                    <a:pt x="18" y="40"/>
                    <a:pt x="23" y="40"/>
                  </a:cubicBezTo>
                  <a:cubicBezTo>
                    <a:pt x="28" y="40"/>
                    <a:pt x="32" y="36"/>
                    <a:pt x="32" y="31"/>
                  </a:cubicBezTo>
                  <a:cubicBezTo>
                    <a:pt x="32" y="26"/>
                    <a:pt x="28" y="22"/>
                    <a:pt x="23" y="22"/>
                  </a:cubicBezTo>
                  <a:close/>
                  <a:moveTo>
                    <a:pt x="68" y="15"/>
                  </a:moveTo>
                  <a:cubicBezTo>
                    <a:pt x="68" y="16"/>
                    <a:pt x="64" y="16"/>
                    <a:pt x="63" y="16"/>
                  </a:cubicBezTo>
                  <a:cubicBezTo>
                    <a:pt x="63" y="17"/>
                    <a:pt x="62" y="18"/>
                    <a:pt x="62" y="18"/>
                  </a:cubicBezTo>
                  <a:cubicBezTo>
                    <a:pt x="62" y="19"/>
                    <a:pt x="64" y="23"/>
                    <a:pt x="64" y="23"/>
                  </a:cubicBezTo>
                  <a:cubicBezTo>
                    <a:pt x="64" y="23"/>
                    <a:pt x="64" y="23"/>
                    <a:pt x="64" y="24"/>
                  </a:cubicBezTo>
                  <a:cubicBezTo>
                    <a:pt x="63" y="24"/>
                    <a:pt x="59" y="26"/>
                    <a:pt x="59" y="26"/>
                  </a:cubicBezTo>
                  <a:cubicBezTo>
                    <a:pt x="59" y="26"/>
                    <a:pt x="56" y="22"/>
                    <a:pt x="56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0" y="26"/>
                    <a:pt x="50" y="26"/>
                  </a:cubicBezTo>
                  <a:cubicBezTo>
                    <a:pt x="50" y="26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7" y="19"/>
                    <a:pt x="47" y="18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5" y="16"/>
                    <a:pt x="41" y="16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5" y="9"/>
                    <a:pt x="46" y="9"/>
                  </a:cubicBezTo>
                  <a:cubicBezTo>
                    <a:pt x="46" y="9"/>
                    <a:pt x="47" y="8"/>
                    <a:pt x="47" y="7"/>
                  </a:cubicBezTo>
                  <a:cubicBezTo>
                    <a:pt x="47" y="7"/>
                    <a:pt x="45" y="3"/>
                    <a:pt x="45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2"/>
                    <a:pt x="50" y="0"/>
                    <a:pt x="50" y="0"/>
                  </a:cubicBezTo>
                  <a:cubicBezTo>
                    <a:pt x="50" y="0"/>
                    <a:pt x="53" y="3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5" y="4"/>
                    <a:pt x="56" y="4"/>
                  </a:cubicBezTo>
                  <a:cubicBezTo>
                    <a:pt x="57" y="2"/>
                    <a:pt x="58" y="1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2" y="7"/>
                    <a:pt x="62" y="7"/>
                  </a:cubicBezTo>
                  <a:cubicBezTo>
                    <a:pt x="62" y="8"/>
                    <a:pt x="63" y="9"/>
                    <a:pt x="63" y="9"/>
                  </a:cubicBezTo>
                  <a:cubicBezTo>
                    <a:pt x="64" y="9"/>
                    <a:pt x="68" y="10"/>
                    <a:pt x="68" y="10"/>
                  </a:cubicBezTo>
                  <a:lnTo>
                    <a:pt x="68" y="15"/>
                  </a:lnTo>
                  <a:close/>
                  <a:moveTo>
                    <a:pt x="68" y="52"/>
                  </a:moveTo>
                  <a:cubicBezTo>
                    <a:pt x="68" y="52"/>
                    <a:pt x="64" y="53"/>
                    <a:pt x="63" y="53"/>
                  </a:cubicBezTo>
                  <a:cubicBezTo>
                    <a:pt x="63" y="54"/>
                    <a:pt x="62" y="54"/>
                    <a:pt x="62" y="55"/>
                  </a:cubicBezTo>
                  <a:cubicBezTo>
                    <a:pt x="62" y="56"/>
                    <a:pt x="64" y="59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59" y="63"/>
                    <a:pt x="59" y="63"/>
                  </a:cubicBezTo>
                  <a:cubicBezTo>
                    <a:pt x="59" y="63"/>
                    <a:pt x="56" y="59"/>
                    <a:pt x="56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3" y="59"/>
                    <a:pt x="50" y="63"/>
                    <a:pt x="50" y="63"/>
                  </a:cubicBezTo>
                  <a:cubicBezTo>
                    <a:pt x="50" y="63"/>
                    <a:pt x="46" y="60"/>
                    <a:pt x="46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59"/>
                    <a:pt x="47" y="56"/>
                    <a:pt x="47" y="55"/>
                  </a:cubicBezTo>
                  <a:cubicBezTo>
                    <a:pt x="47" y="54"/>
                    <a:pt x="46" y="54"/>
                    <a:pt x="46" y="53"/>
                  </a:cubicBezTo>
                  <a:cubicBezTo>
                    <a:pt x="45" y="53"/>
                    <a:pt x="41" y="52"/>
                    <a:pt x="41" y="52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6"/>
                    <a:pt x="45" y="46"/>
                    <a:pt x="46" y="46"/>
                  </a:cubicBezTo>
                  <a:cubicBezTo>
                    <a:pt x="46" y="45"/>
                    <a:pt x="47" y="45"/>
                    <a:pt x="47" y="44"/>
                  </a:cubicBezTo>
                  <a:cubicBezTo>
                    <a:pt x="47" y="43"/>
                    <a:pt x="45" y="40"/>
                    <a:pt x="45" y="39"/>
                  </a:cubicBezTo>
                  <a:cubicBezTo>
                    <a:pt x="45" y="39"/>
                    <a:pt x="45" y="39"/>
                    <a:pt x="46" y="39"/>
                  </a:cubicBezTo>
                  <a:cubicBezTo>
                    <a:pt x="46" y="39"/>
                    <a:pt x="50" y="36"/>
                    <a:pt x="50" y="36"/>
                  </a:cubicBezTo>
                  <a:cubicBezTo>
                    <a:pt x="50" y="36"/>
                    <a:pt x="53" y="40"/>
                    <a:pt x="54" y="40"/>
                  </a:cubicBezTo>
                  <a:cubicBezTo>
                    <a:pt x="54" y="40"/>
                    <a:pt x="54" y="40"/>
                    <a:pt x="55" y="40"/>
                  </a:cubicBezTo>
                  <a:cubicBezTo>
                    <a:pt x="55" y="40"/>
                    <a:pt x="55" y="40"/>
                    <a:pt x="56" y="40"/>
                  </a:cubicBezTo>
                  <a:cubicBezTo>
                    <a:pt x="57" y="39"/>
                    <a:pt x="58" y="38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63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40"/>
                    <a:pt x="62" y="43"/>
                    <a:pt x="62" y="44"/>
                  </a:cubicBezTo>
                  <a:cubicBezTo>
                    <a:pt x="62" y="45"/>
                    <a:pt x="63" y="45"/>
                    <a:pt x="63" y="46"/>
                  </a:cubicBezTo>
                  <a:cubicBezTo>
                    <a:pt x="64" y="46"/>
                    <a:pt x="68" y="46"/>
                    <a:pt x="68" y="47"/>
                  </a:cubicBezTo>
                  <a:lnTo>
                    <a:pt x="68" y="52"/>
                  </a:lnTo>
                  <a:close/>
                  <a:moveTo>
                    <a:pt x="55" y="8"/>
                  </a:moveTo>
                  <a:cubicBezTo>
                    <a:pt x="52" y="8"/>
                    <a:pt x="50" y="10"/>
                    <a:pt x="50" y="13"/>
                  </a:cubicBezTo>
                  <a:cubicBezTo>
                    <a:pt x="50" y="15"/>
                    <a:pt x="52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7" y="8"/>
                    <a:pt x="55" y="8"/>
                  </a:cubicBezTo>
                  <a:close/>
                  <a:moveTo>
                    <a:pt x="55" y="45"/>
                  </a:moveTo>
                  <a:cubicBezTo>
                    <a:pt x="52" y="45"/>
                    <a:pt x="50" y="47"/>
                    <a:pt x="50" y="49"/>
                  </a:cubicBezTo>
                  <a:cubicBezTo>
                    <a:pt x="50" y="52"/>
                    <a:pt x="52" y="54"/>
                    <a:pt x="55" y="54"/>
                  </a:cubicBezTo>
                  <a:cubicBezTo>
                    <a:pt x="57" y="54"/>
                    <a:pt x="59" y="52"/>
                    <a:pt x="59" y="49"/>
                  </a:cubicBezTo>
                  <a:cubicBezTo>
                    <a:pt x="59" y="47"/>
                    <a:pt x="57" y="45"/>
                    <a:pt x="55" y="45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589" tIns="55795" rIns="111589" bIns="55795" numCol="1" anchor="t" anchorCtr="0" compatLnSpc="1">
              <a:prstTxWarp prst="textNoShape">
                <a:avLst/>
              </a:prstTxWarp>
            </a:bodyPr>
            <a:lstStyle/>
            <a:p>
              <a:endParaRPr lang="en-US" sz="1562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65507" y="2199453"/>
            <a:ext cx="2417767" cy="2417767"/>
            <a:chOff x="2832100" y="1657350"/>
            <a:chExt cx="1981200" cy="1981200"/>
          </a:xfrm>
        </p:grpSpPr>
        <p:sp>
          <p:nvSpPr>
            <p:cNvPr id="6" name="Diamond 5"/>
            <p:cNvSpPr/>
            <p:nvPr/>
          </p:nvSpPr>
          <p:spPr>
            <a:xfrm>
              <a:off x="2832100" y="1657350"/>
              <a:ext cx="1981200" cy="1981200"/>
            </a:xfrm>
            <a:prstGeom prst="diamond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2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" name="Freeform 160"/>
            <p:cNvSpPr>
              <a:spLocks noEditPoints="1"/>
            </p:cNvSpPr>
            <p:nvPr/>
          </p:nvSpPr>
          <p:spPr bwMode="auto">
            <a:xfrm>
              <a:off x="3633272" y="2499406"/>
              <a:ext cx="378856" cy="297088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5" y="13"/>
                </a:cxn>
                <a:cxn ang="0">
                  <a:pos x="3" y="13"/>
                </a:cxn>
                <a:cxn ang="0">
                  <a:pos x="0" y="10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5" y="0"/>
                </a:cxn>
                <a:cxn ang="0">
                  <a:pos x="18" y="3"/>
                </a:cxn>
                <a:cxn ang="0">
                  <a:pos x="18" y="10"/>
                </a:cxn>
                <a:cxn ang="0">
                  <a:pos x="18" y="28"/>
                </a:cxn>
                <a:cxn ang="0">
                  <a:pos x="15" y="32"/>
                </a:cxn>
                <a:cxn ang="0">
                  <a:pos x="3" y="32"/>
                </a:cxn>
                <a:cxn ang="0">
                  <a:pos x="0" y="28"/>
                </a:cxn>
                <a:cxn ang="0">
                  <a:pos x="0" y="21"/>
                </a:cxn>
                <a:cxn ang="0">
                  <a:pos x="3" y="18"/>
                </a:cxn>
                <a:cxn ang="0">
                  <a:pos x="15" y="18"/>
                </a:cxn>
                <a:cxn ang="0">
                  <a:pos x="18" y="21"/>
                </a:cxn>
                <a:cxn ang="0">
                  <a:pos x="18" y="28"/>
                </a:cxn>
                <a:cxn ang="0">
                  <a:pos x="18" y="46"/>
                </a:cxn>
                <a:cxn ang="0">
                  <a:pos x="15" y="50"/>
                </a:cxn>
                <a:cxn ang="0">
                  <a:pos x="3" y="50"/>
                </a:cxn>
                <a:cxn ang="0">
                  <a:pos x="0" y="46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46"/>
                </a:cxn>
                <a:cxn ang="0">
                  <a:pos x="64" y="10"/>
                </a:cxn>
                <a:cxn ang="0">
                  <a:pos x="60" y="13"/>
                </a:cxn>
                <a:cxn ang="0">
                  <a:pos x="26" y="13"/>
                </a:cxn>
                <a:cxn ang="0">
                  <a:pos x="23" y="10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60" y="0"/>
                </a:cxn>
                <a:cxn ang="0">
                  <a:pos x="64" y="3"/>
                </a:cxn>
                <a:cxn ang="0">
                  <a:pos x="64" y="10"/>
                </a:cxn>
                <a:cxn ang="0">
                  <a:pos x="64" y="28"/>
                </a:cxn>
                <a:cxn ang="0">
                  <a:pos x="60" y="32"/>
                </a:cxn>
                <a:cxn ang="0">
                  <a:pos x="26" y="32"/>
                </a:cxn>
                <a:cxn ang="0">
                  <a:pos x="23" y="28"/>
                </a:cxn>
                <a:cxn ang="0">
                  <a:pos x="23" y="21"/>
                </a:cxn>
                <a:cxn ang="0">
                  <a:pos x="26" y="18"/>
                </a:cxn>
                <a:cxn ang="0">
                  <a:pos x="60" y="18"/>
                </a:cxn>
                <a:cxn ang="0">
                  <a:pos x="64" y="21"/>
                </a:cxn>
                <a:cxn ang="0">
                  <a:pos x="64" y="28"/>
                </a:cxn>
                <a:cxn ang="0">
                  <a:pos x="64" y="46"/>
                </a:cxn>
                <a:cxn ang="0">
                  <a:pos x="60" y="50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46"/>
                </a:cxn>
              </a:cxnLst>
              <a:rect l="0" t="0" r="r" b="b"/>
              <a:pathLst>
                <a:path w="64" h="50">
                  <a:moveTo>
                    <a:pt x="18" y="10"/>
                  </a:moveTo>
                  <a:cubicBezTo>
                    <a:pt x="18" y="12"/>
                    <a:pt x="17" y="13"/>
                    <a:pt x="15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2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1"/>
                    <a:pt x="18" y="3"/>
                  </a:cubicBezTo>
                  <a:lnTo>
                    <a:pt x="18" y="10"/>
                  </a:lnTo>
                  <a:close/>
                  <a:moveTo>
                    <a:pt x="18" y="28"/>
                  </a:moveTo>
                  <a:cubicBezTo>
                    <a:pt x="18" y="30"/>
                    <a:pt x="17" y="32"/>
                    <a:pt x="15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0"/>
                    <a:pt x="0" y="2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9"/>
                    <a:pt x="1" y="18"/>
                    <a:pt x="3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7" y="18"/>
                    <a:pt x="18" y="19"/>
                    <a:pt x="18" y="21"/>
                  </a:cubicBezTo>
                  <a:lnTo>
                    <a:pt x="18" y="28"/>
                  </a:lnTo>
                  <a:close/>
                  <a:moveTo>
                    <a:pt x="18" y="46"/>
                  </a:moveTo>
                  <a:cubicBezTo>
                    <a:pt x="18" y="48"/>
                    <a:pt x="17" y="50"/>
                    <a:pt x="1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0"/>
                    <a:pt x="0" y="48"/>
                    <a:pt x="0" y="4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lnTo>
                    <a:pt x="18" y="46"/>
                  </a:lnTo>
                  <a:close/>
                  <a:moveTo>
                    <a:pt x="64" y="10"/>
                  </a:moveTo>
                  <a:cubicBezTo>
                    <a:pt x="64" y="12"/>
                    <a:pt x="62" y="13"/>
                    <a:pt x="60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3" y="12"/>
                    <a:pt x="23" y="1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1"/>
                    <a:pt x="64" y="3"/>
                  </a:cubicBezTo>
                  <a:lnTo>
                    <a:pt x="64" y="10"/>
                  </a:lnTo>
                  <a:close/>
                  <a:moveTo>
                    <a:pt x="64" y="28"/>
                  </a:moveTo>
                  <a:cubicBezTo>
                    <a:pt x="64" y="30"/>
                    <a:pt x="62" y="32"/>
                    <a:pt x="60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2"/>
                    <a:pt x="23" y="30"/>
                    <a:pt x="23" y="2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19"/>
                    <a:pt x="24" y="18"/>
                    <a:pt x="26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2" y="18"/>
                    <a:pt x="64" y="19"/>
                    <a:pt x="64" y="21"/>
                  </a:cubicBezTo>
                  <a:lnTo>
                    <a:pt x="64" y="28"/>
                  </a:lnTo>
                  <a:close/>
                  <a:moveTo>
                    <a:pt x="64" y="46"/>
                  </a:moveTo>
                  <a:cubicBezTo>
                    <a:pt x="64" y="48"/>
                    <a:pt x="62" y="50"/>
                    <a:pt x="60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4" y="50"/>
                    <a:pt x="23" y="48"/>
                    <a:pt x="23" y="46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46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589" tIns="55795" rIns="111589" bIns="55795" numCol="1" anchor="t" anchorCtr="0" compatLnSpc="1">
              <a:prstTxWarp prst="textNoShape">
                <a:avLst/>
              </a:prstTxWarp>
            </a:bodyPr>
            <a:lstStyle/>
            <a:p>
              <a:endParaRPr lang="en-US" sz="1562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908726" y="2168456"/>
            <a:ext cx="2417767" cy="2417767"/>
            <a:chOff x="4330700" y="1631950"/>
            <a:chExt cx="1981200" cy="1981200"/>
          </a:xfrm>
        </p:grpSpPr>
        <p:sp>
          <p:nvSpPr>
            <p:cNvPr id="7" name="Diamond 6"/>
            <p:cNvSpPr/>
            <p:nvPr/>
          </p:nvSpPr>
          <p:spPr>
            <a:xfrm>
              <a:off x="4330700" y="1631950"/>
              <a:ext cx="1981200" cy="1981200"/>
            </a:xfrm>
            <a:prstGeom prst="diamond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2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" name="Freeform 145"/>
            <p:cNvSpPr>
              <a:spLocks/>
            </p:cNvSpPr>
            <p:nvPr/>
          </p:nvSpPr>
          <p:spPr bwMode="auto">
            <a:xfrm>
              <a:off x="5133236" y="2460378"/>
              <a:ext cx="376128" cy="324344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589" tIns="55795" rIns="111589" bIns="55795" numCol="1" anchor="t" anchorCtr="0" compatLnSpc="1">
              <a:prstTxWarp prst="textNoShape">
                <a:avLst/>
              </a:prstTxWarp>
            </a:bodyPr>
            <a:lstStyle/>
            <a:p>
              <a:endParaRPr lang="en-US" sz="1562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951948" y="2137459"/>
            <a:ext cx="2417767" cy="2417767"/>
            <a:chOff x="5829300" y="1606550"/>
            <a:chExt cx="1981200" cy="1981200"/>
          </a:xfrm>
        </p:grpSpPr>
        <p:sp>
          <p:nvSpPr>
            <p:cNvPr id="8" name="Diamond 7"/>
            <p:cNvSpPr/>
            <p:nvPr/>
          </p:nvSpPr>
          <p:spPr>
            <a:xfrm>
              <a:off x="5829300" y="1606550"/>
              <a:ext cx="1981200" cy="1981200"/>
            </a:xfrm>
            <a:prstGeom prst="diamond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2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0" name="Freeform 56"/>
            <p:cNvSpPr>
              <a:spLocks noEditPoints="1"/>
            </p:cNvSpPr>
            <p:nvPr/>
          </p:nvSpPr>
          <p:spPr bwMode="auto">
            <a:xfrm>
              <a:off x="6630473" y="2407723"/>
              <a:ext cx="378854" cy="378854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3" y="44"/>
                </a:cxn>
                <a:cxn ang="0">
                  <a:pos x="33" y="64"/>
                </a:cxn>
                <a:cxn ang="0">
                  <a:pos x="32" y="64"/>
                </a:cxn>
                <a:cxn ang="0">
                  <a:pos x="30" y="64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0" y="1"/>
                </a:cxn>
                <a:cxn ang="0">
                  <a:pos x="32" y="0"/>
                </a:cxn>
                <a:cxn ang="0">
                  <a:pos x="33" y="1"/>
                </a:cxn>
                <a:cxn ang="0">
                  <a:pos x="63" y="20"/>
                </a:cxn>
                <a:cxn ang="0">
                  <a:pos x="64" y="23"/>
                </a:cxn>
                <a:cxn ang="0">
                  <a:pos x="64" y="42"/>
                </a:cxn>
                <a:cxn ang="0">
                  <a:pos x="12" y="32"/>
                </a:cxn>
                <a:cxn ang="0">
                  <a:pos x="5" y="28"/>
                </a:cxn>
                <a:cxn ang="0">
                  <a:pos x="5" y="37"/>
                </a:cxn>
                <a:cxn ang="0">
                  <a:pos x="12" y="32"/>
                </a:cxn>
                <a:cxn ang="0">
                  <a:pos x="29" y="21"/>
                </a:cxn>
                <a:cxn ang="0">
                  <a:pos x="29" y="8"/>
                </a:cxn>
                <a:cxn ang="0">
                  <a:pos x="7" y="23"/>
                </a:cxn>
                <a:cxn ang="0">
                  <a:pos x="17" y="29"/>
                </a:cxn>
                <a:cxn ang="0">
                  <a:pos x="29" y="21"/>
                </a:cxn>
                <a:cxn ang="0">
                  <a:pos x="29" y="56"/>
                </a:cxn>
                <a:cxn ang="0">
                  <a:pos x="29" y="44"/>
                </a:cxn>
                <a:cxn ang="0">
                  <a:pos x="17" y="36"/>
                </a:cxn>
                <a:cxn ang="0">
                  <a:pos x="7" y="42"/>
                </a:cxn>
                <a:cxn ang="0">
                  <a:pos x="29" y="56"/>
                </a:cxn>
                <a:cxn ang="0">
                  <a:pos x="41" y="32"/>
                </a:cxn>
                <a:cxn ang="0">
                  <a:pos x="32" y="26"/>
                </a:cxn>
                <a:cxn ang="0">
                  <a:pos x="22" y="32"/>
                </a:cxn>
                <a:cxn ang="0">
                  <a:pos x="32" y="39"/>
                </a:cxn>
                <a:cxn ang="0">
                  <a:pos x="41" y="32"/>
                </a:cxn>
                <a:cxn ang="0">
                  <a:pos x="56" y="23"/>
                </a:cxn>
                <a:cxn ang="0">
                  <a:pos x="35" y="8"/>
                </a:cxn>
                <a:cxn ang="0">
                  <a:pos x="35" y="21"/>
                </a:cxn>
                <a:cxn ang="0">
                  <a:pos x="46" y="29"/>
                </a:cxn>
                <a:cxn ang="0">
                  <a:pos x="56" y="23"/>
                </a:cxn>
                <a:cxn ang="0">
                  <a:pos x="56" y="42"/>
                </a:cxn>
                <a:cxn ang="0">
                  <a:pos x="46" y="36"/>
                </a:cxn>
                <a:cxn ang="0">
                  <a:pos x="35" y="44"/>
                </a:cxn>
                <a:cxn ang="0">
                  <a:pos x="35" y="56"/>
                </a:cxn>
                <a:cxn ang="0">
                  <a:pos x="56" y="42"/>
                </a:cxn>
                <a:cxn ang="0">
                  <a:pos x="58" y="37"/>
                </a:cxn>
                <a:cxn ang="0">
                  <a:pos x="58" y="28"/>
                </a:cxn>
                <a:cxn ang="0">
                  <a:pos x="51" y="32"/>
                </a:cxn>
                <a:cxn ang="0">
                  <a:pos x="58" y="37"/>
                </a:cxn>
              </a:cxnLst>
              <a:rect l="0" t="0" r="r" b="b"/>
              <a:pathLst>
                <a:path w="64" h="64">
                  <a:moveTo>
                    <a:pt x="64" y="42"/>
                  </a:moveTo>
                  <a:cubicBezTo>
                    <a:pt x="64" y="43"/>
                    <a:pt x="63" y="44"/>
                    <a:pt x="63" y="4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4"/>
                    <a:pt x="32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2" y="0"/>
                    <a:pt x="33" y="1"/>
                    <a:pt x="33" y="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2"/>
                    <a:pt x="64" y="23"/>
                  </a:cubicBezTo>
                  <a:lnTo>
                    <a:pt x="64" y="42"/>
                  </a:lnTo>
                  <a:close/>
                  <a:moveTo>
                    <a:pt x="12" y="3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12" y="32"/>
                  </a:lnTo>
                  <a:close/>
                  <a:moveTo>
                    <a:pt x="29" y="21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29" y="21"/>
                  </a:lnTo>
                  <a:close/>
                  <a:moveTo>
                    <a:pt x="29" y="56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29" y="56"/>
                  </a:lnTo>
                  <a:close/>
                  <a:moveTo>
                    <a:pt x="41" y="32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1" y="32"/>
                  </a:lnTo>
                  <a:close/>
                  <a:moveTo>
                    <a:pt x="56" y="23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56" y="23"/>
                  </a:lnTo>
                  <a:close/>
                  <a:moveTo>
                    <a:pt x="56" y="4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56" y="42"/>
                  </a:lnTo>
                  <a:close/>
                  <a:moveTo>
                    <a:pt x="58" y="37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1" y="32"/>
                    <a:pt x="51" y="32"/>
                    <a:pt x="51" y="32"/>
                  </a:cubicBezTo>
                  <a:lnTo>
                    <a:pt x="58" y="37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589" tIns="55795" rIns="111589" bIns="55795" numCol="1" anchor="t" anchorCtr="0" compatLnSpc="1">
              <a:prstTxWarp prst="textNoShape">
                <a:avLst/>
              </a:prstTxWarp>
            </a:bodyPr>
            <a:lstStyle/>
            <a:p>
              <a:endParaRPr lang="en-US" sz="1562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E8944791-ECDC-4D8E-A6CA-D632D2256DE3}"/>
              </a:ext>
            </a:extLst>
          </p:cNvPr>
          <p:cNvSpPr txBox="1"/>
          <p:nvPr/>
        </p:nvSpPr>
        <p:spPr>
          <a:xfrm>
            <a:off x="2165136" y="4727434"/>
            <a:ext cx="17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工作年限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E8944791-ECDC-4D8E-A6CA-D632D2256DE3}"/>
              </a:ext>
            </a:extLst>
          </p:cNvPr>
          <p:cNvSpPr txBox="1"/>
          <p:nvPr/>
        </p:nvSpPr>
        <p:spPr>
          <a:xfrm>
            <a:off x="4210939" y="4727434"/>
            <a:ext cx="17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项目经验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E8944791-ECDC-4D8E-A6CA-D632D2256DE3}"/>
              </a:ext>
            </a:extLst>
          </p:cNvPr>
          <p:cNvSpPr txBox="1"/>
          <p:nvPr/>
        </p:nvSpPr>
        <p:spPr>
          <a:xfrm>
            <a:off x="6256742" y="4727434"/>
            <a:ext cx="17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擅长技术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E8944791-ECDC-4D8E-A6CA-D632D2256DE3}"/>
              </a:ext>
            </a:extLst>
          </p:cNvPr>
          <p:cNvSpPr txBox="1"/>
          <p:nvPr/>
        </p:nvSpPr>
        <p:spPr>
          <a:xfrm>
            <a:off x="8299964" y="4727434"/>
            <a:ext cx="17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综合考虑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简历的筛选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02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F2AD4A0-E4F8-41EA-9D4C-B6B2F8E1F1AC}"/>
              </a:ext>
            </a:extLst>
          </p:cNvPr>
          <p:cNvSpPr txBox="1"/>
          <p:nvPr/>
        </p:nvSpPr>
        <p:spPr>
          <a:xfrm>
            <a:off x="762146" y="1976716"/>
            <a:ext cx="434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800" b="1" dirty="0">
                <a:solidFill>
                  <a:srgbClr val="4F81BD"/>
                </a:solidFill>
              </a:rPr>
              <a:t>PART  FOUR</a:t>
            </a:r>
            <a:endParaRPr lang="zh-CN" altLang="en-US" sz="4800" b="1" dirty="0">
              <a:solidFill>
                <a:srgbClr val="4F81BD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AD1E1AE-0CAF-4EAE-8E48-F15CAFB33880}"/>
              </a:ext>
            </a:extLst>
          </p:cNvPr>
          <p:cNvSpPr txBox="1"/>
          <p:nvPr/>
        </p:nvSpPr>
        <p:spPr>
          <a:xfrm>
            <a:off x="762145" y="2834418"/>
            <a:ext cx="5958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案例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B6EBB73-B8A6-4508-884C-9089EE4219C1}"/>
              </a:ext>
            </a:extLst>
          </p:cNvPr>
          <p:cNvSpPr txBox="1"/>
          <p:nvPr/>
        </p:nvSpPr>
        <p:spPr>
          <a:xfrm>
            <a:off x="762145" y="3788955"/>
            <a:ext cx="601089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kern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以近期招聘简历为主 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9656D800-0995-4ED6-90FF-0DA53070AD5F}"/>
              </a:ext>
            </a:extLst>
          </p:cNvPr>
          <p:cNvCxnSpPr/>
          <p:nvPr/>
        </p:nvCxnSpPr>
        <p:spPr>
          <a:xfrm>
            <a:off x="957130" y="3788955"/>
            <a:ext cx="914400" cy="0"/>
          </a:xfrm>
          <a:prstGeom prst="line">
            <a:avLst/>
          </a:prstGeom>
          <a:ln w="412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平行四边形 6">
            <a:extLst>
              <a:ext uri="{FF2B5EF4-FFF2-40B4-BE49-F238E27FC236}">
                <a16:creationId xmlns:a16="http://schemas.microsoft.com/office/drawing/2014/main" xmlns="" id="{270C5034-9F5C-4224-9956-7CBDD7EC7041}"/>
              </a:ext>
            </a:extLst>
          </p:cNvPr>
          <p:cNvSpPr/>
          <p:nvPr/>
        </p:nvSpPr>
        <p:spPr>
          <a:xfrm rot="19586943">
            <a:off x="6535437" y="2121759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" fmla="*/ 0 w 4606366"/>
              <a:gd name="connsiteY0" fmla="*/ 1274301 h 1274301"/>
              <a:gd name="connsiteX1" fmla="*/ 131438 w 4606366"/>
              <a:gd name="connsiteY1" fmla="*/ 682608 h 1274301"/>
              <a:gd name="connsiteX2" fmla="*/ 318575 w 4606366"/>
              <a:gd name="connsiteY2" fmla="*/ 0 h 1274301"/>
              <a:gd name="connsiteX3" fmla="*/ 4606366 w 4606366"/>
              <a:gd name="connsiteY3" fmla="*/ 0 h 1274301"/>
              <a:gd name="connsiteX4" fmla="*/ 4287791 w 4606366"/>
              <a:gd name="connsiteY4" fmla="*/ 1274301 h 1274301"/>
              <a:gd name="connsiteX5" fmla="*/ 0 w 4606366"/>
              <a:gd name="connsiteY5" fmla="*/ 1274301 h 1274301"/>
              <a:gd name="connsiteX0" fmla="*/ 345969 w 4474928"/>
              <a:gd name="connsiteY0" fmla="*/ 1284331 h 1284331"/>
              <a:gd name="connsiteX1" fmla="*/ 0 w 4474928"/>
              <a:gd name="connsiteY1" fmla="*/ 682608 h 1284331"/>
              <a:gd name="connsiteX2" fmla="*/ 187137 w 4474928"/>
              <a:gd name="connsiteY2" fmla="*/ 0 h 1284331"/>
              <a:gd name="connsiteX3" fmla="*/ 4474928 w 4474928"/>
              <a:gd name="connsiteY3" fmla="*/ 0 h 1284331"/>
              <a:gd name="connsiteX4" fmla="*/ 4156353 w 4474928"/>
              <a:gd name="connsiteY4" fmla="*/ 1274301 h 1284331"/>
              <a:gd name="connsiteX5" fmla="*/ 345969 w 4474928"/>
              <a:gd name="connsiteY5" fmla="*/ 1284331 h 1284331"/>
              <a:gd name="connsiteX0" fmla="*/ 554298 w 4683257"/>
              <a:gd name="connsiteY0" fmla="*/ 1284331 h 1284331"/>
              <a:gd name="connsiteX1" fmla="*/ 0 w 4683257"/>
              <a:gd name="connsiteY1" fmla="*/ 899429 h 1284331"/>
              <a:gd name="connsiteX2" fmla="*/ 395466 w 4683257"/>
              <a:gd name="connsiteY2" fmla="*/ 0 h 1284331"/>
              <a:gd name="connsiteX3" fmla="*/ 4683257 w 4683257"/>
              <a:gd name="connsiteY3" fmla="*/ 0 h 1284331"/>
              <a:gd name="connsiteX4" fmla="*/ 4364682 w 4683257"/>
              <a:gd name="connsiteY4" fmla="*/ 1274301 h 1284331"/>
              <a:gd name="connsiteX5" fmla="*/ 554298 w 4683257"/>
              <a:gd name="connsiteY5" fmla="*/ 1284331 h 1284331"/>
              <a:gd name="connsiteX0" fmla="*/ 408846 w 4683257"/>
              <a:gd name="connsiteY0" fmla="*/ 1284683 h 1284683"/>
              <a:gd name="connsiteX1" fmla="*/ 0 w 4683257"/>
              <a:gd name="connsiteY1" fmla="*/ 899429 h 1284683"/>
              <a:gd name="connsiteX2" fmla="*/ 395466 w 4683257"/>
              <a:gd name="connsiteY2" fmla="*/ 0 h 1284683"/>
              <a:gd name="connsiteX3" fmla="*/ 4683257 w 4683257"/>
              <a:gd name="connsiteY3" fmla="*/ 0 h 1284683"/>
              <a:gd name="connsiteX4" fmla="*/ 4364682 w 4683257"/>
              <a:gd name="connsiteY4" fmla="*/ 1274301 h 1284683"/>
              <a:gd name="connsiteX5" fmla="*/ 408846 w 4683257"/>
              <a:gd name="connsiteY5" fmla="*/ 1284683 h 1284683"/>
              <a:gd name="connsiteX0" fmla="*/ 1459511 w 5733922"/>
              <a:gd name="connsiteY0" fmla="*/ 1287609 h 1287609"/>
              <a:gd name="connsiteX1" fmla="*/ 1050665 w 5733922"/>
              <a:gd name="connsiteY1" fmla="*/ 902355 h 1287609"/>
              <a:gd name="connsiteX2" fmla="*/ 0 w 5733922"/>
              <a:gd name="connsiteY2" fmla="*/ 0 h 1287609"/>
              <a:gd name="connsiteX3" fmla="*/ 5733922 w 5733922"/>
              <a:gd name="connsiteY3" fmla="*/ 2926 h 1287609"/>
              <a:gd name="connsiteX4" fmla="*/ 5415347 w 5733922"/>
              <a:gd name="connsiteY4" fmla="*/ 1277227 h 1287609"/>
              <a:gd name="connsiteX5" fmla="*/ 1459511 w 5733922"/>
              <a:gd name="connsiteY5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0 w 5733922"/>
              <a:gd name="connsiteY2" fmla="*/ 0 h 1287609"/>
              <a:gd name="connsiteX3" fmla="*/ 5733922 w 5733922"/>
              <a:gd name="connsiteY3" fmla="*/ 2926 h 1287609"/>
              <a:gd name="connsiteX4" fmla="*/ 5415347 w 5733922"/>
              <a:gd name="connsiteY4" fmla="*/ 1277227 h 1287609"/>
              <a:gd name="connsiteX5" fmla="*/ 1459511 w 5733922"/>
              <a:gd name="connsiteY5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854662 w 5733922"/>
              <a:gd name="connsiteY2" fmla="*/ 311936 h 1287609"/>
              <a:gd name="connsiteX3" fmla="*/ 0 w 5733922"/>
              <a:gd name="connsiteY3" fmla="*/ 0 h 1287609"/>
              <a:gd name="connsiteX4" fmla="*/ 5733922 w 5733922"/>
              <a:gd name="connsiteY4" fmla="*/ 2926 h 1287609"/>
              <a:gd name="connsiteX5" fmla="*/ 5415347 w 5733922"/>
              <a:gd name="connsiteY5" fmla="*/ 1277227 h 1287609"/>
              <a:gd name="connsiteX6" fmla="*/ 1459511 w 5733922"/>
              <a:gd name="connsiteY6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492945 w 5733922"/>
              <a:gd name="connsiteY2" fmla="*/ 516134 h 1287609"/>
              <a:gd name="connsiteX3" fmla="*/ 0 w 5733922"/>
              <a:gd name="connsiteY3" fmla="*/ 0 h 1287609"/>
              <a:gd name="connsiteX4" fmla="*/ 5733922 w 5733922"/>
              <a:gd name="connsiteY4" fmla="*/ 2926 h 1287609"/>
              <a:gd name="connsiteX5" fmla="*/ 5415347 w 5733922"/>
              <a:gd name="connsiteY5" fmla="*/ 1277227 h 1287609"/>
              <a:gd name="connsiteX6" fmla="*/ 1459511 w 5733922"/>
              <a:gd name="connsiteY6" fmla="*/ 1287609 h 1287609"/>
              <a:gd name="connsiteX0" fmla="*/ 966566 w 5240977"/>
              <a:gd name="connsiteY0" fmla="*/ 1284683 h 1284683"/>
              <a:gd name="connsiteX1" fmla="*/ 1038072 w 5240977"/>
              <a:gd name="connsiteY1" fmla="*/ 541089 h 1284683"/>
              <a:gd name="connsiteX2" fmla="*/ 0 w 5240977"/>
              <a:gd name="connsiteY2" fmla="*/ 513208 h 1284683"/>
              <a:gd name="connsiteX3" fmla="*/ 191133 w 5240977"/>
              <a:gd name="connsiteY3" fmla="*/ 5694 h 1284683"/>
              <a:gd name="connsiteX4" fmla="*/ 5240977 w 5240977"/>
              <a:gd name="connsiteY4" fmla="*/ 0 h 1284683"/>
              <a:gd name="connsiteX5" fmla="*/ 4922402 w 5240977"/>
              <a:gd name="connsiteY5" fmla="*/ 1274301 h 1284683"/>
              <a:gd name="connsiteX6" fmla="*/ 966566 w 5240977"/>
              <a:gd name="connsiteY6" fmla="*/ 1284683 h 1284683"/>
              <a:gd name="connsiteX0" fmla="*/ 1517487 w 5791898"/>
              <a:gd name="connsiteY0" fmla="*/ 1284683 h 1284683"/>
              <a:gd name="connsiteX1" fmla="*/ 1588993 w 5791898"/>
              <a:gd name="connsiteY1" fmla="*/ 541089 h 1284683"/>
              <a:gd name="connsiteX2" fmla="*/ 0 w 5791898"/>
              <a:gd name="connsiteY2" fmla="*/ 509160 h 1284683"/>
              <a:gd name="connsiteX3" fmla="*/ 742054 w 5791898"/>
              <a:gd name="connsiteY3" fmla="*/ 5694 h 1284683"/>
              <a:gd name="connsiteX4" fmla="*/ 5791898 w 5791898"/>
              <a:gd name="connsiteY4" fmla="*/ 0 h 1284683"/>
              <a:gd name="connsiteX5" fmla="*/ 5473323 w 5791898"/>
              <a:gd name="connsiteY5" fmla="*/ 1274301 h 1284683"/>
              <a:gd name="connsiteX6" fmla="*/ 1517487 w 5791898"/>
              <a:gd name="connsiteY6" fmla="*/ 1284683 h 1284683"/>
              <a:gd name="connsiteX0" fmla="*/ 1517487 w 5791898"/>
              <a:gd name="connsiteY0" fmla="*/ 1284683 h 1284683"/>
              <a:gd name="connsiteX1" fmla="*/ 1024276 w 5791898"/>
              <a:gd name="connsiteY1" fmla="*/ 532320 h 1284683"/>
              <a:gd name="connsiteX2" fmla="*/ 0 w 5791898"/>
              <a:gd name="connsiteY2" fmla="*/ 509160 h 1284683"/>
              <a:gd name="connsiteX3" fmla="*/ 742054 w 5791898"/>
              <a:gd name="connsiteY3" fmla="*/ 5694 h 1284683"/>
              <a:gd name="connsiteX4" fmla="*/ 5791898 w 5791898"/>
              <a:gd name="connsiteY4" fmla="*/ 0 h 1284683"/>
              <a:gd name="connsiteX5" fmla="*/ 5473323 w 5791898"/>
              <a:gd name="connsiteY5" fmla="*/ 1274301 h 1284683"/>
              <a:gd name="connsiteX6" fmla="*/ 1517487 w 5791898"/>
              <a:gd name="connsiteY6" fmla="*/ 1284683 h 1284683"/>
              <a:gd name="connsiteX0" fmla="*/ 1517487 w 5797578"/>
              <a:gd name="connsiteY0" fmla="*/ 1278989 h 1278989"/>
              <a:gd name="connsiteX1" fmla="*/ 1024276 w 5797578"/>
              <a:gd name="connsiteY1" fmla="*/ 526626 h 1278989"/>
              <a:gd name="connsiteX2" fmla="*/ 0 w 5797578"/>
              <a:gd name="connsiteY2" fmla="*/ 503466 h 1278989"/>
              <a:gd name="connsiteX3" fmla="*/ 742054 w 5797578"/>
              <a:gd name="connsiteY3" fmla="*/ 0 h 1278989"/>
              <a:gd name="connsiteX4" fmla="*/ 5797578 w 5797578"/>
              <a:gd name="connsiteY4" fmla="*/ 35636 h 1278989"/>
              <a:gd name="connsiteX5" fmla="*/ 5473323 w 5797578"/>
              <a:gd name="connsiteY5" fmla="*/ 1268607 h 1278989"/>
              <a:gd name="connsiteX6" fmla="*/ 1517487 w 5797578"/>
              <a:gd name="connsiteY6" fmla="*/ 1278989 h 127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rgbClr val="DFDFD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xmlns="" id="{B5F2DAC6-4185-46F8-8A9B-2A83540D373E}"/>
              </a:ext>
            </a:extLst>
          </p:cNvPr>
          <p:cNvSpPr/>
          <p:nvPr/>
        </p:nvSpPr>
        <p:spPr>
          <a:xfrm rot="8681015">
            <a:off x="8162044" y="2884806"/>
            <a:ext cx="999067" cy="861264"/>
          </a:xfrm>
          <a:prstGeom prst="triangle">
            <a:avLst/>
          </a:prstGeom>
          <a:solidFill>
            <a:schemeClr val="tx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xmlns="" id="{FE38BBB1-2302-4F14-AC33-B1E7A291985C}"/>
              </a:ext>
            </a:extLst>
          </p:cNvPr>
          <p:cNvSpPr/>
          <p:nvPr/>
        </p:nvSpPr>
        <p:spPr>
          <a:xfrm rot="8681015">
            <a:off x="8198958" y="417721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xmlns="" id="{DE5A528B-E2F9-467B-9D28-EC81813EBE52}"/>
              </a:ext>
            </a:extLst>
          </p:cNvPr>
          <p:cNvSpPr/>
          <p:nvPr/>
        </p:nvSpPr>
        <p:spPr>
          <a:xfrm rot="8681015">
            <a:off x="10119695" y="4386967"/>
            <a:ext cx="510208" cy="439834"/>
          </a:xfrm>
          <a:prstGeom prst="triangle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0">
            <a:extLst>
              <a:ext uri="{FF2B5EF4-FFF2-40B4-BE49-F238E27FC236}">
                <a16:creationId xmlns:a16="http://schemas.microsoft.com/office/drawing/2014/main" xmlns="" id="{DCB9D13E-EDB7-4C41-99ED-FF38A48B6C85}"/>
              </a:ext>
            </a:extLst>
          </p:cNvPr>
          <p:cNvSpPr/>
          <p:nvPr/>
        </p:nvSpPr>
        <p:spPr>
          <a:xfrm>
            <a:off x="8873922" y="1583297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" fmla="*/ 0 w 3296384"/>
              <a:gd name="connsiteY0" fmla="*/ 1032087 h 2064173"/>
              <a:gd name="connsiteX1" fmla="*/ 1621298 w 3296384"/>
              <a:gd name="connsiteY1" fmla="*/ 0 h 2064173"/>
              <a:gd name="connsiteX2" fmla="*/ 3296384 w 3296384"/>
              <a:gd name="connsiteY2" fmla="*/ 1045534 h 2064173"/>
              <a:gd name="connsiteX3" fmla="*/ 1621298 w 3296384"/>
              <a:gd name="connsiteY3" fmla="*/ 2064173 h 2064173"/>
              <a:gd name="connsiteX4" fmla="*/ 0 w 3296384"/>
              <a:gd name="connsiteY4" fmla="*/ 1032087 h 2064173"/>
              <a:gd name="connsiteX0" fmla="*/ 0 w 3296384"/>
              <a:gd name="connsiteY0" fmla="*/ 1032087 h 2010385"/>
              <a:gd name="connsiteX1" fmla="*/ 1621298 w 3296384"/>
              <a:gd name="connsiteY1" fmla="*/ 0 h 2010385"/>
              <a:gd name="connsiteX2" fmla="*/ 3296384 w 3296384"/>
              <a:gd name="connsiteY2" fmla="*/ 1045534 h 2010385"/>
              <a:gd name="connsiteX3" fmla="*/ 1621298 w 3296384"/>
              <a:gd name="connsiteY3" fmla="*/ 2010385 h 2010385"/>
              <a:gd name="connsiteX4" fmla="*/ 0 w 3296384"/>
              <a:gd name="connsiteY4" fmla="*/ 1032087 h 201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1">
            <a:extLst>
              <a:ext uri="{FF2B5EF4-FFF2-40B4-BE49-F238E27FC236}">
                <a16:creationId xmlns:a16="http://schemas.microsoft.com/office/drawing/2014/main" xmlns="" id="{CB6183F3-CADA-4556-89A2-61ADA80A3740}"/>
              </a:ext>
            </a:extLst>
          </p:cNvPr>
          <p:cNvSpPr/>
          <p:nvPr/>
        </p:nvSpPr>
        <p:spPr>
          <a:xfrm>
            <a:off x="8837594" y="2171947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" fmla="*/ 79456 w 1802902"/>
              <a:gd name="connsiteY0" fmla="*/ 1295824 h 1295824"/>
              <a:gd name="connsiteX1" fmla="*/ 0 w 1802902"/>
              <a:gd name="connsiteY1" fmla="*/ 201706 h 1295824"/>
              <a:gd name="connsiteX2" fmla="*/ 1802902 w 1802902"/>
              <a:gd name="connsiteY2" fmla="*/ 0 h 1295824"/>
              <a:gd name="connsiteX3" fmla="*/ 1478946 w 1802902"/>
              <a:gd name="connsiteY3" fmla="*/ 1295824 h 1295824"/>
              <a:gd name="connsiteX4" fmla="*/ 79456 w 1802902"/>
              <a:gd name="connsiteY4" fmla="*/ 1295824 h 1295824"/>
              <a:gd name="connsiteX0" fmla="*/ 79456 w 1478946"/>
              <a:gd name="connsiteY0" fmla="*/ 1524424 h 1524424"/>
              <a:gd name="connsiteX1" fmla="*/ 0 w 1478946"/>
              <a:gd name="connsiteY1" fmla="*/ 430306 h 1524424"/>
              <a:gd name="connsiteX2" fmla="*/ 740585 w 1478946"/>
              <a:gd name="connsiteY2" fmla="*/ 0 h 1524424"/>
              <a:gd name="connsiteX3" fmla="*/ 1478946 w 1478946"/>
              <a:gd name="connsiteY3" fmla="*/ 1524424 h 1524424"/>
              <a:gd name="connsiteX4" fmla="*/ 79456 w 1478946"/>
              <a:gd name="connsiteY4" fmla="*/ 1524424 h 1524424"/>
              <a:gd name="connsiteX0" fmla="*/ 79456 w 2554711"/>
              <a:gd name="connsiteY0" fmla="*/ 1524424 h 1524424"/>
              <a:gd name="connsiteX1" fmla="*/ 0 w 2554711"/>
              <a:gd name="connsiteY1" fmla="*/ 430306 h 1524424"/>
              <a:gd name="connsiteX2" fmla="*/ 740585 w 2554711"/>
              <a:gd name="connsiteY2" fmla="*/ 0 h 1524424"/>
              <a:gd name="connsiteX3" fmla="*/ 2554711 w 2554711"/>
              <a:gd name="connsiteY3" fmla="*/ 905859 h 1524424"/>
              <a:gd name="connsiteX4" fmla="*/ 79456 w 2554711"/>
              <a:gd name="connsiteY4" fmla="*/ 1524424 h 1524424"/>
              <a:gd name="connsiteX0" fmla="*/ 1625868 w 2554711"/>
              <a:gd name="connsiteY0" fmla="*/ 1349612 h 1349612"/>
              <a:gd name="connsiteX1" fmla="*/ 0 w 2554711"/>
              <a:gd name="connsiteY1" fmla="*/ 430306 h 1349612"/>
              <a:gd name="connsiteX2" fmla="*/ 740585 w 2554711"/>
              <a:gd name="connsiteY2" fmla="*/ 0 h 1349612"/>
              <a:gd name="connsiteX3" fmla="*/ 2554711 w 2554711"/>
              <a:gd name="connsiteY3" fmla="*/ 905859 h 1349612"/>
              <a:gd name="connsiteX4" fmla="*/ 1625868 w 2554711"/>
              <a:gd name="connsiteY4" fmla="*/ 1349612 h 1349612"/>
              <a:gd name="connsiteX0" fmla="*/ 1666209 w 2554711"/>
              <a:gd name="connsiteY0" fmla="*/ 1376506 h 1376506"/>
              <a:gd name="connsiteX1" fmla="*/ 0 w 2554711"/>
              <a:gd name="connsiteY1" fmla="*/ 430306 h 1376506"/>
              <a:gd name="connsiteX2" fmla="*/ 740585 w 2554711"/>
              <a:gd name="connsiteY2" fmla="*/ 0 h 1376506"/>
              <a:gd name="connsiteX3" fmla="*/ 2554711 w 2554711"/>
              <a:gd name="connsiteY3" fmla="*/ 905859 h 1376506"/>
              <a:gd name="connsiteX4" fmla="*/ 1666209 w 2554711"/>
              <a:gd name="connsiteY4" fmla="*/ 1376506 h 1376506"/>
              <a:gd name="connsiteX0" fmla="*/ 1666209 w 2554711"/>
              <a:gd name="connsiteY0" fmla="*/ 1416848 h 1416848"/>
              <a:gd name="connsiteX1" fmla="*/ 0 w 2554711"/>
              <a:gd name="connsiteY1" fmla="*/ 470648 h 1416848"/>
              <a:gd name="connsiteX2" fmla="*/ 713691 w 2554711"/>
              <a:gd name="connsiteY2" fmla="*/ 0 h 1416848"/>
              <a:gd name="connsiteX3" fmla="*/ 2554711 w 2554711"/>
              <a:gd name="connsiteY3" fmla="*/ 946201 h 1416848"/>
              <a:gd name="connsiteX4" fmla="*/ 1666209 w 2554711"/>
              <a:gd name="connsiteY4" fmla="*/ 1416848 h 14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12">
            <a:extLst>
              <a:ext uri="{FF2B5EF4-FFF2-40B4-BE49-F238E27FC236}">
                <a16:creationId xmlns:a16="http://schemas.microsoft.com/office/drawing/2014/main" xmlns="" id="{62444EC4-2BBB-4E63-8E74-0C9C0448E125}"/>
              </a:ext>
            </a:extLst>
          </p:cNvPr>
          <p:cNvSpPr/>
          <p:nvPr/>
        </p:nvSpPr>
        <p:spPr>
          <a:xfrm rot="19800000">
            <a:off x="11079596" y="2146838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" fmla="*/ 0 w 986856"/>
              <a:gd name="connsiteY0" fmla="*/ 766613 h 766613"/>
              <a:gd name="connsiteX1" fmla="*/ 550336 w 986856"/>
              <a:gd name="connsiteY1" fmla="*/ 0 h 766613"/>
              <a:gd name="connsiteX2" fmla="*/ 986856 w 986856"/>
              <a:gd name="connsiteY2" fmla="*/ 766613 h 766613"/>
              <a:gd name="connsiteX3" fmla="*/ 0 w 986856"/>
              <a:gd name="connsiteY3" fmla="*/ 766613 h 7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xmlns="" id="{0AF69400-9920-4ADD-B641-A02F8F128422}"/>
              </a:ext>
            </a:extLst>
          </p:cNvPr>
          <p:cNvSpPr/>
          <p:nvPr/>
        </p:nvSpPr>
        <p:spPr>
          <a:xfrm rot="16200000">
            <a:off x="10320263" y="2763636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xmlns="" id="{25F45BDD-4F80-4C6B-A786-DC866505C635}"/>
              </a:ext>
            </a:extLst>
          </p:cNvPr>
          <p:cNvSpPr/>
          <p:nvPr/>
        </p:nvSpPr>
        <p:spPr>
          <a:xfrm rot="8681015">
            <a:off x="10487418" y="349499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xmlns="" id="{0B47B2B6-B83E-4D7D-9A3B-B3034B21F1A9}"/>
              </a:ext>
            </a:extLst>
          </p:cNvPr>
          <p:cNvSpPr/>
          <p:nvPr/>
        </p:nvSpPr>
        <p:spPr>
          <a:xfrm rot="16200000">
            <a:off x="10462329" y="138254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xmlns="" id="{8F0D8BC2-4D1E-463A-921C-4AC788F96D5C}"/>
              </a:ext>
            </a:extLst>
          </p:cNvPr>
          <p:cNvSpPr/>
          <p:nvPr/>
        </p:nvSpPr>
        <p:spPr>
          <a:xfrm rot="5400000">
            <a:off x="11046828" y="1431399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8">
            <a:extLst>
              <a:ext uri="{FF2B5EF4-FFF2-40B4-BE49-F238E27FC236}">
                <a16:creationId xmlns:a16="http://schemas.microsoft.com/office/drawing/2014/main" xmlns="" id="{D6A82B66-7C19-497D-B21C-234D69E002B0}"/>
              </a:ext>
            </a:extLst>
          </p:cNvPr>
          <p:cNvSpPr/>
          <p:nvPr/>
        </p:nvSpPr>
        <p:spPr>
          <a:xfrm rot="19800000">
            <a:off x="9264057" y="1225451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" fmla="*/ 0 w 1104855"/>
              <a:gd name="connsiteY0" fmla="*/ 1031212 h 1031212"/>
              <a:gd name="connsiteX1" fmla="*/ 535860 w 1104855"/>
              <a:gd name="connsiteY1" fmla="*/ 0 h 1031212"/>
              <a:gd name="connsiteX2" fmla="*/ 1104855 w 1104855"/>
              <a:gd name="connsiteY2" fmla="*/ 981026 h 1031212"/>
              <a:gd name="connsiteX3" fmla="*/ 0 w 1104855"/>
              <a:gd name="connsiteY3" fmla="*/ 1031212 h 103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梯形 19">
            <a:extLst>
              <a:ext uri="{FF2B5EF4-FFF2-40B4-BE49-F238E27FC236}">
                <a16:creationId xmlns:a16="http://schemas.microsoft.com/office/drawing/2014/main" xmlns="" id="{9EDC0015-55B0-44A8-B045-4D1713E003B8}"/>
              </a:ext>
            </a:extLst>
          </p:cNvPr>
          <p:cNvSpPr/>
          <p:nvPr/>
        </p:nvSpPr>
        <p:spPr>
          <a:xfrm rot="8948101">
            <a:off x="7888749" y="1769032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" fmla="*/ 0 w 1582162"/>
              <a:gd name="connsiteY0" fmla="*/ 1000333 h 1000333"/>
              <a:gd name="connsiteX1" fmla="*/ 593885 w 1582162"/>
              <a:gd name="connsiteY1" fmla="*/ 0 h 1000333"/>
              <a:gd name="connsiteX2" fmla="*/ 1444124 w 1582162"/>
              <a:gd name="connsiteY2" fmla="*/ 0 h 1000333"/>
              <a:gd name="connsiteX3" fmla="*/ 1582162 w 1582162"/>
              <a:gd name="connsiteY3" fmla="*/ 552153 h 1000333"/>
              <a:gd name="connsiteX4" fmla="*/ 0 w 1582162"/>
              <a:gd name="connsiteY4" fmla="*/ 1000333 h 1000333"/>
              <a:gd name="connsiteX0" fmla="*/ 0 w 1582162"/>
              <a:gd name="connsiteY0" fmla="*/ 1009487 h 1009487"/>
              <a:gd name="connsiteX1" fmla="*/ 552357 w 1582162"/>
              <a:gd name="connsiteY1" fmla="*/ 0 h 1009487"/>
              <a:gd name="connsiteX2" fmla="*/ 1444124 w 1582162"/>
              <a:gd name="connsiteY2" fmla="*/ 9154 h 1009487"/>
              <a:gd name="connsiteX3" fmla="*/ 1582162 w 1582162"/>
              <a:gd name="connsiteY3" fmla="*/ 561307 h 1009487"/>
              <a:gd name="connsiteX4" fmla="*/ 0 w 1582162"/>
              <a:gd name="connsiteY4" fmla="*/ 1009487 h 1009487"/>
              <a:gd name="connsiteX0" fmla="*/ 0 w 1582162"/>
              <a:gd name="connsiteY0" fmla="*/ 1000333 h 1000333"/>
              <a:gd name="connsiteX1" fmla="*/ 515475 w 1582162"/>
              <a:gd name="connsiteY1" fmla="*/ 134 h 1000333"/>
              <a:gd name="connsiteX2" fmla="*/ 1444124 w 1582162"/>
              <a:gd name="connsiteY2" fmla="*/ 0 h 1000333"/>
              <a:gd name="connsiteX3" fmla="*/ 1582162 w 1582162"/>
              <a:gd name="connsiteY3" fmla="*/ 552153 h 1000333"/>
              <a:gd name="connsiteX4" fmla="*/ 0 w 1582162"/>
              <a:gd name="connsiteY4" fmla="*/ 1000333 h 1000333"/>
              <a:gd name="connsiteX0" fmla="*/ 0 w 1582162"/>
              <a:gd name="connsiteY0" fmla="*/ 1055658 h 1055658"/>
              <a:gd name="connsiteX1" fmla="*/ 515475 w 1582162"/>
              <a:gd name="connsiteY1" fmla="*/ 55459 h 1055658"/>
              <a:gd name="connsiteX2" fmla="*/ 1430191 w 1582162"/>
              <a:gd name="connsiteY2" fmla="*/ 0 h 1055658"/>
              <a:gd name="connsiteX3" fmla="*/ 1582162 w 1582162"/>
              <a:gd name="connsiteY3" fmla="*/ 607478 h 1055658"/>
              <a:gd name="connsiteX4" fmla="*/ 0 w 1582162"/>
              <a:gd name="connsiteY4" fmla="*/ 1055658 h 1055658"/>
              <a:gd name="connsiteX0" fmla="*/ 0 w 2069478"/>
              <a:gd name="connsiteY0" fmla="*/ 1055658 h 1055658"/>
              <a:gd name="connsiteX1" fmla="*/ 515475 w 2069478"/>
              <a:gd name="connsiteY1" fmla="*/ 55459 h 1055658"/>
              <a:gd name="connsiteX2" fmla="*/ 1430191 w 2069478"/>
              <a:gd name="connsiteY2" fmla="*/ 0 h 1055658"/>
              <a:gd name="connsiteX3" fmla="*/ 2069478 w 2069478"/>
              <a:gd name="connsiteY3" fmla="*/ 1024051 h 1055658"/>
              <a:gd name="connsiteX4" fmla="*/ 0 w 2069478"/>
              <a:gd name="connsiteY4" fmla="*/ 1055658 h 105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xmlns="" id="{00E828AD-451F-46B7-90B4-75F8EF1DD979}"/>
              </a:ext>
            </a:extLst>
          </p:cNvPr>
          <p:cNvSpPr/>
          <p:nvPr/>
        </p:nvSpPr>
        <p:spPr>
          <a:xfrm rot="8707643">
            <a:off x="9186532" y="3504363"/>
            <a:ext cx="999067" cy="861264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xmlns="" id="{86A05D21-E35E-4049-BAD5-A3AD7BD16B8C}"/>
              </a:ext>
            </a:extLst>
          </p:cNvPr>
          <p:cNvSpPr/>
          <p:nvPr/>
        </p:nvSpPr>
        <p:spPr>
          <a:xfrm rot="9000000">
            <a:off x="7597457" y="3363315"/>
            <a:ext cx="634552" cy="547027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20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8124825"/>
          </a:xfrm>
          <a:prstGeom prst="rect">
            <a:avLst/>
          </a:prstGeom>
        </p:spPr>
      </p:pic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案例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859094"/>
            <a:ext cx="12192000" cy="3616325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hlinkClick r:id="rId4"/>
          </p:cNvPr>
          <p:cNvSpPr txBox="1"/>
          <p:nvPr/>
        </p:nvSpPr>
        <p:spPr>
          <a:xfrm>
            <a:off x="3093492" y="3151998"/>
            <a:ext cx="6005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u="sng" dirty="0" smtClean="0">
                <a:solidFill>
                  <a:srgbClr val="1F497D"/>
                </a:solidFill>
              </a:rPr>
              <a:t>www.baidu.com</a:t>
            </a:r>
            <a:endParaRPr lang="zh-CN" altLang="en-US" sz="4400" b="1" u="sng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5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822286" y="2106462"/>
            <a:ext cx="2417767" cy="2417767"/>
            <a:chOff x="1333500" y="1581150"/>
            <a:chExt cx="1981200" cy="1981200"/>
          </a:xfrm>
        </p:grpSpPr>
        <p:sp>
          <p:nvSpPr>
            <p:cNvPr id="5" name="Diamond 4"/>
            <p:cNvSpPr/>
            <p:nvPr/>
          </p:nvSpPr>
          <p:spPr>
            <a:xfrm>
              <a:off x="1333500" y="1581150"/>
              <a:ext cx="1981200" cy="1981200"/>
            </a:xfrm>
            <a:prstGeom prst="diamond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2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1" name="Freeform 101"/>
            <p:cNvSpPr>
              <a:spLocks noEditPoints="1"/>
            </p:cNvSpPr>
            <p:nvPr/>
          </p:nvSpPr>
          <p:spPr bwMode="auto">
            <a:xfrm>
              <a:off x="2123770" y="2386412"/>
              <a:ext cx="400660" cy="370676"/>
            </a:xfrm>
            <a:custGeom>
              <a:avLst/>
              <a:gdLst/>
              <a:ahLst/>
              <a:cxnLst>
                <a:cxn ang="0">
                  <a:pos x="39" y="36"/>
                </a:cxn>
                <a:cxn ang="0">
                  <a:pos x="41" y="44"/>
                </a:cxn>
                <a:cxn ang="0">
                  <a:pos x="35" y="50"/>
                </a:cxn>
                <a:cxn ang="0">
                  <a:pos x="27" y="53"/>
                </a:cxn>
                <a:cxn ang="0">
                  <a:pos x="18" y="53"/>
                </a:cxn>
                <a:cxn ang="0">
                  <a:pos x="11" y="50"/>
                </a:cxn>
                <a:cxn ang="0">
                  <a:pos x="4" y="44"/>
                </a:cxn>
                <a:cxn ang="0">
                  <a:pos x="6" y="36"/>
                </a:cxn>
                <a:cxn ang="0">
                  <a:pos x="0" y="28"/>
                </a:cxn>
                <a:cxn ang="0">
                  <a:pos x="7" y="23"/>
                </a:cxn>
                <a:cxn ang="0">
                  <a:pos x="4" y="18"/>
                </a:cxn>
                <a:cxn ang="0">
                  <a:pos x="15" y="16"/>
                </a:cxn>
                <a:cxn ang="0">
                  <a:pos x="19" y="8"/>
                </a:cxn>
                <a:cxn ang="0">
                  <a:pos x="28" y="15"/>
                </a:cxn>
                <a:cxn ang="0">
                  <a:pos x="35" y="12"/>
                </a:cxn>
                <a:cxn ang="0">
                  <a:pos x="41" y="19"/>
                </a:cxn>
                <a:cxn ang="0">
                  <a:pos x="45" y="27"/>
                </a:cxn>
                <a:cxn ang="0">
                  <a:pos x="23" y="22"/>
                </a:cxn>
                <a:cxn ang="0">
                  <a:pos x="32" y="31"/>
                </a:cxn>
                <a:cxn ang="0">
                  <a:pos x="63" y="16"/>
                </a:cxn>
                <a:cxn ang="0">
                  <a:pos x="64" y="24"/>
                </a:cxn>
                <a:cxn ang="0">
                  <a:pos x="55" y="22"/>
                </a:cxn>
                <a:cxn ang="0">
                  <a:pos x="46" y="24"/>
                </a:cxn>
                <a:cxn ang="0">
                  <a:pos x="46" y="16"/>
                </a:cxn>
                <a:cxn ang="0">
                  <a:pos x="46" y="9"/>
                </a:cxn>
                <a:cxn ang="0">
                  <a:pos x="46" y="2"/>
                </a:cxn>
                <a:cxn ang="0">
                  <a:pos x="55" y="4"/>
                </a:cxn>
                <a:cxn ang="0">
                  <a:pos x="59" y="0"/>
                </a:cxn>
                <a:cxn ang="0">
                  <a:pos x="62" y="7"/>
                </a:cxn>
                <a:cxn ang="0">
                  <a:pos x="68" y="15"/>
                </a:cxn>
                <a:cxn ang="0">
                  <a:pos x="62" y="55"/>
                </a:cxn>
                <a:cxn ang="0">
                  <a:pos x="59" y="63"/>
                </a:cxn>
                <a:cxn ang="0">
                  <a:pos x="54" y="59"/>
                </a:cxn>
                <a:cxn ang="0">
                  <a:pos x="45" y="60"/>
                </a:cxn>
                <a:cxn ang="0">
                  <a:pos x="41" y="52"/>
                </a:cxn>
                <a:cxn ang="0">
                  <a:pos x="47" y="44"/>
                </a:cxn>
                <a:cxn ang="0">
                  <a:pos x="50" y="36"/>
                </a:cxn>
                <a:cxn ang="0">
                  <a:pos x="56" y="40"/>
                </a:cxn>
                <a:cxn ang="0">
                  <a:pos x="64" y="39"/>
                </a:cxn>
                <a:cxn ang="0">
                  <a:pos x="63" y="46"/>
                </a:cxn>
                <a:cxn ang="0">
                  <a:pos x="55" y="8"/>
                </a:cxn>
                <a:cxn ang="0">
                  <a:pos x="59" y="13"/>
                </a:cxn>
                <a:cxn ang="0">
                  <a:pos x="50" y="49"/>
                </a:cxn>
                <a:cxn ang="0">
                  <a:pos x="55" y="45"/>
                </a:cxn>
              </a:cxnLst>
              <a:rect l="0" t="0" r="r" b="b"/>
              <a:pathLst>
                <a:path w="68" h="63">
                  <a:moveTo>
                    <a:pt x="45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8" y="38"/>
                    <a:pt x="38" y="39"/>
                  </a:cubicBezTo>
                  <a:cubicBezTo>
                    <a:pt x="39" y="41"/>
                    <a:pt x="40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4"/>
                    <a:pt x="41" y="44"/>
                    <a:pt x="41" y="45"/>
                  </a:cubicBezTo>
                  <a:cubicBezTo>
                    <a:pt x="40" y="46"/>
                    <a:pt x="36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47"/>
                    <a:pt x="29" y="47"/>
                    <a:pt x="28" y="48"/>
                  </a:cubicBezTo>
                  <a:cubicBezTo>
                    <a:pt x="28" y="49"/>
                    <a:pt x="27" y="51"/>
                    <a:pt x="27" y="53"/>
                  </a:cubicBezTo>
                  <a:cubicBezTo>
                    <a:pt x="27" y="54"/>
                    <a:pt x="26" y="54"/>
                    <a:pt x="26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8" y="54"/>
                    <a:pt x="18" y="5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9" y="50"/>
                    <a:pt x="9" y="50"/>
                  </a:cubicBezTo>
                  <a:cubicBezTo>
                    <a:pt x="8" y="49"/>
                    <a:pt x="4" y="45"/>
                    <a:pt x="4" y="44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5" y="42"/>
                    <a:pt x="6" y="41"/>
                    <a:pt x="7" y="39"/>
                  </a:cubicBezTo>
                  <a:cubicBezTo>
                    <a:pt x="7" y="38"/>
                    <a:pt x="6" y="37"/>
                    <a:pt x="6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7" y="24"/>
                    <a:pt x="7" y="23"/>
                  </a:cubicBezTo>
                  <a:cubicBezTo>
                    <a:pt x="6" y="22"/>
                    <a:pt x="5" y="20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9" y="12"/>
                    <a:pt x="10" y="12"/>
                  </a:cubicBezTo>
                  <a:cubicBezTo>
                    <a:pt x="10" y="12"/>
                    <a:pt x="10" y="12"/>
                    <a:pt x="11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7" y="15"/>
                  </a:cubicBezTo>
                  <a:cubicBezTo>
                    <a:pt x="18" y="13"/>
                    <a:pt x="18" y="11"/>
                    <a:pt x="18" y="9"/>
                  </a:cubicBezTo>
                  <a:cubicBezTo>
                    <a:pt x="18" y="9"/>
                    <a:pt x="19" y="8"/>
                    <a:pt x="19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9"/>
                    <a:pt x="27" y="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5"/>
                    <a:pt x="30" y="15"/>
                    <a:pt x="31" y="1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7" y="13"/>
                    <a:pt x="41" y="17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0"/>
                    <a:pt x="39" y="22"/>
                    <a:pt x="38" y="23"/>
                  </a:cubicBezTo>
                  <a:cubicBezTo>
                    <a:pt x="38" y="24"/>
                    <a:pt x="39" y="25"/>
                    <a:pt x="39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8"/>
                  </a:cubicBezTo>
                  <a:lnTo>
                    <a:pt x="45" y="35"/>
                  </a:lnTo>
                  <a:close/>
                  <a:moveTo>
                    <a:pt x="23" y="22"/>
                  </a:moveTo>
                  <a:cubicBezTo>
                    <a:pt x="18" y="22"/>
                    <a:pt x="13" y="26"/>
                    <a:pt x="13" y="31"/>
                  </a:cubicBezTo>
                  <a:cubicBezTo>
                    <a:pt x="13" y="36"/>
                    <a:pt x="18" y="40"/>
                    <a:pt x="23" y="40"/>
                  </a:cubicBezTo>
                  <a:cubicBezTo>
                    <a:pt x="28" y="40"/>
                    <a:pt x="32" y="36"/>
                    <a:pt x="32" y="31"/>
                  </a:cubicBezTo>
                  <a:cubicBezTo>
                    <a:pt x="32" y="26"/>
                    <a:pt x="28" y="22"/>
                    <a:pt x="23" y="22"/>
                  </a:cubicBezTo>
                  <a:close/>
                  <a:moveTo>
                    <a:pt x="68" y="15"/>
                  </a:moveTo>
                  <a:cubicBezTo>
                    <a:pt x="68" y="16"/>
                    <a:pt x="64" y="16"/>
                    <a:pt x="63" y="16"/>
                  </a:cubicBezTo>
                  <a:cubicBezTo>
                    <a:pt x="63" y="17"/>
                    <a:pt x="62" y="18"/>
                    <a:pt x="62" y="18"/>
                  </a:cubicBezTo>
                  <a:cubicBezTo>
                    <a:pt x="62" y="19"/>
                    <a:pt x="64" y="23"/>
                    <a:pt x="64" y="23"/>
                  </a:cubicBezTo>
                  <a:cubicBezTo>
                    <a:pt x="64" y="23"/>
                    <a:pt x="64" y="23"/>
                    <a:pt x="64" y="24"/>
                  </a:cubicBezTo>
                  <a:cubicBezTo>
                    <a:pt x="63" y="24"/>
                    <a:pt x="59" y="26"/>
                    <a:pt x="59" y="26"/>
                  </a:cubicBezTo>
                  <a:cubicBezTo>
                    <a:pt x="59" y="26"/>
                    <a:pt x="56" y="22"/>
                    <a:pt x="56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0" y="26"/>
                    <a:pt x="50" y="26"/>
                  </a:cubicBezTo>
                  <a:cubicBezTo>
                    <a:pt x="50" y="26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7" y="19"/>
                    <a:pt x="47" y="18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5" y="16"/>
                    <a:pt x="41" y="16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5" y="9"/>
                    <a:pt x="46" y="9"/>
                  </a:cubicBezTo>
                  <a:cubicBezTo>
                    <a:pt x="46" y="9"/>
                    <a:pt x="47" y="8"/>
                    <a:pt x="47" y="7"/>
                  </a:cubicBezTo>
                  <a:cubicBezTo>
                    <a:pt x="47" y="7"/>
                    <a:pt x="45" y="3"/>
                    <a:pt x="45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2"/>
                    <a:pt x="50" y="0"/>
                    <a:pt x="50" y="0"/>
                  </a:cubicBezTo>
                  <a:cubicBezTo>
                    <a:pt x="50" y="0"/>
                    <a:pt x="53" y="3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5" y="4"/>
                    <a:pt x="56" y="4"/>
                  </a:cubicBezTo>
                  <a:cubicBezTo>
                    <a:pt x="57" y="2"/>
                    <a:pt x="58" y="1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2" y="7"/>
                    <a:pt x="62" y="7"/>
                  </a:cubicBezTo>
                  <a:cubicBezTo>
                    <a:pt x="62" y="8"/>
                    <a:pt x="63" y="9"/>
                    <a:pt x="63" y="9"/>
                  </a:cubicBezTo>
                  <a:cubicBezTo>
                    <a:pt x="64" y="9"/>
                    <a:pt x="68" y="10"/>
                    <a:pt x="68" y="10"/>
                  </a:cubicBezTo>
                  <a:lnTo>
                    <a:pt x="68" y="15"/>
                  </a:lnTo>
                  <a:close/>
                  <a:moveTo>
                    <a:pt x="68" y="52"/>
                  </a:moveTo>
                  <a:cubicBezTo>
                    <a:pt x="68" y="52"/>
                    <a:pt x="64" y="53"/>
                    <a:pt x="63" y="53"/>
                  </a:cubicBezTo>
                  <a:cubicBezTo>
                    <a:pt x="63" y="54"/>
                    <a:pt x="62" y="54"/>
                    <a:pt x="62" y="55"/>
                  </a:cubicBezTo>
                  <a:cubicBezTo>
                    <a:pt x="62" y="56"/>
                    <a:pt x="64" y="59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59" y="63"/>
                    <a:pt x="59" y="63"/>
                  </a:cubicBezTo>
                  <a:cubicBezTo>
                    <a:pt x="59" y="63"/>
                    <a:pt x="56" y="59"/>
                    <a:pt x="56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3" y="59"/>
                    <a:pt x="50" y="63"/>
                    <a:pt x="50" y="63"/>
                  </a:cubicBezTo>
                  <a:cubicBezTo>
                    <a:pt x="50" y="63"/>
                    <a:pt x="46" y="60"/>
                    <a:pt x="46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59"/>
                    <a:pt x="47" y="56"/>
                    <a:pt x="47" y="55"/>
                  </a:cubicBezTo>
                  <a:cubicBezTo>
                    <a:pt x="47" y="54"/>
                    <a:pt x="46" y="54"/>
                    <a:pt x="46" y="53"/>
                  </a:cubicBezTo>
                  <a:cubicBezTo>
                    <a:pt x="45" y="53"/>
                    <a:pt x="41" y="52"/>
                    <a:pt x="41" y="52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6"/>
                    <a:pt x="45" y="46"/>
                    <a:pt x="46" y="46"/>
                  </a:cubicBezTo>
                  <a:cubicBezTo>
                    <a:pt x="46" y="45"/>
                    <a:pt x="47" y="45"/>
                    <a:pt x="47" y="44"/>
                  </a:cubicBezTo>
                  <a:cubicBezTo>
                    <a:pt x="47" y="43"/>
                    <a:pt x="45" y="40"/>
                    <a:pt x="45" y="39"/>
                  </a:cubicBezTo>
                  <a:cubicBezTo>
                    <a:pt x="45" y="39"/>
                    <a:pt x="45" y="39"/>
                    <a:pt x="46" y="39"/>
                  </a:cubicBezTo>
                  <a:cubicBezTo>
                    <a:pt x="46" y="39"/>
                    <a:pt x="50" y="36"/>
                    <a:pt x="50" y="36"/>
                  </a:cubicBezTo>
                  <a:cubicBezTo>
                    <a:pt x="50" y="36"/>
                    <a:pt x="53" y="40"/>
                    <a:pt x="54" y="40"/>
                  </a:cubicBezTo>
                  <a:cubicBezTo>
                    <a:pt x="54" y="40"/>
                    <a:pt x="54" y="40"/>
                    <a:pt x="55" y="40"/>
                  </a:cubicBezTo>
                  <a:cubicBezTo>
                    <a:pt x="55" y="40"/>
                    <a:pt x="55" y="40"/>
                    <a:pt x="56" y="40"/>
                  </a:cubicBezTo>
                  <a:cubicBezTo>
                    <a:pt x="57" y="39"/>
                    <a:pt x="58" y="38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63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40"/>
                    <a:pt x="62" y="43"/>
                    <a:pt x="62" y="44"/>
                  </a:cubicBezTo>
                  <a:cubicBezTo>
                    <a:pt x="62" y="45"/>
                    <a:pt x="63" y="45"/>
                    <a:pt x="63" y="46"/>
                  </a:cubicBezTo>
                  <a:cubicBezTo>
                    <a:pt x="64" y="46"/>
                    <a:pt x="68" y="46"/>
                    <a:pt x="68" y="47"/>
                  </a:cubicBezTo>
                  <a:lnTo>
                    <a:pt x="68" y="52"/>
                  </a:lnTo>
                  <a:close/>
                  <a:moveTo>
                    <a:pt x="55" y="8"/>
                  </a:moveTo>
                  <a:cubicBezTo>
                    <a:pt x="52" y="8"/>
                    <a:pt x="50" y="10"/>
                    <a:pt x="50" y="13"/>
                  </a:cubicBezTo>
                  <a:cubicBezTo>
                    <a:pt x="50" y="15"/>
                    <a:pt x="52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7" y="8"/>
                    <a:pt x="55" y="8"/>
                  </a:cubicBezTo>
                  <a:close/>
                  <a:moveTo>
                    <a:pt x="55" y="45"/>
                  </a:moveTo>
                  <a:cubicBezTo>
                    <a:pt x="52" y="45"/>
                    <a:pt x="50" y="47"/>
                    <a:pt x="50" y="49"/>
                  </a:cubicBezTo>
                  <a:cubicBezTo>
                    <a:pt x="50" y="52"/>
                    <a:pt x="52" y="54"/>
                    <a:pt x="55" y="54"/>
                  </a:cubicBezTo>
                  <a:cubicBezTo>
                    <a:pt x="57" y="54"/>
                    <a:pt x="59" y="52"/>
                    <a:pt x="59" y="49"/>
                  </a:cubicBezTo>
                  <a:cubicBezTo>
                    <a:pt x="59" y="47"/>
                    <a:pt x="57" y="45"/>
                    <a:pt x="55" y="45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589" tIns="55795" rIns="111589" bIns="55795" numCol="1" anchor="t" anchorCtr="0" compatLnSpc="1">
              <a:prstTxWarp prst="textNoShape">
                <a:avLst/>
              </a:prstTxWarp>
            </a:bodyPr>
            <a:lstStyle/>
            <a:p>
              <a:endParaRPr lang="en-US" sz="1562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E8944791-ECDC-4D8E-A6CA-D632D2256DE3}"/>
              </a:ext>
            </a:extLst>
          </p:cNvPr>
          <p:cNvSpPr txBox="1"/>
          <p:nvPr/>
        </p:nvSpPr>
        <p:spPr>
          <a:xfrm>
            <a:off x="2165136" y="4727434"/>
            <a:ext cx="17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工作年限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简历的筛选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xmlns="" id="{B262694B-BA3F-4574-8E23-99A04BECFF0A}"/>
              </a:ext>
            </a:extLst>
          </p:cNvPr>
          <p:cNvSpPr>
            <a:spLocks/>
          </p:cNvSpPr>
          <p:nvPr/>
        </p:nvSpPr>
        <p:spPr bwMode="auto">
          <a:xfrm>
            <a:off x="4861611" y="2613173"/>
            <a:ext cx="4689546" cy="21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228600" indent="-2286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对于纯前端来说，至少需要</a:t>
            </a:r>
            <a:r>
              <a:rPr lang="en-US" altLang="zh-CN" sz="14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2</a:t>
            </a:r>
            <a:r>
              <a:rPr lang="zh-CN" altLang="en-US" sz="14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年经验。</a:t>
            </a:r>
          </a:p>
          <a:p>
            <a:pPr marL="228600" indent="-2286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一年以下相当于没有，不用看项目经验。</a:t>
            </a:r>
          </a:p>
          <a:p>
            <a:pPr marL="228600" indent="-2286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14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10</a:t>
            </a:r>
            <a:r>
              <a:rPr lang="zh-CN" altLang="en-US" sz="14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年以上的慎重考虑。</a:t>
            </a:r>
          </a:p>
          <a:p>
            <a:pPr marL="228600" indent="-2286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职位明确标明“前端工程师”而非“开发工程师”。</a:t>
            </a:r>
            <a:endParaRPr lang="en-US" sz="1400" spc="106" dirty="0">
              <a:solidFill>
                <a:schemeClr val="bg1">
                  <a:lumMod val="65000"/>
                  <a:lumOff val="3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6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1822286" y="2106462"/>
            <a:ext cx="2417767" cy="2417767"/>
          </a:xfrm>
          <a:prstGeom prst="diamond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2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E8944791-ECDC-4D8E-A6CA-D632D2256DE3}"/>
              </a:ext>
            </a:extLst>
          </p:cNvPr>
          <p:cNvSpPr txBox="1"/>
          <p:nvPr/>
        </p:nvSpPr>
        <p:spPr>
          <a:xfrm>
            <a:off x="2165136" y="4727434"/>
            <a:ext cx="17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项目经验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简历的筛选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xmlns="" id="{B262694B-BA3F-4574-8E23-99A04BECFF0A}"/>
              </a:ext>
            </a:extLst>
          </p:cNvPr>
          <p:cNvSpPr>
            <a:spLocks/>
          </p:cNvSpPr>
          <p:nvPr/>
        </p:nvSpPr>
        <p:spPr bwMode="auto">
          <a:xfrm>
            <a:off x="4874913" y="2106462"/>
            <a:ext cx="4689546" cy="335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至少要有一个整体周期在</a:t>
            </a:r>
            <a:r>
              <a:rPr lang="en-US" altLang="zh-CN" sz="14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3</a:t>
            </a:r>
            <a:r>
              <a:rPr lang="zh-CN" altLang="en-US" sz="14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个月以上的项目。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只有公众号、小程序开发经验的不考虑。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优先查看有用户量、并发量、数据量描述的项目。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优先查看有网址或二维码的项目。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对于前端来说，优先查看在项目中担任一部分需求或设计工作的项目。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优先查看应用前后端分离技术的项目（</a:t>
            </a:r>
            <a:r>
              <a:rPr lang="en-US" altLang="zh-CN" sz="14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APP</a:t>
            </a:r>
            <a:r>
              <a:rPr lang="zh-CN" altLang="en-US" sz="14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要看是混合还是原生开发）。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bg1">
                    <a:lumMod val="65000"/>
                    <a:lumOff val="3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参与过部署工作的优先考虑（后端需求）。</a:t>
            </a:r>
            <a:endParaRPr lang="en-US" sz="1400" spc="106" dirty="0">
              <a:solidFill>
                <a:schemeClr val="bg1">
                  <a:lumMod val="65000"/>
                  <a:lumOff val="3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9" name="Freeform 160"/>
          <p:cNvSpPr>
            <a:spLocks noEditPoints="1"/>
          </p:cNvSpPr>
          <p:nvPr/>
        </p:nvSpPr>
        <p:spPr bwMode="auto">
          <a:xfrm>
            <a:off x="2799998" y="3134068"/>
            <a:ext cx="462339" cy="362553"/>
          </a:xfrm>
          <a:custGeom>
            <a:avLst/>
            <a:gdLst/>
            <a:ahLst/>
            <a:cxnLst>
              <a:cxn ang="0">
                <a:pos x="18" y="10"/>
              </a:cxn>
              <a:cxn ang="0">
                <a:pos x="15" y="13"/>
              </a:cxn>
              <a:cxn ang="0">
                <a:pos x="3" y="13"/>
              </a:cxn>
              <a:cxn ang="0">
                <a:pos x="0" y="10"/>
              </a:cxn>
              <a:cxn ang="0">
                <a:pos x="0" y="3"/>
              </a:cxn>
              <a:cxn ang="0">
                <a:pos x="3" y="0"/>
              </a:cxn>
              <a:cxn ang="0">
                <a:pos x="15" y="0"/>
              </a:cxn>
              <a:cxn ang="0">
                <a:pos x="18" y="3"/>
              </a:cxn>
              <a:cxn ang="0">
                <a:pos x="18" y="10"/>
              </a:cxn>
              <a:cxn ang="0">
                <a:pos x="18" y="28"/>
              </a:cxn>
              <a:cxn ang="0">
                <a:pos x="15" y="32"/>
              </a:cxn>
              <a:cxn ang="0">
                <a:pos x="3" y="32"/>
              </a:cxn>
              <a:cxn ang="0">
                <a:pos x="0" y="28"/>
              </a:cxn>
              <a:cxn ang="0">
                <a:pos x="0" y="21"/>
              </a:cxn>
              <a:cxn ang="0">
                <a:pos x="3" y="18"/>
              </a:cxn>
              <a:cxn ang="0">
                <a:pos x="15" y="18"/>
              </a:cxn>
              <a:cxn ang="0">
                <a:pos x="18" y="21"/>
              </a:cxn>
              <a:cxn ang="0">
                <a:pos x="18" y="28"/>
              </a:cxn>
              <a:cxn ang="0">
                <a:pos x="18" y="46"/>
              </a:cxn>
              <a:cxn ang="0">
                <a:pos x="15" y="50"/>
              </a:cxn>
              <a:cxn ang="0">
                <a:pos x="3" y="50"/>
              </a:cxn>
              <a:cxn ang="0">
                <a:pos x="0" y="46"/>
              </a:cxn>
              <a:cxn ang="0">
                <a:pos x="0" y="40"/>
              </a:cxn>
              <a:cxn ang="0">
                <a:pos x="3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46"/>
              </a:cxn>
              <a:cxn ang="0">
                <a:pos x="64" y="10"/>
              </a:cxn>
              <a:cxn ang="0">
                <a:pos x="60" y="13"/>
              </a:cxn>
              <a:cxn ang="0">
                <a:pos x="26" y="13"/>
              </a:cxn>
              <a:cxn ang="0">
                <a:pos x="23" y="10"/>
              </a:cxn>
              <a:cxn ang="0">
                <a:pos x="23" y="3"/>
              </a:cxn>
              <a:cxn ang="0">
                <a:pos x="26" y="0"/>
              </a:cxn>
              <a:cxn ang="0">
                <a:pos x="60" y="0"/>
              </a:cxn>
              <a:cxn ang="0">
                <a:pos x="64" y="3"/>
              </a:cxn>
              <a:cxn ang="0">
                <a:pos x="64" y="10"/>
              </a:cxn>
              <a:cxn ang="0">
                <a:pos x="64" y="28"/>
              </a:cxn>
              <a:cxn ang="0">
                <a:pos x="60" y="32"/>
              </a:cxn>
              <a:cxn ang="0">
                <a:pos x="26" y="32"/>
              </a:cxn>
              <a:cxn ang="0">
                <a:pos x="23" y="28"/>
              </a:cxn>
              <a:cxn ang="0">
                <a:pos x="23" y="21"/>
              </a:cxn>
              <a:cxn ang="0">
                <a:pos x="26" y="18"/>
              </a:cxn>
              <a:cxn ang="0">
                <a:pos x="60" y="18"/>
              </a:cxn>
              <a:cxn ang="0">
                <a:pos x="64" y="21"/>
              </a:cxn>
              <a:cxn ang="0">
                <a:pos x="64" y="28"/>
              </a:cxn>
              <a:cxn ang="0">
                <a:pos x="64" y="46"/>
              </a:cxn>
              <a:cxn ang="0">
                <a:pos x="60" y="50"/>
              </a:cxn>
              <a:cxn ang="0">
                <a:pos x="26" y="50"/>
              </a:cxn>
              <a:cxn ang="0">
                <a:pos x="23" y="46"/>
              </a:cxn>
              <a:cxn ang="0">
                <a:pos x="23" y="40"/>
              </a:cxn>
              <a:cxn ang="0">
                <a:pos x="26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46"/>
              </a:cxn>
            </a:cxnLst>
            <a:rect l="0" t="0" r="r" b="b"/>
            <a:pathLst>
              <a:path w="64" h="50">
                <a:moveTo>
                  <a:pt x="18" y="10"/>
                </a:moveTo>
                <a:cubicBezTo>
                  <a:pt x="18" y="12"/>
                  <a:pt x="17" y="13"/>
                  <a:pt x="15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1" y="13"/>
                  <a:pt x="0" y="12"/>
                  <a:pt x="0" y="1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7" y="0"/>
                  <a:pt x="18" y="1"/>
                  <a:pt x="18" y="3"/>
                </a:cubicBezTo>
                <a:lnTo>
                  <a:pt x="18" y="10"/>
                </a:lnTo>
                <a:close/>
                <a:moveTo>
                  <a:pt x="18" y="28"/>
                </a:moveTo>
                <a:cubicBezTo>
                  <a:pt x="18" y="30"/>
                  <a:pt x="17" y="32"/>
                  <a:pt x="15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1" y="32"/>
                  <a:pt x="0" y="30"/>
                  <a:pt x="0" y="2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9"/>
                  <a:pt x="1" y="18"/>
                  <a:pt x="3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7" y="18"/>
                  <a:pt x="18" y="19"/>
                  <a:pt x="18" y="21"/>
                </a:cubicBezTo>
                <a:lnTo>
                  <a:pt x="18" y="28"/>
                </a:lnTo>
                <a:close/>
                <a:moveTo>
                  <a:pt x="18" y="46"/>
                </a:moveTo>
                <a:cubicBezTo>
                  <a:pt x="18" y="48"/>
                  <a:pt x="17" y="50"/>
                  <a:pt x="15" y="50"/>
                </a:cubicBezTo>
                <a:cubicBezTo>
                  <a:pt x="3" y="50"/>
                  <a:pt x="3" y="50"/>
                  <a:pt x="3" y="50"/>
                </a:cubicBezTo>
                <a:cubicBezTo>
                  <a:pt x="1" y="50"/>
                  <a:pt x="0" y="48"/>
                  <a:pt x="0" y="4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lnTo>
                  <a:pt x="18" y="46"/>
                </a:lnTo>
                <a:close/>
                <a:moveTo>
                  <a:pt x="64" y="10"/>
                </a:moveTo>
                <a:cubicBezTo>
                  <a:pt x="64" y="12"/>
                  <a:pt x="62" y="13"/>
                  <a:pt x="60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4" y="13"/>
                  <a:pt x="23" y="12"/>
                  <a:pt x="23" y="1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2" y="0"/>
                  <a:pt x="64" y="1"/>
                  <a:pt x="64" y="3"/>
                </a:cubicBezTo>
                <a:lnTo>
                  <a:pt x="64" y="10"/>
                </a:lnTo>
                <a:close/>
                <a:moveTo>
                  <a:pt x="64" y="28"/>
                </a:moveTo>
                <a:cubicBezTo>
                  <a:pt x="64" y="30"/>
                  <a:pt x="62" y="32"/>
                  <a:pt x="60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4" y="32"/>
                  <a:pt x="23" y="30"/>
                  <a:pt x="23" y="28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19"/>
                  <a:pt x="24" y="18"/>
                  <a:pt x="26" y="18"/>
                </a:cubicBezTo>
                <a:cubicBezTo>
                  <a:pt x="60" y="18"/>
                  <a:pt x="60" y="18"/>
                  <a:pt x="60" y="18"/>
                </a:cubicBezTo>
                <a:cubicBezTo>
                  <a:pt x="62" y="18"/>
                  <a:pt x="64" y="19"/>
                  <a:pt x="64" y="21"/>
                </a:cubicBezTo>
                <a:lnTo>
                  <a:pt x="64" y="28"/>
                </a:lnTo>
                <a:close/>
                <a:moveTo>
                  <a:pt x="64" y="46"/>
                </a:moveTo>
                <a:cubicBezTo>
                  <a:pt x="64" y="48"/>
                  <a:pt x="62" y="50"/>
                  <a:pt x="60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24" y="50"/>
                  <a:pt x="23" y="48"/>
                  <a:pt x="23" y="46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46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11589" tIns="55795" rIns="111589" bIns="55795" numCol="1" anchor="t" anchorCtr="0" compatLnSpc="1">
            <a:prstTxWarp prst="textNoShape">
              <a:avLst/>
            </a:prstTxWarp>
          </a:bodyPr>
          <a:lstStyle/>
          <a:p>
            <a:endParaRPr lang="en-US" sz="1562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38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1822286" y="2106462"/>
            <a:ext cx="2417767" cy="2417767"/>
          </a:xfrm>
          <a:prstGeom prst="diamond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2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E8944791-ECDC-4D8E-A6CA-D632D2256DE3}"/>
              </a:ext>
            </a:extLst>
          </p:cNvPr>
          <p:cNvSpPr txBox="1"/>
          <p:nvPr/>
        </p:nvSpPr>
        <p:spPr>
          <a:xfrm>
            <a:off x="2165136" y="4727434"/>
            <a:ext cx="17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项目经验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简历的筛选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xmlns="" id="{B262694B-BA3F-4574-8E23-99A04BECFF0A}"/>
              </a:ext>
            </a:extLst>
          </p:cNvPr>
          <p:cNvSpPr>
            <a:spLocks/>
          </p:cNvSpPr>
          <p:nvPr/>
        </p:nvSpPr>
        <p:spPr bwMode="auto">
          <a:xfrm>
            <a:off x="4874913" y="2106462"/>
            <a:ext cx="4689546" cy="335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b="1" spc="106" dirty="0">
                <a:solidFill>
                  <a:srgbClr val="1F497D"/>
                </a:solidFill>
                <a:latin typeface="微软雅黑"/>
                <a:cs typeface="Lato Light" charset="0"/>
                <a:sym typeface="Lato Light" charset="0"/>
              </a:rPr>
              <a:t>至少要有一个整体周期在</a:t>
            </a:r>
            <a:r>
              <a:rPr lang="en-US" altLang="zh-CN" sz="1400" b="1" spc="106" dirty="0">
                <a:solidFill>
                  <a:srgbClr val="1F497D"/>
                </a:solidFill>
                <a:latin typeface="微软雅黑"/>
                <a:cs typeface="Lato Light" charset="0"/>
                <a:sym typeface="Lato Light" charset="0"/>
              </a:rPr>
              <a:t>3</a:t>
            </a:r>
            <a:r>
              <a:rPr lang="zh-CN" altLang="en-US" sz="1400" b="1" spc="106" dirty="0">
                <a:solidFill>
                  <a:srgbClr val="1F497D"/>
                </a:solidFill>
                <a:latin typeface="微软雅黑"/>
                <a:cs typeface="Lato Light" charset="0"/>
                <a:sym typeface="Lato Light" charset="0"/>
              </a:rPr>
              <a:t>个月以上的项目</a:t>
            </a:r>
            <a:r>
              <a:rPr lang="zh-CN" altLang="en-US" sz="1400" spc="106" dirty="0">
                <a:solidFill>
                  <a:srgbClr val="1F497D"/>
                </a:solidFill>
                <a:latin typeface="微软雅黑"/>
                <a:cs typeface="Lato Light" charset="0"/>
                <a:sym typeface="Lato Light" charset="0"/>
              </a:rPr>
              <a:t>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只有公众号、小程序开发经验的不考虑。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优先查看有用户量、并发量、数据量描述的项目。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b="1" spc="106" dirty="0">
                <a:solidFill>
                  <a:srgbClr val="1F497D"/>
                </a:solidFill>
                <a:latin typeface="微软雅黑"/>
                <a:cs typeface="Lato Light" charset="0"/>
                <a:sym typeface="Lato Light" charset="0"/>
              </a:rPr>
              <a:t>优先查看有网址或二维码的项目。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对于前端来说，优先查看在项目中担任一部分需求或设计工作的项目。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优先查看应用前后端分离技术的项目（</a:t>
            </a:r>
            <a:r>
              <a:rPr lang="en-US" altLang="zh-CN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APP</a:t>
            </a: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要看是混合还是原生开发）。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参与过部署工作的优先考虑（后端需求）。</a:t>
            </a:r>
            <a:endParaRPr lang="en-US" sz="1400" spc="106" dirty="0">
              <a:solidFill>
                <a:schemeClr val="tx1">
                  <a:lumMod val="7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9" name="Freeform 160"/>
          <p:cNvSpPr>
            <a:spLocks noEditPoints="1"/>
          </p:cNvSpPr>
          <p:nvPr/>
        </p:nvSpPr>
        <p:spPr bwMode="auto">
          <a:xfrm>
            <a:off x="2799998" y="3134068"/>
            <a:ext cx="462339" cy="362553"/>
          </a:xfrm>
          <a:custGeom>
            <a:avLst/>
            <a:gdLst/>
            <a:ahLst/>
            <a:cxnLst>
              <a:cxn ang="0">
                <a:pos x="18" y="10"/>
              </a:cxn>
              <a:cxn ang="0">
                <a:pos x="15" y="13"/>
              </a:cxn>
              <a:cxn ang="0">
                <a:pos x="3" y="13"/>
              </a:cxn>
              <a:cxn ang="0">
                <a:pos x="0" y="10"/>
              </a:cxn>
              <a:cxn ang="0">
                <a:pos x="0" y="3"/>
              </a:cxn>
              <a:cxn ang="0">
                <a:pos x="3" y="0"/>
              </a:cxn>
              <a:cxn ang="0">
                <a:pos x="15" y="0"/>
              </a:cxn>
              <a:cxn ang="0">
                <a:pos x="18" y="3"/>
              </a:cxn>
              <a:cxn ang="0">
                <a:pos x="18" y="10"/>
              </a:cxn>
              <a:cxn ang="0">
                <a:pos x="18" y="28"/>
              </a:cxn>
              <a:cxn ang="0">
                <a:pos x="15" y="32"/>
              </a:cxn>
              <a:cxn ang="0">
                <a:pos x="3" y="32"/>
              </a:cxn>
              <a:cxn ang="0">
                <a:pos x="0" y="28"/>
              </a:cxn>
              <a:cxn ang="0">
                <a:pos x="0" y="21"/>
              </a:cxn>
              <a:cxn ang="0">
                <a:pos x="3" y="18"/>
              </a:cxn>
              <a:cxn ang="0">
                <a:pos x="15" y="18"/>
              </a:cxn>
              <a:cxn ang="0">
                <a:pos x="18" y="21"/>
              </a:cxn>
              <a:cxn ang="0">
                <a:pos x="18" y="28"/>
              </a:cxn>
              <a:cxn ang="0">
                <a:pos x="18" y="46"/>
              </a:cxn>
              <a:cxn ang="0">
                <a:pos x="15" y="50"/>
              </a:cxn>
              <a:cxn ang="0">
                <a:pos x="3" y="50"/>
              </a:cxn>
              <a:cxn ang="0">
                <a:pos x="0" y="46"/>
              </a:cxn>
              <a:cxn ang="0">
                <a:pos x="0" y="40"/>
              </a:cxn>
              <a:cxn ang="0">
                <a:pos x="3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46"/>
              </a:cxn>
              <a:cxn ang="0">
                <a:pos x="64" y="10"/>
              </a:cxn>
              <a:cxn ang="0">
                <a:pos x="60" y="13"/>
              </a:cxn>
              <a:cxn ang="0">
                <a:pos x="26" y="13"/>
              </a:cxn>
              <a:cxn ang="0">
                <a:pos x="23" y="10"/>
              </a:cxn>
              <a:cxn ang="0">
                <a:pos x="23" y="3"/>
              </a:cxn>
              <a:cxn ang="0">
                <a:pos x="26" y="0"/>
              </a:cxn>
              <a:cxn ang="0">
                <a:pos x="60" y="0"/>
              </a:cxn>
              <a:cxn ang="0">
                <a:pos x="64" y="3"/>
              </a:cxn>
              <a:cxn ang="0">
                <a:pos x="64" y="10"/>
              </a:cxn>
              <a:cxn ang="0">
                <a:pos x="64" y="28"/>
              </a:cxn>
              <a:cxn ang="0">
                <a:pos x="60" y="32"/>
              </a:cxn>
              <a:cxn ang="0">
                <a:pos x="26" y="32"/>
              </a:cxn>
              <a:cxn ang="0">
                <a:pos x="23" y="28"/>
              </a:cxn>
              <a:cxn ang="0">
                <a:pos x="23" y="21"/>
              </a:cxn>
              <a:cxn ang="0">
                <a:pos x="26" y="18"/>
              </a:cxn>
              <a:cxn ang="0">
                <a:pos x="60" y="18"/>
              </a:cxn>
              <a:cxn ang="0">
                <a:pos x="64" y="21"/>
              </a:cxn>
              <a:cxn ang="0">
                <a:pos x="64" y="28"/>
              </a:cxn>
              <a:cxn ang="0">
                <a:pos x="64" y="46"/>
              </a:cxn>
              <a:cxn ang="0">
                <a:pos x="60" y="50"/>
              </a:cxn>
              <a:cxn ang="0">
                <a:pos x="26" y="50"/>
              </a:cxn>
              <a:cxn ang="0">
                <a:pos x="23" y="46"/>
              </a:cxn>
              <a:cxn ang="0">
                <a:pos x="23" y="40"/>
              </a:cxn>
              <a:cxn ang="0">
                <a:pos x="26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46"/>
              </a:cxn>
            </a:cxnLst>
            <a:rect l="0" t="0" r="r" b="b"/>
            <a:pathLst>
              <a:path w="64" h="50">
                <a:moveTo>
                  <a:pt x="18" y="10"/>
                </a:moveTo>
                <a:cubicBezTo>
                  <a:pt x="18" y="12"/>
                  <a:pt x="17" y="13"/>
                  <a:pt x="15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1" y="13"/>
                  <a:pt x="0" y="12"/>
                  <a:pt x="0" y="1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7" y="0"/>
                  <a:pt x="18" y="1"/>
                  <a:pt x="18" y="3"/>
                </a:cubicBezTo>
                <a:lnTo>
                  <a:pt x="18" y="10"/>
                </a:lnTo>
                <a:close/>
                <a:moveTo>
                  <a:pt x="18" y="28"/>
                </a:moveTo>
                <a:cubicBezTo>
                  <a:pt x="18" y="30"/>
                  <a:pt x="17" y="32"/>
                  <a:pt x="15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1" y="32"/>
                  <a:pt x="0" y="30"/>
                  <a:pt x="0" y="2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9"/>
                  <a:pt x="1" y="18"/>
                  <a:pt x="3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7" y="18"/>
                  <a:pt x="18" y="19"/>
                  <a:pt x="18" y="21"/>
                </a:cubicBezTo>
                <a:lnTo>
                  <a:pt x="18" y="28"/>
                </a:lnTo>
                <a:close/>
                <a:moveTo>
                  <a:pt x="18" y="46"/>
                </a:moveTo>
                <a:cubicBezTo>
                  <a:pt x="18" y="48"/>
                  <a:pt x="17" y="50"/>
                  <a:pt x="15" y="50"/>
                </a:cubicBezTo>
                <a:cubicBezTo>
                  <a:pt x="3" y="50"/>
                  <a:pt x="3" y="50"/>
                  <a:pt x="3" y="50"/>
                </a:cubicBezTo>
                <a:cubicBezTo>
                  <a:pt x="1" y="50"/>
                  <a:pt x="0" y="48"/>
                  <a:pt x="0" y="4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lnTo>
                  <a:pt x="18" y="46"/>
                </a:lnTo>
                <a:close/>
                <a:moveTo>
                  <a:pt x="64" y="10"/>
                </a:moveTo>
                <a:cubicBezTo>
                  <a:pt x="64" y="12"/>
                  <a:pt x="62" y="13"/>
                  <a:pt x="60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4" y="13"/>
                  <a:pt x="23" y="12"/>
                  <a:pt x="23" y="1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2" y="0"/>
                  <a:pt x="64" y="1"/>
                  <a:pt x="64" y="3"/>
                </a:cubicBezTo>
                <a:lnTo>
                  <a:pt x="64" y="10"/>
                </a:lnTo>
                <a:close/>
                <a:moveTo>
                  <a:pt x="64" y="28"/>
                </a:moveTo>
                <a:cubicBezTo>
                  <a:pt x="64" y="30"/>
                  <a:pt x="62" y="32"/>
                  <a:pt x="60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4" y="32"/>
                  <a:pt x="23" y="30"/>
                  <a:pt x="23" y="28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19"/>
                  <a:pt x="24" y="18"/>
                  <a:pt x="26" y="18"/>
                </a:cubicBezTo>
                <a:cubicBezTo>
                  <a:pt x="60" y="18"/>
                  <a:pt x="60" y="18"/>
                  <a:pt x="60" y="18"/>
                </a:cubicBezTo>
                <a:cubicBezTo>
                  <a:pt x="62" y="18"/>
                  <a:pt x="64" y="19"/>
                  <a:pt x="64" y="21"/>
                </a:cubicBezTo>
                <a:lnTo>
                  <a:pt x="64" y="28"/>
                </a:lnTo>
                <a:close/>
                <a:moveTo>
                  <a:pt x="64" y="46"/>
                </a:moveTo>
                <a:cubicBezTo>
                  <a:pt x="64" y="48"/>
                  <a:pt x="62" y="50"/>
                  <a:pt x="60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24" y="50"/>
                  <a:pt x="23" y="48"/>
                  <a:pt x="23" y="46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46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11589" tIns="55795" rIns="111589" bIns="55795" numCol="1" anchor="t" anchorCtr="0" compatLnSpc="1">
            <a:prstTxWarp prst="textNoShape">
              <a:avLst/>
            </a:prstTxWarp>
          </a:bodyPr>
          <a:lstStyle/>
          <a:p>
            <a:endParaRPr lang="en-US" sz="1562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70" y="3782561"/>
            <a:ext cx="5276190" cy="2133333"/>
          </a:xfrm>
          <a:prstGeom prst="rect">
            <a:avLst/>
          </a:prstGeom>
          <a:ln>
            <a:solidFill>
              <a:srgbClr val="4F81BD"/>
            </a:solidFill>
          </a:ln>
          <a:effectLst>
            <a:outerShdw blurRad="50800" dist="50800" dir="2700000" algn="ctr" rotWithShape="0">
              <a:srgbClr val="1F497D">
                <a:alpha val="30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9939050" y="3134068"/>
            <a:ext cx="1316779" cy="794375"/>
          </a:xfrm>
          <a:prstGeom prst="wedgeRoundRectCallout">
            <a:avLst/>
          </a:prstGeom>
          <a:solidFill>
            <a:srgbClr val="DCE6F2"/>
          </a:solidFill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1F497D"/>
                </a:solidFill>
              </a:rPr>
              <a:t>5</a:t>
            </a:r>
            <a:r>
              <a:rPr lang="zh-CN" altLang="en-US" sz="1400" dirty="0">
                <a:solidFill>
                  <a:srgbClr val="1F497D"/>
                </a:solidFill>
              </a:rPr>
              <a:t>个月的前端项目，参与了封装</a:t>
            </a:r>
          </a:p>
        </p:txBody>
      </p:sp>
    </p:spTree>
    <p:extLst>
      <p:ext uri="{BB962C8B-B14F-4D97-AF65-F5344CB8AC3E}">
        <p14:creationId xmlns:p14="http://schemas.microsoft.com/office/powerpoint/2010/main" val="312392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1822286" y="2106462"/>
            <a:ext cx="2417767" cy="2417767"/>
          </a:xfrm>
          <a:prstGeom prst="diamond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2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E8944791-ECDC-4D8E-A6CA-D632D2256DE3}"/>
              </a:ext>
            </a:extLst>
          </p:cNvPr>
          <p:cNvSpPr txBox="1"/>
          <p:nvPr/>
        </p:nvSpPr>
        <p:spPr>
          <a:xfrm>
            <a:off x="2165136" y="4727434"/>
            <a:ext cx="17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项目经验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简历的筛选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xmlns="" id="{B262694B-BA3F-4574-8E23-99A04BECFF0A}"/>
              </a:ext>
            </a:extLst>
          </p:cNvPr>
          <p:cNvSpPr>
            <a:spLocks/>
          </p:cNvSpPr>
          <p:nvPr/>
        </p:nvSpPr>
        <p:spPr bwMode="auto">
          <a:xfrm>
            <a:off x="4861611" y="2106462"/>
            <a:ext cx="4689546" cy="335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至少要有一个整体周期在</a:t>
            </a:r>
            <a:r>
              <a:rPr lang="en-US" altLang="zh-CN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3</a:t>
            </a: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个月以上的项目。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b="1" spc="106" dirty="0">
                <a:solidFill>
                  <a:srgbClr val="1F497D"/>
                </a:solidFill>
                <a:latin typeface="微软雅黑"/>
                <a:cs typeface="Lato Light" charset="0"/>
                <a:sym typeface="Lato Light" charset="0"/>
              </a:rPr>
              <a:t>只有公众号、小程序开发经验的不考虑。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优先查看有用户量、并发量、数据量描述的项目。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优先查看有网址或二维码的项目。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对于前端来说，优先查看在项目中担任一部分需求或设计工作的项目。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优先查看应用前后端分离技术的项目（</a:t>
            </a:r>
            <a:r>
              <a:rPr lang="en-US" altLang="zh-CN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APP</a:t>
            </a: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要看是混合还是原生开发）。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参与过部署工作的优先考虑（后端需求）。</a:t>
            </a:r>
            <a:endParaRPr lang="en-US" sz="1400" spc="106" dirty="0">
              <a:solidFill>
                <a:schemeClr val="tx1">
                  <a:lumMod val="7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9" name="Freeform 160"/>
          <p:cNvSpPr>
            <a:spLocks noEditPoints="1"/>
          </p:cNvSpPr>
          <p:nvPr/>
        </p:nvSpPr>
        <p:spPr bwMode="auto">
          <a:xfrm>
            <a:off x="2799998" y="3134068"/>
            <a:ext cx="462339" cy="362553"/>
          </a:xfrm>
          <a:custGeom>
            <a:avLst/>
            <a:gdLst/>
            <a:ahLst/>
            <a:cxnLst>
              <a:cxn ang="0">
                <a:pos x="18" y="10"/>
              </a:cxn>
              <a:cxn ang="0">
                <a:pos x="15" y="13"/>
              </a:cxn>
              <a:cxn ang="0">
                <a:pos x="3" y="13"/>
              </a:cxn>
              <a:cxn ang="0">
                <a:pos x="0" y="10"/>
              </a:cxn>
              <a:cxn ang="0">
                <a:pos x="0" y="3"/>
              </a:cxn>
              <a:cxn ang="0">
                <a:pos x="3" y="0"/>
              </a:cxn>
              <a:cxn ang="0">
                <a:pos x="15" y="0"/>
              </a:cxn>
              <a:cxn ang="0">
                <a:pos x="18" y="3"/>
              </a:cxn>
              <a:cxn ang="0">
                <a:pos x="18" y="10"/>
              </a:cxn>
              <a:cxn ang="0">
                <a:pos x="18" y="28"/>
              </a:cxn>
              <a:cxn ang="0">
                <a:pos x="15" y="32"/>
              </a:cxn>
              <a:cxn ang="0">
                <a:pos x="3" y="32"/>
              </a:cxn>
              <a:cxn ang="0">
                <a:pos x="0" y="28"/>
              </a:cxn>
              <a:cxn ang="0">
                <a:pos x="0" y="21"/>
              </a:cxn>
              <a:cxn ang="0">
                <a:pos x="3" y="18"/>
              </a:cxn>
              <a:cxn ang="0">
                <a:pos x="15" y="18"/>
              </a:cxn>
              <a:cxn ang="0">
                <a:pos x="18" y="21"/>
              </a:cxn>
              <a:cxn ang="0">
                <a:pos x="18" y="28"/>
              </a:cxn>
              <a:cxn ang="0">
                <a:pos x="18" y="46"/>
              </a:cxn>
              <a:cxn ang="0">
                <a:pos x="15" y="50"/>
              </a:cxn>
              <a:cxn ang="0">
                <a:pos x="3" y="50"/>
              </a:cxn>
              <a:cxn ang="0">
                <a:pos x="0" y="46"/>
              </a:cxn>
              <a:cxn ang="0">
                <a:pos x="0" y="40"/>
              </a:cxn>
              <a:cxn ang="0">
                <a:pos x="3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46"/>
              </a:cxn>
              <a:cxn ang="0">
                <a:pos x="64" y="10"/>
              </a:cxn>
              <a:cxn ang="0">
                <a:pos x="60" y="13"/>
              </a:cxn>
              <a:cxn ang="0">
                <a:pos x="26" y="13"/>
              </a:cxn>
              <a:cxn ang="0">
                <a:pos x="23" y="10"/>
              </a:cxn>
              <a:cxn ang="0">
                <a:pos x="23" y="3"/>
              </a:cxn>
              <a:cxn ang="0">
                <a:pos x="26" y="0"/>
              </a:cxn>
              <a:cxn ang="0">
                <a:pos x="60" y="0"/>
              </a:cxn>
              <a:cxn ang="0">
                <a:pos x="64" y="3"/>
              </a:cxn>
              <a:cxn ang="0">
                <a:pos x="64" y="10"/>
              </a:cxn>
              <a:cxn ang="0">
                <a:pos x="64" y="28"/>
              </a:cxn>
              <a:cxn ang="0">
                <a:pos x="60" y="32"/>
              </a:cxn>
              <a:cxn ang="0">
                <a:pos x="26" y="32"/>
              </a:cxn>
              <a:cxn ang="0">
                <a:pos x="23" y="28"/>
              </a:cxn>
              <a:cxn ang="0">
                <a:pos x="23" y="21"/>
              </a:cxn>
              <a:cxn ang="0">
                <a:pos x="26" y="18"/>
              </a:cxn>
              <a:cxn ang="0">
                <a:pos x="60" y="18"/>
              </a:cxn>
              <a:cxn ang="0">
                <a:pos x="64" y="21"/>
              </a:cxn>
              <a:cxn ang="0">
                <a:pos x="64" y="28"/>
              </a:cxn>
              <a:cxn ang="0">
                <a:pos x="64" y="46"/>
              </a:cxn>
              <a:cxn ang="0">
                <a:pos x="60" y="50"/>
              </a:cxn>
              <a:cxn ang="0">
                <a:pos x="26" y="50"/>
              </a:cxn>
              <a:cxn ang="0">
                <a:pos x="23" y="46"/>
              </a:cxn>
              <a:cxn ang="0">
                <a:pos x="23" y="40"/>
              </a:cxn>
              <a:cxn ang="0">
                <a:pos x="26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46"/>
              </a:cxn>
            </a:cxnLst>
            <a:rect l="0" t="0" r="r" b="b"/>
            <a:pathLst>
              <a:path w="64" h="50">
                <a:moveTo>
                  <a:pt x="18" y="10"/>
                </a:moveTo>
                <a:cubicBezTo>
                  <a:pt x="18" y="12"/>
                  <a:pt x="17" y="13"/>
                  <a:pt x="15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1" y="13"/>
                  <a:pt x="0" y="12"/>
                  <a:pt x="0" y="1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7" y="0"/>
                  <a:pt x="18" y="1"/>
                  <a:pt x="18" y="3"/>
                </a:cubicBezTo>
                <a:lnTo>
                  <a:pt x="18" y="10"/>
                </a:lnTo>
                <a:close/>
                <a:moveTo>
                  <a:pt x="18" y="28"/>
                </a:moveTo>
                <a:cubicBezTo>
                  <a:pt x="18" y="30"/>
                  <a:pt x="17" y="32"/>
                  <a:pt x="15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1" y="32"/>
                  <a:pt x="0" y="30"/>
                  <a:pt x="0" y="2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9"/>
                  <a:pt x="1" y="18"/>
                  <a:pt x="3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7" y="18"/>
                  <a:pt x="18" y="19"/>
                  <a:pt x="18" y="21"/>
                </a:cubicBezTo>
                <a:lnTo>
                  <a:pt x="18" y="28"/>
                </a:lnTo>
                <a:close/>
                <a:moveTo>
                  <a:pt x="18" y="46"/>
                </a:moveTo>
                <a:cubicBezTo>
                  <a:pt x="18" y="48"/>
                  <a:pt x="17" y="50"/>
                  <a:pt x="15" y="50"/>
                </a:cubicBezTo>
                <a:cubicBezTo>
                  <a:pt x="3" y="50"/>
                  <a:pt x="3" y="50"/>
                  <a:pt x="3" y="50"/>
                </a:cubicBezTo>
                <a:cubicBezTo>
                  <a:pt x="1" y="50"/>
                  <a:pt x="0" y="48"/>
                  <a:pt x="0" y="4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lnTo>
                  <a:pt x="18" y="46"/>
                </a:lnTo>
                <a:close/>
                <a:moveTo>
                  <a:pt x="64" y="10"/>
                </a:moveTo>
                <a:cubicBezTo>
                  <a:pt x="64" y="12"/>
                  <a:pt x="62" y="13"/>
                  <a:pt x="60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4" y="13"/>
                  <a:pt x="23" y="12"/>
                  <a:pt x="23" y="1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2" y="0"/>
                  <a:pt x="64" y="1"/>
                  <a:pt x="64" y="3"/>
                </a:cubicBezTo>
                <a:lnTo>
                  <a:pt x="64" y="10"/>
                </a:lnTo>
                <a:close/>
                <a:moveTo>
                  <a:pt x="64" y="28"/>
                </a:moveTo>
                <a:cubicBezTo>
                  <a:pt x="64" y="30"/>
                  <a:pt x="62" y="32"/>
                  <a:pt x="60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4" y="32"/>
                  <a:pt x="23" y="30"/>
                  <a:pt x="23" y="28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19"/>
                  <a:pt x="24" y="18"/>
                  <a:pt x="26" y="18"/>
                </a:cubicBezTo>
                <a:cubicBezTo>
                  <a:pt x="60" y="18"/>
                  <a:pt x="60" y="18"/>
                  <a:pt x="60" y="18"/>
                </a:cubicBezTo>
                <a:cubicBezTo>
                  <a:pt x="62" y="18"/>
                  <a:pt x="64" y="19"/>
                  <a:pt x="64" y="21"/>
                </a:cubicBezTo>
                <a:lnTo>
                  <a:pt x="64" y="28"/>
                </a:lnTo>
                <a:close/>
                <a:moveTo>
                  <a:pt x="64" y="46"/>
                </a:moveTo>
                <a:cubicBezTo>
                  <a:pt x="64" y="48"/>
                  <a:pt x="62" y="50"/>
                  <a:pt x="60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24" y="50"/>
                  <a:pt x="23" y="48"/>
                  <a:pt x="23" y="46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46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11589" tIns="55795" rIns="111589" bIns="55795" numCol="1" anchor="t" anchorCtr="0" compatLnSpc="1">
            <a:prstTxWarp prst="textNoShape">
              <a:avLst/>
            </a:prstTxWarp>
          </a:bodyPr>
          <a:lstStyle/>
          <a:p>
            <a:endParaRPr lang="en-US" sz="1562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611" y="3532196"/>
            <a:ext cx="7019048" cy="2390476"/>
          </a:xfrm>
          <a:prstGeom prst="rect">
            <a:avLst/>
          </a:prstGeom>
          <a:ln>
            <a:solidFill>
              <a:srgbClr val="4F81BD"/>
            </a:solidFill>
          </a:ln>
          <a:effectLst>
            <a:outerShdw blurRad="50800" dist="50800" dir="2700000" algn="ctr" rotWithShape="0">
              <a:srgbClr val="1F497D">
                <a:alpha val="30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9882252" y="3047232"/>
            <a:ext cx="1347311" cy="681926"/>
          </a:xfrm>
          <a:prstGeom prst="wedgeRoundRectCallout">
            <a:avLst/>
          </a:prstGeom>
          <a:solidFill>
            <a:srgbClr val="DCE6F2"/>
          </a:solidFill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1F497D"/>
                </a:solidFill>
              </a:rPr>
              <a:t>有“微”开头的基本</a:t>
            </a:r>
            <a:r>
              <a:rPr lang="zh-CN" altLang="en-US" sz="1400" dirty="0" smtClean="0">
                <a:solidFill>
                  <a:srgbClr val="1F497D"/>
                </a:solidFill>
              </a:rPr>
              <a:t>都是</a:t>
            </a:r>
            <a:endParaRPr lang="zh-CN" altLang="en-US" sz="14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1822286" y="2106462"/>
            <a:ext cx="2417767" cy="2417767"/>
          </a:xfrm>
          <a:prstGeom prst="diamond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2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E8944791-ECDC-4D8E-A6CA-D632D2256DE3}"/>
              </a:ext>
            </a:extLst>
          </p:cNvPr>
          <p:cNvSpPr txBox="1"/>
          <p:nvPr/>
        </p:nvSpPr>
        <p:spPr>
          <a:xfrm>
            <a:off x="2165136" y="4727434"/>
            <a:ext cx="17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项目经验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2D8BE2A5-A461-4459-BACA-39CAA10FAF49}"/>
              </a:ext>
            </a:extLst>
          </p:cNvPr>
          <p:cNvSpPr>
            <a:spLocks/>
          </p:cNvSpPr>
          <p:nvPr/>
        </p:nvSpPr>
        <p:spPr bwMode="auto">
          <a:xfrm>
            <a:off x="285995" y="133350"/>
            <a:ext cx="4373094" cy="6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527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简历的筛选</a:t>
            </a:r>
            <a:endParaRPr lang="en-US" altLang="zh-CN" sz="2800" dirty="0">
              <a:solidFill>
                <a:schemeClr val="bg1">
                  <a:lumMod val="95000"/>
                  <a:lumOff val="5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xmlns="" id="{B262694B-BA3F-4574-8E23-99A04BECFF0A}"/>
              </a:ext>
            </a:extLst>
          </p:cNvPr>
          <p:cNvSpPr>
            <a:spLocks/>
          </p:cNvSpPr>
          <p:nvPr/>
        </p:nvSpPr>
        <p:spPr bwMode="auto">
          <a:xfrm>
            <a:off x="4861611" y="985444"/>
            <a:ext cx="4689546" cy="335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至少要有一个整体周期在</a:t>
            </a:r>
            <a:r>
              <a:rPr lang="en-US" altLang="zh-CN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3</a:t>
            </a: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个月以上的项目。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只有公众号、小程序开发经验的不考虑。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优先查看有用户量、并发量、数据量描述的项目。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优先查看有网址或二维码的项目。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b="1" spc="106" dirty="0">
                <a:solidFill>
                  <a:srgbClr val="1F497D"/>
                </a:solidFill>
                <a:latin typeface="微软雅黑"/>
                <a:cs typeface="Lato Light" charset="0"/>
                <a:sym typeface="Lato Light" charset="0"/>
              </a:rPr>
              <a:t>对于前端来说，优先查看在项目中担任一部分需求或设计工作的项目。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优先查看应用前后端分离技术的项目（</a:t>
            </a:r>
            <a:r>
              <a:rPr lang="en-US" altLang="zh-CN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APP</a:t>
            </a: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要看是混合还是原生开发）。</a:t>
            </a:r>
          </a:p>
          <a:p>
            <a:pPr marL="342900" indent="-342900" defTabSz="9675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spc="106" dirty="0">
                <a:solidFill>
                  <a:schemeClr val="tx1">
                    <a:lumMod val="75000"/>
                  </a:schemeClr>
                </a:solidFill>
                <a:latin typeface="微软雅黑"/>
                <a:cs typeface="Lato Light" charset="0"/>
                <a:sym typeface="Lato Light" charset="0"/>
              </a:rPr>
              <a:t>参与过部署工作的优先考虑（后端需求）。</a:t>
            </a:r>
            <a:endParaRPr lang="en-US" sz="1400" spc="106" dirty="0">
              <a:solidFill>
                <a:schemeClr val="tx1">
                  <a:lumMod val="7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9" name="Freeform 160"/>
          <p:cNvSpPr>
            <a:spLocks noEditPoints="1"/>
          </p:cNvSpPr>
          <p:nvPr/>
        </p:nvSpPr>
        <p:spPr bwMode="auto">
          <a:xfrm>
            <a:off x="2799998" y="3134068"/>
            <a:ext cx="462339" cy="362553"/>
          </a:xfrm>
          <a:custGeom>
            <a:avLst/>
            <a:gdLst/>
            <a:ahLst/>
            <a:cxnLst>
              <a:cxn ang="0">
                <a:pos x="18" y="10"/>
              </a:cxn>
              <a:cxn ang="0">
                <a:pos x="15" y="13"/>
              </a:cxn>
              <a:cxn ang="0">
                <a:pos x="3" y="13"/>
              </a:cxn>
              <a:cxn ang="0">
                <a:pos x="0" y="10"/>
              </a:cxn>
              <a:cxn ang="0">
                <a:pos x="0" y="3"/>
              </a:cxn>
              <a:cxn ang="0">
                <a:pos x="3" y="0"/>
              </a:cxn>
              <a:cxn ang="0">
                <a:pos x="15" y="0"/>
              </a:cxn>
              <a:cxn ang="0">
                <a:pos x="18" y="3"/>
              </a:cxn>
              <a:cxn ang="0">
                <a:pos x="18" y="10"/>
              </a:cxn>
              <a:cxn ang="0">
                <a:pos x="18" y="28"/>
              </a:cxn>
              <a:cxn ang="0">
                <a:pos x="15" y="32"/>
              </a:cxn>
              <a:cxn ang="0">
                <a:pos x="3" y="32"/>
              </a:cxn>
              <a:cxn ang="0">
                <a:pos x="0" y="28"/>
              </a:cxn>
              <a:cxn ang="0">
                <a:pos x="0" y="21"/>
              </a:cxn>
              <a:cxn ang="0">
                <a:pos x="3" y="18"/>
              </a:cxn>
              <a:cxn ang="0">
                <a:pos x="15" y="18"/>
              </a:cxn>
              <a:cxn ang="0">
                <a:pos x="18" y="21"/>
              </a:cxn>
              <a:cxn ang="0">
                <a:pos x="18" y="28"/>
              </a:cxn>
              <a:cxn ang="0">
                <a:pos x="18" y="46"/>
              </a:cxn>
              <a:cxn ang="0">
                <a:pos x="15" y="50"/>
              </a:cxn>
              <a:cxn ang="0">
                <a:pos x="3" y="50"/>
              </a:cxn>
              <a:cxn ang="0">
                <a:pos x="0" y="46"/>
              </a:cxn>
              <a:cxn ang="0">
                <a:pos x="0" y="40"/>
              </a:cxn>
              <a:cxn ang="0">
                <a:pos x="3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46"/>
              </a:cxn>
              <a:cxn ang="0">
                <a:pos x="64" y="10"/>
              </a:cxn>
              <a:cxn ang="0">
                <a:pos x="60" y="13"/>
              </a:cxn>
              <a:cxn ang="0">
                <a:pos x="26" y="13"/>
              </a:cxn>
              <a:cxn ang="0">
                <a:pos x="23" y="10"/>
              </a:cxn>
              <a:cxn ang="0">
                <a:pos x="23" y="3"/>
              </a:cxn>
              <a:cxn ang="0">
                <a:pos x="26" y="0"/>
              </a:cxn>
              <a:cxn ang="0">
                <a:pos x="60" y="0"/>
              </a:cxn>
              <a:cxn ang="0">
                <a:pos x="64" y="3"/>
              </a:cxn>
              <a:cxn ang="0">
                <a:pos x="64" y="10"/>
              </a:cxn>
              <a:cxn ang="0">
                <a:pos x="64" y="28"/>
              </a:cxn>
              <a:cxn ang="0">
                <a:pos x="60" y="32"/>
              </a:cxn>
              <a:cxn ang="0">
                <a:pos x="26" y="32"/>
              </a:cxn>
              <a:cxn ang="0">
                <a:pos x="23" y="28"/>
              </a:cxn>
              <a:cxn ang="0">
                <a:pos x="23" y="21"/>
              </a:cxn>
              <a:cxn ang="0">
                <a:pos x="26" y="18"/>
              </a:cxn>
              <a:cxn ang="0">
                <a:pos x="60" y="18"/>
              </a:cxn>
              <a:cxn ang="0">
                <a:pos x="64" y="21"/>
              </a:cxn>
              <a:cxn ang="0">
                <a:pos x="64" y="28"/>
              </a:cxn>
              <a:cxn ang="0">
                <a:pos x="64" y="46"/>
              </a:cxn>
              <a:cxn ang="0">
                <a:pos x="60" y="50"/>
              </a:cxn>
              <a:cxn ang="0">
                <a:pos x="26" y="50"/>
              </a:cxn>
              <a:cxn ang="0">
                <a:pos x="23" y="46"/>
              </a:cxn>
              <a:cxn ang="0">
                <a:pos x="23" y="40"/>
              </a:cxn>
              <a:cxn ang="0">
                <a:pos x="26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46"/>
              </a:cxn>
            </a:cxnLst>
            <a:rect l="0" t="0" r="r" b="b"/>
            <a:pathLst>
              <a:path w="64" h="50">
                <a:moveTo>
                  <a:pt x="18" y="10"/>
                </a:moveTo>
                <a:cubicBezTo>
                  <a:pt x="18" y="12"/>
                  <a:pt x="17" y="13"/>
                  <a:pt x="15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1" y="13"/>
                  <a:pt x="0" y="12"/>
                  <a:pt x="0" y="1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7" y="0"/>
                  <a:pt x="18" y="1"/>
                  <a:pt x="18" y="3"/>
                </a:cubicBezTo>
                <a:lnTo>
                  <a:pt x="18" y="10"/>
                </a:lnTo>
                <a:close/>
                <a:moveTo>
                  <a:pt x="18" y="28"/>
                </a:moveTo>
                <a:cubicBezTo>
                  <a:pt x="18" y="30"/>
                  <a:pt x="17" y="32"/>
                  <a:pt x="15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1" y="32"/>
                  <a:pt x="0" y="30"/>
                  <a:pt x="0" y="2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9"/>
                  <a:pt x="1" y="18"/>
                  <a:pt x="3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7" y="18"/>
                  <a:pt x="18" y="19"/>
                  <a:pt x="18" y="21"/>
                </a:cubicBezTo>
                <a:lnTo>
                  <a:pt x="18" y="28"/>
                </a:lnTo>
                <a:close/>
                <a:moveTo>
                  <a:pt x="18" y="46"/>
                </a:moveTo>
                <a:cubicBezTo>
                  <a:pt x="18" y="48"/>
                  <a:pt x="17" y="50"/>
                  <a:pt x="15" y="50"/>
                </a:cubicBezTo>
                <a:cubicBezTo>
                  <a:pt x="3" y="50"/>
                  <a:pt x="3" y="50"/>
                  <a:pt x="3" y="50"/>
                </a:cubicBezTo>
                <a:cubicBezTo>
                  <a:pt x="1" y="50"/>
                  <a:pt x="0" y="48"/>
                  <a:pt x="0" y="4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lnTo>
                  <a:pt x="18" y="46"/>
                </a:lnTo>
                <a:close/>
                <a:moveTo>
                  <a:pt x="64" y="10"/>
                </a:moveTo>
                <a:cubicBezTo>
                  <a:pt x="64" y="12"/>
                  <a:pt x="62" y="13"/>
                  <a:pt x="60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4" y="13"/>
                  <a:pt x="23" y="12"/>
                  <a:pt x="23" y="1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2" y="0"/>
                  <a:pt x="64" y="1"/>
                  <a:pt x="64" y="3"/>
                </a:cubicBezTo>
                <a:lnTo>
                  <a:pt x="64" y="10"/>
                </a:lnTo>
                <a:close/>
                <a:moveTo>
                  <a:pt x="64" y="28"/>
                </a:moveTo>
                <a:cubicBezTo>
                  <a:pt x="64" y="30"/>
                  <a:pt x="62" y="32"/>
                  <a:pt x="60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4" y="32"/>
                  <a:pt x="23" y="30"/>
                  <a:pt x="23" y="28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19"/>
                  <a:pt x="24" y="18"/>
                  <a:pt x="26" y="18"/>
                </a:cubicBezTo>
                <a:cubicBezTo>
                  <a:pt x="60" y="18"/>
                  <a:pt x="60" y="18"/>
                  <a:pt x="60" y="18"/>
                </a:cubicBezTo>
                <a:cubicBezTo>
                  <a:pt x="62" y="18"/>
                  <a:pt x="64" y="19"/>
                  <a:pt x="64" y="21"/>
                </a:cubicBezTo>
                <a:lnTo>
                  <a:pt x="64" y="28"/>
                </a:lnTo>
                <a:close/>
                <a:moveTo>
                  <a:pt x="64" y="46"/>
                </a:moveTo>
                <a:cubicBezTo>
                  <a:pt x="64" y="48"/>
                  <a:pt x="62" y="50"/>
                  <a:pt x="60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24" y="50"/>
                  <a:pt x="23" y="48"/>
                  <a:pt x="23" y="46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46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11589" tIns="55795" rIns="111589" bIns="55795" numCol="1" anchor="t" anchorCtr="0" compatLnSpc="1">
            <a:prstTxWarp prst="textNoShape">
              <a:avLst/>
            </a:prstTxWarp>
          </a:bodyPr>
          <a:lstStyle/>
          <a:p>
            <a:endParaRPr lang="en-US" sz="1562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/>
          <a:srcRect b="69350"/>
          <a:stretch/>
        </p:blipFill>
        <p:spPr>
          <a:xfrm>
            <a:off x="5462305" y="3057724"/>
            <a:ext cx="6180952" cy="1669710"/>
          </a:xfrm>
          <a:prstGeom prst="rect">
            <a:avLst/>
          </a:prstGeom>
          <a:ln>
            <a:solidFill>
              <a:srgbClr val="4F81BD"/>
            </a:solidFill>
          </a:ln>
          <a:effectLst>
            <a:outerShdw blurRad="50800" dist="50800" dir="2700000" algn="ctr" rotWithShape="0">
              <a:srgbClr val="1F497D">
                <a:alpha val="30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/>
          <a:srcRect t="78369"/>
          <a:stretch/>
        </p:blipFill>
        <p:spPr>
          <a:xfrm>
            <a:off x="5462305" y="4986823"/>
            <a:ext cx="6180952" cy="1178375"/>
          </a:xfrm>
          <a:prstGeom prst="rect">
            <a:avLst/>
          </a:prstGeom>
          <a:ln>
            <a:solidFill>
              <a:srgbClr val="4F81BD"/>
            </a:solidFill>
          </a:ln>
          <a:effectLst>
            <a:outerShdw blurRad="50800" dist="50800" dir="2700000" algn="ctr" rotWithShape="0">
              <a:srgbClr val="1F497D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18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 Narrow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​​">
  <a:themeElements>
    <a:clrScheme name="自定义 1">
      <a:dk1>
        <a:srgbClr val="FFFFFF"/>
      </a:dk1>
      <a:lt1>
        <a:srgbClr val="000000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自定义 1">
      <a:majorFont>
        <a:latin typeface="Arial Narrow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2511</Words>
  <Application>Microsoft Office PowerPoint</Application>
  <PresentationFormat>宽屏</PresentationFormat>
  <Paragraphs>714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8" baseType="lpstr">
      <vt:lpstr>Bebas Neue</vt:lpstr>
      <vt:lpstr>Gill Sans</vt:lpstr>
      <vt:lpstr>Lato Light</vt:lpstr>
      <vt:lpstr>Microsoft YaHei UI</vt:lpstr>
      <vt:lpstr>等线</vt:lpstr>
      <vt:lpstr>苹方 常规</vt:lpstr>
      <vt:lpstr>苹方 中等</vt:lpstr>
      <vt:lpstr>宋体</vt:lpstr>
      <vt:lpstr>微软雅黑</vt:lpstr>
      <vt:lpstr>微软雅黑 Light</vt:lpstr>
      <vt:lpstr>Arial</vt:lpstr>
      <vt:lpstr>Arial Narrow</vt:lpstr>
      <vt:lpstr>Calibri</vt:lpstr>
      <vt:lpstr>Century Gothic</vt:lpstr>
      <vt:lpstr>Times New Roman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</dc:title>
  <dc:creator>007</dc:creator>
  <cp:lastModifiedBy>Administrator</cp:lastModifiedBy>
  <cp:revision>350</cp:revision>
  <dcterms:created xsi:type="dcterms:W3CDTF">2018-08-06T06:49:24Z</dcterms:created>
  <dcterms:modified xsi:type="dcterms:W3CDTF">2019-03-29T08:18:43Z</dcterms:modified>
</cp:coreProperties>
</file>