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4" r:id="rId3"/>
    <p:sldId id="283" r:id="rId4"/>
    <p:sldId id="282" r:id="rId5"/>
    <p:sldId id="258" r:id="rId6"/>
    <p:sldId id="259" r:id="rId7"/>
    <p:sldId id="278" r:id="rId8"/>
    <p:sldId id="261" r:id="rId9"/>
    <p:sldId id="263" r:id="rId10"/>
    <p:sldId id="264" r:id="rId11"/>
    <p:sldId id="266" r:id="rId12"/>
    <p:sldId id="279" r:id="rId13"/>
    <p:sldId id="285" r:id="rId14"/>
    <p:sldId id="267" r:id="rId15"/>
    <p:sldId id="277"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078">
          <p15:clr>
            <a:srgbClr val="A4A3A4"/>
          </p15:clr>
        </p15:guide>
        <p15:guide id="3" orient="horz" pos="3707">
          <p15:clr>
            <a:srgbClr val="A4A3A4"/>
          </p15:clr>
        </p15:guide>
        <p15:guide id="4" pos="4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7F6"/>
    <a:srgbClr val="309290"/>
    <a:srgbClr val="BAE8E8"/>
    <a:srgbClr val="4CC4C1"/>
    <a:srgbClr val="E3F6F5"/>
    <a:srgbClr val="97DFDD"/>
    <a:srgbClr val="272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showGuides="1">
      <p:cViewPr varScale="1">
        <p:scale>
          <a:sx n="112" d="100"/>
          <a:sy n="112" d="100"/>
        </p:scale>
        <p:origin x="378" y="108"/>
      </p:cViewPr>
      <p:guideLst>
        <p:guide pos="3840"/>
        <p:guide orient="horz" pos="2078"/>
        <p:guide orient="horz" pos="3707"/>
        <p:guide pos="4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944"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945"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94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947"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48"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949"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889"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890"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891" name="日期占位符 3"/>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892" name="页脚占位符 4"/>
          <p:cNvSpPr>
            <a:spLocks noGrp="1"/>
          </p:cNvSpPr>
          <p:nvPr>
            <p:ph type="ftr" sz="quarter" idx="11"/>
          </p:nvPr>
        </p:nvSpPr>
        <p:spPr/>
        <p:txBody>
          <a:bodyPr/>
          <a:lstStyle/>
          <a:p>
            <a:endParaRPr lang="zh-CN" altLang="en-US"/>
          </a:p>
        </p:txBody>
      </p:sp>
      <p:sp>
        <p:nvSpPr>
          <p:cNvPr id="1048893" name="灯片编号占位符 5"/>
          <p:cNvSpPr>
            <a:spLocks noGrp="1"/>
          </p:cNvSpPr>
          <p:nvPr>
            <p:ph type="sldNum" sz="quarter" idx="12"/>
          </p:nvPr>
        </p:nvSpPr>
        <p:spPr/>
        <p:txBody>
          <a:bodyPr/>
          <a:lstStyle/>
          <a:p>
            <a:fld id="{BE31320D-7DBB-4BB4-87D7-74F97F2C78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3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93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3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935" name="日期占位符 4"/>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936" name="页脚占位符 5"/>
          <p:cNvSpPr>
            <a:spLocks noGrp="1"/>
          </p:cNvSpPr>
          <p:nvPr>
            <p:ph type="ftr" sz="quarter" idx="11"/>
          </p:nvPr>
        </p:nvSpPr>
        <p:spPr/>
        <p:txBody>
          <a:bodyPr/>
          <a:lstStyle/>
          <a:p>
            <a:endParaRPr lang="zh-CN" altLang="en-US"/>
          </a:p>
        </p:txBody>
      </p:sp>
      <p:sp>
        <p:nvSpPr>
          <p:cNvPr id="1048937" name="灯片编号占位符 6"/>
          <p:cNvSpPr>
            <a:spLocks noGrp="1"/>
          </p:cNvSpPr>
          <p:nvPr>
            <p:ph type="sldNum" sz="quarter" idx="12"/>
          </p:nvPr>
        </p:nvSpPr>
        <p:spPr/>
        <p:txBody>
          <a:bodyPr/>
          <a:lstStyle/>
          <a:p>
            <a:fld id="{BE31320D-7DBB-4BB4-87D7-74F97F2C78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03"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904"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905"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906" name="日期占位符 4"/>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907" name="页脚占位符 5"/>
          <p:cNvSpPr>
            <a:spLocks noGrp="1"/>
          </p:cNvSpPr>
          <p:nvPr>
            <p:ph type="ftr" sz="quarter" idx="11"/>
          </p:nvPr>
        </p:nvSpPr>
        <p:spPr/>
        <p:txBody>
          <a:bodyPr/>
          <a:lstStyle/>
          <a:p>
            <a:endParaRPr lang="zh-CN" altLang="en-US"/>
          </a:p>
        </p:txBody>
      </p:sp>
      <p:sp>
        <p:nvSpPr>
          <p:cNvPr id="1048908" name="灯片编号占位符 6"/>
          <p:cNvSpPr>
            <a:spLocks noGrp="1"/>
          </p:cNvSpPr>
          <p:nvPr>
            <p:ph type="sldNum" sz="quarter" idx="12"/>
          </p:nvPr>
        </p:nvSpPr>
        <p:spPr/>
        <p:txBody>
          <a:bodyPr/>
          <a:lstStyle/>
          <a:p>
            <a:fld id="{BE31320D-7DBB-4BB4-87D7-74F97F2C78E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22" name="标题 1"/>
          <p:cNvSpPr>
            <a:spLocks noGrp="1"/>
          </p:cNvSpPr>
          <p:nvPr>
            <p:ph type="title"/>
          </p:nvPr>
        </p:nvSpPr>
        <p:spPr/>
        <p:txBody>
          <a:bodyPr/>
          <a:lstStyle/>
          <a:p>
            <a:r>
              <a:rPr lang="zh-CN" altLang="en-US"/>
              <a:t>单击此处编辑母版标题样式</a:t>
            </a:r>
          </a:p>
        </p:txBody>
      </p:sp>
      <p:sp>
        <p:nvSpPr>
          <p:cNvPr id="104892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24" name="日期占位符 3"/>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925" name="页脚占位符 4"/>
          <p:cNvSpPr>
            <a:spLocks noGrp="1"/>
          </p:cNvSpPr>
          <p:nvPr>
            <p:ph type="ftr" sz="quarter" idx="11"/>
          </p:nvPr>
        </p:nvSpPr>
        <p:spPr/>
        <p:txBody>
          <a:bodyPr/>
          <a:lstStyle/>
          <a:p>
            <a:endParaRPr lang="zh-CN" altLang="en-US"/>
          </a:p>
        </p:txBody>
      </p:sp>
      <p:sp>
        <p:nvSpPr>
          <p:cNvPr id="1048926" name="灯片编号占位符 5"/>
          <p:cNvSpPr>
            <a:spLocks noGrp="1"/>
          </p:cNvSpPr>
          <p:nvPr>
            <p:ph type="sldNum" sz="quarter" idx="12"/>
          </p:nvPr>
        </p:nvSpPr>
        <p:spPr/>
        <p:txBody>
          <a:bodyPr/>
          <a:lstStyle/>
          <a:p>
            <a:fld id="{BE31320D-7DBB-4BB4-87D7-74F97F2C78E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898"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899"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00" name="日期占位符 3"/>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901" name="页脚占位符 4"/>
          <p:cNvSpPr>
            <a:spLocks noGrp="1"/>
          </p:cNvSpPr>
          <p:nvPr>
            <p:ph type="ftr" sz="quarter" idx="11"/>
          </p:nvPr>
        </p:nvSpPr>
        <p:spPr/>
        <p:txBody>
          <a:bodyPr/>
          <a:lstStyle/>
          <a:p>
            <a:endParaRPr lang="zh-CN" altLang="en-US"/>
          </a:p>
        </p:txBody>
      </p:sp>
      <p:sp>
        <p:nvSpPr>
          <p:cNvPr id="1048902" name="灯片编号占位符 5"/>
          <p:cNvSpPr>
            <a:spLocks noGrp="1"/>
          </p:cNvSpPr>
          <p:nvPr>
            <p:ph type="sldNum" sz="quarter" idx="12"/>
          </p:nvPr>
        </p:nvSpPr>
        <p:spPr/>
        <p:txBody>
          <a:bodyPr/>
          <a:lstStyle/>
          <a:p>
            <a:fld id="{BE31320D-7DBB-4BB4-87D7-74F97F2C78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927" name="标题 1"/>
          <p:cNvSpPr>
            <a:spLocks noGrp="1"/>
          </p:cNvSpPr>
          <p:nvPr>
            <p:ph type="title"/>
          </p:nvPr>
        </p:nvSpPr>
        <p:spPr/>
        <p:txBody>
          <a:bodyPr/>
          <a:lstStyle/>
          <a:p>
            <a:r>
              <a:rPr lang="zh-CN" altLang="en-US"/>
              <a:t>单击此处编辑母版标题样式</a:t>
            </a:r>
          </a:p>
        </p:txBody>
      </p:sp>
      <p:sp>
        <p:nvSpPr>
          <p:cNvPr id="1048928"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29" name="日期占位符 3"/>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930" name="页脚占位符 4"/>
          <p:cNvSpPr>
            <a:spLocks noGrp="1"/>
          </p:cNvSpPr>
          <p:nvPr>
            <p:ph type="ftr" sz="quarter" idx="11"/>
          </p:nvPr>
        </p:nvSpPr>
        <p:spPr/>
        <p:txBody>
          <a:bodyPr/>
          <a:lstStyle/>
          <a:p>
            <a:endParaRPr lang="zh-CN" altLang="en-US"/>
          </a:p>
        </p:txBody>
      </p:sp>
      <p:sp>
        <p:nvSpPr>
          <p:cNvPr id="1048931" name="灯片编号占位符 5"/>
          <p:cNvSpPr>
            <a:spLocks noGrp="1"/>
          </p:cNvSpPr>
          <p:nvPr>
            <p:ph type="sldNum" sz="quarter" idx="12"/>
          </p:nvPr>
        </p:nvSpPr>
        <p:spPr/>
        <p:txBody>
          <a:bodyPr/>
          <a:lstStyle/>
          <a:p>
            <a:fld id="{BE31320D-7DBB-4BB4-87D7-74F97F2C78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11" name="日期占位符 3"/>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912" name="页脚占位符 4"/>
          <p:cNvSpPr>
            <a:spLocks noGrp="1"/>
          </p:cNvSpPr>
          <p:nvPr>
            <p:ph type="ftr" sz="quarter" idx="11"/>
          </p:nvPr>
        </p:nvSpPr>
        <p:spPr/>
        <p:txBody>
          <a:bodyPr/>
          <a:lstStyle/>
          <a:p>
            <a:endParaRPr lang="zh-CN" altLang="en-US"/>
          </a:p>
        </p:txBody>
      </p:sp>
      <p:sp>
        <p:nvSpPr>
          <p:cNvPr id="1048913" name="灯片编号占位符 5"/>
          <p:cNvSpPr>
            <a:spLocks noGrp="1"/>
          </p:cNvSpPr>
          <p:nvPr>
            <p:ph type="sldNum" sz="quarter" idx="12"/>
          </p:nvPr>
        </p:nvSpPr>
        <p:spPr/>
        <p:txBody>
          <a:bodyPr/>
          <a:lstStyle/>
          <a:p>
            <a:fld id="{BE31320D-7DBB-4BB4-87D7-74F97F2C78E9}" type="slidenum">
              <a:rPr lang="zh-CN" altLang="en-US" smtClean="0"/>
              <a:t>‹#›</a:t>
            </a:fld>
            <a:endParaRPr lang="zh-CN" altLang="en-US"/>
          </a:p>
        </p:txBody>
      </p:sp>
      <p:grpSp>
        <p:nvGrpSpPr>
          <p:cNvPr id="2" name="组合 1"/>
          <p:cNvGrpSpPr/>
          <p:nvPr userDrawn="1"/>
        </p:nvGrpSpPr>
        <p:grpSpPr>
          <a:xfrm>
            <a:off x="-301625" y="-826135"/>
            <a:ext cx="5303520" cy="8196580"/>
            <a:chOff x="-475" y="-1301"/>
            <a:chExt cx="8352" cy="12908"/>
          </a:xfrm>
        </p:grpSpPr>
        <p:sp>
          <p:nvSpPr>
            <p:cNvPr id="1048650" name="矩形 5"/>
            <p:cNvSpPr/>
            <p:nvPr userDrawn="1"/>
          </p:nvSpPr>
          <p:spPr>
            <a:xfrm rot="2700000">
              <a:off x="2850" y="619"/>
              <a:ext cx="1783" cy="1783"/>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1" name="矩形 6"/>
            <p:cNvSpPr/>
            <p:nvPr userDrawn="1"/>
          </p:nvSpPr>
          <p:spPr>
            <a:xfrm rot="2700000">
              <a:off x="2164" y="2981"/>
              <a:ext cx="1010" cy="1010"/>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2" name="矩形 7"/>
            <p:cNvSpPr/>
            <p:nvPr userDrawn="1"/>
          </p:nvSpPr>
          <p:spPr>
            <a:xfrm rot="2700000">
              <a:off x="506" y="1354"/>
              <a:ext cx="1792" cy="1792"/>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3" name="矩形 8"/>
            <p:cNvSpPr/>
            <p:nvPr userDrawn="1"/>
          </p:nvSpPr>
          <p:spPr>
            <a:xfrm rot="19080000">
              <a:off x="1817" y="-135"/>
              <a:ext cx="871" cy="871"/>
            </a:xfrm>
            <a:prstGeom prst="snip1Rect">
              <a:avLst>
                <a:gd name="adj" fmla="val 32049"/>
              </a:avLst>
            </a:prstGeom>
            <a:solidFill>
              <a:srgbClr val="309290"/>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4" name="矩形 9"/>
            <p:cNvSpPr/>
            <p:nvPr userDrawn="1"/>
          </p:nvSpPr>
          <p:spPr>
            <a:xfrm rot="13680000">
              <a:off x="17" y="180"/>
              <a:ext cx="871" cy="871"/>
            </a:xfrm>
            <a:prstGeom prst="snip1Rect">
              <a:avLst>
                <a:gd name="adj" fmla="val 27528"/>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5" name="矩形 10"/>
            <p:cNvSpPr/>
            <p:nvPr userDrawn="1"/>
          </p:nvSpPr>
          <p:spPr>
            <a:xfrm rot="13380000">
              <a:off x="110" y="3884"/>
              <a:ext cx="1792" cy="1815"/>
            </a:xfrm>
            <a:prstGeom prst="snip1Rect">
              <a:avLst/>
            </a:prstGeom>
            <a:solidFill>
              <a:srgbClr val="E3F6F5"/>
            </a:solidFill>
            <a:ln>
              <a:solidFill>
                <a:srgbClr val="E6F7F6"/>
              </a:solid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6" name="任意多边形: 形状 27"/>
            <p:cNvSpPr/>
            <p:nvPr userDrawn="1"/>
          </p:nvSpPr>
          <p:spPr>
            <a:xfrm rot="2700000">
              <a:off x="-324" y="2913"/>
              <a:ext cx="677" cy="677"/>
            </a:xfrm>
            <a:custGeom>
              <a:avLst/>
              <a:gdLst>
                <a:gd name="connsiteX0" fmla="*/ 0 w 430184"/>
                <a:gd name="connsiteY0" fmla="*/ 0 h 430184"/>
                <a:gd name="connsiteX1" fmla="*/ 430184 w 430184"/>
                <a:gd name="connsiteY1" fmla="*/ 0 h 430184"/>
                <a:gd name="connsiteX2" fmla="*/ 430184 w 430184"/>
                <a:gd name="connsiteY2" fmla="*/ 430184 h 430184"/>
              </a:gdLst>
              <a:ahLst/>
              <a:cxnLst>
                <a:cxn ang="0">
                  <a:pos x="connsiteX0" y="connsiteY0"/>
                </a:cxn>
                <a:cxn ang="0">
                  <a:pos x="connsiteX1" y="connsiteY1"/>
                </a:cxn>
                <a:cxn ang="0">
                  <a:pos x="connsiteX2" y="connsiteY2"/>
                </a:cxn>
              </a:cxnLst>
              <a:rect l="l" t="t" r="r" b="b"/>
              <a:pathLst>
                <a:path w="430184" h="430184">
                  <a:moveTo>
                    <a:pt x="0" y="0"/>
                  </a:moveTo>
                  <a:lnTo>
                    <a:pt x="430184" y="0"/>
                  </a:lnTo>
                  <a:lnTo>
                    <a:pt x="430184" y="430184"/>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57" name="矩形 12"/>
            <p:cNvSpPr/>
            <p:nvPr userDrawn="1"/>
          </p:nvSpPr>
          <p:spPr>
            <a:xfrm rot="2700000">
              <a:off x="1444" y="5982"/>
              <a:ext cx="855" cy="868"/>
            </a:xfrm>
            <a:prstGeom prst="rect">
              <a:avLst/>
            </a:prstGeom>
            <a:solidFill>
              <a:srgbClr val="309290"/>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8" name="任意多边形: 形状 29"/>
            <p:cNvSpPr/>
            <p:nvPr userDrawn="1"/>
          </p:nvSpPr>
          <p:spPr>
            <a:xfrm rot="2700000">
              <a:off x="-464" y="6381"/>
              <a:ext cx="1528" cy="1551"/>
            </a:xfrm>
            <a:custGeom>
              <a:avLst/>
              <a:gdLst>
                <a:gd name="connsiteX0" fmla="*/ 0 w 970316"/>
                <a:gd name="connsiteY0" fmla="*/ 0 h 985030"/>
                <a:gd name="connsiteX1" fmla="*/ 970316 w 970316"/>
                <a:gd name="connsiteY1" fmla="*/ 0 h 985030"/>
                <a:gd name="connsiteX2" fmla="*/ 970316 w 970316"/>
                <a:gd name="connsiteY2" fmla="*/ 985030 h 985030"/>
                <a:gd name="connsiteX3" fmla="*/ 715156 w 970316"/>
                <a:gd name="connsiteY3" fmla="*/ 985030 h 985030"/>
                <a:gd name="connsiteX4" fmla="*/ 0 w 970316"/>
                <a:gd name="connsiteY4" fmla="*/ 269873 h 985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316" h="985030">
                  <a:moveTo>
                    <a:pt x="0" y="0"/>
                  </a:moveTo>
                  <a:lnTo>
                    <a:pt x="970316" y="0"/>
                  </a:lnTo>
                  <a:lnTo>
                    <a:pt x="970316" y="985030"/>
                  </a:lnTo>
                  <a:lnTo>
                    <a:pt x="715156" y="985030"/>
                  </a:lnTo>
                  <a:lnTo>
                    <a:pt x="0" y="269873"/>
                  </a:lnTo>
                  <a:close/>
                </a:path>
              </a:pathLst>
            </a:cu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59" name="矩形 14"/>
            <p:cNvSpPr/>
            <p:nvPr userDrawn="1"/>
          </p:nvSpPr>
          <p:spPr>
            <a:xfrm rot="2700000">
              <a:off x="2071" y="7110"/>
              <a:ext cx="1528" cy="1551"/>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1" name="矩形 16"/>
            <p:cNvSpPr/>
            <p:nvPr userDrawn="1"/>
          </p:nvSpPr>
          <p:spPr>
            <a:xfrm rot="2700000">
              <a:off x="4187" y="8525"/>
              <a:ext cx="680" cy="690"/>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2" name="矩形 17"/>
            <p:cNvSpPr/>
            <p:nvPr userDrawn="1"/>
          </p:nvSpPr>
          <p:spPr>
            <a:xfrm rot="2700000">
              <a:off x="2742" y="9122"/>
              <a:ext cx="1230" cy="1248"/>
            </a:xfrm>
            <a:prstGeom prst="rect">
              <a:avLst/>
            </a:prstGeom>
            <a:solidFill>
              <a:srgbClr val="BAE8E8"/>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3" name="矩形 18"/>
            <p:cNvSpPr/>
            <p:nvPr userDrawn="1"/>
          </p:nvSpPr>
          <p:spPr>
            <a:xfrm rot="2700000">
              <a:off x="1533" y="9814"/>
              <a:ext cx="683" cy="693"/>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4" name="任意多边形: 形状 37"/>
            <p:cNvSpPr/>
            <p:nvPr userDrawn="1"/>
          </p:nvSpPr>
          <p:spPr>
            <a:xfrm rot="2700000">
              <a:off x="-163" y="10346"/>
              <a:ext cx="879" cy="664"/>
            </a:xfrm>
            <a:custGeom>
              <a:avLst/>
              <a:gdLst>
                <a:gd name="connsiteX0" fmla="*/ 0 w 557905"/>
                <a:gd name="connsiteY0" fmla="*/ 0 h 421493"/>
                <a:gd name="connsiteX1" fmla="*/ 557905 w 557905"/>
                <a:gd name="connsiteY1" fmla="*/ 0 h 421493"/>
                <a:gd name="connsiteX2" fmla="*/ 557905 w 557905"/>
                <a:gd name="connsiteY2" fmla="*/ 90390 h 421493"/>
                <a:gd name="connsiteX3" fmla="*/ 226802 w 557905"/>
                <a:gd name="connsiteY3" fmla="*/ 421493 h 421493"/>
                <a:gd name="connsiteX4" fmla="*/ 0 w 557905"/>
                <a:gd name="connsiteY4" fmla="*/ 194690 h 42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05" h="421493">
                  <a:moveTo>
                    <a:pt x="0" y="0"/>
                  </a:moveTo>
                  <a:lnTo>
                    <a:pt x="557905" y="0"/>
                  </a:lnTo>
                  <a:lnTo>
                    <a:pt x="557905" y="90390"/>
                  </a:lnTo>
                  <a:lnTo>
                    <a:pt x="226802" y="421493"/>
                  </a:lnTo>
                  <a:lnTo>
                    <a:pt x="0" y="194690"/>
                  </a:lnTo>
                  <a:close/>
                </a:path>
              </a:pathLst>
            </a:cu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5" name="任意多边形: 形状 33"/>
            <p:cNvSpPr/>
            <p:nvPr userDrawn="1"/>
          </p:nvSpPr>
          <p:spPr>
            <a:xfrm rot="2700000">
              <a:off x="2365" y="10636"/>
              <a:ext cx="416" cy="416"/>
            </a:xfrm>
            <a:custGeom>
              <a:avLst/>
              <a:gdLst>
                <a:gd name="connsiteX0" fmla="*/ 0 w 264116"/>
                <a:gd name="connsiteY0" fmla="*/ 0 h 264116"/>
                <a:gd name="connsiteX1" fmla="*/ 264116 w 264116"/>
                <a:gd name="connsiteY1" fmla="*/ 0 h 264116"/>
                <a:gd name="connsiteX2" fmla="*/ 0 w 264116"/>
                <a:gd name="connsiteY2" fmla="*/ 264116 h 264116"/>
              </a:gdLst>
              <a:ahLst/>
              <a:cxnLst>
                <a:cxn ang="0">
                  <a:pos x="connsiteX0" y="connsiteY0"/>
                </a:cxn>
                <a:cxn ang="0">
                  <a:pos x="connsiteX1" y="connsiteY1"/>
                </a:cxn>
                <a:cxn ang="0">
                  <a:pos x="connsiteX2" y="connsiteY2"/>
                </a:cxn>
              </a:cxnLst>
              <a:rect l="l" t="t" r="r" b="b"/>
              <a:pathLst>
                <a:path w="264116" h="264116">
                  <a:moveTo>
                    <a:pt x="0" y="0"/>
                  </a:moveTo>
                  <a:lnTo>
                    <a:pt x="264116" y="0"/>
                  </a:lnTo>
                  <a:lnTo>
                    <a:pt x="0" y="264116"/>
                  </a:lnTo>
                  <a:close/>
                </a:path>
              </a:pathLst>
            </a:cu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6" name="任意多边形: 形状 26"/>
            <p:cNvSpPr/>
            <p:nvPr userDrawn="1"/>
          </p:nvSpPr>
          <p:spPr>
            <a:xfrm rot="2700000">
              <a:off x="4857" y="-1301"/>
              <a:ext cx="3021" cy="3021"/>
            </a:xfrm>
            <a:custGeom>
              <a:avLst/>
              <a:gdLst>
                <a:gd name="connsiteX0" fmla="*/ 0 w 1918506"/>
                <a:gd name="connsiteY0" fmla="*/ 1579052 h 1918506"/>
                <a:gd name="connsiteX1" fmla="*/ 1579052 w 1918506"/>
                <a:gd name="connsiteY1" fmla="*/ 0 h 1918506"/>
                <a:gd name="connsiteX2" fmla="*/ 1918506 w 1918506"/>
                <a:gd name="connsiteY2" fmla="*/ 0 h 1918506"/>
                <a:gd name="connsiteX3" fmla="*/ 1918506 w 1918506"/>
                <a:gd name="connsiteY3" fmla="*/ 1918506 h 1918506"/>
                <a:gd name="connsiteX4" fmla="*/ 0 w 1918506"/>
                <a:gd name="connsiteY4" fmla="*/ 1918506 h 1918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506" h="1918506">
                  <a:moveTo>
                    <a:pt x="0" y="1579052"/>
                  </a:moveTo>
                  <a:lnTo>
                    <a:pt x="1579052" y="0"/>
                  </a:lnTo>
                  <a:lnTo>
                    <a:pt x="1918506" y="0"/>
                  </a:lnTo>
                  <a:lnTo>
                    <a:pt x="1918506" y="1918506"/>
                  </a:lnTo>
                  <a:lnTo>
                    <a:pt x="0" y="1918506"/>
                  </a:lnTo>
                  <a:close/>
                </a:path>
              </a:pathLst>
            </a:custGeom>
            <a:solidFill>
              <a:srgbClr val="BAE8E8"/>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7" name="矩形 23"/>
            <p:cNvSpPr/>
            <p:nvPr userDrawn="1"/>
          </p:nvSpPr>
          <p:spPr>
            <a:xfrm rot="2700000">
              <a:off x="5239" y="9021"/>
              <a:ext cx="1114" cy="1131"/>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8" name="任意多边形: 形状 31"/>
            <p:cNvSpPr/>
            <p:nvPr userDrawn="1"/>
          </p:nvSpPr>
          <p:spPr>
            <a:xfrm rot="2700000">
              <a:off x="3913" y="10081"/>
              <a:ext cx="1527" cy="1527"/>
            </a:xfrm>
            <a:custGeom>
              <a:avLst/>
              <a:gdLst>
                <a:gd name="connsiteX0" fmla="*/ 0 w 969729"/>
                <a:gd name="connsiteY0" fmla="*/ 0 h 969730"/>
                <a:gd name="connsiteX1" fmla="*/ 969729 w 969729"/>
                <a:gd name="connsiteY1" fmla="*/ 0 h 969730"/>
                <a:gd name="connsiteX2" fmla="*/ 0 w 969729"/>
                <a:gd name="connsiteY2" fmla="*/ 969730 h 969730"/>
              </a:gdLst>
              <a:ahLst/>
              <a:cxnLst>
                <a:cxn ang="0">
                  <a:pos x="connsiteX0" y="connsiteY0"/>
                </a:cxn>
                <a:cxn ang="0">
                  <a:pos x="connsiteX1" y="connsiteY1"/>
                </a:cxn>
                <a:cxn ang="0">
                  <a:pos x="connsiteX2" y="connsiteY2"/>
                </a:cxn>
              </a:cxnLst>
              <a:rect l="l" t="t" r="r" b="b"/>
              <a:pathLst>
                <a:path w="969729" h="969730">
                  <a:moveTo>
                    <a:pt x="0" y="0"/>
                  </a:moveTo>
                  <a:lnTo>
                    <a:pt x="969729" y="0"/>
                  </a:lnTo>
                  <a:lnTo>
                    <a:pt x="0" y="969730"/>
                  </a:lnTo>
                  <a:close/>
                </a:path>
              </a:pathLst>
            </a:custGeom>
            <a:solidFill>
              <a:srgbClr val="E3F6F5"/>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9" name="矩形 25"/>
            <p:cNvSpPr/>
            <p:nvPr userDrawn="1"/>
          </p:nvSpPr>
          <p:spPr>
            <a:xfrm rot="2700000">
              <a:off x="6826" y="1814"/>
              <a:ext cx="871" cy="871"/>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38" name="标题 1"/>
          <p:cNvSpPr>
            <a:spLocks noGrp="1"/>
          </p:cNvSpPr>
          <p:nvPr>
            <p:ph type="title"/>
          </p:nvPr>
        </p:nvSpPr>
        <p:spPr/>
        <p:txBody>
          <a:bodyPr/>
          <a:lstStyle/>
          <a:p>
            <a:r>
              <a:rPr lang="zh-CN" altLang="en-US"/>
              <a:t>单击此处编辑母版标题样式</a:t>
            </a:r>
          </a:p>
        </p:txBody>
      </p:sp>
      <p:sp>
        <p:nvSpPr>
          <p:cNvPr id="1048939"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40"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41" name="日期占位符 4"/>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942" name="页脚占位符 5"/>
          <p:cNvSpPr>
            <a:spLocks noGrp="1"/>
          </p:cNvSpPr>
          <p:nvPr>
            <p:ph type="ftr" sz="quarter" idx="11"/>
          </p:nvPr>
        </p:nvSpPr>
        <p:spPr/>
        <p:txBody>
          <a:bodyPr/>
          <a:lstStyle/>
          <a:p>
            <a:endParaRPr lang="zh-CN" altLang="en-US"/>
          </a:p>
        </p:txBody>
      </p:sp>
      <p:sp>
        <p:nvSpPr>
          <p:cNvPr id="1048943" name="灯片编号占位符 6"/>
          <p:cNvSpPr>
            <a:spLocks noGrp="1"/>
          </p:cNvSpPr>
          <p:nvPr>
            <p:ph type="sldNum" sz="quarter" idx="12"/>
          </p:nvPr>
        </p:nvSpPr>
        <p:spPr/>
        <p:txBody>
          <a:bodyPr/>
          <a:lstStyle/>
          <a:p>
            <a:fld id="{BE31320D-7DBB-4BB4-87D7-74F97F2C78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914"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915"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916"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17"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918"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19" name="日期占位符 6"/>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920" name="页脚占位符 7"/>
          <p:cNvSpPr>
            <a:spLocks noGrp="1"/>
          </p:cNvSpPr>
          <p:nvPr>
            <p:ph type="ftr" sz="quarter" idx="11"/>
          </p:nvPr>
        </p:nvSpPr>
        <p:spPr/>
        <p:txBody>
          <a:bodyPr/>
          <a:lstStyle/>
          <a:p>
            <a:endParaRPr lang="zh-CN" altLang="en-US"/>
          </a:p>
        </p:txBody>
      </p:sp>
      <p:sp>
        <p:nvSpPr>
          <p:cNvPr id="1048921" name="灯片编号占位符 8"/>
          <p:cNvSpPr>
            <a:spLocks noGrp="1"/>
          </p:cNvSpPr>
          <p:nvPr>
            <p:ph type="sldNum" sz="quarter" idx="12"/>
          </p:nvPr>
        </p:nvSpPr>
        <p:spPr/>
        <p:txBody>
          <a:bodyPr/>
          <a:lstStyle/>
          <a:p>
            <a:fld id="{BE31320D-7DBB-4BB4-87D7-74F97F2C78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95" name="日期占位符 2"/>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896" name="页脚占位符 3"/>
          <p:cNvSpPr>
            <a:spLocks noGrp="1"/>
          </p:cNvSpPr>
          <p:nvPr>
            <p:ph type="ftr" sz="quarter" idx="11"/>
          </p:nvPr>
        </p:nvSpPr>
        <p:spPr/>
        <p:txBody>
          <a:bodyPr/>
          <a:lstStyle/>
          <a:p>
            <a:endParaRPr lang="zh-CN" altLang="en-US"/>
          </a:p>
        </p:txBody>
      </p:sp>
      <p:sp>
        <p:nvSpPr>
          <p:cNvPr id="1048897" name="灯片编号占位符 4"/>
          <p:cNvSpPr>
            <a:spLocks noGrp="1"/>
          </p:cNvSpPr>
          <p:nvPr>
            <p:ph type="sldNum" sz="quarter" idx="12"/>
          </p:nvPr>
        </p:nvSpPr>
        <p:spPr/>
        <p:txBody>
          <a:bodyPr/>
          <a:lstStyle/>
          <a:p>
            <a:fld id="{BE31320D-7DBB-4BB4-87D7-74F97F2C78E9}" type="slidenum">
              <a:rPr lang="zh-CN" altLang="en-US" smtClean="0"/>
              <a:t>‹#›</a:t>
            </a:fld>
            <a:endParaRPr lang="zh-CN" altLang="en-US"/>
          </a:p>
        </p:txBody>
      </p:sp>
      <p:grpSp>
        <p:nvGrpSpPr>
          <p:cNvPr id="8" name="组合 7"/>
          <p:cNvGrpSpPr/>
          <p:nvPr userDrawn="1"/>
        </p:nvGrpSpPr>
        <p:grpSpPr>
          <a:xfrm>
            <a:off x="4010025" y="-211455"/>
            <a:ext cx="8458835" cy="7611110"/>
            <a:chOff x="6315" y="-333"/>
            <a:chExt cx="13321" cy="11986"/>
          </a:xfrm>
        </p:grpSpPr>
        <p:sp>
          <p:nvSpPr>
            <p:cNvPr id="1048858" name="矩形 20"/>
            <p:cNvSpPr/>
            <p:nvPr/>
          </p:nvSpPr>
          <p:spPr>
            <a:xfrm rot="2700000">
              <a:off x="8342" y="1163"/>
              <a:ext cx="777" cy="777"/>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59" name="矩形 23"/>
            <p:cNvSpPr/>
            <p:nvPr/>
          </p:nvSpPr>
          <p:spPr>
            <a:xfrm rot="3360000" flipH="1" flipV="1">
              <a:off x="15485" y="7743"/>
              <a:ext cx="1783" cy="1783"/>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0" name="矩形 24"/>
            <p:cNvSpPr/>
            <p:nvPr/>
          </p:nvSpPr>
          <p:spPr>
            <a:xfrm rot="2700000" flipH="1" flipV="1">
              <a:off x="16841" y="5970"/>
              <a:ext cx="1010" cy="1010"/>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1" name="矩形 25"/>
            <p:cNvSpPr/>
            <p:nvPr/>
          </p:nvSpPr>
          <p:spPr>
            <a:xfrm rot="13500000" flipH="1" flipV="1">
              <a:off x="17523" y="7022"/>
              <a:ext cx="1792" cy="1792"/>
            </a:xfrm>
            <a:prstGeom prst="snip1Rect">
              <a:avLst>
                <a:gd name="adj" fmla="val 38539"/>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2" name="矩形 26"/>
            <p:cNvSpPr/>
            <p:nvPr/>
          </p:nvSpPr>
          <p:spPr>
            <a:xfrm rot="2700000" flipH="1" flipV="1">
              <a:off x="17009" y="9511"/>
              <a:ext cx="871" cy="871"/>
            </a:xfrm>
            <a:prstGeom prst="rect">
              <a:avLst/>
            </a:prstGeom>
            <a:solidFill>
              <a:srgbClr val="309290"/>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3" name="矩形 27"/>
            <p:cNvSpPr/>
            <p:nvPr/>
          </p:nvSpPr>
          <p:spPr>
            <a:xfrm rot="13800000" flipH="1" flipV="1">
              <a:off x="18337" y="9649"/>
              <a:ext cx="871" cy="871"/>
            </a:xfrm>
            <a:prstGeom prst="snip1Rect">
              <a:avLst>
                <a:gd name="adj" fmla="val 34770"/>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4" name="矩形 28"/>
            <p:cNvSpPr/>
            <p:nvPr/>
          </p:nvSpPr>
          <p:spPr>
            <a:xfrm rot="13500000" flipH="1" flipV="1">
              <a:off x="17455" y="4386"/>
              <a:ext cx="1792" cy="1792"/>
            </a:xfrm>
            <a:prstGeom prst="snip1Rect">
              <a:avLst>
                <a:gd name="adj" fmla="val 24215"/>
              </a:avLst>
            </a:prstGeom>
            <a:solidFill>
              <a:srgbClr val="E3F6F5"/>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6" name="矩形 30"/>
            <p:cNvSpPr/>
            <p:nvPr/>
          </p:nvSpPr>
          <p:spPr>
            <a:xfrm rot="2700000" flipH="1" flipV="1">
              <a:off x="17605" y="3223"/>
              <a:ext cx="855" cy="868"/>
            </a:xfrm>
            <a:prstGeom prst="rect">
              <a:avLst/>
            </a:prstGeom>
            <a:solidFill>
              <a:srgbClr val="309290"/>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8" name="矩形 32"/>
            <p:cNvSpPr/>
            <p:nvPr/>
          </p:nvSpPr>
          <p:spPr>
            <a:xfrm rot="4260000" flipH="1" flipV="1">
              <a:off x="16314" y="1716"/>
              <a:ext cx="1528" cy="1551"/>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9" name="矩形 33"/>
            <p:cNvSpPr/>
            <p:nvPr/>
          </p:nvSpPr>
          <p:spPr>
            <a:xfrm rot="13500000" flipH="1" flipV="1">
              <a:off x="17778" y="504"/>
              <a:ext cx="1528" cy="1551"/>
            </a:xfrm>
            <a:prstGeom prst="snip1Rect">
              <a:avLst>
                <a:gd name="adj" fmla="val 29218"/>
              </a:avLst>
            </a:prstGeom>
            <a:solidFill>
              <a:srgbClr val="E3F6F5"/>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0" name="矩形 34"/>
            <p:cNvSpPr/>
            <p:nvPr/>
          </p:nvSpPr>
          <p:spPr>
            <a:xfrm rot="2700000" flipH="1" flipV="1">
              <a:off x="15040" y="954"/>
              <a:ext cx="680" cy="690"/>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1" name="矩形 35"/>
            <p:cNvSpPr/>
            <p:nvPr/>
          </p:nvSpPr>
          <p:spPr>
            <a:xfrm rot="8100000" flipH="1" flipV="1">
              <a:off x="15935" y="-111"/>
              <a:ext cx="1230" cy="1248"/>
            </a:xfrm>
            <a:prstGeom prst="snip1Rect">
              <a:avLst>
                <a:gd name="adj" fmla="val 34981"/>
              </a:avLst>
            </a:prstGeom>
            <a:solidFill>
              <a:srgbClr val="BAE8E8"/>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2" name="矩形 36"/>
            <p:cNvSpPr/>
            <p:nvPr/>
          </p:nvSpPr>
          <p:spPr>
            <a:xfrm rot="8040000" flipH="1" flipV="1">
              <a:off x="17691" y="-338"/>
              <a:ext cx="683" cy="693"/>
            </a:xfrm>
            <a:prstGeom prst="rtTriangle">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3" name="矩形 37"/>
            <p:cNvSpPr/>
            <p:nvPr/>
          </p:nvSpPr>
          <p:spPr>
            <a:xfrm rot="13500000" flipH="1" flipV="1">
              <a:off x="18751" y="2727"/>
              <a:ext cx="879" cy="892"/>
            </a:xfrm>
            <a:prstGeom prst="rtTriangle">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5" name="矩形 39"/>
            <p:cNvSpPr/>
            <p:nvPr/>
          </p:nvSpPr>
          <p:spPr>
            <a:xfrm rot="18780000" flipH="1" flipV="1">
              <a:off x="12217" y="8303"/>
              <a:ext cx="3021" cy="3021"/>
            </a:xfrm>
            <a:prstGeom prst="snip1Rect">
              <a:avLst>
                <a:gd name="adj" fmla="val 44283"/>
              </a:avLst>
            </a:prstGeom>
            <a:solidFill>
              <a:srgbClr val="BAE8E8"/>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6" name="矩形 40"/>
            <p:cNvSpPr/>
            <p:nvPr/>
          </p:nvSpPr>
          <p:spPr>
            <a:xfrm rot="8220000" flipH="1" flipV="1">
              <a:off x="13617" y="-44"/>
              <a:ext cx="1114" cy="1131"/>
            </a:xfrm>
            <a:prstGeom prst="snip1Rect">
              <a:avLst>
                <a:gd name="adj" fmla="val 32839"/>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8" name="矩形 42"/>
            <p:cNvSpPr/>
            <p:nvPr/>
          </p:nvSpPr>
          <p:spPr>
            <a:xfrm rot="2700000" flipH="1" flipV="1">
              <a:off x="7129" y="8973"/>
              <a:ext cx="871" cy="871"/>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80" name="矩形 44"/>
            <p:cNvSpPr/>
            <p:nvPr/>
          </p:nvSpPr>
          <p:spPr>
            <a:xfrm rot="8220000" flipH="1" flipV="1">
              <a:off x="12129" y="-241"/>
              <a:ext cx="1253" cy="1253"/>
            </a:xfrm>
            <a:prstGeom prst="snip1Rect">
              <a:avLst>
                <a:gd name="adj" fmla="val 45457"/>
              </a:avLst>
            </a:prstGeom>
            <a:solidFill>
              <a:srgbClr val="E3F6F5"/>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82" name="矩形 50"/>
            <p:cNvSpPr/>
            <p:nvPr/>
          </p:nvSpPr>
          <p:spPr>
            <a:xfrm rot="2700000">
              <a:off x="10323" y="384"/>
              <a:ext cx="1792" cy="1792"/>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83" name="矩形 51"/>
            <p:cNvSpPr/>
            <p:nvPr/>
          </p:nvSpPr>
          <p:spPr>
            <a:xfrm rot="8040000">
              <a:off x="6320" y="10474"/>
              <a:ext cx="680" cy="690"/>
            </a:xfrm>
            <a:prstGeom prst="rtTriangle">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84" name="矩形 52"/>
            <p:cNvSpPr/>
            <p:nvPr/>
          </p:nvSpPr>
          <p:spPr>
            <a:xfrm rot="2700000">
              <a:off x="10519" y="8843"/>
              <a:ext cx="1114" cy="1131"/>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85" name="矩形 53"/>
            <p:cNvSpPr/>
            <p:nvPr/>
          </p:nvSpPr>
          <p:spPr>
            <a:xfrm rot="8100000">
              <a:off x="15613" y="10103"/>
              <a:ext cx="1528" cy="1551"/>
            </a:xfrm>
            <a:prstGeom prst="rtTriangle">
              <a:avLst/>
            </a:prstGeom>
            <a:solidFill>
              <a:srgbClr val="E3F6F5"/>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86" name="矩形 54"/>
            <p:cNvSpPr/>
            <p:nvPr/>
          </p:nvSpPr>
          <p:spPr>
            <a:xfrm rot="18960000" flipH="1" flipV="1">
              <a:off x="8285" y="9188"/>
              <a:ext cx="1792" cy="1792"/>
            </a:xfrm>
            <a:prstGeom prst="snip1Rect">
              <a:avLst>
                <a:gd name="adj" fmla="val 43773"/>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34"/>
            <p:cNvSpPr/>
            <p:nvPr/>
          </p:nvSpPr>
          <p:spPr>
            <a:xfrm rot="2700000" flipH="1" flipV="1">
              <a:off x="9277" y="172"/>
              <a:ext cx="680" cy="690"/>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20"/>
            <p:cNvSpPr/>
            <p:nvPr/>
          </p:nvSpPr>
          <p:spPr>
            <a:xfrm rot="2700000">
              <a:off x="13134" y="1476"/>
              <a:ext cx="777" cy="777"/>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0"/>
            <p:cNvSpPr/>
            <p:nvPr/>
          </p:nvSpPr>
          <p:spPr>
            <a:xfrm rot="5880000">
              <a:off x="15036" y="2221"/>
              <a:ext cx="777" cy="777"/>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userDrawn="1"/>
        </p:nvGrpSpPr>
        <p:grpSpPr>
          <a:xfrm>
            <a:off x="-301625" y="-826135"/>
            <a:ext cx="5303520" cy="8196580"/>
            <a:chOff x="-475" y="-1301"/>
            <a:chExt cx="8352" cy="12908"/>
          </a:xfrm>
        </p:grpSpPr>
        <p:sp>
          <p:nvSpPr>
            <p:cNvPr id="1048650" name="矩形 5"/>
            <p:cNvSpPr/>
            <p:nvPr userDrawn="1"/>
          </p:nvSpPr>
          <p:spPr>
            <a:xfrm rot="2700000">
              <a:off x="2850" y="619"/>
              <a:ext cx="1783" cy="1783"/>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1" name="矩形 6"/>
            <p:cNvSpPr/>
            <p:nvPr userDrawn="1"/>
          </p:nvSpPr>
          <p:spPr>
            <a:xfrm rot="2700000">
              <a:off x="2164" y="2981"/>
              <a:ext cx="1010" cy="1010"/>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2" name="矩形 7"/>
            <p:cNvSpPr/>
            <p:nvPr userDrawn="1"/>
          </p:nvSpPr>
          <p:spPr>
            <a:xfrm rot="2700000">
              <a:off x="506" y="1354"/>
              <a:ext cx="1792" cy="1792"/>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3" name="矩形 8"/>
            <p:cNvSpPr/>
            <p:nvPr userDrawn="1"/>
          </p:nvSpPr>
          <p:spPr>
            <a:xfrm rot="19080000">
              <a:off x="1817" y="-135"/>
              <a:ext cx="871" cy="871"/>
            </a:xfrm>
            <a:prstGeom prst="snip1Rect">
              <a:avLst>
                <a:gd name="adj" fmla="val 32049"/>
              </a:avLst>
            </a:prstGeom>
            <a:solidFill>
              <a:srgbClr val="309290"/>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4" name="矩形 9"/>
            <p:cNvSpPr/>
            <p:nvPr userDrawn="1"/>
          </p:nvSpPr>
          <p:spPr>
            <a:xfrm rot="13680000">
              <a:off x="17" y="180"/>
              <a:ext cx="871" cy="871"/>
            </a:xfrm>
            <a:prstGeom prst="snip1Rect">
              <a:avLst>
                <a:gd name="adj" fmla="val 27528"/>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5" name="矩形 10"/>
            <p:cNvSpPr/>
            <p:nvPr userDrawn="1"/>
          </p:nvSpPr>
          <p:spPr>
            <a:xfrm rot="13380000">
              <a:off x="110" y="3884"/>
              <a:ext cx="1792" cy="1815"/>
            </a:xfrm>
            <a:prstGeom prst="snip1Rect">
              <a:avLst/>
            </a:prstGeom>
            <a:solidFill>
              <a:srgbClr val="E3F6F5"/>
            </a:solidFill>
            <a:ln>
              <a:solidFill>
                <a:srgbClr val="E6F7F6"/>
              </a:solid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6" name="任意多边形: 形状 27"/>
            <p:cNvSpPr/>
            <p:nvPr userDrawn="1"/>
          </p:nvSpPr>
          <p:spPr>
            <a:xfrm rot="2700000">
              <a:off x="-324" y="2913"/>
              <a:ext cx="677" cy="677"/>
            </a:xfrm>
            <a:custGeom>
              <a:avLst/>
              <a:gdLst>
                <a:gd name="connsiteX0" fmla="*/ 0 w 430184"/>
                <a:gd name="connsiteY0" fmla="*/ 0 h 430184"/>
                <a:gd name="connsiteX1" fmla="*/ 430184 w 430184"/>
                <a:gd name="connsiteY1" fmla="*/ 0 h 430184"/>
                <a:gd name="connsiteX2" fmla="*/ 430184 w 430184"/>
                <a:gd name="connsiteY2" fmla="*/ 430184 h 430184"/>
              </a:gdLst>
              <a:ahLst/>
              <a:cxnLst>
                <a:cxn ang="0">
                  <a:pos x="connsiteX0" y="connsiteY0"/>
                </a:cxn>
                <a:cxn ang="0">
                  <a:pos x="connsiteX1" y="connsiteY1"/>
                </a:cxn>
                <a:cxn ang="0">
                  <a:pos x="connsiteX2" y="connsiteY2"/>
                </a:cxn>
              </a:cxnLst>
              <a:rect l="l" t="t" r="r" b="b"/>
              <a:pathLst>
                <a:path w="430184" h="430184">
                  <a:moveTo>
                    <a:pt x="0" y="0"/>
                  </a:moveTo>
                  <a:lnTo>
                    <a:pt x="430184" y="0"/>
                  </a:lnTo>
                  <a:lnTo>
                    <a:pt x="430184" y="430184"/>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57" name="矩形 12"/>
            <p:cNvSpPr/>
            <p:nvPr userDrawn="1"/>
          </p:nvSpPr>
          <p:spPr>
            <a:xfrm rot="2700000">
              <a:off x="1444" y="5982"/>
              <a:ext cx="855" cy="868"/>
            </a:xfrm>
            <a:prstGeom prst="rect">
              <a:avLst/>
            </a:prstGeom>
            <a:solidFill>
              <a:srgbClr val="309290"/>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8" name="任意多边形: 形状 29"/>
            <p:cNvSpPr/>
            <p:nvPr userDrawn="1"/>
          </p:nvSpPr>
          <p:spPr>
            <a:xfrm rot="2700000">
              <a:off x="-464" y="6381"/>
              <a:ext cx="1528" cy="1551"/>
            </a:xfrm>
            <a:custGeom>
              <a:avLst/>
              <a:gdLst>
                <a:gd name="connsiteX0" fmla="*/ 0 w 970316"/>
                <a:gd name="connsiteY0" fmla="*/ 0 h 985030"/>
                <a:gd name="connsiteX1" fmla="*/ 970316 w 970316"/>
                <a:gd name="connsiteY1" fmla="*/ 0 h 985030"/>
                <a:gd name="connsiteX2" fmla="*/ 970316 w 970316"/>
                <a:gd name="connsiteY2" fmla="*/ 985030 h 985030"/>
                <a:gd name="connsiteX3" fmla="*/ 715156 w 970316"/>
                <a:gd name="connsiteY3" fmla="*/ 985030 h 985030"/>
                <a:gd name="connsiteX4" fmla="*/ 0 w 970316"/>
                <a:gd name="connsiteY4" fmla="*/ 269873 h 985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316" h="985030">
                  <a:moveTo>
                    <a:pt x="0" y="0"/>
                  </a:moveTo>
                  <a:lnTo>
                    <a:pt x="970316" y="0"/>
                  </a:lnTo>
                  <a:lnTo>
                    <a:pt x="970316" y="985030"/>
                  </a:lnTo>
                  <a:lnTo>
                    <a:pt x="715156" y="985030"/>
                  </a:lnTo>
                  <a:lnTo>
                    <a:pt x="0" y="269873"/>
                  </a:lnTo>
                  <a:close/>
                </a:path>
              </a:pathLst>
            </a:cu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59" name="矩形 14"/>
            <p:cNvSpPr/>
            <p:nvPr userDrawn="1"/>
          </p:nvSpPr>
          <p:spPr>
            <a:xfrm rot="2700000">
              <a:off x="2071" y="7110"/>
              <a:ext cx="1528" cy="1551"/>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1" name="矩形 16"/>
            <p:cNvSpPr/>
            <p:nvPr userDrawn="1"/>
          </p:nvSpPr>
          <p:spPr>
            <a:xfrm rot="2700000">
              <a:off x="4187" y="8525"/>
              <a:ext cx="680" cy="690"/>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2" name="矩形 17"/>
            <p:cNvSpPr/>
            <p:nvPr userDrawn="1"/>
          </p:nvSpPr>
          <p:spPr>
            <a:xfrm rot="2700000">
              <a:off x="2742" y="9122"/>
              <a:ext cx="1230" cy="1248"/>
            </a:xfrm>
            <a:prstGeom prst="rect">
              <a:avLst/>
            </a:prstGeom>
            <a:solidFill>
              <a:srgbClr val="BAE8E8"/>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3" name="矩形 18"/>
            <p:cNvSpPr/>
            <p:nvPr userDrawn="1"/>
          </p:nvSpPr>
          <p:spPr>
            <a:xfrm rot="2700000">
              <a:off x="1533" y="9814"/>
              <a:ext cx="683" cy="693"/>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4" name="任意多边形: 形状 37"/>
            <p:cNvSpPr/>
            <p:nvPr userDrawn="1"/>
          </p:nvSpPr>
          <p:spPr>
            <a:xfrm rot="2700000">
              <a:off x="-163" y="10346"/>
              <a:ext cx="879" cy="664"/>
            </a:xfrm>
            <a:custGeom>
              <a:avLst/>
              <a:gdLst>
                <a:gd name="connsiteX0" fmla="*/ 0 w 557905"/>
                <a:gd name="connsiteY0" fmla="*/ 0 h 421493"/>
                <a:gd name="connsiteX1" fmla="*/ 557905 w 557905"/>
                <a:gd name="connsiteY1" fmla="*/ 0 h 421493"/>
                <a:gd name="connsiteX2" fmla="*/ 557905 w 557905"/>
                <a:gd name="connsiteY2" fmla="*/ 90390 h 421493"/>
                <a:gd name="connsiteX3" fmla="*/ 226802 w 557905"/>
                <a:gd name="connsiteY3" fmla="*/ 421493 h 421493"/>
                <a:gd name="connsiteX4" fmla="*/ 0 w 557905"/>
                <a:gd name="connsiteY4" fmla="*/ 194690 h 42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05" h="421493">
                  <a:moveTo>
                    <a:pt x="0" y="0"/>
                  </a:moveTo>
                  <a:lnTo>
                    <a:pt x="557905" y="0"/>
                  </a:lnTo>
                  <a:lnTo>
                    <a:pt x="557905" y="90390"/>
                  </a:lnTo>
                  <a:lnTo>
                    <a:pt x="226802" y="421493"/>
                  </a:lnTo>
                  <a:lnTo>
                    <a:pt x="0" y="194690"/>
                  </a:lnTo>
                  <a:close/>
                </a:path>
              </a:pathLst>
            </a:cu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5" name="任意多边形: 形状 33"/>
            <p:cNvSpPr/>
            <p:nvPr userDrawn="1"/>
          </p:nvSpPr>
          <p:spPr>
            <a:xfrm rot="2700000">
              <a:off x="2365" y="10636"/>
              <a:ext cx="416" cy="416"/>
            </a:xfrm>
            <a:custGeom>
              <a:avLst/>
              <a:gdLst>
                <a:gd name="connsiteX0" fmla="*/ 0 w 264116"/>
                <a:gd name="connsiteY0" fmla="*/ 0 h 264116"/>
                <a:gd name="connsiteX1" fmla="*/ 264116 w 264116"/>
                <a:gd name="connsiteY1" fmla="*/ 0 h 264116"/>
                <a:gd name="connsiteX2" fmla="*/ 0 w 264116"/>
                <a:gd name="connsiteY2" fmla="*/ 264116 h 264116"/>
              </a:gdLst>
              <a:ahLst/>
              <a:cxnLst>
                <a:cxn ang="0">
                  <a:pos x="connsiteX0" y="connsiteY0"/>
                </a:cxn>
                <a:cxn ang="0">
                  <a:pos x="connsiteX1" y="connsiteY1"/>
                </a:cxn>
                <a:cxn ang="0">
                  <a:pos x="connsiteX2" y="connsiteY2"/>
                </a:cxn>
              </a:cxnLst>
              <a:rect l="l" t="t" r="r" b="b"/>
              <a:pathLst>
                <a:path w="264116" h="264116">
                  <a:moveTo>
                    <a:pt x="0" y="0"/>
                  </a:moveTo>
                  <a:lnTo>
                    <a:pt x="264116" y="0"/>
                  </a:lnTo>
                  <a:lnTo>
                    <a:pt x="0" y="264116"/>
                  </a:lnTo>
                  <a:close/>
                </a:path>
              </a:pathLst>
            </a:cu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26"/>
            <p:cNvSpPr/>
            <p:nvPr userDrawn="1"/>
          </p:nvSpPr>
          <p:spPr>
            <a:xfrm rot="2700000">
              <a:off x="4857" y="-1301"/>
              <a:ext cx="3021" cy="3021"/>
            </a:xfrm>
            <a:custGeom>
              <a:avLst/>
              <a:gdLst>
                <a:gd name="connsiteX0" fmla="*/ 0 w 1918506"/>
                <a:gd name="connsiteY0" fmla="*/ 1579052 h 1918506"/>
                <a:gd name="connsiteX1" fmla="*/ 1579052 w 1918506"/>
                <a:gd name="connsiteY1" fmla="*/ 0 h 1918506"/>
                <a:gd name="connsiteX2" fmla="*/ 1918506 w 1918506"/>
                <a:gd name="connsiteY2" fmla="*/ 0 h 1918506"/>
                <a:gd name="connsiteX3" fmla="*/ 1918506 w 1918506"/>
                <a:gd name="connsiteY3" fmla="*/ 1918506 h 1918506"/>
                <a:gd name="connsiteX4" fmla="*/ 0 w 1918506"/>
                <a:gd name="connsiteY4" fmla="*/ 1918506 h 1918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506" h="1918506">
                  <a:moveTo>
                    <a:pt x="0" y="1579052"/>
                  </a:moveTo>
                  <a:lnTo>
                    <a:pt x="1579052" y="0"/>
                  </a:lnTo>
                  <a:lnTo>
                    <a:pt x="1918506" y="0"/>
                  </a:lnTo>
                  <a:lnTo>
                    <a:pt x="1918506" y="1918506"/>
                  </a:lnTo>
                  <a:lnTo>
                    <a:pt x="0" y="1918506"/>
                  </a:lnTo>
                  <a:close/>
                </a:path>
              </a:pathLst>
            </a:custGeom>
            <a:solidFill>
              <a:srgbClr val="BAE8E8"/>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7" name="矩形 23"/>
            <p:cNvSpPr/>
            <p:nvPr userDrawn="1"/>
          </p:nvSpPr>
          <p:spPr>
            <a:xfrm rot="2700000">
              <a:off x="5239" y="9021"/>
              <a:ext cx="1114" cy="1131"/>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8" name="任意多边形: 形状 31"/>
            <p:cNvSpPr/>
            <p:nvPr userDrawn="1"/>
          </p:nvSpPr>
          <p:spPr>
            <a:xfrm rot="2700000">
              <a:off x="3913" y="10081"/>
              <a:ext cx="1527" cy="1527"/>
            </a:xfrm>
            <a:custGeom>
              <a:avLst/>
              <a:gdLst>
                <a:gd name="connsiteX0" fmla="*/ 0 w 969729"/>
                <a:gd name="connsiteY0" fmla="*/ 0 h 969730"/>
                <a:gd name="connsiteX1" fmla="*/ 969729 w 969729"/>
                <a:gd name="connsiteY1" fmla="*/ 0 h 969730"/>
                <a:gd name="connsiteX2" fmla="*/ 0 w 969729"/>
                <a:gd name="connsiteY2" fmla="*/ 969730 h 969730"/>
              </a:gdLst>
              <a:ahLst/>
              <a:cxnLst>
                <a:cxn ang="0">
                  <a:pos x="connsiteX0" y="connsiteY0"/>
                </a:cxn>
                <a:cxn ang="0">
                  <a:pos x="connsiteX1" y="connsiteY1"/>
                </a:cxn>
                <a:cxn ang="0">
                  <a:pos x="connsiteX2" y="connsiteY2"/>
                </a:cxn>
              </a:cxnLst>
              <a:rect l="l" t="t" r="r" b="b"/>
              <a:pathLst>
                <a:path w="969729" h="969730">
                  <a:moveTo>
                    <a:pt x="0" y="0"/>
                  </a:moveTo>
                  <a:lnTo>
                    <a:pt x="969729" y="0"/>
                  </a:lnTo>
                  <a:lnTo>
                    <a:pt x="0" y="969730"/>
                  </a:lnTo>
                  <a:close/>
                </a:path>
              </a:pathLst>
            </a:custGeom>
            <a:solidFill>
              <a:srgbClr val="E3F6F5"/>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9" name="矩形 25"/>
            <p:cNvSpPr/>
            <p:nvPr userDrawn="1"/>
          </p:nvSpPr>
          <p:spPr>
            <a:xfrm rot="2700000">
              <a:off x="6826" y="1814"/>
              <a:ext cx="871" cy="871"/>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BE31320D-7DBB-4BB4-87D7-74F97F2C78E9}" type="slidenum">
              <a:rPr lang="zh-CN" altLang="en-US" smtClean="0"/>
              <a:t>‹#›</a:t>
            </a:fld>
            <a:endParaRPr lang="zh-CN" altLang="en-US"/>
          </a:p>
        </p:txBody>
      </p:sp>
      <p:sp>
        <p:nvSpPr>
          <p:cNvPr id="1048694" name="矩形 21"/>
          <p:cNvSpPr/>
          <p:nvPr userDrawn="1"/>
        </p:nvSpPr>
        <p:spPr>
          <a:xfrm rot="2700000">
            <a:off x="3439728" y="542030"/>
            <a:ext cx="428758" cy="428758"/>
          </a:xfrm>
          <a:prstGeom prst="rect">
            <a:avLst/>
          </a:prstGeom>
          <a:solidFill>
            <a:srgbClr val="BAE8E8"/>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048678" name="任意多边形: 形状 27"/>
          <p:cNvSpPr/>
          <p:nvPr userDrawn="1"/>
        </p:nvSpPr>
        <p:spPr>
          <a:xfrm rot="2700000">
            <a:off x="3917480" y="-76853"/>
            <a:ext cx="742170" cy="742170"/>
          </a:xfrm>
          <a:custGeom>
            <a:avLst/>
            <a:gdLst>
              <a:gd name="connsiteX0" fmla="*/ 0 w 742170"/>
              <a:gd name="connsiteY0" fmla="*/ 326063 h 742170"/>
              <a:gd name="connsiteX1" fmla="*/ 326063 w 742170"/>
              <a:gd name="connsiteY1" fmla="*/ 0 h 742170"/>
              <a:gd name="connsiteX2" fmla="*/ 742170 w 742170"/>
              <a:gd name="connsiteY2" fmla="*/ 0 h 742170"/>
              <a:gd name="connsiteX3" fmla="*/ 742170 w 742170"/>
              <a:gd name="connsiteY3" fmla="*/ 742170 h 742170"/>
              <a:gd name="connsiteX4" fmla="*/ 0 w 742170"/>
              <a:gd name="connsiteY4" fmla="*/ 742170 h 742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170" h="742170">
                <a:moveTo>
                  <a:pt x="0" y="326063"/>
                </a:moveTo>
                <a:lnTo>
                  <a:pt x="326063" y="0"/>
                </a:lnTo>
                <a:lnTo>
                  <a:pt x="742170" y="0"/>
                </a:lnTo>
                <a:lnTo>
                  <a:pt x="742170" y="742170"/>
                </a:lnTo>
                <a:lnTo>
                  <a:pt x="0" y="742170"/>
                </a:lnTo>
                <a:close/>
              </a:path>
            </a:pathLst>
          </a:cu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1" name="任意多边形: 形状 25"/>
          <p:cNvSpPr/>
          <p:nvPr userDrawn="1"/>
        </p:nvSpPr>
        <p:spPr>
          <a:xfrm rot="2700000">
            <a:off x="4921663" y="-248534"/>
            <a:ext cx="479608" cy="479608"/>
          </a:xfrm>
          <a:custGeom>
            <a:avLst/>
            <a:gdLst>
              <a:gd name="connsiteX0" fmla="*/ 0 w 479608"/>
              <a:gd name="connsiteY0" fmla="*/ 479608 h 479608"/>
              <a:gd name="connsiteX1" fmla="*/ 479608 w 479608"/>
              <a:gd name="connsiteY1" fmla="*/ 0 h 479608"/>
              <a:gd name="connsiteX2" fmla="*/ 479608 w 479608"/>
              <a:gd name="connsiteY2" fmla="*/ 479608 h 479608"/>
            </a:gdLst>
            <a:ahLst/>
            <a:cxnLst>
              <a:cxn ang="0">
                <a:pos x="connsiteX0" y="connsiteY0"/>
              </a:cxn>
              <a:cxn ang="0">
                <a:pos x="connsiteX1" y="connsiteY1"/>
              </a:cxn>
              <a:cxn ang="0">
                <a:pos x="connsiteX2" y="connsiteY2"/>
              </a:cxn>
            </a:cxnLst>
            <a:rect l="l" t="t" r="r" b="b"/>
            <a:pathLst>
              <a:path w="479608" h="479608">
                <a:moveTo>
                  <a:pt x="0" y="479608"/>
                </a:moveTo>
                <a:lnTo>
                  <a:pt x="479608" y="0"/>
                </a:lnTo>
                <a:lnTo>
                  <a:pt x="479608" y="479608"/>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79" name="矩形 6"/>
          <p:cNvSpPr/>
          <p:nvPr userDrawn="1"/>
        </p:nvSpPr>
        <p:spPr>
          <a:xfrm rot="2700000">
            <a:off x="4696684" y="470294"/>
            <a:ext cx="453482" cy="453482"/>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4" name="任意多边形: 形状 29"/>
          <p:cNvSpPr/>
          <p:nvPr userDrawn="1"/>
        </p:nvSpPr>
        <p:spPr>
          <a:xfrm rot="2700000">
            <a:off x="5559309" y="-253608"/>
            <a:ext cx="1137952" cy="1137952"/>
          </a:xfrm>
          <a:custGeom>
            <a:avLst/>
            <a:gdLst>
              <a:gd name="connsiteX0" fmla="*/ 0 w 1137952"/>
              <a:gd name="connsiteY0" fmla="*/ 678484 h 1137952"/>
              <a:gd name="connsiteX1" fmla="*/ 678484 w 1137952"/>
              <a:gd name="connsiteY1" fmla="*/ 0 h 1137952"/>
              <a:gd name="connsiteX2" fmla="*/ 1137952 w 1137952"/>
              <a:gd name="connsiteY2" fmla="*/ 0 h 1137952"/>
              <a:gd name="connsiteX3" fmla="*/ 1137952 w 1137952"/>
              <a:gd name="connsiteY3" fmla="*/ 1137952 h 1137952"/>
              <a:gd name="connsiteX4" fmla="*/ 0 w 1137952"/>
              <a:gd name="connsiteY4" fmla="*/ 1137952 h 1137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952" h="1137952">
                <a:moveTo>
                  <a:pt x="0" y="678484"/>
                </a:moveTo>
                <a:lnTo>
                  <a:pt x="678484" y="0"/>
                </a:lnTo>
                <a:lnTo>
                  <a:pt x="1137952" y="0"/>
                </a:lnTo>
                <a:lnTo>
                  <a:pt x="1137952" y="1137952"/>
                </a:lnTo>
                <a:lnTo>
                  <a:pt x="0" y="1137952"/>
                </a:lnTo>
                <a:close/>
              </a:path>
            </a:pathLst>
          </a:cu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9" name="矩形 16"/>
          <p:cNvSpPr/>
          <p:nvPr userDrawn="1"/>
        </p:nvSpPr>
        <p:spPr>
          <a:xfrm rot="2700000">
            <a:off x="5242117" y="754384"/>
            <a:ext cx="553229" cy="553229"/>
          </a:xfrm>
          <a:prstGeom prst="rect">
            <a:avLst/>
          </a:prstGeom>
          <a:solidFill>
            <a:srgbClr val="309290"/>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5" name="矩形 12"/>
          <p:cNvSpPr/>
          <p:nvPr userDrawn="1"/>
        </p:nvSpPr>
        <p:spPr>
          <a:xfrm rot="2700000">
            <a:off x="6880942" y="319101"/>
            <a:ext cx="782877" cy="782877"/>
          </a:xfrm>
          <a:prstGeom prst="rect">
            <a:avLst/>
          </a:prstGeom>
          <a:solidFill>
            <a:srgbClr val="E3F6F5"/>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1" name="矩形 18"/>
          <p:cNvSpPr/>
          <p:nvPr userDrawn="1"/>
        </p:nvSpPr>
        <p:spPr>
          <a:xfrm rot="2700000">
            <a:off x="7804242" y="859856"/>
            <a:ext cx="342283" cy="342283"/>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7" name="任意多边形: 形状 34"/>
          <p:cNvSpPr/>
          <p:nvPr userDrawn="1"/>
        </p:nvSpPr>
        <p:spPr>
          <a:xfrm rot="2700000">
            <a:off x="7629146" y="-108402"/>
            <a:ext cx="542986" cy="551220"/>
          </a:xfrm>
          <a:custGeom>
            <a:avLst/>
            <a:gdLst>
              <a:gd name="connsiteX0" fmla="*/ 0 w 542986"/>
              <a:gd name="connsiteY0" fmla="*/ 298289 h 551220"/>
              <a:gd name="connsiteX1" fmla="*/ 298289 w 542986"/>
              <a:gd name="connsiteY1" fmla="*/ 0 h 551220"/>
              <a:gd name="connsiteX2" fmla="*/ 542986 w 542986"/>
              <a:gd name="connsiteY2" fmla="*/ 0 h 551220"/>
              <a:gd name="connsiteX3" fmla="*/ 542986 w 542986"/>
              <a:gd name="connsiteY3" fmla="*/ 551220 h 551220"/>
              <a:gd name="connsiteX4" fmla="*/ 0 w 542986"/>
              <a:gd name="connsiteY4" fmla="*/ 551220 h 551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86" h="551220">
                <a:moveTo>
                  <a:pt x="0" y="298289"/>
                </a:moveTo>
                <a:lnTo>
                  <a:pt x="298289" y="0"/>
                </a:lnTo>
                <a:lnTo>
                  <a:pt x="542986" y="0"/>
                </a:lnTo>
                <a:lnTo>
                  <a:pt x="542986" y="551220"/>
                </a:lnTo>
                <a:lnTo>
                  <a:pt x="0" y="551220"/>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6" name="矩形 13"/>
          <p:cNvSpPr/>
          <p:nvPr userDrawn="1"/>
        </p:nvSpPr>
        <p:spPr>
          <a:xfrm rot="2700000">
            <a:off x="8223436" y="98963"/>
            <a:ext cx="970316" cy="985030"/>
          </a:xfrm>
          <a:prstGeom prst="rect">
            <a:avLst/>
          </a:prstGeom>
          <a:solidFill>
            <a:srgbClr val="E3F6F5"/>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2" name="矩形 19"/>
          <p:cNvSpPr/>
          <p:nvPr userDrawn="1"/>
        </p:nvSpPr>
        <p:spPr>
          <a:xfrm rot="2700000">
            <a:off x="9118163" y="933897"/>
            <a:ext cx="439612" cy="439612"/>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3" name="矩形 20"/>
          <p:cNvSpPr/>
          <p:nvPr userDrawn="1"/>
        </p:nvSpPr>
        <p:spPr>
          <a:xfrm rot="2700000">
            <a:off x="9299296" y="60530"/>
            <a:ext cx="338213" cy="343342"/>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8" name="矩形 15"/>
          <p:cNvSpPr/>
          <p:nvPr userDrawn="1"/>
        </p:nvSpPr>
        <p:spPr>
          <a:xfrm rot="2700000">
            <a:off x="9601279" y="414619"/>
            <a:ext cx="641173" cy="641173"/>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2" name="任意多边形: 形状 23"/>
          <p:cNvSpPr/>
          <p:nvPr userDrawn="1"/>
        </p:nvSpPr>
        <p:spPr>
          <a:xfrm rot="2700000">
            <a:off x="9924358" y="-1043315"/>
            <a:ext cx="1822108" cy="1822108"/>
          </a:xfrm>
          <a:custGeom>
            <a:avLst/>
            <a:gdLst>
              <a:gd name="connsiteX0" fmla="*/ 0 w 1822108"/>
              <a:gd name="connsiteY0" fmla="*/ 1822108 h 1822108"/>
              <a:gd name="connsiteX1" fmla="*/ 1822108 w 1822108"/>
              <a:gd name="connsiteY1" fmla="*/ 0 h 1822108"/>
              <a:gd name="connsiteX2" fmla="*/ 1822108 w 1822108"/>
              <a:gd name="connsiteY2" fmla="*/ 1822108 h 1822108"/>
            </a:gdLst>
            <a:ahLst/>
            <a:cxnLst>
              <a:cxn ang="0">
                <a:pos x="connsiteX0" y="connsiteY0"/>
              </a:cxn>
              <a:cxn ang="0">
                <a:pos x="connsiteX1" y="connsiteY1"/>
              </a:cxn>
              <a:cxn ang="0">
                <a:pos x="connsiteX2" y="connsiteY2"/>
              </a:cxn>
            </a:cxnLst>
            <a:rect l="l" t="t" r="r" b="b"/>
            <a:pathLst>
              <a:path w="1822108" h="1822108">
                <a:moveTo>
                  <a:pt x="0" y="1822108"/>
                </a:moveTo>
                <a:lnTo>
                  <a:pt x="1822108" y="0"/>
                </a:lnTo>
                <a:lnTo>
                  <a:pt x="1822108" y="1822108"/>
                </a:lnTo>
                <a:close/>
              </a:path>
            </a:pathLst>
          </a:custGeom>
          <a:solidFill>
            <a:srgbClr val="BAE8E8"/>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3" name="任意多边形: 形状 39"/>
          <p:cNvSpPr/>
          <p:nvPr userDrawn="1"/>
        </p:nvSpPr>
        <p:spPr>
          <a:xfrm rot="2700000">
            <a:off x="11809743" y="120673"/>
            <a:ext cx="553229" cy="553229"/>
          </a:xfrm>
          <a:custGeom>
            <a:avLst/>
            <a:gdLst>
              <a:gd name="connsiteX0" fmla="*/ 0 w 553229"/>
              <a:gd name="connsiteY0" fmla="*/ 0 h 553229"/>
              <a:gd name="connsiteX1" fmla="*/ 134171 w 553229"/>
              <a:gd name="connsiteY1" fmla="*/ 0 h 553229"/>
              <a:gd name="connsiteX2" fmla="*/ 553229 w 553229"/>
              <a:gd name="connsiteY2" fmla="*/ 419058 h 553229"/>
              <a:gd name="connsiteX3" fmla="*/ 553229 w 553229"/>
              <a:gd name="connsiteY3" fmla="*/ 553229 h 553229"/>
              <a:gd name="connsiteX4" fmla="*/ 0 w 553229"/>
              <a:gd name="connsiteY4" fmla="*/ 553229 h 55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29" h="553229">
                <a:moveTo>
                  <a:pt x="0" y="0"/>
                </a:moveTo>
                <a:lnTo>
                  <a:pt x="134171" y="0"/>
                </a:lnTo>
                <a:lnTo>
                  <a:pt x="553229" y="419058"/>
                </a:lnTo>
                <a:lnTo>
                  <a:pt x="553229" y="553229"/>
                </a:lnTo>
                <a:lnTo>
                  <a:pt x="0" y="553229"/>
                </a:lnTo>
                <a:close/>
              </a:path>
            </a:pathLst>
          </a:cu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0" name="矩形 7"/>
          <p:cNvSpPr/>
          <p:nvPr userDrawn="1"/>
        </p:nvSpPr>
        <p:spPr>
          <a:xfrm rot="2700000">
            <a:off x="11358837" y="668647"/>
            <a:ext cx="553229" cy="553229"/>
          </a:xfrm>
          <a:prstGeom prst="rect">
            <a:avLst/>
          </a:prstGeom>
          <a:solidFill>
            <a:srgbClr val="309290"/>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23"/>
          <p:cNvSpPr/>
          <p:nvPr userDrawn="1"/>
        </p:nvSpPr>
        <p:spPr>
          <a:xfrm rot="2700000">
            <a:off x="1757623" y="-1002675"/>
            <a:ext cx="1822108" cy="1822108"/>
          </a:xfrm>
          <a:custGeom>
            <a:avLst/>
            <a:gdLst>
              <a:gd name="connsiteX0" fmla="*/ 0 w 1822108"/>
              <a:gd name="connsiteY0" fmla="*/ 1822108 h 1822108"/>
              <a:gd name="connsiteX1" fmla="*/ 1822108 w 1822108"/>
              <a:gd name="connsiteY1" fmla="*/ 0 h 1822108"/>
              <a:gd name="connsiteX2" fmla="*/ 1822108 w 1822108"/>
              <a:gd name="connsiteY2" fmla="*/ 1822108 h 1822108"/>
            </a:gdLst>
            <a:ahLst/>
            <a:cxnLst>
              <a:cxn ang="0">
                <a:pos x="connsiteX0" y="connsiteY0"/>
              </a:cxn>
              <a:cxn ang="0">
                <a:pos x="connsiteX1" y="connsiteY1"/>
              </a:cxn>
              <a:cxn ang="0">
                <a:pos x="connsiteX2" y="connsiteY2"/>
              </a:cxn>
            </a:cxnLst>
            <a:rect l="l" t="t" r="r" b="b"/>
            <a:pathLst>
              <a:path w="1822108" h="1822108">
                <a:moveTo>
                  <a:pt x="0" y="1822108"/>
                </a:moveTo>
                <a:lnTo>
                  <a:pt x="1822108" y="0"/>
                </a:lnTo>
                <a:lnTo>
                  <a:pt x="1822108" y="1822108"/>
                </a:lnTo>
                <a:close/>
              </a:path>
            </a:pathLst>
          </a:custGeom>
          <a:solidFill>
            <a:srgbClr val="BAE8E8"/>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20"/>
          <p:cNvSpPr/>
          <p:nvPr userDrawn="1"/>
        </p:nvSpPr>
        <p:spPr>
          <a:xfrm rot="2700000">
            <a:off x="1742161" y="709500"/>
            <a:ext cx="338213" cy="343342"/>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15"/>
          <p:cNvSpPr/>
          <p:nvPr userDrawn="1"/>
        </p:nvSpPr>
        <p:spPr>
          <a:xfrm rot="2700000">
            <a:off x="1082119" y="139029"/>
            <a:ext cx="641173" cy="641173"/>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9"/>
          <p:cNvSpPr/>
          <p:nvPr userDrawn="1"/>
        </p:nvSpPr>
        <p:spPr>
          <a:xfrm rot="13440000">
            <a:off x="-164452" y="183538"/>
            <a:ext cx="553229" cy="553229"/>
          </a:xfrm>
          <a:custGeom>
            <a:avLst/>
            <a:gdLst>
              <a:gd name="connsiteX0" fmla="*/ 0 w 553229"/>
              <a:gd name="connsiteY0" fmla="*/ 0 h 553229"/>
              <a:gd name="connsiteX1" fmla="*/ 134171 w 553229"/>
              <a:gd name="connsiteY1" fmla="*/ 0 h 553229"/>
              <a:gd name="connsiteX2" fmla="*/ 553229 w 553229"/>
              <a:gd name="connsiteY2" fmla="*/ 419058 h 553229"/>
              <a:gd name="connsiteX3" fmla="*/ 553229 w 553229"/>
              <a:gd name="connsiteY3" fmla="*/ 553229 h 553229"/>
              <a:gd name="connsiteX4" fmla="*/ 0 w 553229"/>
              <a:gd name="connsiteY4" fmla="*/ 553229 h 55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29" h="553229">
                <a:moveTo>
                  <a:pt x="0" y="0"/>
                </a:moveTo>
                <a:lnTo>
                  <a:pt x="134171" y="0"/>
                </a:lnTo>
                <a:lnTo>
                  <a:pt x="553229" y="419058"/>
                </a:lnTo>
                <a:lnTo>
                  <a:pt x="553229" y="553229"/>
                </a:lnTo>
                <a:lnTo>
                  <a:pt x="0" y="553229"/>
                </a:lnTo>
                <a:close/>
              </a:path>
            </a:pathLst>
          </a:cu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7"/>
          <p:cNvSpPr/>
          <p:nvPr userDrawn="1"/>
        </p:nvSpPr>
        <p:spPr>
          <a:xfrm rot="2700000">
            <a:off x="360637" y="668647"/>
            <a:ext cx="553229" cy="553229"/>
          </a:xfrm>
          <a:prstGeom prst="rect">
            <a:avLst/>
          </a:prstGeom>
          <a:solidFill>
            <a:srgbClr val="309290"/>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32"/>
          <p:cNvSpPr/>
          <p:nvPr userDrawn="1"/>
        </p:nvSpPr>
        <p:spPr>
          <a:xfrm rot="2700000">
            <a:off x="7171690" y="-153035"/>
            <a:ext cx="281305" cy="287655"/>
          </a:xfrm>
          <a:custGeom>
            <a:avLst/>
            <a:gdLst>
              <a:gd name="connsiteX0" fmla="*/ 0 w 281040"/>
              <a:gd name="connsiteY0" fmla="*/ 281040 h 281040"/>
              <a:gd name="connsiteX1" fmla="*/ 281040 w 281040"/>
              <a:gd name="connsiteY1" fmla="*/ 0 h 281040"/>
              <a:gd name="connsiteX2" fmla="*/ 281040 w 281040"/>
              <a:gd name="connsiteY2" fmla="*/ 281040 h 281040"/>
            </a:gdLst>
            <a:ahLst/>
            <a:cxnLst>
              <a:cxn ang="0">
                <a:pos x="connsiteX0" y="connsiteY0"/>
              </a:cxn>
              <a:cxn ang="0">
                <a:pos x="connsiteX1" y="connsiteY1"/>
              </a:cxn>
              <a:cxn ang="0">
                <a:pos x="connsiteX2" y="connsiteY2"/>
              </a:cxn>
            </a:cxnLst>
            <a:rect l="l" t="t" r="r" b="b"/>
            <a:pathLst>
              <a:path w="281040" h="281040">
                <a:moveTo>
                  <a:pt x="0" y="281040"/>
                </a:moveTo>
                <a:lnTo>
                  <a:pt x="281040" y="0"/>
                </a:lnTo>
                <a:lnTo>
                  <a:pt x="281040" y="281040"/>
                </a:lnTo>
                <a:close/>
              </a:path>
            </a:pathLst>
          </a:custGeom>
          <a:solidFill>
            <a:srgbClr val="BAE8E8"/>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矩形 19"/>
          <p:cNvSpPr/>
          <p:nvPr userDrawn="1"/>
        </p:nvSpPr>
        <p:spPr>
          <a:xfrm rot="18900000">
            <a:off x="499308" y="-14793"/>
            <a:ext cx="439612" cy="439612"/>
          </a:xfrm>
          <a:prstGeom prst="snip1Rect">
            <a:avLst>
              <a:gd name="adj" fmla="val 36394"/>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1"/>
          <p:cNvGrpSpPr/>
          <p:nvPr userDrawn="1"/>
        </p:nvGrpSpPr>
        <p:grpSpPr>
          <a:xfrm>
            <a:off x="4538980" y="456565"/>
            <a:ext cx="3114040" cy="830580"/>
            <a:chOff x="7148" y="719"/>
            <a:chExt cx="4904" cy="1308"/>
          </a:xfrm>
        </p:grpSpPr>
        <p:sp>
          <p:nvSpPr>
            <p:cNvPr id="1048633" name="任意多边形: 形状 48"/>
            <p:cNvSpPr/>
            <p:nvPr/>
          </p:nvSpPr>
          <p:spPr>
            <a:xfrm>
              <a:off x="7148" y="737"/>
              <a:ext cx="4904" cy="1243"/>
            </a:xfrm>
            <a:custGeom>
              <a:avLst/>
              <a:gdLst>
                <a:gd name="connsiteX0" fmla="*/ 396303 w 3114266"/>
                <a:gd name="connsiteY0" fmla="*/ 0 h 789045"/>
                <a:gd name="connsiteX1" fmla="*/ 2717963 w 3114266"/>
                <a:gd name="connsiteY1" fmla="*/ 0 h 789045"/>
                <a:gd name="connsiteX2" fmla="*/ 3114266 w 3114266"/>
                <a:gd name="connsiteY2" fmla="*/ 396303 h 789045"/>
                <a:gd name="connsiteX3" fmla="*/ 2721524 w 3114266"/>
                <a:gd name="connsiteY3" fmla="*/ 789045 h 789045"/>
                <a:gd name="connsiteX4" fmla="*/ 392742 w 3114266"/>
                <a:gd name="connsiteY4" fmla="*/ 789045 h 789045"/>
                <a:gd name="connsiteX5" fmla="*/ 0 w 3114266"/>
                <a:gd name="connsiteY5" fmla="*/ 396303 h 78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266" h="789045">
                  <a:moveTo>
                    <a:pt x="396303" y="0"/>
                  </a:moveTo>
                  <a:lnTo>
                    <a:pt x="2717963" y="0"/>
                  </a:lnTo>
                  <a:lnTo>
                    <a:pt x="3114266" y="396303"/>
                  </a:lnTo>
                  <a:lnTo>
                    <a:pt x="2721524" y="789045"/>
                  </a:lnTo>
                  <a:lnTo>
                    <a:pt x="392742" y="789045"/>
                  </a:lnTo>
                  <a:lnTo>
                    <a:pt x="0" y="396303"/>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048634" name="文本框 61"/>
            <p:cNvSpPr txBox="1"/>
            <p:nvPr/>
          </p:nvSpPr>
          <p:spPr>
            <a:xfrm>
              <a:off x="7978" y="719"/>
              <a:ext cx="3109" cy="1309"/>
            </a:xfrm>
            <a:prstGeom prst="rect">
              <a:avLst/>
            </a:prstGeom>
            <a:noFill/>
          </p:spPr>
          <p:txBody>
            <a:bodyPr wrap="square" rtlCol="0">
              <a:spAutoFit/>
            </a:bodyPr>
            <a:lstStyle/>
            <a:p>
              <a:pPr algn="dist"/>
              <a:r>
                <a:rPr lang="zh-CN" altLang="en-US" sz="4800" dirty="0">
                  <a:solidFill>
                    <a:schemeClr val="bg1"/>
                  </a:solidFill>
                  <a:latin typeface="+mj-ea"/>
                  <a:ea typeface="+mj-ea"/>
                </a:rPr>
                <a:t>目录</a:t>
              </a: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48675" name="日期占位符 2"/>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676" name="页脚占位符 3"/>
          <p:cNvSpPr>
            <a:spLocks noGrp="1"/>
          </p:cNvSpPr>
          <p:nvPr>
            <p:ph type="ftr" sz="quarter" idx="11"/>
          </p:nvPr>
        </p:nvSpPr>
        <p:spPr/>
        <p:txBody>
          <a:bodyPr/>
          <a:lstStyle/>
          <a:p>
            <a:endParaRPr lang="zh-CN" altLang="en-US"/>
          </a:p>
        </p:txBody>
      </p:sp>
      <p:sp>
        <p:nvSpPr>
          <p:cNvPr id="1048677" name="灯片编号占位符 4"/>
          <p:cNvSpPr>
            <a:spLocks noGrp="1"/>
          </p:cNvSpPr>
          <p:nvPr>
            <p:ph type="sldNum" sz="quarter" idx="12"/>
          </p:nvPr>
        </p:nvSpPr>
        <p:spPr/>
        <p:txBody>
          <a:bodyPr/>
          <a:lstStyle/>
          <a:p>
            <a:fld id="{BE31320D-7DBB-4BB4-87D7-74F97F2C78E9}" type="slidenum">
              <a:rPr lang="zh-CN" altLang="en-US" smtClean="0"/>
              <a:t>‹#›</a:t>
            </a:fld>
            <a:endParaRPr lang="zh-CN" altLang="en-US"/>
          </a:p>
        </p:txBody>
      </p:sp>
      <p:sp>
        <p:nvSpPr>
          <p:cNvPr id="1048678" name="任意多边形: 形状 27"/>
          <p:cNvSpPr/>
          <p:nvPr userDrawn="1"/>
        </p:nvSpPr>
        <p:spPr>
          <a:xfrm rot="2700000">
            <a:off x="3917480" y="-76853"/>
            <a:ext cx="742170" cy="742170"/>
          </a:xfrm>
          <a:custGeom>
            <a:avLst/>
            <a:gdLst>
              <a:gd name="connsiteX0" fmla="*/ 0 w 742170"/>
              <a:gd name="connsiteY0" fmla="*/ 326063 h 742170"/>
              <a:gd name="connsiteX1" fmla="*/ 326063 w 742170"/>
              <a:gd name="connsiteY1" fmla="*/ 0 h 742170"/>
              <a:gd name="connsiteX2" fmla="*/ 742170 w 742170"/>
              <a:gd name="connsiteY2" fmla="*/ 0 h 742170"/>
              <a:gd name="connsiteX3" fmla="*/ 742170 w 742170"/>
              <a:gd name="connsiteY3" fmla="*/ 742170 h 742170"/>
              <a:gd name="connsiteX4" fmla="*/ 0 w 742170"/>
              <a:gd name="connsiteY4" fmla="*/ 742170 h 742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170" h="742170">
                <a:moveTo>
                  <a:pt x="0" y="326063"/>
                </a:moveTo>
                <a:lnTo>
                  <a:pt x="326063" y="0"/>
                </a:lnTo>
                <a:lnTo>
                  <a:pt x="742170" y="0"/>
                </a:lnTo>
                <a:lnTo>
                  <a:pt x="742170" y="742170"/>
                </a:lnTo>
                <a:lnTo>
                  <a:pt x="0" y="742170"/>
                </a:lnTo>
                <a:close/>
              </a:path>
            </a:pathLst>
          </a:cu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79" name="矩形 6"/>
          <p:cNvSpPr/>
          <p:nvPr userDrawn="1"/>
        </p:nvSpPr>
        <p:spPr>
          <a:xfrm rot="2700000">
            <a:off x="4696684" y="470294"/>
            <a:ext cx="453482" cy="453482"/>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0" name="矩形 7"/>
          <p:cNvSpPr/>
          <p:nvPr userDrawn="1"/>
        </p:nvSpPr>
        <p:spPr>
          <a:xfrm rot="2700000">
            <a:off x="11358837" y="668647"/>
            <a:ext cx="553229" cy="553229"/>
          </a:xfrm>
          <a:prstGeom prst="rect">
            <a:avLst/>
          </a:prstGeom>
          <a:solidFill>
            <a:srgbClr val="309290"/>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1" name="任意多边形: 形状 25"/>
          <p:cNvSpPr/>
          <p:nvPr userDrawn="1"/>
        </p:nvSpPr>
        <p:spPr>
          <a:xfrm rot="2700000">
            <a:off x="4921663" y="-248534"/>
            <a:ext cx="479608" cy="479608"/>
          </a:xfrm>
          <a:custGeom>
            <a:avLst/>
            <a:gdLst>
              <a:gd name="connsiteX0" fmla="*/ 0 w 479608"/>
              <a:gd name="connsiteY0" fmla="*/ 479608 h 479608"/>
              <a:gd name="connsiteX1" fmla="*/ 479608 w 479608"/>
              <a:gd name="connsiteY1" fmla="*/ 0 h 479608"/>
              <a:gd name="connsiteX2" fmla="*/ 479608 w 479608"/>
              <a:gd name="connsiteY2" fmla="*/ 479608 h 479608"/>
            </a:gdLst>
            <a:ahLst/>
            <a:cxnLst>
              <a:cxn ang="0">
                <a:pos x="connsiteX0" y="connsiteY0"/>
              </a:cxn>
              <a:cxn ang="0">
                <a:pos x="connsiteX1" y="connsiteY1"/>
              </a:cxn>
              <a:cxn ang="0">
                <a:pos x="connsiteX2" y="connsiteY2"/>
              </a:cxn>
            </a:cxnLst>
            <a:rect l="l" t="t" r="r" b="b"/>
            <a:pathLst>
              <a:path w="479608" h="479608">
                <a:moveTo>
                  <a:pt x="0" y="479608"/>
                </a:moveTo>
                <a:lnTo>
                  <a:pt x="479608" y="0"/>
                </a:lnTo>
                <a:lnTo>
                  <a:pt x="479608" y="479608"/>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2" name="任意多边形: 形状 23"/>
          <p:cNvSpPr/>
          <p:nvPr userDrawn="1"/>
        </p:nvSpPr>
        <p:spPr>
          <a:xfrm rot="2700000">
            <a:off x="9924358" y="-1043315"/>
            <a:ext cx="1822108" cy="1822108"/>
          </a:xfrm>
          <a:custGeom>
            <a:avLst/>
            <a:gdLst>
              <a:gd name="connsiteX0" fmla="*/ 0 w 1822108"/>
              <a:gd name="connsiteY0" fmla="*/ 1822108 h 1822108"/>
              <a:gd name="connsiteX1" fmla="*/ 1822108 w 1822108"/>
              <a:gd name="connsiteY1" fmla="*/ 0 h 1822108"/>
              <a:gd name="connsiteX2" fmla="*/ 1822108 w 1822108"/>
              <a:gd name="connsiteY2" fmla="*/ 1822108 h 1822108"/>
            </a:gdLst>
            <a:ahLst/>
            <a:cxnLst>
              <a:cxn ang="0">
                <a:pos x="connsiteX0" y="connsiteY0"/>
              </a:cxn>
              <a:cxn ang="0">
                <a:pos x="connsiteX1" y="connsiteY1"/>
              </a:cxn>
              <a:cxn ang="0">
                <a:pos x="connsiteX2" y="connsiteY2"/>
              </a:cxn>
            </a:cxnLst>
            <a:rect l="l" t="t" r="r" b="b"/>
            <a:pathLst>
              <a:path w="1822108" h="1822108">
                <a:moveTo>
                  <a:pt x="0" y="1822108"/>
                </a:moveTo>
                <a:lnTo>
                  <a:pt x="1822108" y="0"/>
                </a:lnTo>
                <a:lnTo>
                  <a:pt x="1822108" y="1822108"/>
                </a:lnTo>
                <a:close/>
              </a:path>
            </a:pathLst>
          </a:custGeom>
          <a:solidFill>
            <a:srgbClr val="BAE8E8"/>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3" name="任意多边形: 形状 39"/>
          <p:cNvSpPr/>
          <p:nvPr userDrawn="1"/>
        </p:nvSpPr>
        <p:spPr>
          <a:xfrm rot="2700000">
            <a:off x="11809743" y="120673"/>
            <a:ext cx="553229" cy="553229"/>
          </a:xfrm>
          <a:custGeom>
            <a:avLst/>
            <a:gdLst>
              <a:gd name="connsiteX0" fmla="*/ 0 w 553229"/>
              <a:gd name="connsiteY0" fmla="*/ 0 h 553229"/>
              <a:gd name="connsiteX1" fmla="*/ 134171 w 553229"/>
              <a:gd name="connsiteY1" fmla="*/ 0 h 553229"/>
              <a:gd name="connsiteX2" fmla="*/ 553229 w 553229"/>
              <a:gd name="connsiteY2" fmla="*/ 419058 h 553229"/>
              <a:gd name="connsiteX3" fmla="*/ 553229 w 553229"/>
              <a:gd name="connsiteY3" fmla="*/ 553229 h 553229"/>
              <a:gd name="connsiteX4" fmla="*/ 0 w 553229"/>
              <a:gd name="connsiteY4" fmla="*/ 553229 h 55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29" h="553229">
                <a:moveTo>
                  <a:pt x="0" y="0"/>
                </a:moveTo>
                <a:lnTo>
                  <a:pt x="134171" y="0"/>
                </a:lnTo>
                <a:lnTo>
                  <a:pt x="553229" y="419058"/>
                </a:lnTo>
                <a:lnTo>
                  <a:pt x="553229" y="553229"/>
                </a:lnTo>
                <a:lnTo>
                  <a:pt x="0" y="553229"/>
                </a:lnTo>
                <a:close/>
              </a:path>
            </a:pathLst>
          </a:cu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4" name="任意多边形: 形状 29"/>
          <p:cNvSpPr/>
          <p:nvPr userDrawn="1"/>
        </p:nvSpPr>
        <p:spPr>
          <a:xfrm rot="2700000">
            <a:off x="5559309" y="-253608"/>
            <a:ext cx="1137952" cy="1137952"/>
          </a:xfrm>
          <a:custGeom>
            <a:avLst/>
            <a:gdLst>
              <a:gd name="connsiteX0" fmla="*/ 0 w 1137952"/>
              <a:gd name="connsiteY0" fmla="*/ 678484 h 1137952"/>
              <a:gd name="connsiteX1" fmla="*/ 678484 w 1137952"/>
              <a:gd name="connsiteY1" fmla="*/ 0 h 1137952"/>
              <a:gd name="connsiteX2" fmla="*/ 1137952 w 1137952"/>
              <a:gd name="connsiteY2" fmla="*/ 0 h 1137952"/>
              <a:gd name="connsiteX3" fmla="*/ 1137952 w 1137952"/>
              <a:gd name="connsiteY3" fmla="*/ 1137952 h 1137952"/>
              <a:gd name="connsiteX4" fmla="*/ 0 w 1137952"/>
              <a:gd name="connsiteY4" fmla="*/ 1137952 h 1137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952" h="1137952">
                <a:moveTo>
                  <a:pt x="0" y="678484"/>
                </a:moveTo>
                <a:lnTo>
                  <a:pt x="678484" y="0"/>
                </a:lnTo>
                <a:lnTo>
                  <a:pt x="1137952" y="0"/>
                </a:lnTo>
                <a:lnTo>
                  <a:pt x="1137952" y="1137952"/>
                </a:lnTo>
                <a:lnTo>
                  <a:pt x="0" y="1137952"/>
                </a:lnTo>
                <a:close/>
              </a:path>
            </a:pathLst>
          </a:cu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5" name="矩形 12"/>
          <p:cNvSpPr/>
          <p:nvPr userDrawn="1"/>
        </p:nvSpPr>
        <p:spPr>
          <a:xfrm rot="2700000">
            <a:off x="6880942" y="319101"/>
            <a:ext cx="782877" cy="782877"/>
          </a:xfrm>
          <a:prstGeom prst="rect">
            <a:avLst/>
          </a:prstGeom>
          <a:solidFill>
            <a:srgbClr val="E3F6F5"/>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6" name="矩形 13"/>
          <p:cNvSpPr/>
          <p:nvPr userDrawn="1"/>
        </p:nvSpPr>
        <p:spPr>
          <a:xfrm rot="2700000">
            <a:off x="8223436" y="98963"/>
            <a:ext cx="970316" cy="985030"/>
          </a:xfrm>
          <a:prstGeom prst="rect">
            <a:avLst/>
          </a:prstGeom>
          <a:solidFill>
            <a:srgbClr val="E3F6F5"/>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7" name="任意多边形: 形状 34"/>
          <p:cNvSpPr/>
          <p:nvPr userDrawn="1"/>
        </p:nvSpPr>
        <p:spPr>
          <a:xfrm rot="2700000">
            <a:off x="7629146" y="-108402"/>
            <a:ext cx="542986" cy="551220"/>
          </a:xfrm>
          <a:custGeom>
            <a:avLst/>
            <a:gdLst>
              <a:gd name="connsiteX0" fmla="*/ 0 w 542986"/>
              <a:gd name="connsiteY0" fmla="*/ 298289 h 551220"/>
              <a:gd name="connsiteX1" fmla="*/ 298289 w 542986"/>
              <a:gd name="connsiteY1" fmla="*/ 0 h 551220"/>
              <a:gd name="connsiteX2" fmla="*/ 542986 w 542986"/>
              <a:gd name="connsiteY2" fmla="*/ 0 h 551220"/>
              <a:gd name="connsiteX3" fmla="*/ 542986 w 542986"/>
              <a:gd name="connsiteY3" fmla="*/ 551220 h 551220"/>
              <a:gd name="connsiteX4" fmla="*/ 0 w 542986"/>
              <a:gd name="connsiteY4" fmla="*/ 551220 h 551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86" h="551220">
                <a:moveTo>
                  <a:pt x="0" y="298289"/>
                </a:moveTo>
                <a:lnTo>
                  <a:pt x="298289" y="0"/>
                </a:lnTo>
                <a:lnTo>
                  <a:pt x="542986" y="0"/>
                </a:lnTo>
                <a:lnTo>
                  <a:pt x="542986" y="551220"/>
                </a:lnTo>
                <a:lnTo>
                  <a:pt x="0" y="551220"/>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88" name="矩形 15"/>
          <p:cNvSpPr/>
          <p:nvPr userDrawn="1"/>
        </p:nvSpPr>
        <p:spPr>
          <a:xfrm rot="2700000">
            <a:off x="9601279" y="414619"/>
            <a:ext cx="641173" cy="641173"/>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9" name="矩形 16"/>
          <p:cNvSpPr/>
          <p:nvPr userDrawn="1"/>
        </p:nvSpPr>
        <p:spPr>
          <a:xfrm rot="2700000">
            <a:off x="5242117" y="754384"/>
            <a:ext cx="553229" cy="553229"/>
          </a:xfrm>
          <a:prstGeom prst="rect">
            <a:avLst/>
          </a:prstGeom>
          <a:solidFill>
            <a:srgbClr val="309290"/>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0" name="任意多边形: 形状 32"/>
          <p:cNvSpPr/>
          <p:nvPr userDrawn="1"/>
        </p:nvSpPr>
        <p:spPr>
          <a:xfrm rot="2700000">
            <a:off x="7171690" y="-153035"/>
            <a:ext cx="281305" cy="287655"/>
          </a:xfrm>
          <a:custGeom>
            <a:avLst/>
            <a:gdLst>
              <a:gd name="connsiteX0" fmla="*/ 0 w 281040"/>
              <a:gd name="connsiteY0" fmla="*/ 281040 h 281040"/>
              <a:gd name="connsiteX1" fmla="*/ 281040 w 281040"/>
              <a:gd name="connsiteY1" fmla="*/ 0 h 281040"/>
              <a:gd name="connsiteX2" fmla="*/ 281040 w 281040"/>
              <a:gd name="connsiteY2" fmla="*/ 281040 h 281040"/>
            </a:gdLst>
            <a:ahLst/>
            <a:cxnLst>
              <a:cxn ang="0">
                <a:pos x="connsiteX0" y="connsiteY0"/>
              </a:cxn>
              <a:cxn ang="0">
                <a:pos x="connsiteX1" y="connsiteY1"/>
              </a:cxn>
              <a:cxn ang="0">
                <a:pos x="connsiteX2" y="connsiteY2"/>
              </a:cxn>
            </a:cxnLst>
            <a:rect l="l" t="t" r="r" b="b"/>
            <a:pathLst>
              <a:path w="281040" h="281040">
                <a:moveTo>
                  <a:pt x="0" y="281040"/>
                </a:moveTo>
                <a:lnTo>
                  <a:pt x="281040" y="0"/>
                </a:lnTo>
                <a:lnTo>
                  <a:pt x="281040" y="281040"/>
                </a:lnTo>
                <a:close/>
              </a:path>
            </a:pathLst>
          </a:custGeom>
          <a:solidFill>
            <a:srgbClr val="BAE8E8"/>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91" name="矩形 18"/>
          <p:cNvSpPr/>
          <p:nvPr userDrawn="1"/>
        </p:nvSpPr>
        <p:spPr>
          <a:xfrm rot="2700000">
            <a:off x="7804242" y="859856"/>
            <a:ext cx="342283" cy="342283"/>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2" name="矩形 19"/>
          <p:cNvSpPr/>
          <p:nvPr userDrawn="1"/>
        </p:nvSpPr>
        <p:spPr>
          <a:xfrm rot="2700000">
            <a:off x="9118163" y="933897"/>
            <a:ext cx="439612" cy="439612"/>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3" name="矩形 20"/>
          <p:cNvSpPr/>
          <p:nvPr userDrawn="1"/>
        </p:nvSpPr>
        <p:spPr>
          <a:xfrm rot="2700000">
            <a:off x="9299296" y="60530"/>
            <a:ext cx="338213" cy="343342"/>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4" name="矩形 21"/>
          <p:cNvSpPr/>
          <p:nvPr userDrawn="1"/>
        </p:nvSpPr>
        <p:spPr>
          <a:xfrm rot="2700000">
            <a:off x="3439728" y="542030"/>
            <a:ext cx="428758" cy="428758"/>
          </a:xfrm>
          <a:prstGeom prst="rect">
            <a:avLst/>
          </a:prstGeom>
          <a:solidFill>
            <a:srgbClr val="BAE8E8"/>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048695" name="任意多边形: 形状 22"/>
          <p:cNvSpPr/>
          <p:nvPr userDrawn="1"/>
        </p:nvSpPr>
        <p:spPr>
          <a:xfrm flipV="1">
            <a:off x="0" y="-8730"/>
            <a:ext cx="3860256" cy="923925"/>
          </a:xfrm>
          <a:custGeom>
            <a:avLst/>
            <a:gdLst>
              <a:gd name="connsiteX0" fmla="*/ 0 w 3860256"/>
              <a:gd name="connsiteY0" fmla="*/ 923925 h 923925"/>
              <a:gd name="connsiteX1" fmla="*/ 2940821 w 3860256"/>
              <a:gd name="connsiteY1" fmla="*/ 923925 h 923925"/>
              <a:gd name="connsiteX2" fmla="*/ 3860256 w 3860256"/>
              <a:gd name="connsiteY2" fmla="*/ 923925 h 923925"/>
              <a:gd name="connsiteX3" fmla="*/ 2940821 w 3860256"/>
              <a:gd name="connsiteY3" fmla="*/ 1 h 923925"/>
              <a:gd name="connsiteX4" fmla="*/ 2940821 w 3860256"/>
              <a:gd name="connsiteY4" fmla="*/ 0 h 923925"/>
              <a:gd name="connsiteX5" fmla="*/ 0 w 3860256"/>
              <a:gd name="connsiteY5" fmla="*/ 0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0256" h="923925">
                <a:moveTo>
                  <a:pt x="0" y="923925"/>
                </a:moveTo>
                <a:lnTo>
                  <a:pt x="2940821" y="923925"/>
                </a:lnTo>
                <a:lnTo>
                  <a:pt x="3860256" y="923925"/>
                </a:lnTo>
                <a:lnTo>
                  <a:pt x="2940821" y="1"/>
                </a:lnTo>
                <a:lnTo>
                  <a:pt x="2940821" y="0"/>
                </a:lnTo>
                <a:lnTo>
                  <a:pt x="0" y="0"/>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48647" name="日期占位符 2"/>
          <p:cNvSpPr>
            <a:spLocks noGrp="1"/>
          </p:cNvSpPr>
          <p:nvPr>
            <p:ph type="dt" sz="half" idx="10"/>
          </p:nvPr>
        </p:nvSpPr>
        <p:spPr/>
        <p:txBody>
          <a:bodyPr/>
          <a:lstStyle/>
          <a:p>
            <a:fld id="{6BE61C69-09B6-452B-9DB4-04CBEADB6472}" type="datetimeFigureOut">
              <a:rPr lang="zh-CN" altLang="en-US" smtClean="0"/>
              <a:t>2021/5/15</a:t>
            </a:fld>
            <a:endParaRPr lang="zh-CN" altLang="en-US"/>
          </a:p>
        </p:txBody>
      </p:sp>
      <p:sp>
        <p:nvSpPr>
          <p:cNvPr id="1048648" name="页脚占位符 3"/>
          <p:cNvSpPr>
            <a:spLocks noGrp="1"/>
          </p:cNvSpPr>
          <p:nvPr>
            <p:ph type="ftr" sz="quarter" idx="11"/>
          </p:nvPr>
        </p:nvSpPr>
        <p:spPr/>
        <p:txBody>
          <a:bodyPr/>
          <a:lstStyle/>
          <a:p>
            <a:endParaRPr lang="zh-CN" altLang="en-US"/>
          </a:p>
        </p:txBody>
      </p:sp>
      <p:sp>
        <p:nvSpPr>
          <p:cNvPr id="1048649" name="灯片编号占位符 4"/>
          <p:cNvSpPr>
            <a:spLocks noGrp="1"/>
          </p:cNvSpPr>
          <p:nvPr>
            <p:ph type="sldNum" sz="quarter" idx="12"/>
          </p:nvPr>
        </p:nvSpPr>
        <p:spPr/>
        <p:txBody>
          <a:bodyPr/>
          <a:lstStyle/>
          <a:p>
            <a:fld id="{BE31320D-7DBB-4BB4-87D7-74F97F2C78E9}" type="slidenum">
              <a:rPr lang="zh-CN" altLang="en-US" smtClean="0"/>
              <a:t>‹#›</a:t>
            </a:fld>
            <a:endParaRPr lang="zh-CN" altLang="en-US"/>
          </a:p>
        </p:txBody>
      </p:sp>
      <p:sp>
        <p:nvSpPr>
          <p:cNvPr id="1048660" name="矩形 15"/>
          <p:cNvSpPr/>
          <p:nvPr userDrawn="1"/>
        </p:nvSpPr>
        <p:spPr>
          <a:xfrm rot="13200000">
            <a:off x="-10008" y="5252472"/>
            <a:ext cx="970316" cy="985030"/>
          </a:xfrm>
          <a:prstGeom prst="snip1Rect">
            <a:avLst>
              <a:gd name="adj" fmla="val 25450"/>
            </a:avLst>
          </a:prstGeom>
          <a:solidFill>
            <a:srgbClr val="E3F6F5"/>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userDrawn="1"/>
        </p:nvGrpSpPr>
        <p:grpSpPr>
          <a:xfrm>
            <a:off x="-301625" y="-826135"/>
            <a:ext cx="5303520" cy="8196580"/>
            <a:chOff x="-475" y="-1301"/>
            <a:chExt cx="8352" cy="12908"/>
          </a:xfrm>
        </p:grpSpPr>
        <p:sp>
          <p:nvSpPr>
            <p:cNvPr id="1048650" name="矩形 5"/>
            <p:cNvSpPr/>
            <p:nvPr userDrawn="1"/>
          </p:nvSpPr>
          <p:spPr>
            <a:xfrm rot="2700000">
              <a:off x="2850" y="619"/>
              <a:ext cx="1783" cy="1783"/>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1" name="矩形 6"/>
            <p:cNvSpPr/>
            <p:nvPr userDrawn="1"/>
          </p:nvSpPr>
          <p:spPr>
            <a:xfrm rot="2700000">
              <a:off x="2164" y="2981"/>
              <a:ext cx="1010" cy="1010"/>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2" name="矩形 7"/>
            <p:cNvSpPr/>
            <p:nvPr userDrawn="1"/>
          </p:nvSpPr>
          <p:spPr>
            <a:xfrm rot="2700000">
              <a:off x="506" y="1354"/>
              <a:ext cx="1792" cy="1792"/>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3" name="矩形 8"/>
            <p:cNvSpPr/>
            <p:nvPr userDrawn="1"/>
          </p:nvSpPr>
          <p:spPr>
            <a:xfrm rot="19080000">
              <a:off x="1817" y="-135"/>
              <a:ext cx="871" cy="871"/>
            </a:xfrm>
            <a:prstGeom prst="snip1Rect">
              <a:avLst>
                <a:gd name="adj" fmla="val 32049"/>
              </a:avLst>
            </a:prstGeom>
            <a:solidFill>
              <a:srgbClr val="309290"/>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4" name="矩形 9"/>
            <p:cNvSpPr/>
            <p:nvPr userDrawn="1"/>
          </p:nvSpPr>
          <p:spPr>
            <a:xfrm rot="13680000">
              <a:off x="17" y="180"/>
              <a:ext cx="871" cy="871"/>
            </a:xfrm>
            <a:prstGeom prst="snip1Rect">
              <a:avLst>
                <a:gd name="adj" fmla="val 27528"/>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5" name="矩形 10"/>
            <p:cNvSpPr/>
            <p:nvPr userDrawn="1"/>
          </p:nvSpPr>
          <p:spPr>
            <a:xfrm rot="13380000">
              <a:off x="110" y="3884"/>
              <a:ext cx="1792" cy="1815"/>
            </a:xfrm>
            <a:prstGeom prst="snip1Rect">
              <a:avLst/>
            </a:prstGeom>
            <a:solidFill>
              <a:srgbClr val="E3F6F5"/>
            </a:solidFill>
            <a:ln>
              <a:solidFill>
                <a:srgbClr val="E6F7F6"/>
              </a:solid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6" name="任意多边形: 形状 27"/>
            <p:cNvSpPr/>
            <p:nvPr userDrawn="1"/>
          </p:nvSpPr>
          <p:spPr>
            <a:xfrm rot="2700000">
              <a:off x="-324" y="2913"/>
              <a:ext cx="677" cy="677"/>
            </a:xfrm>
            <a:custGeom>
              <a:avLst/>
              <a:gdLst>
                <a:gd name="connsiteX0" fmla="*/ 0 w 430184"/>
                <a:gd name="connsiteY0" fmla="*/ 0 h 430184"/>
                <a:gd name="connsiteX1" fmla="*/ 430184 w 430184"/>
                <a:gd name="connsiteY1" fmla="*/ 0 h 430184"/>
                <a:gd name="connsiteX2" fmla="*/ 430184 w 430184"/>
                <a:gd name="connsiteY2" fmla="*/ 430184 h 430184"/>
              </a:gdLst>
              <a:ahLst/>
              <a:cxnLst>
                <a:cxn ang="0">
                  <a:pos x="connsiteX0" y="connsiteY0"/>
                </a:cxn>
                <a:cxn ang="0">
                  <a:pos x="connsiteX1" y="connsiteY1"/>
                </a:cxn>
                <a:cxn ang="0">
                  <a:pos x="connsiteX2" y="connsiteY2"/>
                </a:cxn>
              </a:cxnLst>
              <a:rect l="l" t="t" r="r" b="b"/>
              <a:pathLst>
                <a:path w="430184" h="430184">
                  <a:moveTo>
                    <a:pt x="0" y="0"/>
                  </a:moveTo>
                  <a:lnTo>
                    <a:pt x="430184" y="0"/>
                  </a:lnTo>
                  <a:lnTo>
                    <a:pt x="430184" y="430184"/>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57" name="矩形 12"/>
            <p:cNvSpPr/>
            <p:nvPr userDrawn="1"/>
          </p:nvSpPr>
          <p:spPr>
            <a:xfrm rot="2700000">
              <a:off x="1444" y="5982"/>
              <a:ext cx="855" cy="868"/>
            </a:xfrm>
            <a:prstGeom prst="rect">
              <a:avLst/>
            </a:prstGeom>
            <a:solidFill>
              <a:srgbClr val="309290"/>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8" name="任意多边形: 形状 29"/>
            <p:cNvSpPr/>
            <p:nvPr userDrawn="1"/>
          </p:nvSpPr>
          <p:spPr>
            <a:xfrm rot="2700000">
              <a:off x="-464" y="6381"/>
              <a:ext cx="1528" cy="1551"/>
            </a:xfrm>
            <a:custGeom>
              <a:avLst/>
              <a:gdLst>
                <a:gd name="connsiteX0" fmla="*/ 0 w 970316"/>
                <a:gd name="connsiteY0" fmla="*/ 0 h 985030"/>
                <a:gd name="connsiteX1" fmla="*/ 970316 w 970316"/>
                <a:gd name="connsiteY1" fmla="*/ 0 h 985030"/>
                <a:gd name="connsiteX2" fmla="*/ 970316 w 970316"/>
                <a:gd name="connsiteY2" fmla="*/ 985030 h 985030"/>
                <a:gd name="connsiteX3" fmla="*/ 715156 w 970316"/>
                <a:gd name="connsiteY3" fmla="*/ 985030 h 985030"/>
                <a:gd name="connsiteX4" fmla="*/ 0 w 970316"/>
                <a:gd name="connsiteY4" fmla="*/ 269873 h 985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316" h="985030">
                  <a:moveTo>
                    <a:pt x="0" y="0"/>
                  </a:moveTo>
                  <a:lnTo>
                    <a:pt x="970316" y="0"/>
                  </a:lnTo>
                  <a:lnTo>
                    <a:pt x="970316" y="985030"/>
                  </a:lnTo>
                  <a:lnTo>
                    <a:pt x="715156" y="985030"/>
                  </a:lnTo>
                  <a:lnTo>
                    <a:pt x="0" y="269873"/>
                  </a:lnTo>
                  <a:close/>
                </a:path>
              </a:pathLst>
            </a:cu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59" name="矩形 14"/>
            <p:cNvSpPr/>
            <p:nvPr userDrawn="1"/>
          </p:nvSpPr>
          <p:spPr>
            <a:xfrm rot="2700000">
              <a:off x="2071" y="7110"/>
              <a:ext cx="1528" cy="1551"/>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1" name="矩形 16"/>
            <p:cNvSpPr/>
            <p:nvPr userDrawn="1"/>
          </p:nvSpPr>
          <p:spPr>
            <a:xfrm rot="2700000">
              <a:off x="4187" y="8525"/>
              <a:ext cx="680" cy="690"/>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2" name="矩形 17"/>
            <p:cNvSpPr/>
            <p:nvPr userDrawn="1"/>
          </p:nvSpPr>
          <p:spPr>
            <a:xfrm rot="2700000">
              <a:off x="2742" y="9122"/>
              <a:ext cx="1230" cy="1248"/>
            </a:xfrm>
            <a:prstGeom prst="rect">
              <a:avLst/>
            </a:prstGeom>
            <a:solidFill>
              <a:srgbClr val="BAE8E8"/>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3" name="矩形 18"/>
            <p:cNvSpPr/>
            <p:nvPr userDrawn="1"/>
          </p:nvSpPr>
          <p:spPr>
            <a:xfrm rot="2700000">
              <a:off x="1533" y="9814"/>
              <a:ext cx="683" cy="693"/>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4" name="任意多边形: 形状 37"/>
            <p:cNvSpPr/>
            <p:nvPr userDrawn="1"/>
          </p:nvSpPr>
          <p:spPr>
            <a:xfrm rot="2700000">
              <a:off x="-163" y="10346"/>
              <a:ext cx="879" cy="664"/>
            </a:xfrm>
            <a:custGeom>
              <a:avLst/>
              <a:gdLst>
                <a:gd name="connsiteX0" fmla="*/ 0 w 557905"/>
                <a:gd name="connsiteY0" fmla="*/ 0 h 421493"/>
                <a:gd name="connsiteX1" fmla="*/ 557905 w 557905"/>
                <a:gd name="connsiteY1" fmla="*/ 0 h 421493"/>
                <a:gd name="connsiteX2" fmla="*/ 557905 w 557905"/>
                <a:gd name="connsiteY2" fmla="*/ 90390 h 421493"/>
                <a:gd name="connsiteX3" fmla="*/ 226802 w 557905"/>
                <a:gd name="connsiteY3" fmla="*/ 421493 h 421493"/>
                <a:gd name="connsiteX4" fmla="*/ 0 w 557905"/>
                <a:gd name="connsiteY4" fmla="*/ 194690 h 42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05" h="421493">
                  <a:moveTo>
                    <a:pt x="0" y="0"/>
                  </a:moveTo>
                  <a:lnTo>
                    <a:pt x="557905" y="0"/>
                  </a:lnTo>
                  <a:lnTo>
                    <a:pt x="557905" y="90390"/>
                  </a:lnTo>
                  <a:lnTo>
                    <a:pt x="226802" y="421493"/>
                  </a:lnTo>
                  <a:lnTo>
                    <a:pt x="0" y="194690"/>
                  </a:lnTo>
                  <a:close/>
                </a:path>
              </a:pathLst>
            </a:cu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5" name="任意多边形: 形状 33"/>
            <p:cNvSpPr/>
            <p:nvPr userDrawn="1"/>
          </p:nvSpPr>
          <p:spPr>
            <a:xfrm rot="2700000">
              <a:off x="2365" y="10636"/>
              <a:ext cx="416" cy="416"/>
            </a:xfrm>
            <a:custGeom>
              <a:avLst/>
              <a:gdLst>
                <a:gd name="connsiteX0" fmla="*/ 0 w 264116"/>
                <a:gd name="connsiteY0" fmla="*/ 0 h 264116"/>
                <a:gd name="connsiteX1" fmla="*/ 264116 w 264116"/>
                <a:gd name="connsiteY1" fmla="*/ 0 h 264116"/>
                <a:gd name="connsiteX2" fmla="*/ 0 w 264116"/>
                <a:gd name="connsiteY2" fmla="*/ 264116 h 264116"/>
              </a:gdLst>
              <a:ahLst/>
              <a:cxnLst>
                <a:cxn ang="0">
                  <a:pos x="connsiteX0" y="connsiteY0"/>
                </a:cxn>
                <a:cxn ang="0">
                  <a:pos x="connsiteX1" y="connsiteY1"/>
                </a:cxn>
                <a:cxn ang="0">
                  <a:pos x="connsiteX2" y="connsiteY2"/>
                </a:cxn>
              </a:cxnLst>
              <a:rect l="l" t="t" r="r" b="b"/>
              <a:pathLst>
                <a:path w="264116" h="264116">
                  <a:moveTo>
                    <a:pt x="0" y="0"/>
                  </a:moveTo>
                  <a:lnTo>
                    <a:pt x="264116" y="0"/>
                  </a:lnTo>
                  <a:lnTo>
                    <a:pt x="0" y="264116"/>
                  </a:lnTo>
                  <a:close/>
                </a:path>
              </a:pathLst>
            </a:cu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6" name="任意多边形: 形状 26"/>
            <p:cNvSpPr/>
            <p:nvPr userDrawn="1"/>
          </p:nvSpPr>
          <p:spPr>
            <a:xfrm rot="2700000">
              <a:off x="4857" y="-1301"/>
              <a:ext cx="3021" cy="3021"/>
            </a:xfrm>
            <a:custGeom>
              <a:avLst/>
              <a:gdLst>
                <a:gd name="connsiteX0" fmla="*/ 0 w 1918506"/>
                <a:gd name="connsiteY0" fmla="*/ 1579052 h 1918506"/>
                <a:gd name="connsiteX1" fmla="*/ 1579052 w 1918506"/>
                <a:gd name="connsiteY1" fmla="*/ 0 h 1918506"/>
                <a:gd name="connsiteX2" fmla="*/ 1918506 w 1918506"/>
                <a:gd name="connsiteY2" fmla="*/ 0 h 1918506"/>
                <a:gd name="connsiteX3" fmla="*/ 1918506 w 1918506"/>
                <a:gd name="connsiteY3" fmla="*/ 1918506 h 1918506"/>
                <a:gd name="connsiteX4" fmla="*/ 0 w 1918506"/>
                <a:gd name="connsiteY4" fmla="*/ 1918506 h 1918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506" h="1918506">
                  <a:moveTo>
                    <a:pt x="0" y="1579052"/>
                  </a:moveTo>
                  <a:lnTo>
                    <a:pt x="1579052" y="0"/>
                  </a:lnTo>
                  <a:lnTo>
                    <a:pt x="1918506" y="0"/>
                  </a:lnTo>
                  <a:lnTo>
                    <a:pt x="1918506" y="1918506"/>
                  </a:lnTo>
                  <a:lnTo>
                    <a:pt x="0" y="1918506"/>
                  </a:lnTo>
                  <a:close/>
                </a:path>
              </a:pathLst>
            </a:custGeom>
            <a:solidFill>
              <a:srgbClr val="BAE8E8"/>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7" name="矩形 23"/>
            <p:cNvSpPr/>
            <p:nvPr userDrawn="1"/>
          </p:nvSpPr>
          <p:spPr>
            <a:xfrm rot="2700000">
              <a:off x="5239" y="9021"/>
              <a:ext cx="1114" cy="1131"/>
            </a:xfrm>
            <a:prstGeom prst="rect">
              <a:avLst/>
            </a:prstGeom>
            <a:solidFill>
              <a:srgbClr val="B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8" name="任意多边形: 形状 31"/>
            <p:cNvSpPr/>
            <p:nvPr userDrawn="1"/>
          </p:nvSpPr>
          <p:spPr>
            <a:xfrm rot="2700000">
              <a:off x="3913" y="10081"/>
              <a:ext cx="1527" cy="1527"/>
            </a:xfrm>
            <a:custGeom>
              <a:avLst/>
              <a:gdLst>
                <a:gd name="connsiteX0" fmla="*/ 0 w 969729"/>
                <a:gd name="connsiteY0" fmla="*/ 0 h 969730"/>
                <a:gd name="connsiteX1" fmla="*/ 969729 w 969729"/>
                <a:gd name="connsiteY1" fmla="*/ 0 h 969730"/>
                <a:gd name="connsiteX2" fmla="*/ 0 w 969729"/>
                <a:gd name="connsiteY2" fmla="*/ 969730 h 969730"/>
              </a:gdLst>
              <a:ahLst/>
              <a:cxnLst>
                <a:cxn ang="0">
                  <a:pos x="connsiteX0" y="connsiteY0"/>
                </a:cxn>
                <a:cxn ang="0">
                  <a:pos x="connsiteX1" y="connsiteY1"/>
                </a:cxn>
                <a:cxn ang="0">
                  <a:pos x="connsiteX2" y="connsiteY2"/>
                </a:cxn>
              </a:cxnLst>
              <a:rect l="l" t="t" r="r" b="b"/>
              <a:pathLst>
                <a:path w="969729" h="969730">
                  <a:moveTo>
                    <a:pt x="0" y="0"/>
                  </a:moveTo>
                  <a:lnTo>
                    <a:pt x="969729" y="0"/>
                  </a:lnTo>
                  <a:lnTo>
                    <a:pt x="0" y="969730"/>
                  </a:lnTo>
                  <a:close/>
                </a:path>
              </a:pathLst>
            </a:custGeom>
            <a:solidFill>
              <a:srgbClr val="E3F6F5"/>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69" name="矩形 25"/>
            <p:cNvSpPr/>
            <p:nvPr userDrawn="1"/>
          </p:nvSpPr>
          <p:spPr>
            <a:xfrm rot="2700000">
              <a:off x="6826" y="1814"/>
              <a:ext cx="871" cy="871"/>
            </a:xfrm>
            <a:prstGeom prst="rect">
              <a:avLst/>
            </a:prstGeom>
            <a:solidFill>
              <a:srgbClr val="E3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图"/>
          <p:cNvPicPr>
            <a:picLocks noChangeAspect="1"/>
          </p:cNvPicPr>
          <p:nvPr userDrawn="1"/>
        </p:nvPicPr>
        <p:blipFill>
          <a:blip r:embed="rId2"/>
          <a:stretch>
            <a:fillRect/>
          </a:stretch>
        </p:blipFill>
        <p:spPr>
          <a:xfrm>
            <a:off x="9782810" y="4644390"/>
            <a:ext cx="2409190" cy="22136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61C69-09B6-452B-9DB4-04CBEADB6472}" type="datetimeFigureOut">
              <a:rPr lang="zh-CN" altLang="en-US" smtClean="0"/>
              <a:t>2021/5/15</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1320D-7DBB-4BB4-87D7-74F97F2C78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矩形 9"/>
          <p:cNvSpPr/>
          <p:nvPr/>
        </p:nvSpPr>
        <p:spPr>
          <a:xfrm rot="2700000">
            <a:off x="916751" y="3798457"/>
            <a:ext cx="542986" cy="551220"/>
          </a:xfrm>
          <a:prstGeom prst="rect">
            <a:avLst/>
          </a:prstGeom>
          <a:solidFill>
            <a:srgbClr val="309290"/>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7" name="矩形 15"/>
          <p:cNvSpPr/>
          <p:nvPr/>
        </p:nvSpPr>
        <p:spPr>
          <a:xfrm rot="2700000">
            <a:off x="973341" y="6231903"/>
            <a:ext cx="433531" cy="440106"/>
          </a:xfrm>
          <a:prstGeom prst="rect">
            <a:avLst/>
          </a:pr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52" name="图片 22" descr="C:\Users\24367\Pictures\毕业.jpg毕业"/>
          <p:cNvPicPr>
            <a:picLocks noChangeAspect="1"/>
          </p:cNvPicPr>
          <p:nvPr/>
        </p:nvPicPr>
        <p:blipFill>
          <a:blip r:embed="rId2"/>
          <a:srcRect/>
          <a:stretch>
            <a:fillRect/>
          </a:stretch>
        </p:blipFill>
        <p:spPr>
          <a:xfrm>
            <a:off x="1316355" y="2351405"/>
            <a:ext cx="4284980" cy="1745615"/>
          </a:xfrm>
          <a:custGeom>
            <a:avLst/>
            <a:gdLst>
              <a:gd name="connsiteX0" fmla="*/ 2142499 w 4284999"/>
              <a:gd name="connsiteY0" fmla="*/ 0 h 4285000"/>
              <a:gd name="connsiteX1" fmla="*/ 4284999 w 4284999"/>
              <a:gd name="connsiteY1" fmla="*/ 2142500 h 4285000"/>
              <a:gd name="connsiteX2" fmla="*/ 2142499 w 4284999"/>
              <a:gd name="connsiteY2" fmla="*/ 4285000 h 4285000"/>
              <a:gd name="connsiteX3" fmla="*/ 0 w 4284999"/>
              <a:gd name="connsiteY3" fmla="*/ 2142500 h 4285000"/>
            </a:gdLst>
            <a:ahLst/>
            <a:cxnLst>
              <a:cxn ang="0">
                <a:pos x="connsiteX0" y="connsiteY0"/>
              </a:cxn>
              <a:cxn ang="0">
                <a:pos x="connsiteX1" y="connsiteY1"/>
              </a:cxn>
              <a:cxn ang="0">
                <a:pos x="connsiteX2" y="connsiteY2"/>
              </a:cxn>
              <a:cxn ang="0">
                <a:pos x="connsiteX3" y="connsiteY3"/>
              </a:cxn>
            </a:cxnLst>
            <a:rect l="l" t="t" r="r" b="b"/>
            <a:pathLst>
              <a:path w="4284999" h="4285000">
                <a:moveTo>
                  <a:pt x="2142499" y="0"/>
                </a:moveTo>
                <a:lnTo>
                  <a:pt x="4284999" y="2142500"/>
                </a:lnTo>
                <a:lnTo>
                  <a:pt x="2142499" y="4285000"/>
                </a:lnTo>
                <a:lnTo>
                  <a:pt x="0" y="2142500"/>
                </a:lnTo>
                <a:close/>
              </a:path>
            </a:pathLst>
          </a:custGeom>
          <a:effectLst>
            <a:softEdge rad="25400"/>
          </a:effectLst>
        </p:spPr>
      </p:pic>
      <p:sp>
        <p:nvSpPr>
          <p:cNvPr id="1048604" name="文本框 18"/>
          <p:cNvSpPr txBox="1"/>
          <p:nvPr/>
        </p:nvSpPr>
        <p:spPr>
          <a:xfrm>
            <a:off x="6261165" y="2472381"/>
            <a:ext cx="5728585" cy="1754326"/>
          </a:xfrm>
          <a:prstGeom prst="rect">
            <a:avLst/>
          </a:prstGeom>
          <a:noFill/>
        </p:spPr>
        <p:txBody>
          <a:bodyPr wrap="square" rtlCol="0">
            <a:spAutoFit/>
          </a:bodyPr>
          <a:lstStyle/>
          <a:p>
            <a:r>
              <a:rPr lang="zh-CN" altLang="en-US" sz="5400" dirty="0">
                <a:solidFill>
                  <a:srgbClr val="309290"/>
                </a:solidFill>
                <a:latin typeface="+mj-ea"/>
                <a:ea typeface="+mj-ea"/>
              </a:rPr>
              <a:t>基于机器学习的情感分析系统</a:t>
            </a:r>
          </a:p>
        </p:txBody>
      </p:sp>
      <p:cxnSp>
        <p:nvCxnSpPr>
          <p:cNvPr id="3145728" name="直接连接符 23"/>
          <p:cNvCxnSpPr/>
          <p:nvPr/>
        </p:nvCxnSpPr>
        <p:spPr>
          <a:xfrm>
            <a:off x="6360319" y="3395711"/>
            <a:ext cx="5518335" cy="0"/>
          </a:xfrm>
          <a:prstGeom prst="line">
            <a:avLst/>
          </a:prstGeom>
          <a:ln w="19050">
            <a:solidFill>
              <a:srgbClr val="309290"/>
            </a:solidFill>
          </a:ln>
        </p:spPr>
        <p:style>
          <a:lnRef idx="1">
            <a:schemeClr val="accent1"/>
          </a:lnRef>
          <a:fillRef idx="0">
            <a:schemeClr val="accent1"/>
          </a:fillRef>
          <a:effectRef idx="0">
            <a:schemeClr val="accent1"/>
          </a:effectRef>
          <a:fontRef idx="minor">
            <a:schemeClr val="tx1"/>
          </a:fontRef>
        </p:style>
      </p:cxnSp>
      <p:cxnSp>
        <p:nvCxnSpPr>
          <p:cNvPr id="3145729" name="直接连接符 31"/>
          <p:cNvCxnSpPr/>
          <p:nvPr/>
        </p:nvCxnSpPr>
        <p:spPr>
          <a:xfrm>
            <a:off x="6360319" y="4096981"/>
            <a:ext cx="5518335" cy="0"/>
          </a:xfrm>
          <a:prstGeom prst="line">
            <a:avLst/>
          </a:prstGeom>
          <a:ln w="19050">
            <a:solidFill>
              <a:srgbClr val="309290"/>
            </a:solidFill>
          </a:ln>
        </p:spPr>
        <p:style>
          <a:lnRef idx="1">
            <a:schemeClr val="accent1"/>
          </a:lnRef>
          <a:fillRef idx="0">
            <a:schemeClr val="accent1"/>
          </a:fillRef>
          <a:effectRef idx="0">
            <a:schemeClr val="accent1"/>
          </a:effectRef>
          <a:fontRef idx="minor">
            <a:schemeClr val="tx1"/>
          </a:fontRef>
        </p:style>
      </p:cxnSp>
      <p:sp>
        <p:nvSpPr>
          <p:cNvPr id="1048606" name="任意多边形: 形状 62"/>
          <p:cNvSpPr/>
          <p:nvPr/>
        </p:nvSpPr>
        <p:spPr>
          <a:xfrm>
            <a:off x="8401088" y="1132374"/>
            <a:ext cx="1436796" cy="916500"/>
          </a:xfrm>
          <a:custGeom>
            <a:avLst/>
            <a:gdLst>
              <a:gd name="connsiteX0" fmla="*/ 1599479 w 1857375"/>
              <a:gd name="connsiteY0" fmla="*/ 859370 h 1184778"/>
              <a:gd name="connsiteX1" fmla="*/ 1648295 w 1857375"/>
              <a:gd name="connsiteY1" fmla="*/ 978870 h 1184778"/>
              <a:gd name="connsiteX2" fmla="*/ 1599479 w 1857375"/>
              <a:gd name="connsiteY2" fmla="*/ 1098369 h 1184778"/>
              <a:gd name="connsiteX3" fmla="*/ 1550663 w 1857375"/>
              <a:gd name="connsiteY3" fmla="*/ 978870 h 1184778"/>
              <a:gd name="connsiteX4" fmla="*/ 390526 w 1857375"/>
              <a:gd name="connsiteY4" fmla="*/ 640693 h 1184778"/>
              <a:gd name="connsiteX5" fmla="*/ 928688 w 1857375"/>
              <a:gd name="connsiteY5" fmla="*/ 857956 h 1184778"/>
              <a:gd name="connsiteX6" fmla="*/ 1466851 w 1857375"/>
              <a:gd name="connsiteY6" fmla="*/ 640693 h 1184778"/>
              <a:gd name="connsiteX7" fmla="*/ 1466851 w 1857375"/>
              <a:gd name="connsiteY7" fmla="*/ 1054378 h 1184778"/>
              <a:gd name="connsiteX8" fmla="*/ 1336451 w 1857375"/>
              <a:gd name="connsiteY8" fmla="*/ 1184778 h 1184778"/>
              <a:gd name="connsiteX9" fmla="*/ 520926 w 1857375"/>
              <a:gd name="connsiteY9" fmla="*/ 1184778 h 1184778"/>
              <a:gd name="connsiteX10" fmla="*/ 390526 w 1857375"/>
              <a:gd name="connsiteY10" fmla="*/ 1054378 h 1184778"/>
              <a:gd name="connsiteX11" fmla="*/ 1630435 w 1857375"/>
              <a:gd name="connsiteY11" fmla="*/ 579473 h 1184778"/>
              <a:gd name="connsiteX12" fmla="*/ 1630435 w 1857375"/>
              <a:gd name="connsiteY12" fmla="*/ 860441 h 1184778"/>
              <a:gd name="connsiteX13" fmla="*/ 1599479 w 1857375"/>
              <a:gd name="connsiteY13" fmla="*/ 784662 h 1184778"/>
              <a:gd name="connsiteX14" fmla="*/ 1563760 w 1857375"/>
              <a:gd name="connsiteY14" fmla="*/ 872100 h 1184778"/>
              <a:gd name="connsiteX15" fmla="*/ 1563760 w 1857375"/>
              <a:gd name="connsiteY15" fmla="*/ 606390 h 1184778"/>
              <a:gd name="connsiteX16" fmla="*/ 928688 w 1857375"/>
              <a:gd name="connsiteY16" fmla="*/ 0 h 1184778"/>
              <a:gd name="connsiteX17" fmla="*/ 1857375 w 1857375"/>
              <a:gd name="connsiteY17" fmla="*/ 374924 h 1184778"/>
              <a:gd name="connsiteX18" fmla="*/ 928688 w 1857375"/>
              <a:gd name="connsiteY18" fmla="*/ 749847 h 1184778"/>
              <a:gd name="connsiteX19" fmla="*/ 0 w 1857375"/>
              <a:gd name="connsiteY19" fmla="*/ 374924 h 118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7375" h="1184778">
                <a:moveTo>
                  <a:pt x="1599479" y="859370"/>
                </a:moveTo>
                <a:lnTo>
                  <a:pt x="1648295" y="978870"/>
                </a:lnTo>
                <a:lnTo>
                  <a:pt x="1599479" y="1098369"/>
                </a:lnTo>
                <a:lnTo>
                  <a:pt x="1550663" y="978870"/>
                </a:lnTo>
                <a:close/>
                <a:moveTo>
                  <a:pt x="390526" y="640693"/>
                </a:moveTo>
                <a:lnTo>
                  <a:pt x="928688" y="857956"/>
                </a:lnTo>
                <a:lnTo>
                  <a:pt x="1466851" y="640693"/>
                </a:lnTo>
                <a:lnTo>
                  <a:pt x="1466851" y="1054378"/>
                </a:lnTo>
                <a:cubicBezTo>
                  <a:pt x="1466851" y="1126396"/>
                  <a:pt x="1408469" y="1184778"/>
                  <a:pt x="1336451" y="1184778"/>
                </a:cubicBezTo>
                <a:lnTo>
                  <a:pt x="520926" y="1184778"/>
                </a:lnTo>
                <a:cubicBezTo>
                  <a:pt x="448908" y="1184778"/>
                  <a:pt x="390526" y="1126396"/>
                  <a:pt x="390526" y="1054378"/>
                </a:cubicBezTo>
                <a:close/>
                <a:moveTo>
                  <a:pt x="1630435" y="579473"/>
                </a:moveTo>
                <a:lnTo>
                  <a:pt x="1630435" y="860441"/>
                </a:lnTo>
                <a:lnTo>
                  <a:pt x="1599479" y="784662"/>
                </a:lnTo>
                <a:lnTo>
                  <a:pt x="1563760" y="872100"/>
                </a:lnTo>
                <a:lnTo>
                  <a:pt x="1563760" y="606390"/>
                </a:lnTo>
                <a:close/>
                <a:moveTo>
                  <a:pt x="928688" y="0"/>
                </a:moveTo>
                <a:lnTo>
                  <a:pt x="1857375" y="374924"/>
                </a:lnTo>
                <a:lnTo>
                  <a:pt x="928688" y="749847"/>
                </a:lnTo>
                <a:lnTo>
                  <a:pt x="0" y="374924"/>
                </a:lnTo>
                <a:close/>
              </a:path>
            </a:pathLst>
          </a:custGeom>
          <a:solidFill>
            <a:srgbClr val="3092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07" name="矩形: 圆角 72"/>
          <p:cNvSpPr/>
          <p:nvPr/>
        </p:nvSpPr>
        <p:spPr>
          <a:xfrm>
            <a:off x="6360319" y="5632319"/>
            <a:ext cx="1924906" cy="496085"/>
          </a:xfrm>
          <a:prstGeom prst="roundRect">
            <a:avLst/>
          </a:prstGeom>
          <a:solidFill>
            <a:srgbClr val="97D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8" name="文本框 74"/>
          <p:cNvSpPr txBox="1"/>
          <p:nvPr/>
        </p:nvSpPr>
        <p:spPr>
          <a:xfrm>
            <a:off x="6398419" y="5707801"/>
            <a:ext cx="1790738" cy="369332"/>
          </a:xfrm>
          <a:prstGeom prst="rect">
            <a:avLst/>
          </a:prstGeom>
          <a:noFill/>
        </p:spPr>
        <p:txBody>
          <a:bodyPr wrap="square" rtlCol="0">
            <a:spAutoFit/>
          </a:bodyPr>
          <a:lstStyle/>
          <a:p>
            <a:r>
              <a:rPr lang="zh-CN" altLang="en-US" dirty="0">
                <a:solidFill>
                  <a:schemeClr val="bg1"/>
                </a:solidFill>
              </a:rPr>
              <a:t>答辩人：王誉润</a:t>
            </a:r>
          </a:p>
        </p:txBody>
      </p:sp>
      <p:sp>
        <p:nvSpPr>
          <p:cNvPr id="1048609" name="矩形: 圆角 76"/>
          <p:cNvSpPr/>
          <p:nvPr/>
        </p:nvSpPr>
        <p:spPr>
          <a:xfrm>
            <a:off x="9265444" y="5632319"/>
            <a:ext cx="2133600" cy="496085"/>
          </a:xfrm>
          <a:prstGeom prst="roundRect">
            <a:avLst/>
          </a:prstGeom>
          <a:solidFill>
            <a:srgbClr val="97D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0" name="文本框 77"/>
          <p:cNvSpPr txBox="1"/>
          <p:nvPr/>
        </p:nvSpPr>
        <p:spPr>
          <a:xfrm>
            <a:off x="9265443" y="5707801"/>
            <a:ext cx="2045327" cy="369332"/>
          </a:xfrm>
          <a:prstGeom prst="rect">
            <a:avLst/>
          </a:prstGeom>
          <a:noFill/>
        </p:spPr>
        <p:txBody>
          <a:bodyPr wrap="square" rtlCol="0">
            <a:spAutoFit/>
          </a:bodyPr>
          <a:lstStyle/>
          <a:p>
            <a:r>
              <a:rPr lang="zh-CN" altLang="en-US" dirty="0">
                <a:solidFill>
                  <a:schemeClr val="bg1"/>
                </a:solidFill>
              </a:rPr>
              <a:t>指导老师：崔光海</a:t>
            </a:r>
          </a:p>
        </p:txBody>
      </p:sp>
      <p:pic>
        <p:nvPicPr>
          <p:cNvPr id="2097153" name="图片 19" descr="鲁东大学1"/>
          <p:cNvPicPr>
            <a:picLocks noChangeAspect="1"/>
          </p:cNvPicPr>
          <p:nvPr/>
        </p:nvPicPr>
        <p:blipFill>
          <a:blip r:embed="rId3"/>
          <a:stretch>
            <a:fillRect/>
          </a:stretch>
        </p:blipFill>
        <p:spPr>
          <a:xfrm>
            <a:off x="2257425" y="-852805"/>
            <a:ext cx="8141335" cy="4323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48604">
                                            <p:txEl>
                                              <p:pRg st="0" end="0"/>
                                            </p:txEl>
                                          </p:spTgt>
                                        </p:tgtEl>
                                        <p:attrNameLst>
                                          <p:attrName>style.visibility</p:attrName>
                                        </p:attrNameLst>
                                      </p:cBhvr>
                                      <p:to>
                                        <p:strVal val="visible"/>
                                      </p:to>
                                    </p:set>
                                    <p:animEffect transition="in" filter="fade">
                                      <p:cBhvr>
                                        <p:cTn id="7" dur="1000"/>
                                        <p:tgtEl>
                                          <p:spTgt spid="1048604">
                                            <p:txEl>
                                              <p:pRg st="0" end="0"/>
                                            </p:txEl>
                                          </p:spTgt>
                                        </p:tgtEl>
                                      </p:cBhvr>
                                    </p:animEffect>
                                    <p:anim calcmode="lin" valueType="num">
                                      <p:cBhvr>
                                        <p:cTn id="8" dur="1000" fill="hold"/>
                                        <p:tgtEl>
                                          <p:spTgt spid="10486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60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0"/>
          <p:cNvPicPr>
            <a:picLocks noChangeAspect="1"/>
          </p:cNvPicPr>
          <p:nvPr/>
        </p:nvPicPr>
        <p:blipFill>
          <a:blip r:embed="rId2" cstate="print"/>
          <a:srcRect l="22377" r="22377"/>
          <a:stretch>
            <a:fillRect/>
          </a:stretch>
        </p:blipFill>
        <p:spPr>
          <a:xfrm>
            <a:off x="1320542" y="1296657"/>
            <a:ext cx="4276872" cy="4276872"/>
          </a:xfrm>
          <a:custGeom>
            <a:avLst/>
            <a:gdLst>
              <a:gd name="connsiteX0" fmla="*/ 2138436 w 4276872"/>
              <a:gd name="connsiteY0" fmla="*/ 0 h 4276872"/>
              <a:gd name="connsiteX1" fmla="*/ 4276872 w 4276872"/>
              <a:gd name="connsiteY1" fmla="*/ 2138436 h 4276872"/>
              <a:gd name="connsiteX2" fmla="*/ 2138436 w 4276872"/>
              <a:gd name="connsiteY2" fmla="*/ 4276872 h 4276872"/>
              <a:gd name="connsiteX3" fmla="*/ 0 w 4276872"/>
              <a:gd name="connsiteY3" fmla="*/ 2138436 h 4276872"/>
            </a:gdLst>
            <a:ahLst/>
            <a:cxnLst>
              <a:cxn ang="0">
                <a:pos x="connsiteX0" y="connsiteY0"/>
              </a:cxn>
              <a:cxn ang="0">
                <a:pos x="connsiteX1" y="connsiteY1"/>
              </a:cxn>
              <a:cxn ang="0">
                <a:pos x="connsiteX2" y="connsiteY2"/>
              </a:cxn>
              <a:cxn ang="0">
                <a:pos x="connsiteX3" y="connsiteY3"/>
              </a:cxn>
            </a:cxnLst>
            <a:rect l="l" t="t" r="r" b="b"/>
            <a:pathLst>
              <a:path w="4276872" h="4276872">
                <a:moveTo>
                  <a:pt x="2138436" y="0"/>
                </a:moveTo>
                <a:lnTo>
                  <a:pt x="4276872" y="2138436"/>
                </a:lnTo>
                <a:lnTo>
                  <a:pt x="2138436" y="4276872"/>
                </a:lnTo>
                <a:lnTo>
                  <a:pt x="0" y="2138436"/>
                </a:lnTo>
                <a:close/>
              </a:path>
            </a:pathLst>
          </a:custGeom>
          <a:effectLst>
            <a:softEdge rad="25400"/>
          </a:effectLst>
        </p:spPr>
      </p:pic>
      <p:cxnSp>
        <p:nvCxnSpPr>
          <p:cNvPr id="3145756" name="直接连接符 2"/>
          <p:cNvCxnSpPr/>
          <p:nvPr/>
        </p:nvCxnSpPr>
        <p:spPr>
          <a:xfrm>
            <a:off x="7037482" y="3279710"/>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grpSp>
        <p:nvGrpSpPr>
          <p:cNvPr id="52" name="组合 3"/>
          <p:cNvGrpSpPr/>
          <p:nvPr/>
        </p:nvGrpSpPr>
        <p:grpSpPr>
          <a:xfrm>
            <a:off x="7037705" y="1212850"/>
            <a:ext cx="4306570" cy="3385820"/>
            <a:chOff x="11083" y="1910"/>
            <a:chExt cx="6782" cy="5332"/>
          </a:xfrm>
        </p:grpSpPr>
        <p:sp>
          <p:nvSpPr>
            <p:cNvPr id="1048747" name="文本框 6"/>
            <p:cNvSpPr txBox="1"/>
            <p:nvPr/>
          </p:nvSpPr>
          <p:spPr>
            <a:xfrm>
              <a:off x="12722" y="1910"/>
              <a:ext cx="3818" cy="3385"/>
            </a:xfrm>
            <a:prstGeom prst="rect">
              <a:avLst/>
            </a:prstGeom>
            <a:noFill/>
          </p:spPr>
          <p:txBody>
            <a:bodyPr wrap="square" rtlCol="0">
              <a:spAutoFit/>
            </a:bodyPr>
            <a:lstStyle/>
            <a:p>
              <a:r>
                <a:rPr lang="en-US" altLang="zh-CN" sz="13800" dirty="0">
                  <a:solidFill>
                    <a:srgbClr val="309290"/>
                  </a:solidFill>
                  <a:latin typeface="+mj-ea"/>
                  <a:ea typeface="+mj-ea"/>
                </a:rPr>
                <a:t>03</a:t>
              </a:r>
              <a:endParaRPr lang="zh-CN" altLang="en-US" sz="13800" dirty="0">
                <a:solidFill>
                  <a:srgbClr val="309290"/>
                </a:solidFill>
                <a:latin typeface="+mj-ea"/>
                <a:ea typeface="+mj-ea"/>
              </a:endParaRPr>
            </a:p>
          </p:txBody>
        </p:sp>
        <p:sp>
          <p:nvSpPr>
            <p:cNvPr id="1048748" name="文本框 7"/>
            <p:cNvSpPr txBox="1"/>
            <p:nvPr/>
          </p:nvSpPr>
          <p:spPr>
            <a:xfrm>
              <a:off x="11083" y="5218"/>
              <a:ext cx="6782" cy="2024"/>
            </a:xfrm>
            <a:prstGeom prst="rect">
              <a:avLst/>
            </a:prstGeom>
            <a:noFill/>
          </p:spPr>
          <p:txBody>
            <a:bodyPr wrap="square" rtlCol="0">
              <a:spAutoFit/>
            </a:bodyPr>
            <a:lstStyle/>
            <a:p>
              <a:r>
                <a:rPr lang="zh-CN" altLang="en-US" sz="8000" dirty="0">
                  <a:solidFill>
                    <a:srgbClr val="309290"/>
                  </a:solidFill>
                  <a:latin typeface="+mj-ea"/>
                  <a:ea typeface="+mj-ea"/>
                </a:rPr>
                <a:t>成果展示</a:t>
              </a:r>
            </a:p>
          </p:txBody>
        </p:sp>
      </p:grpSp>
      <p:cxnSp>
        <p:nvCxnSpPr>
          <p:cNvPr id="3145757" name="直接连接符 8"/>
          <p:cNvCxnSpPr/>
          <p:nvPr/>
        </p:nvCxnSpPr>
        <p:spPr>
          <a:xfrm>
            <a:off x="7037482" y="4594814"/>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sp>
        <p:nvSpPr>
          <p:cNvPr id="1048749" name="文本框 9"/>
          <p:cNvSpPr txBox="1"/>
          <p:nvPr/>
        </p:nvSpPr>
        <p:spPr>
          <a:xfrm>
            <a:off x="7131888" y="4677428"/>
            <a:ext cx="4075277" cy="398780"/>
          </a:xfrm>
          <a:prstGeom prst="rect">
            <a:avLst/>
          </a:prstGeom>
          <a:noFill/>
        </p:spPr>
        <p:txBody>
          <a:bodyPr wrap="square" rtlCol="0">
            <a:spAutoFit/>
          </a:bodyPr>
          <a:lstStyle/>
          <a:p>
            <a:r>
              <a:rPr lang="en-US" altLang="zh-CN" sz="2000" dirty="0">
                <a:solidFill>
                  <a:srgbClr val="309290"/>
                </a:solidFill>
                <a:latin typeface="+mj-ea"/>
                <a:ea typeface="+mj-ea"/>
              </a:rPr>
              <a:t>Flask</a:t>
            </a:r>
            <a:endParaRPr lang="zh-CN" altLang="en-US" sz="2000" dirty="0">
              <a:solidFill>
                <a:srgbClr val="309290"/>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48749"/>
                                        </p:tgtEl>
                                        <p:attrNameLst>
                                          <p:attrName>style.visibility</p:attrName>
                                        </p:attrNameLst>
                                      </p:cBhvr>
                                      <p:to>
                                        <p:strVal val="visible"/>
                                      </p:to>
                                    </p:set>
                                    <p:animEffect transition="in" filter="fade">
                                      <p:cBhvr>
                                        <p:cTn id="14" dur="500"/>
                                        <p:tgtEl>
                                          <p:spTgt spid="1048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文本框 1"/>
          <p:cNvSpPr txBox="1"/>
          <p:nvPr/>
        </p:nvSpPr>
        <p:spPr>
          <a:xfrm>
            <a:off x="335559" y="67112"/>
            <a:ext cx="5612314" cy="769441"/>
          </a:xfrm>
          <a:prstGeom prst="rect">
            <a:avLst/>
          </a:prstGeom>
          <a:noFill/>
        </p:spPr>
        <p:txBody>
          <a:bodyPr wrap="square" rtlCol="0">
            <a:spAutoFit/>
          </a:bodyPr>
          <a:lstStyle/>
          <a:p>
            <a:r>
              <a:rPr lang="zh-CN" altLang="en-US" sz="4400" dirty="0">
                <a:latin typeface="+mj-ea"/>
                <a:ea typeface="+mj-ea"/>
              </a:rPr>
              <a:t>成果展示</a:t>
            </a:r>
            <a:r>
              <a:rPr lang="en-US" altLang="zh-CN" sz="4400" dirty="0">
                <a:latin typeface="+mj-ea"/>
                <a:ea typeface="+mj-ea"/>
              </a:rPr>
              <a:t>—</a:t>
            </a:r>
            <a:r>
              <a:rPr lang="zh-CN" altLang="en-US" sz="4400" dirty="0">
                <a:latin typeface="+mj-ea"/>
                <a:ea typeface="+mj-ea"/>
              </a:rPr>
              <a:t>数据访问</a:t>
            </a:r>
          </a:p>
        </p:txBody>
      </p:sp>
      <p:pic>
        <p:nvPicPr>
          <p:cNvPr id="3" name="图片 2">
            <a:extLst>
              <a:ext uri="{FF2B5EF4-FFF2-40B4-BE49-F238E27FC236}">
                <a16:creationId xmlns:a16="http://schemas.microsoft.com/office/drawing/2014/main" id="{314F9E7A-F6B8-4901-8B83-3844097248FF}"/>
              </a:ext>
            </a:extLst>
          </p:cNvPr>
          <p:cNvPicPr>
            <a:picLocks noChangeAspect="1"/>
          </p:cNvPicPr>
          <p:nvPr/>
        </p:nvPicPr>
        <p:blipFill>
          <a:blip r:embed="rId2"/>
          <a:stretch>
            <a:fillRect/>
          </a:stretch>
        </p:blipFill>
        <p:spPr>
          <a:xfrm>
            <a:off x="448659" y="1821060"/>
            <a:ext cx="3431132" cy="2119619"/>
          </a:xfrm>
          <a:prstGeom prst="rect">
            <a:avLst/>
          </a:prstGeom>
        </p:spPr>
      </p:pic>
      <p:sp>
        <p:nvSpPr>
          <p:cNvPr id="4" name="文本框 3">
            <a:extLst>
              <a:ext uri="{FF2B5EF4-FFF2-40B4-BE49-F238E27FC236}">
                <a16:creationId xmlns:a16="http://schemas.microsoft.com/office/drawing/2014/main" id="{2FFC47CB-F923-4E03-BB8B-81B8FB4D5306}"/>
              </a:ext>
            </a:extLst>
          </p:cNvPr>
          <p:cNvSpPr txBox="1"/>
          <p:nvPr/>
        </p:nvSpPr>
        <p:spPr>
          <a:xfrm>
            <a:off x="5181600" y="1821061"/>
            <a:ext cx="6019597" cy="1200329"/>
          </a:xfrm>
          <a:prstGeom prst="rect">
            <a:avLst/>
          </a:prstGeom>
          <a:noFill/>
        </p:spPr>
        <p:txBody>
          <a:bodyPr wrap="none" rtlCol="0">
            <a:spAutoFit/>
          </a:bodyPr>
          <a:lstStyle/>
          <a:p>
            <a:r>
              <a:rPr lang="zh-CN" altLang="en-US" sz="2400" dirty="0"/>
              <a:t>使用</a:t>
            </a:r>
            <a:r>
              <a:rPr lang="en-US" altLang="zh-CN" sz="2400" dirty="0"/>
              <a:t>user</a:t>
            </a:r>
            <a:r>
              <a:rPr lang="zh-CN" altLang="en-US" sz="2400" dirty="0"/>
              <a:t>表存储用户信息</a:t>
            </a:r>
            <a:endParaRPr lang="en-US" altLang="zh-CN" sz="2400" dirty="0"/>
          </a:p>
          <a:p>
            <a:r>
              <a:rPr lang="zh-CN" altLang="en-US" sz="2400" dirty="0"/>
              <a:t>使用</a:t>
            </a:r>
            <a:r>
              <a:rPr lang="en-US" altLang="zh-CN" sz="2400" dirty="0" err="1"/>
              <a:t>movie_index</a:t>
            </a:r>
            <a:r>
              <a:rPr lang="en-US" altLang="zh-CN" sz="2400" dirty="0"/>
              <a:t> </a:t>
            </a:r>
            <a:r>
              <a:rPr lang="zh-CN" altLang="en-US" sz="2400" dirty="0"/>
              <a:t>存储电影</a:t>
            </a:r>
            <a:r>
              <a:rPr lang="en-US" altLang="zh-CN" sz="2400" dirty="0"/>
              <a:t>ID</a:t>
            </a:r>
            <a:r>
              <a:rPr lang="zh-CN" altLang="en-US" sz="2400" dirty="0"/>
              <a:t>信息</a:t>
            </a:r>
            <a:endParaRPr lang="en-US" altLang="zh-CN" sz="2400" dirty="0"/>
          </a:p>
          <a:p>
            <a:r>
              <a:rPr lang="zh-CN" altLang="en-US" sz="2400" dirty="0"/>
              <a:t>使用</a:t>
            </a:r>
            <a:r>
              <a:rPr lang="en-US" altLang="zh-CN" sz="2400" dirty="0" err="1"/>
              <a:t>movie_comment</a:t>
            </a:r>
            <a:r>
              <a:rPr lang="en-US" altLang="zh-CN" sz="2400" dirty="0"/>
              <a:t> </a:t>
            </a:r>
            <a:r>
              <a:rPr lang="zh-CN" altLang="en-US" sz="2400" dirty="0"/>
              <a:t>存储爬取到的评论信息</a:t>
            </a:r>
          </a:p>
        </p:txBody>
      </p:sp>
      <p:sp>
        <p:nvSpPr>
          <p:cNvPr id="6" name="文本框 5">
            <a:extLst>
              <a:ext uri="{FF2B5EF4-FFF2-40B4-BE49-F238E27FC236}">
                <a16:creationId xmlns:a16="http://schemas.microsoft.com/office/drawing/2014/main" id="{3EC7BBA6-E794-4C14-9A8F-3E94C2BCE85A}"/>
              </a:ext>
            </a:extLst>
          </p:cNvPr>
          <p:cNvSpPr txBox="1"/>
          <p:nvPr/>
        </p:nvSpPr>
        <p:spPr>
          <a:xfrm>
            <a:off x="5103773" y="3218779"/>
            <a:ext cx="6097424" cy="2031325"/>
          </a:xfrm>
          <a:prstGeom prst="rect">
            <a:avLst/>
          </a:prstGeom>
          <a:noFill/>
        </p:spPr>
        <p:txBody>
          <a:bodyPr wrap="square">
            <a:spAutoFit/>
          </a:bodyPr>
          <a:lstStyle/>
          <a:p>
            <a:r>
              <a:rPr lang="en-US" altLang="zh-CN" b="0" i="0" dirty="0">
                <a:solidFill>
                  <a:srgbClr val="333333"/>
                </a:solidFill>
                <a:effectLst/>
                <a:latin typeface="+mn-ea"/>
              </a:rPr>
              <a:t>ORM</a:t>
            </a:r>
            <a:r>
              <a:rPr lang="zh-CN" altLang="en-US" b="0" i="0" dirty="0">
                <a:solidFill>
                  <a:srgbClr val="333333"/>
                </a:solidFill>
                <a:effectLst/>
                <a:latin typeface="+mn-ea"/>
              </a:rPr>
              <a:t>英文全称</a:t>
            </a:r>
            <a:r>
              <a:rPr lang="en-US" altLang="zh-CN" b="0" i="0" dirty="0">
                <a:solidFill>
                  <a:srgbClr val="333333"/>
                </a:solidFill>
                <a:effectLst/>
                <a:latin typeface="+mn-ea"/>
              </a:rPr>
              <a:t>object relational mapping,</a:t>
            </a:r>
            <a:r>
              <a:rPr lang="zh-CN" altLang="en-US" b="0" i="0" dirty="0">
                <a:solidFill>
                  <a:srgbClr val="333333"/>
                </a:solidFill>
                <a:effectLst/>
                <a:latin typeface="+mn-ea"/>
              </a:rPr>
              <a:t>就是对象映射关系程序，简单来说我们类似</a:t>
            </a:r>
            <a:r>
              <a:rPr lang="en-US" altLang="zh-CN" b="0" i="0" dirty="0">
                <a:solidFill>
                  <a:srgbClr val="333333"/>
                </a:solidFill>
                <a:effectLst/>
                <a:latin typeface="+mn-ea"/>
              </a:rPr>
              <a:t>python</a:t>
            </a:r>
            <a:r>
              <a:rPr lang="zh-CN" altLang="en-US" b="0" i="0" dirty="0">
                <a:solidFill>
                  <a:srgbClr val="333333"/>
                </a:solidFill>
                <a:effectLst/>
                <a:latin typeface="+mn-ea"/>
              </a:rPr>
              <a:t>这种面向对象的程序来说一切皆对象，但是我们使用的数据库却都是关系型的，为了保证一致的使用习惯，通过</a:t>
            </a:r>
            <a:r>
              <a:rPr lang="en-US" altLang="zh-CN" dirty="0">
                <a:solidFill>
                  <a:srgbClr val="333333"/>
                </a:solidFill>
                <a:latin typeface="+mn-ea"/>
              </a:rPr>
              <a:t>ORM</a:t>
            </a:r>
            <a:r>
              <a:rPr lang="zh-CN" altLang="en-US" b="0" i="0" dirty="0">
                <a:solidFill>
                  <a:srgbClr val="333333"/>
                </a:solidFill>
                <a:effectLst/>
                <a:latin typeface="+mn-ea"/>
              </a:rPr>
              <a:t>将编程语言的对象模型和数据库的关系模型建立映射关系，这样我们在使用编程语言对数据库进行操作的时候可以直接使用编程语言的对象模型进行操作就可以了，而不用直接使用</a:t>
            </a:r>
            <a:r>
              <a:rPr lang="en-US" altLang="zh-CN" b="0" i="0" dirty="0" err="1">
                <a:solidFill>
                  <a:srgbClr val="333333"/>
                </a:solidFill>
                <a:effectLst/>
                <a:latin typeface="+mn-ea"/>
              </a:rPr>
              <a:t>sql</a:t>
            </a:r>
            <a:r>
              <a:rPr lang="zh-CN" altLang="en-US" b="0" i="0" dirty="0">
                <a:solidFill>
                  <a:srgbClr val="333333"/>
                </a:solidFill>
                <a:effectLst/>
                <a:latin typeface="+mn-ea"/>
              </a:rPr>
              <a:t>语言</a:t>
            </a:r>
            <a:endParaRPr lang="zh-CN" altLang="en-US"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文本框 1"/>
          <p:cNvSpPr txBox="1"/>
          <p:nvPr/>
        </p:nvSpPr>
        <p:spPr>
          <a:xfrm>
            <a:off x="335559" y="67112"/>
            <a:ext cx="5612314" cy="769441"/>
          </a:xfrm>
          <a:prstGeom prst="rect">
            <a:avLst/>
          </a:prstGeom>
          <a:noFill/>
        </p:spPr>
        <p:txBody>
          <a:bodyPr wrap="square" rtlCol="0">
            <a:spAutoFit/>
          </a:bodyPr>
          <a:lstStyle/>
          <a:p>
            <a:r>
              <a:rPr lang="zh-CN" altLang="en-US" sz="4400" dirty="0">
                <a:latin typeface="+mj-ea"/>
                <a:ea typeface="+mj-ea"/>
              </a:rPr>
              <a:t>成果展示</a:t>
            </a:r>
            <a:r>
              <a:rPr lang="en-US" altLang="zh-CN" sz="4400" dirty="0">
                <a:latin typeface="+mj-ea"/>
                <a:ea typeface="+mj-ea"/>
              </a:rPr>
              <a:t>—Flask</a:t>
            </a:r>
            <a:endParaRPr lang="zh-CN" altLang="en-US" sz="4400" dirty="0">
              <a:latin typeface="+mj-ea"/>
              <a:ea typeface="+mj-ea"/>
            </a:endParaRPr>
          </a:p>
        </p:txBody>
      </p:sp>
      <p:sp>
        <p:nvSpPr>
          <p:cNvPr id="4" name="文本框 3">
            <a:extLst>
              <a:ext uri="{FF2B5EF4-FFF2-40B4-BE49-F238E27FC236}">
                <a16:creationId xmlns:a16="http://schemas.microsoft.com/office/drawing/2014/main" id="{2FFC47CB-F923-4E03-BB8B-81B8FB4D5306}"/>
              </a:ext>
            </a:extLst>
          </p:cNvPr>
          <p:cNvSpPr txBox="1"/>
          <p:nvPr/>
        </p:nvSpPr>
        <p:spPr>
          <a:xfrm>
            <a:off x="6779665" y="1709965"/>
            <a:ext cx="2646878" cy="1938992"/>
          </a:xfrm>
          <a:prstGeom prst="rect">
            <a:avLst/>
          </a:prstGeom>
          <a:noFill/>
        </p:spPr>
        <p:txBody>
          <a:bodyPr wrap="none" rtlCol="0">
            <a:spAutoFit/>
          </a:bodyPr>
          <a:lstStyle/>
          <a:p>
            <a:r>
              <a:rPr lang="zh-CN" altLang="en-US" sz="2400" dirty="0"/>
              <a:t>使用</a:t>
            </a:r>
            <a:r>
              <a:rPr lang="en-US" altLang="zh-CN" sz="2400" dirty="0"/>
              <a:t>Flask</a:t>
            </a:r>
            <a:r>
              <a:rPr lang="zh-CN" altLang="en-US" sz="2400" dirty="0"/>
              <a:t>框架</a:t>
            </a:r>
            <a:endParaRPr lang="en-US" altLang="zh-CN" sz="2400" dirty="0"/>
          </a:p>
          <a:p>
            <a:r>
              <a:rPr lang="zh-CN" altLang="en-US" sz="2400" dirty="0"/>
              <a:t> </a:t>
            </a:r>
            <a:endParaRPr lang="en-US" altLang="zh-CN" sz="2400" dirty="0"/>
          </a:p>
          <a:p>
            <a:endParaRPr lang="en-US" altLang="zh-CN" sz="2400" dirty="0"/>
          </a:p>
          <a:p>
            <a:endParaRPr lang="en-US" altLang="zh-CN" sz="2400" dirty="0"/>
          </a:p>
          <a:p>
            <a:r>
              <a:rPr lang="zh-CN" altLang="en-US" sz="2400" dirty="0"/>
              <a:t>通过路由响应请求</a:t>
            </a:r>
          </a:p>
        </p:txBody>
      </p:sp>
      <p:pic>
        <p:nvPicPr>
          <p:cNvPr id="5" name="图片 4">
            <a:extLst>
              <a:ext uri="{FF2B5EF4-FFF2-40B4-BE49-F238E27FC236}">
                <a16:creationId xmlns:a16="http://schemas.microsoft.com/office/drawing/2014/main" id="{1D2D9BF2-AEAB-43CB-A7F7-2179E0B4A898}"/>
              </a:ext>
            </a:extLst>
          </p:cNvPr>
          <p:cNvPicPr>
            <a:picLocks noChangeAspect="1"/>
          </p:cNvPicPr>
          <p:nvPr/>
        </p:nvPicPr>
        <p:blipFill>
          <a:blip r:embed="rId2"/>
          <a:stretch>
            <a:fillRect/>
          </a:stretch>
        </p:blipFill>
        <p:spPr>
          <a:xfrm>
            <a:off x="470870" y="1176410"/>
            <a:ext cx="5780952" cy="4009524"/>
          </a:xfrm>
          <a:prstGeom prst="rect">
            <a:avLst/>
          </a:prstGeom>
        </p:spPr>
      </p:pic>
    </p:spTree>
    <p:extLst>
      <p:ext uri="{BB962C8B-B14F-4D97-AF65-F5344CB8AC3E}">
        <p14:creationId xmlns:p14="http://schemas.microsoft.com/office/powerpoint/2010/main" val="245227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C8F5E4B-3E82-4D78-AD7C-28510C8BD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08" y="831900"/>
            <a:ext cx="5381002" cy="2690501"/>
          </a:xfrm>
          <a:prstGeom prst="rect">
            <a:avLst/>
          </a:prstGeom>
        </p:spPr>
      </p:pic>
      <p:sp>
        <p:nvSpPr>
          <p:cNvPr id="5" name="文本框 4">
            <a:extLst>
              <a:ext uri="{FF2B5EF4-FFF2-40B4-BE49-F238E27FC236}">
                <a16:creationId xmlns:a16="http://schemas.microsoft.com/office/drawing/2014/main" id="{10C8A440-A767-46DA-9DDF-A91F01E3FA71}"/>
              </a:ext>
            </a:extLst>
          </p:cNvPr>
          <p:cNvSpPr txBox="1"/>
          <p:nvPr/>
        </p:nvSpPr>
        <p:spPr>
          <a:xfrm>
            <a:off x="373879" y="144346"/>
            <a:ext cx="6097424" cy="769441"/>
          </a:xfrm>
          <a:prstGeom prst="rect">
            <a:avLst/>
          </a:prstGeom>
          <a:noFill/>
        </p:spPr>
        <p:txBody>
          <a:bodyPr wrap="square">
            <a:spAutoFit/>
          </a:bodyPr>
          <a:lstStyle/>
          <a:p>
            <a:r>
              <a:rPr lang="zh-CN" altLang="en-US" sz="4400" dirty="0">
                <a:latin typeface="+mj-ea"/>
                <a:ea typeface="+mj-ea"/>
              </a:rPr>
              <a:t>分析结果</a:t>
            </a:r>
          </a:p>
        </p:txBody>
      </p:sp>
      <p:sp>
        <p:nvSpPr>
          <p:cNvPr id="6" name="文本框 5">
            <a:extLst>
              <a:ext uri="{FF2B5EF4-FFF2-40B4-BE49-F238E27FC236}">
                <a16:creationId xmlns:a16="http://schemas.microsoft.com/office/drawing/2014/main" id="{61BD2CDC-CF9A-49B0-B00E-A341BE20B8BE}"/>
              </a:ext>
            </a:extLst>
          </p:cNvPr>
          <p:cNvSpPr txBox="1"/>
          <p:nvPr/>
        </p:nvSpPr>
        <p:spPr>
          <a:xfrm>
            <a:off x="6622991" y="2273182"/>
            <a:ext cx="4801314" cy="830997"/>
          </a:xfrm>
          <a:prstGeom prst="rect">
            <a:avLst/>
          </a:prstGeom>
          <a:noFill/>
        </p:spPr>
        <p:txBody>
          <a:bodyPr wrap="none" rtlCol="0">
            <a:spAutoFit/>
          </a:bodyPr>
          <a:lstStyle/>
          <a:p>
            <a:r>
              <a:rPr lang="zh-CN" altLang="en-US" sz="2400" dirty="0"/>
              <a:t>根据词频生成词云图，情感倾向图</a:t>
            </a:r>
            <a:endParaRPr lang="en-US" altLang="zh-CN" sz="2400" dirty="0"/>
          </a:p>
          <a:p>
            <a:r>
              <a:rPr lang="zh-CN" altLang="en-US" sz="2400" dirty="0"/>
              <a:t>等，方便用户直接获取信息</a:t>
            </a:r>
            <a:r>
              <a:rPr lang="en-US" altLang="zh-CN" sz="2400"/>
              <a:t>.</a:t>
            </a:r>
            <a:endParaRPr lang="zh-CN" altLang="en-US" sz="2400" dirty="0"/>
          </a:p>
        </p:txBody>
      </p:sp>
      <p:pic>
        <p:nvPicPr>
          <p:cNvPr id="8" name="图片 7">
            <a:extLst>
              <a:ext uri="{FF2B5EF4-FFF2-40B4-BE49-F238E27FC236}">
                <a16:creationId xmlns:a16="http://schemas.microsoft.com/office/drawing/2014/main" id="{E95CA7E7-798D-41E7-8BC2-D7333A091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116" y="3522401"/>
            <a:ext cx="2731477" cy="2731477"/>
          </a:xfrm>
          <a:prstGeom prst="rect">
            <a:avLst/>
          </a:prstGeom>
        </p:spPr>
      </p:pic>
    </p:spTree>
    <p:extLst>
      <p:ext uri="{BB962C8B-B14F-4D97-AF65-F5344CB8AC3E}">
        <p14:creationId xmlns:p14="http://schemas.microsoft.com/office/powerpoint/2010/main" val="94998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0"/>
          <p:cNvPicPr>
            <a:picLocks noChangeAspect="1"/>
          </p:cNvPicPr>
          <p:nvPr/>
        </p:nvPicPr>
        <p:blipFill>
          <a:blip r:embed="rId2" cstate="print"/>
          <a:srcRect l="18464" r="18464"/>
          <a:stretch>
            <a:fillRect/>
          </a:stretch>
        </p:blipFill>
        <p:spPr>
          <a:xfrm>
            <a:off x="1278309" y="1258657"/>
            <a:ext cx="4361340" cy="4361340"/>
          </a:xfrm>
          <a:custGeom>
            <a:avLst/>
            <a:gdLst>
              <a:gd name="connsiteX0" fmla="*/ 2180670 w 4361340"/>
              <a:gd name="connsiteY0" fmla="*/ 0 h 4361340"/>
              <a:gd name="connsiteX1" fmla="*/ 4361340 w 4361340"/>
              <a:gd name="connsiteY1" fmla="*/ 2180670 h 4361340"/>
              <a:gd name="connsiteX2" fmla="*/ 2180670 w 4361340"/>
              <a:gd name="connsiteY2" fmla="*/ 4361340 h 4361340"/>
              <a:gd name="connsiteX3" fmla="*/ 0 w 4361340"/>
              <a:gd name="connsiteY3" fmla="*/ 2180670 h 4361340"/>
            </a:gdLst>
            <a:ahLst/>
            <a:cxnLst>
              <a:cxn ang="0">
                <a:pos x="connsiteX0" y="connsiteY0"/>
              </a:cxn>
              <a:cxn ang="0">
                <a:pos x="connsiteX1" y="connsiteY1"/>
              </a:cxn>
              <a:cxn ang="0">
                <a:pos x="connsiteX2" y="connsiteY2"/>
              </a:cxn>
              <a:cxn ang="0">
                <a:pos x="connsiteX3" y="connsiteY3"/>
              </a:cxn>
            </a:cxnLst>
            <a:rect l="l" t="t" r="r" b="b"/>
            <a:pathLst>
              <a:path w="4361340" h="4361340">
                <a:moveTo>
                  <a:pt x="2180670" y="0"/>
                </a:moveTo>
                <a:lnTo>
                  <a:pt x="4361340" y="2180670"/>
                </a:lnTo>
                <a:lnTo>
                  <a:pt x="2180670" y="4361340"/>
                </a:lnTo>
                <a:lnTo>
                  <a:pt x="0" y="2180670"/>
                </a:lnTo>
                <a:close/>
              </a:path>
            </a:pathLst>
          </a:custGeom>
          <a:effectLst>
            <a:softEdge rad="25400"/>
          </a:effectLst>
        </p:spPr>
      </p:pic>
      <p:cxnSp>
        <p:nvCxnSpPr>
          <p:cNvPr id="3145766" name="直接连接符 2"/>
          <p:cNvCxnSpPr/>
          <p:nvPr/>
        </p:nvCxnSpPr>
        <p:spPr>
          <a:xfrm>
            <a:off x="7037482" y="3279710"/>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grpSp>
        <p:nvGrpSpPr>
          <p:cNvPr id="61" name="组合 3"/>
          <p:cNvGrpSpPr/>
          <p:nvPr/>
        </p:nvGrpSpPr>
        <p:grpSpPr>
          <a:xfrm>
            <a:off x="7037705" y="1212850"/>
            <a:ext cx="4306570" cy="3423920"/>
            <a:chOff x="11083" y="1910"/>
            <a:chExt cx="6782" cy="5392"/>
          </a:xfrm>
        </p:grpSpPr>
        <p:sp>
          <p:nvSpPr>
            <p:cNvPr id="1048790" name="文本框 6"/>
            <p:cNvSpPr txBox="1"/>
            <p:nvPr/>
          </p:nvSpPr>
          <p:spPr>
            <a:xfrm>
              <a:off x="12722" y="1910"/>
              <a:ext cx="3818" cy="3385"/>
            </a:xfrm>
            <a:prstGeom prst="rect">
              <a:avLst/>
            </a:prstGeom>
            <a:noFill/>
          </p:spPr>
          <p:txBody>
            <a:bodyPr wrap="square" rtlCol="0">
              <a:spAutoFit/>
            </a:bodyPr>
            <a:lstStyle/>
            <a:p>
              <a:r>
                <a:rPr lang="en-US" altLang="zh-CN" sz="13800" dirty="0">
                  <a:solidFill>
                    <a:srgbClr val="309290"/>
                  </a:solidFill>
                  <a:latin typeface="+mj-ea"/>
                  <a:ea typeface="+mj-ea"/>
                </a:rPr>
                <a:t>04</a:t>
              </a:r>
              <a:endParaRPr lang="zh-CN" altLang="en-US" sz="13800" dirty="0">
                <a:solidFill>
                  <a:srgbClr val="309290"/>
                </a:solidFill>
                <a:latin typeface="+mj-ea"/>
                <a:ea typeface="+mj-ea"/>
              </a:endParaRPr>
            </a:p>
          </p:txBody>
        </p:sp>
        <p:sp>
          <p:nvSpPr>
            <p:cNvPr id="1048791" name="文本框 7"/>
            <p:cNvSpPr txBox="1"/>
            <p:nvPr/>
          </p:nvSpPr>
          <p:spPr>
            <a:xfrm>
              <a:off x="11083" y="5218"/>
              <a:ext cx="6782" cy="2084"/>
            </a:xfrm>
            <a:prstGeom prst="rect">
              <a:avLst/>
            </a:prstGeom>
            <a:noFill/>
          </p:spPr>
          <p:txBody>
            <a:bodyPr wrap="square" rtlCol="0">
              <a:spAutoFit/>
            </a:bodyPr>
            <a:lstStyle/>
            <a:p>
              <a:r>
                <a:rPr lang="zh-CN" altLang="en-US" sz="8000" dirty="0">
                  <a:solidFill>
                    <a:srgbClr val="309290"/>
                  </a:solidFill>
                  <a:latin typeface="+mj-ea"/>
                  <a:ea typeface="+mj-ea"/>
                </a:rPr>
                <a:t>论文总结</a:t>
              </a:r>
            </a:p>
          </p:txBody>
        </p:sp>
      </p:grpSp>
      <p:cxnSp>
        <p:nvCxnSpPr>
          <p:cNvPr id="3145767" name="直接连接符 8"/>
          <p:cNvCxnSpPr/>
          <p:nvPr/>
        </p:nvCxnSpPr>
        <p:spPr>
          <a:xfrm>
            <a:off x="7037482" y="4594814"/>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635CD0-0ECE-4731-BDA6-C080C09E3CD2}"/>
              </a:ext>
            </a:extLst>
          </p:cNvPr>
          <p:cNvSpPr txBox="1"/>
          <p:nvPr/>
        </p:nvSpPr>
        <p:spPr>
          <a:xfrm>
            <a:off x="3529413" y="1546789"/>
            <a:ext cx="5493812" cy="646331"/>
          </a:xfrm>
          <a:prstGeom prst="rect">
            <a:avLst/>
          </a:prstGeom>
          <a:noFill/>
        </p:spPr>
        <p:txBody>
          <a:bodyPr wrap="none" rtlCol="0">
            <a:spAutoFit/>
          </a:bodyPr>
          <a:lstStyle/>
          <a:p>
            <a:r>
              <a:rPr lang="zh-CN" altLang="en-US" dirty="0"/>
              <a:t>本系统实现了一个情感分析系统，用户登录后查看想</a:t>
            </a:r>
            <a:endParaRPr lang="en-US" altLang="zh-CN" dirty="0"/>
          </a:p>
          <a:p>
            <a:r>
              <a:rPr lang="zh-CN" altLang="en-US" dirty="0"/>
              <a:t>观看电影的评论相关信息及情感倾向。</a:t>
            </a:r>
          </a:p>
        </p:txBody>
      </p:sp>
      <p:sp>
        <p:nvSpPr>
          <p:cNvPr id="10" name="文本框 9">
            <a:extLst>
              <a:ext uri="{FF2B5EF4-FFF2-40B4-BE49-F238E27FC236}">
                <a16:creationId xmlns:a16="http://schemas.microsoft.com/office/drawing/2014/main" id="{EEE6409D-BE0D-4A67-82AD-2DC7ED74440B}"/>
              </a:ext>
            </a:extLst>
          </p:cNvPr>
          <p:cNvSpPr txBox="1"/>
          <p:nvPr/>
        </p:nvSpPr>
        <p:spPr>
          <a:xfrm>
            <a:off x="2082338" y="1177457"/>
            <a:ext cx="6159730" cy="369332"/>
          </a:xfrm>
          <a:prstGeom prst="rect">
            <a:avLst/>
          </a:prstGeom>
          <a:noFill/>
        </p:spPr>
        <p:txBody>
          <a:bodyPr wrap="square">
            <a:spAutoFit/>
          </a:bodyPr>
          <a:lstStyle/>
          <a:p>
            <a:r>
              <a:rPr lang="zh-CN" altLang="en-US" b="1" dirty="0">
                <a:latin typeface="Times New Roman" pitchFamily="18" charset="0"/>
                <a:ea typeface="宋体" pitchFamily="2" charset="-122"/>
              </a:rPr>
              <a:t>主要实现的功能：</a:t>
            </a:r>
          </a:p>
        </p:txBody>
      </p:sp>
      <p:sp>
        <p:nvSpPr>
          <p:cNvPr id="12" name="文本框 11">
            <a:extLst>
              <a:ext uri="{FF2B5EF4-FFF2-40B4-BE49-F238E27FC236}">
                <a16:creationId xmlns:a16="http://schemas.microsoft.com/office/drawing/2014/main" id="{4E95AC09-CC43-4B65-BBFD-F7402EED11D7}"/>
              </a:ext>
            </a:extLst>
          </p:cNvPr>
          <p:cNvSpPr txBox="1"/>
          <p:nvPr/>
        </p:nvSpPr>
        <p:spPr>
          <a:xfrm>
            <a:off x="2082338" y="2377786"/>
            <a:ext cx="6159730" cy="369332"/>
          </a:xfrm>
          <a:prstGeom prst="rect">
            <a:avLst/>
          </a:prstGeom>
          <a:noFill/>
        </p:spPr>
        <p:txBody>
          <a:bodyPr wrap="square">
            <a:spAutoFit/>
          </a:bodyPr>
          <a:lstStyle/>
          <a:p>
            <a:r>
              <a:rPr lang="zh-CN" altLang="en-US" b="1" dirty="0">
                <a:latin typeface="Times New Roman" pitchFamily="18" charset="0"/>
                <a:ea typeface="宋体" pitchFamily="2" charset="-122"/>
              </a:rPr>
              <a:t>不足：</a:t>
            </a:r>
          </a:p>
        </p:txBody>
      </p:sp>
      <p:sp>
        <p:nvSpPr>
          <p:cNvPr id="14" name="文本框 13">
            <a:extLst>
              <a:ext uri="{FF2B5EF4-FFF2-40B4-BE49-F238E27FC236}">
                <a16:creationId xmlns:a16="http://schemas.microsoft.com/office/drawing/2014/main" id="{D29B03E3-F360-4E67-B534-3703B76A863B}"/>
              </a:ext>
            </a:extLst>
          </p:cNvPr>
          <p:cNvSpPr txBox="1"/>
          <p:nvPr/>
        </p:nvSpPr>
        <p:spPr>
          <a:xfrm>
            <a:off x="3529413" y="2779043"/>
            <a:ext cx="6159730" cy="1294585"/>
          </a:xfrm>
          <a:prstGeom prst="rect">
            <a:avLst/>
          </a:prstGeom>
          <a:noFill/>
        </p:spPr>
        <p:txBody>
          <a:bodyPr wrap="square">
            <a:spAutoFit/>
          </a:bodyPr>
          <a:lstStyle/>
          <a:p>
            <a:pPr>
              <a:lnSpc>
                <a:spcPct val="150000"/>
              </a:lnSpc>
            </a:pPr>
            <a:r>
              <a:rPr lang="en-US" altLang="zh-CN" sz="1800" dirty="0">
                <a:latin typeface="+mn-ea"/>
              </a:rPr>
              <a:t>1</a:t>
            </a:r>
            <a:r>
              <a:rPr lang="zh-CN" altLang="en-US" sz="1800" dirty="0">
                <a:latin typeface="+mn-ea"/>
              </a:rPr>
              <a:t>、界面方面不是很美观，还需要对系统进行美化，最好能利用专业</a:t>
            </a:r>
            <a:r>
              <a:rPr lang="zh-CN" altLang="en-US" sz="1800">
                <a:latin typeface="+mn-ea"/>
              </a:rPr>
              <a:t>的网站美工</a:t>
            </a:r>
            <a:r>
              <a:rPr lang="zh-CN" altLang="en-US" sz="1800" dirty="0">
                <a:latin typeface="+mn-ea"/>
              </a:rPr>
              <a:t>知识来对系统进行界面方面的完善。</a:t>
            </a:r>
            <a:endParaRPr lang="en-US" altLang="zh-CN" sz="1800" dirty="0">
              <a:latin typeface="+mn-ea"/>
            </a:endParaRPr>
          </a:p>
          <a:p>
            <a:pPr>
              <a:lnSpc>
                <a:spcPct val="150000"/>
              </a:lnSpc>
            </a:pPr>
            <a:r>
              <a:rPr lang="en-US" altLang="zh-CN" sz="1800" dirty="0">
                <a:latin typeface="+mn-ea"/>
              </a:rPr>
              <a:t>2</a:t>
            </a:r>
            <a:r>
              <a:rPr lang="zh-CN" altLang="en-US" sz="1800" dirty="0">
                <a:latin typeface="+mn-ea"/>
              </a:rPr>
              <a:t>、系统的模型可能不准确。</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82" name="直接连接符 57"/>
          <p:cNvCxnSpPr>
            <a:cxnSpLocks/>
          </p:cNvCxnSpPr>
          <p:nvPr/>
        </p:nvCxnSpPr>
        <p:spPr>
          <a:xfrm>
            <a:off x="1273324" y="3580244"/>
            <a:ext cx="9571289"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sp>
        <p:nvSpPr>
          <p:cNvPr id="1048887" name="文本框 55"/>
          <p:cNvSpPr txBox="1"/>
          <p:nvPr/>
        </p:nvSpPr>
        <p:spPr>
          <a:xfrm>
            <a:off x="1553870" y="2105561"/>
            <a:ext cx="9010195" cy="1323439"/>
          </a:xfrm>
          <a:prstGeom prst="rect">
            <a:avLst/>
          </a:prstGeom>
          <a:noFill/>
        </p:spPr>
        <p:txBody>
          <a:bodyPr wrap="square" rtlCol="0">
            <a:spAutoFit/>
          </a:bodyPr>
          <a:lstStyle/>
          <a:p>
            <a:r>
              <a:rPr lang="zh-CN" altLang="en-US" sz="6600" dirty="0">
                <a:solidFill>
                  <a:srgbClr val="309290"/>
                </a:solidFill>
                <a:latin typeface="+mj-ea"/>
              </a:rPr>
              <a:t>敬请各位老师批评指正</a:t>
            </a:r>
            <a:r>
              <a:rPr lang="zh-CN" altLang="en-US" sz="8000" b="1" dirty="0">
                <a:solidFill>
                  <a:srgbClr val="309290"/>
                </a:solidFill>
                <a:latin typeface="微软雅黑" panose="020B0503020204020204" pitchFamily="34" charset="-122"/>
                <a:ea typeface="微软雅黑" panose="020B0503020204020204" pitchFamily="34" charset="-122"/>
              </a:rPr>
              <a:t>！</a:t>
            </a:r>
            <a:endParaRPr lang="zh-CN" altLang="en-US" sz="6600" dirty="0">
              <a:solidFill>
                <a:srgbClr val="309290"/>
              </a:solidFill>
              <a:latin typeface="+mj-ea"/>
            </a:endParaRPr>
          </a:p>
        </p:txBody>
      </p:sp>
    </p:spTree>
    <p:extLst>
      <p:ext uri="{BB962C8B-B14F-4D97-AF65-F5344CB8AC3E}">
        <p14:creationId xmlns:p14="http://schemas.microsoft.com/office/powerpoint/2010/main" val="212759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48887"/>
                                        </p:tgtEl>
                                        <p:attrNameLst>
                                          <p:attrName>style.visibility</p:attrName>
                                        </p:attrNameLst>
                                      </p:cBhvr>
                                      <p:to>
                                        <p:strVal val="visible"/>
                                      </p:to>
                                    </p:set>
                                    <p:animEffect transition="in" filter="fade">
                                      <p:cBhvr>
                                        <p:cTn id="7" dur="1000"/>
                                        <p:tgtEl>
                                          <p:spTgt spid="1048887"/>
                                        </p:tgtEl>
                                      </p:cBhvr>
                                    </p:animEffect>
                                    <p:anim calcmode="lin" valueType="num">
                                      <p:cBhvr>
                                        <p:cTn id="8" dur="1000" fill="hold"/>
                                        <p:tgtEl>
                                          <p:spTgt spid="1048887"/>
                                        </p:tgtEl>
                                        <p:attrNameLst>
                                          <p:attrName>ppt_x</p:attrName>
                                        </p:attrNameLst>
                                      </p:cBhvr>
                                      <p:tavLst>
                                        <p:tav tm="0">
                                          <p:val>
                                            <p:strVal val="#ppt_x"/>
                                          </p:val>
                                        </p:tav>
                                        <p:tav tm="100000">
                                          <p:val>
                                            <p:strVal val="#ppt_x"/>
                                          </p:val>
                                        </p:tav>
                                      </p:tavLst>
                                    </p:anim>
                                    <p:anim calcmode="lin" valueType="num">
                                      <p:cBhvr>
                                        <p:cTn id="9" dur="1000" fill="hold"/>
                                        <p:tgtEl>
                                          <p:spTgt spid="10488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49A8597-F7A1-4F78-81DF-0AA442F18506}"/>
              </a:ext>
            </a:extLst>
          </p:cNvPr>
          <p:cNvGrpSpPr/>
          <p:nvPr/>
        </p:nvGrpSpPr>
        <p:grpSpPr>
          <a:xfrm>
            <a:off x="5688905" y="4546843"/>
            <a:ext cx="3326653" cy="468262"/>
            <a:chOff x="3657260" y="3771890"/>
            <a:chExt cx="3326653" cy="468262"/>
          </a:xfrm>
        </p:grpSpPr>
        <p:sp>
          <p:nvSpPr>
            <p:cNvPr id="23" name="Diamond 24">
              <a:extLst>
                <a:ext uri="{FF2B5EF4-FFF2-40B4-BE49-F238E27FC236}">
                  <a16:creationId xmlns:a16="http://schemas.microsoft.com/office/drawing/2014/main" id="{CAC7D545-D7E8-4292-88DF-3EEC37978599}"/>
                </a:ext>
              </a:extLst>
            </p:cNvPr>
            <p:cNvSpPr/>
            <p:nvPr/>
          </p:nvSpPr>
          <p:spPr>
            <a:xfrm>
              <a:off x="3657260" y="3771890"/>
              <a:ext cx="468262" cy="468262"/>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a:solidFill>
                    <a:schemeClr val="bg1"/>
                  </a:solidFill>
                  <a:latin typeface="Impact" panose="020B0806030902050204" pitchFamily="34" charset="0"/>
                </a:rPr>
                <a:t>05</a:t>
              </a:r>
            </a:p>
          </p:txBody>
        </p:sp>
        <p:grpSp>
          <p:nvGrpSpPr>
            <p:cNvPr id="24" name="Group 25">
              <a:extLst>
                <a:ext uri="{FF2B5EF4-FFF2-40B4-BE49-F238E27FC236}">
                  <a16:creationId xmlns:a16="http://schemas.microsoft.com/office/drawing/2014/main" id="{4E82D186-2275-4157-8EE1-DE1D3E416E01}"/>
                </a:ext>
              </a:extLst>
            </p:cNvPr>
            <p:cNvGrpSpPr/>
            <p:nvPr/>
          </p:nvGrpSpPr>
          <p:grpSpPr>
            <a:xfrm>
              <a:off x="4011983" y="3794809"/>
              <a:ext cx="2971930" cy="422424"/>
              <a:chOff x="6444107" y="1469392"/>
              <a:chExt cx="4232109" cy="563232"/>
            </a:xfrm>
          </p:grpSpPr>
          <p:sp>
            <p:nvSpPr>
              <p:cNvPr id="25" name="TextBox 50">
                <a:extLst>
                  <a:ext uri="{FF2B5EF4-FFF2-40B4-BE49-F238E27FC236}">
                    <a16:creationId xmlns:a16="http://schemas.microsoft.com/office/drawing/2014/main" id="{63D5AE30-26AE-432A-8139-31CDA065977C}"/>
                  </a:ext>
                </a:extLst>
              </p:cNvPr>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r>
                  <a:rPr lang="zh-CN" altLang="en-US" sz="1600" b="1" dirty="0">
                    <a:solidFill>
                      <a:schemeClr val="accent5">
                        <a:lumMod val="100000"/>
                      </a:schemeClr>
                    </a:solidFill>
                  </a:rPr>
                  <a:t>论文总结</a:t>
                </a:r>
              </a:p>
            </p:txBody>
          </p:sp>
          <p:sp>
            <p:nvSpPr>
              <p:cNvPr id="26" name="TextBox 52">
                <a:extLst>
                  <a:ext uri="{FF2B5EF4-FFF2-40B4-BE49-F238E27FC236}">
                    <a16:creationId xmlns:a16="http://schemas.microsoft.com/office/drawing/2014/main" id="{93786B2F-0855-49A9-AA7B-5B3A407AC490}"/>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l">
                  <a:lnSpc>
                    <a:spcPct val="120000"/>
                  </a:lnSpc>
                </a:pPr>
                <a:endParaRPr lang="zh-CN" altLang="en-US" sz="1050" dirty="0">
                  <a:solidFill>
                    <a:schemeClr val="dk1">
                      <a:lumMod val="100000"/>
                    </a:schemeClr>
                  </a:solidFill>
                </a:endParaRPr>
              </a:p>
            </p:txBody>
          </p:sp>
        </p:grpSp>
      </p:grpSp>
      <p:grpSp>
        <p:nvGrpSpPr>
          <p:cNvPr id="3" name="组合 2">
            <a:extLst>
              <a:ext uri="{FF2B5EF4-FFF2-40B4-BE49-F238E27FC236}">
                <a16:creationId xmlns:a16="http://schemas.microsoft.com/office/drawing/2014/main" id="{4B38B968-85AA-453D-A9D8-61289F6589E0}"/>
              </a:ext>
            </a:extLst>
          </p:cNvPr>
          <p:cNvGrpSpPr/>
          <p:nvPr/>
        </p:nvGrpSpPr>
        <p:grpSpPr>
          <a:xfrm>
            <a:off x="5692984" y="3821360"/>
            <a:ext cx="3322574" cy="468262"/>
            <a:chOff x="3661339" y="3112958"/>
            <a:chExt cx="3322574" cy="468262"/>
          </a:xfrm>
        </p:grpSpPr>
        <p:sp>
          <p:nvSpPr>
            <p:cNvPr id="19" name="Diamond 26">
              <a:extLst>
                <a:ext uri="{FF2B5EF4-FFF2-40B4-BE49-F238E27FC236}">
                  <a16:creationId xmlns:a16="http://schemas.microsoft.com/office/drawing/2014/main" id="{ADEE0EE3-B4FF-4447-A1A7-2FF37469B260}"/>
                </a:ext>
              </a:extLst>
            </p:cNvPr>
            <p:cNvSpPr/>
            <p:nvPr/>
          </p:nvSpPr>
          <p:spPr>
            <a:xfrm>
              <a:off x="3661339" y="3112958"/>
              <a:ext cx="468262" cy="46826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a:solidFill>
                    <a:schemeClr val="bg1"/>
                  </a:solidFill>
                  <a:latin typeface="Impact" panose="020B0806030902050204" pitchFamily="34" charset="0"/>
                </a:rPr>
                <a:t>04</a:t>
              </a:r>
            </a:p>
          </p:txBody>
        </p:sp>
        <p:grpSp>
          <p:nvGrpSpPr>
            <p:cNvPr id="20" name="Group 27">
              <a:extLst>
                <a:ext uri="{FF2B5EF4-FFF2-40B4-BE49-F238E27FC236}">
                  <a16:creationId xmlns:a16="http://schemas.microsoft.com/office/drawing/2014/main" id="{6EDAC18B-F899-4EDE-AE3B-9E90557976BE}"/>
                </a:ext>
              </a:extLst>
            </p:cNvPr>
            <p:cNvGrpSpPr/>
            <p:nvPr/>
          </p:nvGrpSpPr>
          <p:grpSpPr>
            <a:xfrm>
              <a:off x="4011983" y="3135877"/>
              <a:ext cx="2971930" cy="422424"/>
              <a:chOff x="6444107" y="1469392"/>
              <a:chExt cx="4232109" cy="563232"/>
            </a:xfrm>
          </p:grpSpPr>
          <p:sp>
            <p:nvSpPr>
              <p:cNvPr id="21" name="TextBox 48">
                <a:extLst>
                  <a:ext uri="{FF2B5EF4-FFF2-40B4-BE49-F238E27FC236}">
                    <a16:creationId xmlns:a16="http://schemas.microsoft.com/office/drawing/2014/main" id="{EE82EA2A-5946-4B91-82A3-293D8628D1EC}"/>
                  </a:ext>
                </a:extLst>
              </p:cNvPr>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r>
                  <a:rPr lang="zh-CN" altLang="en-US" sz="1600" b="1" dirty="0">
                    <a:solidFill>
                      <a:schemeClr val="accent4">
                        <a:lumMod val="100000"/>
                      </a:schemeClr>
                    </a:solidFill>
                  </a:rPr>
                  <a:t>研究成果</a:t>
                </a:r>
              </a:p>
            </p:txBody>
          </p:sp>
          <p:sp>
            <p:nvSpPr>
              <p:cNvPr id="22" name="TextBox 49">
                <a:extLst>
                  <a:ext uri="{FF2B5EF4-FFF2-40B4-BE49-F238E27FC236}">
                    <a16:creationId xmlns:a16="http://schemas.microsoft.com/office/drawing/2014/main" id="{09123825-B523-4335-8637-A89E89B87D1A}"/>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l">
                  <a:lnSpc>
                    <a:spcPct val="120000"/>
                  </a:lnSpc>
                </a:pPr>
                <a:endParaRPr lang="zh-CN" altLang="en-US" sz="1050" dirty="0">
                  <a:solidFill>
                    <a:schemeClr val="dk1">
                      <a:lumMod val="100000"/>
                    </a:schemeClr>
                  </a:solidFill>
                </a:endParaRPr>
              </a:p>
            </p:txBody>
          </p:sp>
        </p:grpSp>
      </p:grpSp>
      <p:grpSp>
        <p:nvGrpSpPr>
          <p:cNvPr id="4" name="组合 3">
            <a:extLst>
              <a:ext uri="{FF2B5EF4-FFF2-40B4-BE49-F238E27FC236}">
                <a16:creationId xmlns:a16="http://schemas.microsoft.com/office/drawing/2014/main" id="{F1831438-F203-4504-962B-8EB5695DE4A9}"/>
              </a:ext>
            </a:extLst>
          </p:cNvPr>
          <p:cNvGrpSpPr/>
          <p:nvPr/>
        </p:nvGrpSpPr>
        <p:grpSpPr>
          <a:xfrm>
            <a:off x="5692984" y="3249681"/>
            <a:ext cx="3322574" cy="468262"/>
            <a:chOff x="3661339" y="2454026"/>
            <a:chExt cx="3322574" cy="468262"/>
          </a:xfrm>
        </p:grpSpPr>
        <p:sp>
          <p:nvSpPr>
            <p:cNvPr id="15" name="Diamond 28">
              <a:extLst>
                <a:ext uri="{FF2B5EF4-FFF2-40B4-BE49-F238E27FC236}">
                  <a16:creationId xmlns:a16="http://schemas.microsoft.com/office/drawing/2014/main" id="{5632DC60-24B5-4F60-92E2-C408C72EC043}"/>
                </a:ext>
              </a:extLst>
            </p:cNvPr>
            <p:cNvSpPr/>
            <p:nvPr/>
          </p:nvSpPr>
          <p:spPr>
            <a:xfrm>
              <a:off x="3661339" y="2454026"/>
              <a:ext cx="468262" cy="4682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a:solidFill>
                    <a:schemeClr val="bg1"/>
                  </a:solidFill>
                  <a:latin typeface="Impact" panose="020B0806030902050204" pitchFamily="34" charset="0"/>
                </a:rPr>
                <a:t>03</a:t>
              </a:r>
            </a:p>
          </p:txBody>
        </p:sp>
        <p:grpSp>
          <p:nvGrpSpPr>
            <p:cNvPr id="16" name="Group 29">
              <a:extLst>
                <a:ext uri="{FF2B5EF4-FFF2-40B4-BE49-F238E27FC236}">
                  <a16:creationId xmlns:a16="http://schemas.microsoft.com/office/drawing/2014/main" id="{1254D53F-6694-44AD-8FA5-BB8F1CB395E8}"/>
                </a:ext>
              </a:extLst>
            </p:cNvPr>
            <p:cNvGrpSpPr/>
            <p:nvPr/>
          </p:nvGrpSpPr>
          <p:grpSpPr>
            <a:xfrm>
              <a:off x="4011983" y="2476945"/>
              <a:ext cx="2971930" cy="422424"/>
              <a:chOff x="6444107" y="1469392"/>
              <a:chExt cx="4232109" cy="563232"/>
            </a:xfrm>
          </p:grpSpPr>
          <p:sp>
            <p:nvSpPr>
              <p:cNvPr id="17" name="TextBox 39">
                <a:extLst>
                  <a:ext uri="{FF2B5EF4-FFF2-40B4-BE49-F238E27FC236}">
                    <a16:creationId xmlns:a16="http://schemas.microsoft.com/office/drawing/2014/main" id="{73D563A9-7750-44A8-81CA-BD19F61F89A2}"/>
                  </a:ext>
                </a:extLst>
              </p:cNvPr>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r>
                  <a:rPr lang="zh-CN" altLang="en-US" sz="1600" b="1" dirty="0">
                    <a:solidFill>
                      <a:schemeClr val="accent3">
                        <a:lumMod val="100000"/>
                      </a:schemeClr>
                    </a:solidFill>
                  </a:rPr>
                  <a:t>模型训练</a:t>
                </a:r>
              </a:p>
            </p:txBody>
          </p:sp>
          <p:sp>
            <p:nvSpPr>
              <p:cNvPr id="18" name="TextBox 40">
                <a:extLst>
                  <a:ext uri="{FF2B5EF4-FFF2-40B4-BE49-F238E27FC236}">
                    <a16:creationId xmlns:a16="http://schemas.microsoft.com/office/drawing/2014/main" id="{0F0D3477-E7ED-4D49-8A74-923AC822CF7E}"/>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l">
                  <a:lnSpc>
                    <a:spcPct val="120000"/>
                  </a:lnSpc>
                </a:pPr>
                <a:endParaRPr lang="zh-CN" altLang="en-US" sz="1050" dirty="0">
                  <a:solidFill>
                    <a:schemeClr val="dk1">
                      <a:lumMod val="100000"/>
                    </a:schemeClr>
                  </a:solidFill>
                </a:endParaRPr>
              </a:p>
            </p:txBody>
          </p:sp>
        </p:grpSp>
      </p:grpSp>
      <p:grpSp>
        <p:nvGrpSpPr>
          <p:cNvPr id="5" name="组合 4">
            <a:extLst>
              <a:ext uri="{FF2B5EF4-FFF2-40B4-BE49-F238E27FC236}">
                <a16:creationId xmlns:a16="http://schemas.microsoft.com/office/drawing/2014/main" id="{64A1C115-6143-4666-B899-AE64580CF325}"/>
              </a:ext>
            </a:extLst>
          </p:cNvPr>
          <p:cNvGrpSpPr/>
          <p:nvPr/>
        </p:nvGrpSpPr>
        <p:grpSpPr>
          <a:xfrm>
            <a:off x="5692986" y="2518882"/>
            <a:ext cx="3322574" cy="468262"/>
            <a:chOff x="3661339" y="1795094"/>
            <a:chExt cx="3322574" cy="468262"/>
          </a:xfrm>
        </p:grpSpPr>
        <p:sp>
          <p:nvSpPr>
            <p:cNvPr id="11" name="Diamond 30">
              <a:extLst>
                <a:ext uri="{FF2B5EF4-FFF2-40B4-BE49-F238E27FC236}">
                  <a16:creationId xmlns:a16="http://schemas.microsoft.com/office/drawing/2014/main" id="{69E44096-AD8D-485F-9420-185CF9CABAD0}"/>
                </a:ext>
              </a:extLst>
            </p:cNvPr>
            <p:cNvSpPr/>
            <p:nvPr/>
          </p:nvSpPr>
          <p:spPr>
            <a:xfrm>
              <a:off x="3661339" y="1795094"/>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a:solidFill>
                    <a:schemeClr val="bg1"/>
                  </a:solidFill>
                  <a:latin typeface="Impact" panose="020B0806030902050204" pitchFamily="34" charset="0"/>
                </a:rPr>
                <a:t>02</a:t>
              </a:r>
            </a:p>
          </p:txBody>
        </p:sp>
        <p:grpSp>
          <p:nvGrpSpPr>
            <p:cNvPr id="12" name="Group 31">
              <a:extLst>
                <a:ext uri="{FF2B5EF4-FFF2-40B4-BE49-F238E27FC236}">
                  <a16:creationId xmlns:a16="http://schemas.microsoft.com/office/drawing/2014/main" id="{705F3CDD-910C-444C-A0C0-7F9F86E830EC}"/>
                </a:ext>
              </a:extLst>
            </p:cNvPr>
            <p:cNvGrpSpPr/>
            <p:nvPr/>
          </p:nvGrpSpPr>
          <p:grpSpPr>
            <a:xfrm>
              <a:off x="4011983" y="1818013"/>
              <a:ext cx="2971930" cy="422424"/>
              <a:chOff x="6444107" y="1469392"/>
              <a:chExt cx="4232109" cy="563232"/>
            </a:xfrm>
          </p:grpSpPr>
          <p:sp>
            <p:nvSpPr>
              <p:cNvPr id="13" name="TextBox 37">
                <a:extLst>
                  <a:ext uri="{FF2B5EF4-FFF2-40B4-BE49-F238E27FC236}">
                    <a16:creationId xmlns:a16="http://schemas.microsoft.com/office/drawing/2014/main" id="{B16F2FD5-1767-4CE5-A046-2E159ABBAA11}"/>
                  </a:ext>
                </a:extLst>
              </p:cNvPr>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r>
                  <a:rPr lang="zh-CN" altLang="en-US" sz="1600" b="1" dirty="0">
                    <a:solidFill>
                      <a:schemeClr val="accent2">
                        <a:lumMod val="100000"/>
                      </a:schemeClr>
                    </a:solidFill>
                  </a:rPr>
                  <a:t>爬虫</a:t>
                </a:r>
              </a:p>
            </p:txBody>
          </p:sp>
          <p:sp>
            <p:nvSpPr>
              <p:cNvPr id="14" name="TextBox 38">
                <a:extLst>
                  <a:ext uri="{FF2B5EF4-FFF2-40B4-BE49-F238E27FC236}">
                    <a16:creationId xmlns:a16="http://schemas.microsoft.com/office/drawing/2014/main" id="{BEE581B0-2D67-4F3F-B60B-ED6F1C8C5CF3}"/>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l">
                  <a:lnSpc>
                    <a:spcPct val="120000"/>
                  </a:lnSpc>
                </a:pPr>
                <a:endParaRPr lang="zh-CN" altLang="en-US" sz="1050" dirty="0">
                  <a:solidFill>
                    <a:schemeClr val="dk1">
                      <a:lumMod val="100000"/>
                    </a:schemeClr>
                  </a:solidFill>
                </a:endParaRPr>
              </a:p>
            </p:txBody>
          </p:sp>
        </p:grpSp>
      </p:grpSp>
      <p:grpSp>
        <p:nvGrpSpPr>
          <p:cNvPr id="6" name="组合 5">
            <a:extLst>
              <a:ext uri="{FF2B5EF4-FFF2-40B4-BE49-F238E27FC236}">
                <a16:creationId xmlns:a16="http://schemas.microsoft.com/office/drawing/2014/main" id="{34A34134-6C93-41D2-BCD8-65F5AE2616A0}"/>
              </a:ext>
            </a:extLst>
          </p:cNvPr>
          <p:cNvGrpSpPr/>
          <p:nvPr/>
        </p:nvGrpSpPr>
        <p:grpSpPr>
          <a:xfrm>
            <a:off x="5692986" y="1842896"/>
            <a:ext cx="3322572" cy="468262"/>
            <a:chOff x="3661341" y="1136162"/>
            <a:chExt cx="3322572" cy="468262"/>
          </a:xfrm>
        </p:grpSpPr>
        <p:sp>
          <p:nvSpPr>
            <p:cNvPr id="7" name="Diamond 32">
              <a:extLst>
                <a:ext uri="{FF2B5EF4-FFF2-40B4-BE49-F238E27FC236}">
                  <a16:creationId xmlns:a16="http://schemas.microsoft.com/office/drawing/2014/main" id="{CF6326F2-E2E6-4B0B-B45D-70C98157FF31}"/>
                </a:ext>
              </a:extLst>
            </p:cNvPr>
            <p:cNvSpPr/>
            <p:nvPr/>
          </p:nvSpPr>
          <p:spPr>
            <a:xfrm>
              <a:off x="3661341" y="1136162"/>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dirty="0">
                  <a:solidFill>
                    <a:schemeClr val="bg1"/>
                  </a:solidFill>
                  <a:latin typeface="Impact" panose="020B0806030902050204" pitchFamily="34" charset="0"/>
                </a:rPr>
                <a:t>01</a:t>
              </a:r>
            </a:p>
          </p:txBody>
        </p:sp>
        <p:grpSp>
          <p:nvGrpSpPr>
            <p:cNvPr id="8" name="Group 33">
              <a:extLst>
                <a:ext uri="{FF2B5EF4-FFF2-40B4-BE49-F238E27FC236}">
                  <a16:creationId xmlns:a16="http://schemas.microsoft.com/office/drawing/2014/main" id="{5676B262-E639-4D9E-BFBD-2D723D93D6C7}"/>
                </a:ext>
              </a:extLst>
            </p:cNvPr>
            <p:cNvGrpSpPr/>
            <p:nvPr/>
          </p:nvGrpSpPr>
          <p:grpSpPr>
            <a:xfrm>
              <a:off x="4011983" y="1159081"/>
              <a:ext cx="2971930" cy="422424"/>
              <a:chOff x="6444107" y="1469392"/>
              <a:chExt cx="4232109" cy="563232"/>
            </a:xfrm>
          </p:grpSpPr>
          <p:sp>
            <p:nvSpPr>
              <p:cNvPr id="9" name="TextBox 34">
                <a:extLst>
                  <a:ext uri="{FF2B5EF4-FFF2-40B4-BE49-F238E27FC236}">
                    <a16:creationId xmlns:a16="http://schemas.microsoft.com/office/drawing/2014/main" id="{F95A6A00-45B2-4C8D-B54A-FFD345658C0E}"/>
                  </a:ext>
                </a:extLst>
              </p:cNvPr>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r>
                  <a:rPr lang="zh-CN" altLang="en-US" sz="1600" b="1" dirty="0">
                    <a:solidFill>
                      <a:schemeClr val="accent1">
                        <a:lumMod val="100000"/>
                      </a:schemeClr>
                    </a:solidFill>
                  </a:rPr>
                  <a:t>研究背景</a:t>
                </a:r>
              </a:p>
            </p:txBody>
          </p:sp>
          <p:sp>
            <p:nvSpPr>
              <p:cNvPr id="10" name="TextBox 36">
                <a:extLst>
                  <a:ext uri="{FF2B5EF4-FFF2-40B4-BE49-F238E27FC236}">
                    <a16:creationId xmlns:a16="http://schemas.microsoft.com/office/drawing/2014/main" id="{953758ED-4BB9-442F-9FE9-7871F7069E0E}"/>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l">
                  <a:lnSpc>
                    <a:spcPct val="120000"/>
                  </a:lnSpc>
                </a:pPr>
                <a:endParaRPr lang="zh-CN" altLang="en-US" sz="1050" dirty="0">
                  <a:solidFill>
                    <a:schemeClr val="dk1">
                      <a:lumMod val="100000"/>
                    </a:schemeClr>
                  </a:solidFill>
                </a:endParaRPr>
              </a:p>
            </p:txBody>
          </p:sp>
        </p:grpSp>
      </p:grpSp>
      <p:pic>
        <p:nvPicPr>
          <p:cNvPr id="29" name="图片 11">
            <a:extLst>
              <a:ext uri="{FF2B5EF4-FFF2-40B4-BE49-F238E27FC236}">
                <a16:creationId xmlns:a16="http://schemas.microsoft.com/office/drawing/2014/main" id="{B9AA2FCD-D5D3-4894-863D-68D72AEAAFF8}"/>
              </a:ext>
            </a:extLst>
          </p:cNvPr>
          <p:cNvPicPr>
            <a:picLocks noChangeAspect="1"/>
          </p:cNvPicPr>
          <p:nvPr/>
        </p:nvPicPr>
        <p:blipFill rotWithShape="1">
          <a:blip r:embed="rId2" cstate="print"/>
          <a:srcRect l="10337" r="10337"/>
          <a:stretch>
            <a:fillRect/>
          </a:stretch>
        </p:blipFill>
        <p:spPr>
          <a:xfrm>
            <a:off x="1010653" y="2082072"/>
            <a:ext cx="2091939" cy="2614924"/>
          </a:xfrm>
          <a:prstGeom prst="rect">
            <a:avLst/>
          </a:prstGeom>
        </p:spPr>
      </p:pic>
    </p:spTree>
    <p:extLst>
      <p:ext uri="{BB962C8B-B14F-4D97-AF65-F5344CB8AC3E}">
        <p14:creationId xmlns:p14="http://schemas.microsoft.com/office/powerpoint/2010/main" val="284714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4" name="直接连接符 2"/>
          <p:cNvCxnSpPr/>
          <p:nvPr/>
        </p:nvCxnSpPr>
        <p:spPr>
          <a:xfrm>
            <a:off x="7037482" y="3279710"/>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grpSp>
        <p:nvGrpSpPr>
          <p:cNvPr id="40" name="组合 3"/>
          <p:cNvGrpSpPr/>
          <p:nvPr/>
        </p:nvGrpSpPr>
        <p:grpSpPr>
          <a:xfrm>
            <a:off x="6995160" y="1212850"/>
            <a:ext cx="4306570" cy="3409315"/>
            <a:chOff x="11016" y="1910"/>
            <a:chExt cx="6782" cy="5369"/>
          </a:xfrm>
        </p:grpSpPr>
        <p:sp>
          <p:nvSpPr>
            <p:cNvPr id="1048670" name="文本框 6"/>
            <p:cNvSpPr txBox="1"/>
            <p:nvPr/>
          </p:nvSpPr>
          <p:spPr>
            <a:xfrm>
              <a:off x="12722" y="1910"/>
              <a:ext cx="3818" cy="3385"/>
            </a:xfrm>
            <a:prstGeom prst="rect">
              <a:avLst/>
            </a:prstGeom>
            <a:noFill/>
          </p:spPr>
          <p:txBody>
            <a:bodyPr wrap="square" rtlCol="0">
              <a:spAutoFit/>
            </a:bodyPr>
            <a:lstStyle/>
            <a:p>
              <a:r>
                <a:rPr lang="en-US" altLang="zh-CN" sz="13800" dirty="0">
                  <a:solidFill>
                    <a:srgbClr val="309290"/>
                  </a:solidFill>
                  <a:latin typeface="+mj-ea"/>
                  <a:ea typeface="+mj-ea"/>
                </a:rPr>
                <a:t>01</a:t>
              </a:r>
              <a:endParaRPr lang="zh-CN" altLang="en-US" sz="13800" dirty="0">
                <a:solidFill>
                  <a:srgbClr val="309290"/>
                </a:solidFill>
                <a:latin typeface="+mj-ea"/>
                <a:ea typeface="+mj-ea"/>
              </a:endParaRPr>
            </a:p>
          </p:txBody>
        </p:sp>
        <p:sp>
          <p:nvSpPr>
            <p:cNvPr id="1048671" name="文本框 7"/>
            <p:cNvSpPr txBox="1"/>
            <p:nvPr/>
          </p:nvSpPr>
          <p:spPr>
            <a:xfrm>
              <a:off x="11016" y="5195"/>
              <a:ext cx="6782" cy="2084"/>
            </a:xfrm>
            <a:prstGeom prst="rect">
              <a:avLst/>
            </a:prstGeom>
            <a:noFill/>
          </p:spPr>
          <p:txBody>
            <a:bodyPr wrap="square" rtlCol="0">
              <a:spAutoFit/>
            </a:bodyPr>
            <a:lstStyle/>
            <a:p>
              <a:r>
                <a:rPr lang="zh-CN" altLang="en-US" sz="8000" dirty="0">
                  <a:solidFill>
                    <a:srgbClr val="309290"/>
                  </a:solidFill>
                  <a:latin typeface="+mj-ea"/>
                  <a:ea typeface="+mj-ea"/>
                </a:rPr>
                <a:t>研究背景</a:t>
              </a:r>
            </a:p>
          </p:txBody>
        </p:sp>
      </p:grpSp>
      <p:cxnSp>
        <p:nvCxnSpPr>
          <p:cNvPr id="3145735" name="直接连接符 8"/>
          <p:cNvCxnSpPr/>
          <p:nvPr/>
        </p:nvCxnSpPr>
        <p:spPr>
          <a:xfrm>
            <a:off x="7037482" y="4594814"/>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pic>
        <p:nvPicPr>
          <p:cNvPr id="9" name="图片 5">
            <a:extLst>
              <a:ext uri="{FF2B5EF4-FFF2-40B4-BE49-F238E27FC236}">
                <a16:creationId xmlns:a16="http://schemas.microsoft.com/office/drawing/2014/main" id="{EF3FF456-8A08-40D9-9D8D-E597727BF226}"/>
              </a:ext>
            </a:extLst>
          </p:cNvPr>
          <p:cNvPicPr>
            <a:picLocks noChangeAspect="1"/>
          </p:cNvPicPr>
          <p:nvPr/>
        </p:nvPicPr>
        <p:blipFill>
          <a:blip r:embed="rId2" cstate="print"/>
          <a:srcRect l="33344" r="33344"/>
          <a:stretch>
            <a:fillRect/>
          </a:stretch>
        </p:blipFill>
        <p:spPr>
          <a:xfrm>
            <a:off x="1822248" y="1644775"/>
            <a:ext cx="3906984" cy="3887934"/>
          </a:xfrm>
          <a:custGeom>
            <a:avLst/>
            <a:gdLst>
              <a:gd name="connsiteX0" fmla="*/ 2142672 w 4306341"/>
              <a:gd name="connsiteY0" fmla="*/ 0 h 4285342"/>
              <a:gd name="connsiteX1" fmla="*/ 2163670 w 4306341"/>
              <a:gd name="connsiteY1" fmla="*/ 0 h 4285342"/>
              <a:gd name="connsiteX2" fmla="*/ 4306341 w 4306341"/>
              <a:gd name="connsiteY2" fmla="*/ 2142672 h 4285342"/>
              <a:gd name="connsiteX3" fmla="*/ 2163671 w 4306341"/>
              <a:gd name="connsiteY3" fmla="*/ 4285342 h 4285342"/>
              <a:gd name="connsiteX4" fmla="*/ 2142671 w 4306341"/>
              <a:gd name="connsiteY4" fmla="*/ 4285342 h 4285342"/>
              <a:gd name="connsiteX5" fmla="*/ 0 w 4306341"/>
              <a:gd name="connsiteY5" fmla="*/ 2142672 h 4285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6341" h="4285342">
                <a:moveTo>
                  <a:pt x="2142672" y="0"/>
                </a:moveTo>
                <a:lnTo>
                  <a:pt x="2163670" y="0"/>
                </a:lnTo>
                <a:lnTo>
                  <a:pt x="4306341" y="2142672"/>
                </a:lnTo>
                <a:lnTo>
                  <a:pt x="2163671" y="4285342"/>
                </a:lnTo>
                <a:lnTo>
                  <a:pt x="2142671" y="4285342"/>
                </a:lnTo>
                <a:lnTo>
                  <a:pt x="0" y="2142672"/>
                </a:lnTo>
                <a:close/>
              </a:path>
            </a:pathLst>
          </a:custGeom>
          <a:effectLst>
            <a:softEdge rad="25400"/>
          </a:effectLst>
        </p:spPr>
      </p:pic>
    </p:spTree>
    <p:extLst>
      <p:ext uri="{BB962C8B-B14F-4D97-AF65-F5344CB8AC3E}">
        <p14:creationId xmlns:p14="http://schemas.microsoft.com/office/powerpoint/2010/main" val="290449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文本框 1"/>
          <p:cNvSpPr txBox="1"/>
          <p:nvPr/>
        </p:nvSpPr>
        <p:spPr>
          <a:xfrm>
            <a:off x="335560" y="67112"/>
            <a:ext cx="2692866" cy="769441"/>
          </a:xfrm>
          <a:prstGeom prst="rect">
            <a:avLst/>
          </a:prstGeom>
          <a:noFill/>
        </p:spPr>
        <p:txBody>
          <a:bodyPr wrap="square" rtlCol="0">
            <a:spAutoFit/>
          </a:bodyPr>
          <a:lstStyle/>
          <a:p>
            <a:r>
              <a:rPr lang="zh-CN" altLang="en-US" sz="4400" dirty="0">
                <a:solidFill>
                  <a:schemeClr val="bg1"/>
                </a:solidFill>
                <a:latin typeface="+mj-ea"/>
                <a:ea typeface="+mj-ea"/>
              </a:rPr>
              <a:t>研究背景</a:t>
            </a:r>
          </a:p>
        </p:txBody>
      </p:sp>
      <p:sp>
        <p:nvSpPr>
          <p:cNvPr id="6" name="文本框 5">
            <a:extLst>
              <a:ext uri="{FF2B5EF4-FFF2-40B4-BE49-F238E27FC236}">
                <a16:creationId xmlns:a16="http://schemas.microsoft.com/office/drawing/2014/main" id="{B41A40F7-0B88-4089-91DF-4ACF9AF5638E}"/>
              </a:ext>
            </a:extLst>
          </p:cNvPr>
          <p:cNvSpPr txBox="1"/>
          <p:nvPr/>
        </p:nvSpPr>
        <p:spPr>
          <a:xfrm>
            <a:off x="5535539" y="1790151"/>
            <a:ext cx="6097424" cy="3416320"/>
          </a:xfrm>
          <a:prstGeom prst="rect">
            <a:avLst/>
          </a:prstGeom>
          <a:noFill/>
        </p:spPr>
        <p:txBody>
          <a:bodyPr wrap="square">
            <a:spAutoFit/>
          </a:bodyPr>
          <a:lstStyle/>
          <a:p>
            <a:r>
              <a:rPr lang="en-US" altLang="zh-CN" dirty="0"/>
              <a:t>2020</a:t>
            </a:r>
            <a:r>
              <a:rPr lang="zh-CN" altLang="en-US" dirty="0"/>
              <a:t>年，全国票房</a:t>
            </a:r>
            <a:r>
              <a:rPr lang="en-US" altLang="zh-CN" dirty="0"/>
              <a:t>185.8</a:t>
            </a:r>
            <a:r>
              <a:rPr lang="zh-CN" altLang="en-US" dirty="0"/>
              <a:t>亿，观影人次</a:t>
            </a:r>
            <a:r>
              <a:rPr lang="en-US" altLang="zh-CN" dirty="0"/>
              <a:t>5.47</a:t>
            </a:r>
            <a:r>
              <a:rPr lang="zh-CN" altLang="en-US" dirty="0"/>
              <a:t>亿，放映场次</a:t>
            </a:r>
            <a:r>
              <a:rPr lang="en-US" altLang="zh-CN" dirty="0"/>
              <a:t>5623</a:t>
            </a:r>
            <a:r>
              <a:rPr lang="zh-CN" altLang="en-US" dirty="0"/>
              <a:t>万场。全国有票房纪录的影院数量</a:t>
            </a:r>
            <a:r>
              <a:rPr lang="en-US" altLang="zh-CN" dirty="0"/>
              <a:t>12019</a:t>
            </a:r>
            <a:r>
              <a:rPr lang="zh-CN" altLang="en-US" dirty="0"/>
              <a:t>家，影片总产量为</a:t>
            </a:r>
            <a:r>
              <a:rPr lang="en-US" altLang="zh-CN" dirty="0"/>
              <a:t>650</a:t>
            </a:r>
            <a:r>
              <a:rPr lang="zh-CN" altLang="en-US" dirty="0"/>
              <a:t>部。</a:t>
            </a:r>
            <a:endParaRPr lang="en-US" altLang="zh-CN" dirty="0"/>
          </a:p>
          <a:p>
            <a:endParaRPr lang="en-US" altLang="zh-CN" dirty="0"/>
          </a:p>
          <a:p>
            <a:r>
              <a:rPr lang="zh-CN" altLang="en-US" dirty="0"/>
              <a:t>随着影片数量越来越多，影片的质量参差不齐，随之带来的问题就是影迷如何避免看到“烂片”；</a:t>
            </a:r>
            <a:endParaRPr lang="en-US" altLang="zh-CN" dirty="0"/>
          </a:p>
          <a:p>
            <a:endParaRPr lang="en-US" altLang="zh-CN" dirty="0"/>
          </a:p>
          <a:p>
            <a:r>
              <a:rPr lang="zh-CN" altLang="en-US" dirty="0"/>
              <a:t>大部分影迷在走进电影院观看电影前会选择上网查看其他影迷对电影的评价，以此确定影片是否值得观看，但这样做需要查看多个网站，耗费时间长，且信息的可信的无法得到保障，因此需要一个情感分析系统来帮助人们分析情感倾向。</a:t>
            </a:r>
            <a:endParaRPr lang="en-US" altLang="zh-CN" dirty="0"/>
          </a:p>
        </p:txBody>
      </p:sp>
      <p:pic>
        <p:nvPicPr>
          <p:cNvPr id="4" name="图片 3">
            <a:extLst>
              <a:ext uri="{FF2B5EF4-FFF2-40B4-BE49-F238E27FC236}">
                <a16:creationId xmlns:a16="http://schemas.microsoft.com/office/drawing/2014/main" id="{EC77C613-0973-4D23-BA2B-BC9055B9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037" y="2140177"/>
            <a:ext cx="4332114" cy="2423277"/>
          </a:xfrm>
          <a:prstGeom prst="rect">
            <a:avLst/>
          </a:prstGeom>
        </p:spPr>
      </p:pic>
    </p:spTree>
    <p:extLst>
      <p:ext uri="{BB962C8B-B14F-4D97-AF65-F5344CB8AC3E}">
        <p14:creationId xmlns:p14="http://schemas.microsoft.com/office/powerpoint/2010/main" val="315247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4" name="直接连接符 2"/>
          <p:cNvCxnSpPr/>
          <p:nvPr/>
        </p:nvCxnSpPr>
        <p:spPr>
          <a:xfrm>
            <a:off x="7037482" y="3279710"/>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grpSp>
        <p:nvGrpSpPr>
          <p:cNvPr id="40" name="组合 3"/>
          <p:cNvGrpSpPr/>
          <p:nvPr/>
        </p:nvGrpSpPr>
        <p:grpSpPr>
          <a:xfrm>
            <a:off x="6995160" y="1212850"/>
            <a:ext cx="4306570" cy="3409315"/>
            <a:chOff x="11016" y="1910"/>
            <a:chExt cx="6782" cy="5369"/>
          </a:xfrm>
        </p:grpSpPr>
        <p:sp>
          <p:nvSpPr>
            <p:cNvPr id="1048670" name="文本框 6"/>
            <p:cNvSpPr txBox="1"/>
            <p:nvPr/>
          </p:nvSpPr>
          <p:spPr>
            <a:xfrm>
              <a:off x="12722" y="1910"/>
              <a:ext cx="3818" cy="3490"/>
            </a:xfrm>
            <a:prstGeom prst="rect">
              <a:avLst/>
            </a:prstGeom>
            <a:noFill/>
          </p:spPr>
          <p:txBody>
            <a:bodyPr wrap="square" rtlCol="0">
              <a:spAutoFit/>
            </a:bodyPr>
            <a:lstStyle/>
            <a:p>
              <a:r>
                <a:rPr lang="en-US" altLang="zh-CN" sz="13800" dirty="0">
                  <a:solidFill>
                    <a:srgbClr val="309290"/>
                  </a:solidFill>
                  <a:latin typeface="+mj-ea"/>
                  <a:ea typeface="+mj-ea"/>
                </a:rPr>
                <a:t>02</a:t>
              </a:r>
              <a:endParaRPr lang="zh-CN" altLang="en-US" sz="13800" dirty="0">
                <a:solidFill>
                  <a:srgbClr val="309290"/>
                </a:solidFill>
                <a:latin typeface="+mj-ea"/>
                <a:ea typeface="+mj-ea"/>
              </a:endParaRPr>
            </a:p>
          </p:txBody>
        </p:sp>
        <p:sp>
          <p:nvSpPr>
            <p:cNvPr id="1048671" name="文本框 7"/>
            <p:cNvSpPr txBox="1"/>
            <p:nvPr/>
          </p:nvSpPr>
          <p:spPr>
            <a:xfrm>
              <a:off x="11016" y="5195"/>
              <a:ext cx="6782" cy="2084"/>
            </a:xfrm>
            <a:prstGeom prst="rect">
              <a:avLst/>
            </a:prstGeom>
            <a:noFill/>
          </p:spPr>
          <p:txBody>
            <a:bodyPr wrap="square" rtlCol="0">
              <a:spAutoFit/>
            </a:bodyPr>
            <a:lstStyle/>
            <a:p>
              <a:r>
                <a:rPr lang="zh-CN" altLang="en-US" sz="8000" dirty="0">
                  <a:solidFill>
                    <a:srgbClr val="309290"/>
                  </a:solidFill>
                  <a:latin typeface="+mj-ea"/>
                  <a:ea typeface="+mj-ea"/>
                </a:rPr>
                <a:t>爬虫</a:t>
              </a:r>
            </a:p>
          </p:txBody>
        </p:sp>
      </p:grpSp>
      <p:cxnSp>
        <p:nvCxnSpPr>
          <p:cNvPr id="3145735" name="直接连接符 8"/>
          <p:cNvCxnSpPr/>
          <p:nvPr/>
        </p:nvCxnSpPr>
        <p:spPr>
          <a:xfrm>
            <a:off x="7037482" y="4594814"/>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pic>
        <p:nvPicPr>
          <p:cNvPr id="8" name="图片 28">
            <a:extLst>
              <a:ext uri="{FF2B5EF4-FFF2-40B4-BE49-F238E27FC236}">
                <a16:creationId xmlns:a16="http://schemas.microsoft.com/office/drawing/2014/main" id="{A94E9777-1229-4A4C-BEFF-5045F17A3D20}"/>
              </a:ext>
            </a:extLst>
          </p:cNvPr>
          <p:cNvPicPr>
            <a:picLocks noChangeAspect="1"/>
          </p:cNvPicPr>
          <p:nvPr/>
        </p:nvPicPr>
        <p:blipFill>
          <a:blip r:embed="rId2" cstate="print"/>
          <a:srcRect/>
          <a:stretch>
            <a:fillRect/>
          </a:stretch>
        </p:blipFill>
        <p:spPr>
          <a:xfrm>
            <a:off x="657462" y="1578302"/>
            <a:ext cx="5010785" cy="4009390"/>
          </a:xfrm>
          <a:custGeom>
            <a:avLst/>
            <a:gdLst>
              <a:gd name="connsiteX0" fmla="*/ 2135489 w 4270977"/>
              <a:gd name="connsiteY0" fmla="*/ 0 h 4270977"/>
              <a:gd name="connsiteX1" fmla="*/ 4270977 w 4270977"/>
              <a:gd name="connsiteY1" fmla="*/ 2135489 h 4270977"/>
              <a:gd name="connsiteX2" fmla="*/ 2135489 w 4270977"/>
              <a:gd name="connsiteY2" fmla="*/ 4270977 h 4270977"/>
              <a:gd name="connsiteX3" fmla="*/ 0 w 4270977"/>
              <a:gd name="connsiteY3" fmla="*/ 2135489 h 4270977"/>
            </a:gdLst>
            <a:ahLst/>
            <a:cxnLst>
              <a:cxn ang="0">
                <a:pos x="connsiteX0" y="connsiteY0"/>
              </a:cxn>
              <a:cxn ang="0">
                <a:pos x="connsiteX1" y="connsiteY1"/>
              </a:cxn>
              <a:cxn ang="0">
                <a:pos x="connsiteX2" y="connsiteY2"/>
              </a:cxn>
              <a:cxn ang="0">
                <a:pos x="connsiteX3" y="connsiteY3"/>
              </a:cxn>
            </a:cxnLst>
            <a:rect l="l" t="t" r="r" b="b"/>
            <a:pathLst>
              <a:path w="4270977" h="4270977">
                <a:moveTo>
                  <a:pt x="2135489" y="0"/>
                </a:moveTo>
                <a:lnTo>
                  <a:pt x="4270977" y="2135489"/>
                </a:lnTo>
                <a:lnTo>
                  <a:pt x="2135489" y="4270977"/>
                </a:lnTo>
                <a:lnTo>
                  <a:pt x="0" y="2135489"/>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文本框 1"/>
          <p:cNvSpPr txBox="1"/>
          <p:nvPr/>
        </p:nvSpPr>
        <p:spPr>
          <a:xfrm>
            <a:off x="335560" y="67112"/>
            <a:ext cx="2692866" cy="769441"/>
          </a:xfrm>
          <a:prstGeom prst="rect">
            <a:avLst/>
          </a:prstGeom>
          <a:noFill/>
        </p:spPr>
        <p:txBody>
          <a:bodyPr wrap="square" rtlCol="0">
            <a:spAutoFit/>
          </a:bodyPr>
          <a:lstStyle/>
          <a:p>
            <a:r>
              <a:rPr lang="zh-CN" altLang="en-US" sz="4400" dirty="0">
                <a:solidFill>
                  <a:schemeClr val="bg1"/>
                </a:solidFill>
                <a:latin typeface="+mj-ea"/>
                <a:ea typeface="+mj-ea"/>
              </a:rPr>
              <a:t>爬虫</a:t>
            </a:r>
          </a:p>
        </p:txBody>
      </p:sp>
      <p:pic>
        <p:nvPicPr>
          <p:cNvPr id="3" name="图片 2">
            <a:extLst>
              <a:ext uri="{FF2B5EF4-FFF2-40B4-BE49-F238E27FC236}">
                <a16:creationId xmlns:a16="http://schemas.microsoft.com/office/drawing/2014/main" id="{BCF0B1DD-18E5-4159-89F8-D72E687A01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5683" y="977143"/>
            <a:ext cx="6838163" cy="3508204"/>
          </a:xfrm>
          <a:prstGeom prst="rect">
            <a:avLst/>
          </a:prstGeom>
        </p:spPr>
      </p:pic>
      <p:sp>
        <p:nvSpPr>
          <p:cNvPr id="4" name="文本框 3">
            <a:extLst>
              <a:ext uri="{FF2B5EF4-FFF2-40B4-BE49-F238E27FC236}">
                <a16:creationId xmlns:a16="http://schemas.microsoft.com/office/drawing/2014/main" id="{4F57167B-00CA-45F4-B33F-5EDC2157B66A}"/>
              </a:ext>
            </a:extLst>
          </p:cNvPr>
          <p:cNvSpPr txBox="1"/>
          <p:nvPr/>
        </p:nvSpPr>
        <p:spPr>
          <a:xfrm>
            <a:off x="7344547" y="2017203"/>
            <a:ext cx="4057521" cy="2031325"/>
          </a:xfrm>
          <a:prstGeom prst="rect">
            <a:avLst/>
          </a:prstGeom>
          <a:noFill/>
        </p:spPr>
        <p:txBody>
          <a:bodyPr wrap="none" rtlCol="0">
            <a:spAutoFit/>
          </a:bodyPr>
          <a:lstStyle/>
          <a:p>
            <a:r>
              <a:rPr lang="zh-CN" altLang="en-US" dirty="0"/>
              <a:t>以电影</a:t>
            </a:r>
            <a:r>
              <a:rPr lang="en-US" altLang="zh-CN" dirty="0"/>
              <a:t>《</a:t>
            </a:r>
            <a:r>
              <a:rPr lang="zh-CN" altLang="en-US" dirty="0"/>
              <a:t>悬崖之上</a:t>
            </a:r>
            <a:r>
              <a:rPr lang="en-US" altLang="zh-CN" dirty="0"/>
              <a:t>》</a:t>
            </a:r>
            <a:r>
              <a:rPr lang="zh-CN" altLang="en-US" dirty="0"/>
              <a:t>为例，该电影</a:t>
            </a:r>
            <a:endParaRPr lang="en-US" altLang="zh-CN" dirty="0"/>
          </a:p>
          <a:p>
            <a:r>
              <a:rPr lang="zh-CN" altLang="en-US" dirty="0"/>
              <a:t>在豆瓣数据库中对应的</a:t>
            </a:r>
            <a:r>
              <a:rPr lang="en-US" altLang="zh-CN" dirty="0"/>
              <a:t>id</a:t>
            </a:r>
            <a:r>
              <a:rPr lang="zh-CN" altLang="en-US" dirty="0"/>
              <a:t>为</a:t>
            </a:r>
            <a:r>
              <a:rPr lang="en-US" altLang="zh-CN" dirty="0"/>
              <a:t>32493124</a:t>
            </a:r>
            <a:r>
              <a:rPr lang="zh-CN" altLang="en-US" dirty="0"/>
              <a:t>；</a:t>
            </a:r>
            <a:endParaRPr lang="en-US" altLang="zh-CN" dirty="0"/>
          </a:p>
          <a:p>
            <a:r>
              <a:rPr lang="zh-CN" altLang="en-US" dirty="0"/>
              <a:t> 想要从豆瓣上获取评论，首先需要</a:t>
            </a:r>
            <a:endParaRPr lang="en-US" altLang="zh-CN" dirty="0"/>
          </a:p>
          <a:p>
            <a:r>
              <a:rPr lang="zh-CN" altLang="en-US" dirty="0"/>
              <a:t>知道电影在豆瓣网对应的网址，观察</a:t>
            </a:r>
            <a:endParaRPr lang="en-US" altLang="zh-CN" dirty="0"/>
          </a:p>
          <a:p>
            <a:r>
              <a:rPr lang="zh-CN" altLang="en-US" dirty="0"/>
              <a:t>豆瓣网，</a:t>
            </a:r>
            <a:r>
              <a:rPr lang="zh-CN" altLang="en-US" b="0" i="0" dirty="0">
                <a:solidFill>
                  <a:srgbClr val="4D4D4D"/>
                </a:solidFill>
                <a:effectLst/>
                <a:latin typeface="-apple-system"/>
              </a:rPr>
              <a:t>每部电影的网址都只有</a:t>
            </a:r>
            <a:r>
              <a:rPr lang="en-US" altLang="zh-CN" b="0" i="0" dirty="0">
                <a:solidFill>
                  <a:srgbClr val="4D4D4D"/>
                </a:solidFill>
                <a:effectLst/>
                <a:latin typeface="-apple-system"/>
              </a:rPr>
              <a:t>ID</a:t>
            </a:r>
            <a:r>
              <a:rPr lang="zh-CN" altLang="en-US" b="0" i="0" dirty="0">
                <a:solidFill>
                  <a:srgbClr val="4D4D4D"/>
                </a:solidFill>
                <a:effectLst/>
                <a:latin typeface="-apple-system"/>
              </a:rPr>
              <a:t>号</a:t>
            </a:r>
            <a:endParaRPr lang="en-US" altLang="zh-CN" b="0" i="0" dirty="0">
              <a:solidFill>
                <a:srgbClr val="4D4D4D"/>
              </a:solidFill>
              <a:effectLst/>
              <a:latin typeface="-apple-system"/>
            </a:endParaRPr>
          </a:p>
          <a:p>
            <a:r>
              <a:rPr lang="zh-CN" altLang="en-US" b="0" i="0" dirty="0">
                <a:solidFill>
                  <a:srgbClr val="4D4D4D"/>
                </a:solidFill>
                <a:effectLst/>
                <a:latin typeface="-apple-system"/>
              </a:rPr>
              <a:t>是不一样的，所以我们需要获取每</a:t>
            </a:r>
            <a:endParaRPr lang="en-US" altLang="zh-CN" b="0" i="0" dirty="0">
              <a:solidFill>
                <a:srgbClr val="4D4D4D"/>
              </a:solidFill>
              <a:effectLst/>
              <a:latin typeface="-apple-system"/>
            </a:endParaRPr>
          </a:p>
          <a:p>
            <a:r>
              <a:rPr lang="zh-CN" altLang="en-US" b="0" i="0" dirty="0">
                <a:solidFill>
                  <a:srgbClr val="4D4D4D"/>
                </a:solidFill>
                <a:effectLst/>
                <a:latin typeface="-apple-system"/>
              </a:rPr>
              <a:t>部电影的</a:t>
            </a:r>
            <a:r>
              <a:rPr lang="en-US" altLang="zh-CN" b="0" i="0" dirty="0">
                <a:solidFill>
                  <a:srgbClr val="4D4D4D"/>
                </a:solidFill>
                <a:effectLst/>
                <a:latin typeface="-apple-system"/>
              </a:rPr>
              <a:t>ID</a:t>
            </a:r>
            <a:r>
              <a:rPr lang="zh-CN" altLang="en-US" b="0" i="0" dirty="0">
                <a:solidFill>
                  <a:srgbClr val="4D4D4D"/>
                </a:solidFill>
                <a:effectLst/>
                <a:latin typeface="-apple-system"/>
              </a:rPr>
              <a:t>。</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文本框 1"/>
          <p:cNvSpPr txBox="1"/>
          <p:nvPr/>
        </p:nvSpPr>
        <p:spPr>
          <a:xfrm>
            <a:off x="335560" y="67112"/>
            <a:ext cx="2692866" cy="769441"/>
          </a:xfrm>
          <a:prstGeom prst="rect">
            <a:avLst/>
          </a:prstGeom>
          <a:noFill/>
        </p:spPr>
        <p:txBody>
          <a:bodyPr wrap="square" rtlCol="0">
            <a:spAutoFit/>
          </a:bodyPr>
          <a:lstStyle/>
          <a:p>
            <a:r>
              <a:rPr lang="zh-CN" altLang="en-US" sz="4400" dirty="0">
                <a:solidFill>
                  <a:schemeClr val="bg1"/>
                </a:solidFill>
                <a:latin typeface="+mj-ea"/>
                <a:ea typeface="+mj-ea"/>
              </a:rPr>
              <a:t>爬虫</a:t>
            </a:r>
          </a:p>
        </p:txBody>
      </p:sp>
      <p:pic>
        <p:nvPicPr>
          <p:cNvPr id="3" name="图片 2">
            <a:extLst>
              <a:ext uri="{FF2B5EF4-FFF2-40B4-BE49-F238E27FC236}">
                <a16:creationId xmlns:a16="http://schemas.microsoft.com/office/drawing/2014/main" id="{BCF0B1DD-18E5-4159-89F8-D72E687A01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9872" y="1126386"/>
            <a:ext cx="4630823" cy="3585735"/>
          </a:xfrm>
          <a:prstGeom prst="rect">
            <a:avLst/>
          </a:prstGeom>
        </p:spPr>
      </p:pic>
      <p:sp>
        <p:nvSpPr>
          <p:cNvPr id="4" name="文本框 3">
            <a:extLst>
              <a:ext uri="{FF2B5EF4-FFF2-40B4-BE49-F238E27FC236}">
                <a16:creationId xmlns:a16="http://schemas.microsoft.com/office/drawing/2014/main" id="{4F57167B-00CA-45F4-B33F-5EDC2157B66A}"/>
              </a:ext>
            </a:extLst>
          </p:cNvPr>
          <p:cNvSpPr txBox="1"/>
          <p:nvPr/>
        </p:nvSpPr>
        <p:spPr>
          <a:xfrm>
            <a:off x="7344547" y="2017203"/>
            <a:ext cx="3239990" cy="646331"/>
          </a:xfrm>
          <a:prstGeom prst="rect">
            <a:avLst/>
          </a:prstGeom>
          <a:noFill/>
        </p:spPr>
        <p:txBody>
          <a:bodyPr wrap="none" rtlCol="0">
            <a:spAutoFit/>
          </a:bodyPr>
          <a:lstStyle/>
          <a:p>
            <a:r>
              <a:rPr lang="zh-CN" altLang="en-US" dirty="0"/>
              <a:t>通过爬虫程序爬取电影信息并</a:t>
            </a:r>
            <a:endParaRPr lang="en-US" altLang="zh-CN" dirty="0"/>
          </a:p>
          <a:p>
            <a:r>
              <a:rPr lang="zh-CN" altLang="en-US" dirty="0"/>
              <a:t>存储到数据库中，如图。</a:t>
            </a:r>
            <a:endParaRPr lang="en-US" altLang="zh-CN" dirty="0"/>
          </a:p>
        </p:txBody>
      </p:sp>
    </p:spTree>
    <p:extLst>
      <p:ext uri="{BB962C8B-B14F-4D97-AF65-F5344CB8AC3E}">
        <p14:creationId xmlns:p14="http://schemas.microsoft.com/office/powerpoint/2010/main" val="156548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1" descr="C:\Users\24367\Pictures\QQ图片20200430124044.jpgQQ图片20200430124044"/>
          <p:cNvPicPr>
            <a:picLocks noChangeAspect="1"/>
          </p:cNvPicPr>
          <p:nvPr/>
        </p:nvPicPr>
        <p:blipFill>
          <a:blip r:embed="rId2"/>
          <a:srcRect/>
          <a:stretch>
            <a:fillRect/>
          </a:stretch>
        </p:blipFill>
        <p:spPr>
          <a:xfrm>
            <a:off x="1677035" y="1297940"/>
            <a:ext cx="3498850" cy="4270375"/>
          </a:xfrm>
          <a:custGeom>
            <a:avLst/>
            <a:gdLst>
              <a:gd name="connsiteX0" fmla="*/ 2135031 w 4255759"/>
              <a:gd name="connsiteY0" fmla="*/ 0 h 4270062"/>
              <a:gd name="connsiteX1" fmla="*/ 4255759 w 4255759"/>
              <a:gd name="connsiteY1" fmla="*/ 2120728 h 4270062"/>
              <a:gd name="connsiteX2" fmla="*/ 4255759 w 4255759"/>
              <a:gd name="connsiteY2" fmla="*/ 2149334 h 4270062"/>
              <a:gd name="connsiteX3" fmla="*/ 2135031 w 4255759"/>
              <a:gd name="connsiteY3" fmla="*/ 4270062 h 4270062"/>
              <a:gd name="connsiteX4" fmla="*/ 0 w 4255759"/>
              <a:gd name="connsiteY4" fmla="*/ 2135031 h 427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5759" h="4270062">
                <a:moveTo>
                  <a:pt x="2135031" y="0"/>
                </a:moveTo>
                <a:lnTo>
                  <a:pt x="4255759" y="2120728"/>
                </a:lnTo>
                <a:lnTo>
                  <a:pt x="4255759" y="2149334"/>
                </a:lnTo>
                <a:lnTo>
                  <a:pt x="2135031" y="4270062"/>
                </a:lnTo>
                <a:lnTo>
                  <a:pt x="0" y="2135031"/>
                </a:lnTo>
                <a:close/>
              </a:path>
            </a:pathLst>
          </a:custGeom>
          <a:effectLst>
            <a:softEdge rad="25400"/>
          </a:effectLst>
        </p:spPr>
      </p:pic>
      <p:cxnSp>
        <p:nvCxnSpPr>
          <p:cNvPr id="3145746" name="直接连接符 2"/>
          <p:cNvCxnSpPr/>
          <p:nvPr/>
        </p:nvCxnSpPr>
        <p:spPr>
          <a:xfrm>
            <a:off x="7037482" y="3279710"/>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grpSp>
        <p:nvGrpSpPr>
          <p:cNvPr id="46" name="组合 3"/>
          <p:cNvGrpSpPr/>
          <p:nvPr/>
        </p:nvGrpSpPr>
        <p:grpSpPr>
          <a:xfrm>
            <a:off x="7037705" y="1212850"/>
            <a:ext cx="4306570" cy="3423920"/>
            <a:chOff x="11083" y="1910"/>
            <a:chExt cx="6782" cy="5392"/>
          </a:xfrm>
        </p:grpSpPr>
        <p:sp>
          <p:nvSpPr>
            <p:cNvPr id="1048716" name="文本框 6"/>
            <p:cNvSpPr txBox="1"/>
            <p:nvPr/>
          </p:nvSpPr>
          <p:spPr>
            <a:xfrm>
              <a:off x="12722" y="1910"/>
              <a:ext cx="3818" cy="3385"/>
            </a:xfrm>
            <a:prstGeom prst="rect">
              <a:avLst/>
            </a:prstGeom>
            <a:noFill/>
          </p:spPr>
          <p:txBody>
            <a:bodyPr wrap="square" rtlCol="0">
              <a:spAutoFit/>
            </a:bodyPr>
            <a:lstStyle/>
            <a:p>
              <a:r>
                <a:rPr lang="en-US" altLang="zh-CN" sz="13800" dirty="0">
                  <a:solidFill>
                    <a:srgbClr val="309290"/>
                  </a:solidFill>
                  <a:latin typeface="+mj-ea"/>
                  <a:ea typeface="+mj-ea"/>
                </a:rPr>
                <a:t>02</a:t>
              </a:r>
              <a:endParaRPr lang="zh-CN" altLang="en-US" sz="13800" dirty="0">
                <a:solidFill>
                  <a:srgbClr val="309290"/>
                </a:solidFill>
                <a:latin typeface="+mj-ea"/>
                <a:ea typeface="+mj-ea"/>
              </a:endParaRPr>
            </a:p>
          </p:txBody>
        </p:sp>
        <p:sp>
          <p:nvSpPr>
            <p:cNvPr id="1048717" name="文本框 7"/>
            <p:cNvSpPr txBox="1"/>
            <p:nvPr/>
          </p:nvSpPr>
          <p:spPr>
            <a:xfrm>
              <a:off x="11083" y="5218"/>
              <a:ext cx="6782" cy="2084"/>
            </a:xfrm>
            <a:prstGeom prst="rect">
              <a:avLst/>
            </a:prstGeom>
            <a:noFill/>
          </p:spPr>
          <p:txBody>
            <a:bodyPr wrap="square" rtlCol="0">
              <a:spAutoFit/>
            </a:bodyPr>
            <a:lstStyle/>
            <a:p>
              <a:r>
                <a:rPr lang="zh-CN" altLang="en-US" sz="8000" dirty="0">
                  <a:solidFill>
                    <a:srgbClr val="309290"/>
                  </a:solidFill>
                  <a:latin typeface="+mj-ea"/>
                  <a:ea typeface="+mj-ea"/>
                </a:rPr>
                <a:t>模型训练</a:t>
              </a:r>
            </a:p>
          </p:txBody>
        </p:sp>
      </p:grpSp>
      <p:cxnSp>
        <p:nvCxnSpPr>
          <p:cNvPr id="3145747" name="直接连接符 8"/>
          <p:cNvCxnSpPr/>
          <p:nvPr/>
        </p:nvCxnSpPr>
        <p:spPr>
          <a:xfrm>
            <a:off x="7037482" y="4594814"/>
            <a:ext cx="4264090" cy="0"/>
          </a:xfrm>
          <a:prstGeom prst="line">
            <a:avLst/>
          </a:prstGeom>
          <a:ln w="28575">
            <a:solidFill>
              <a:srgbClr val="309290"/>
            </a:solidFill>
          </a:ln>
        </p:spPr>
        <p:style>
          <a:lnRef idx="1">
            <a:schemeClr val="accent1"/>
          </a:lnRef>
          <a:fillRef idx="0">
            <a:schemeClr val="accent1"/>
          </a:fillRef>
          <a:effectRef idx="0">
            <a:schemeClr val="accent1"/>
          </a:effectRef>
          <a:fontRef idx="minor">
            <a:schemeClr val="tx1"/>
          </a:fontRef>
        </p:style>
      </p:cxnSp>
      <p:sp>
        <p:nvSpPr>
          <p:cNvPr id="1048718" name="文本框 9"/>
          <p:cNvSpPr txBox="1"/>
          <p:nvPr/>
        </p:nvSpPr>
        <p:spPr>
          <a:xfrm>
            <a:off x="7226295" y="4677428"/>
            <a:ext cx="4075277" cy="398780"/>
          </a:xfrm>
          <a:prstGeom prst="rect">
            <a:avLst/>
          </a:prstGeom>
          <a:noFill/>
        </p:spPr>
        <p:txBody>
          <a:bodyPr wrap="square" rtlCol="0">
            <a:spAutoFit/>
          </a:bodyPr>
          <a:lstStyle/>
          <a:p>
            <a:r>
              <a:rPr lang="zh-CN" altLang="en-US" sz="2000" dirty="0">
                <a:solidFill>
                  <a:srgbClr val="309290"/>
                </a:solidFill>
                <a:latin typeface="+mj-ea"/>
                <a:ea typeface="+mj-ea"/>
              </a:rPr>
              <a:t>朴素贝叶斯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48718"/>
                                        </p:tgtEl>
                                        <p:attrNameLst>
                                          <p:attrName>style.visibility</p:attrName>
                                        </p:attrNameLst>
                                      </p:cBhvr>
                                      <p:to>
                                        <p:strVal val="visible"/>
                                      </p:to>
                                    </p:set>
                                    <p:animEffect transition="in" filter="fade">
                                      <p:cBhvr>
                                        <p:cTn id="14" dur="500"/>
                                        <p:tgtEl>
                                          <p:spTgt spid="1048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文本框 1"/>
          <p:cNvSpPr txBox="1"/>
          <p:nvPr/>
        </p:nvSpPr>
        <p:spPr>
          <a:xfrm>
            <a:off x="327015" y="126933"/>
            <a:ext cx="2692866" cy="769441"/>
          </a:xfrm>
          <a:prstGeom prst="rect">
            <a:avLst/>
          </a:prstGeom>
          <a:noFill/>
        </p:spPr>
        <p:txBody>
          <a:bodyPr wrap="square" rtlCol="0">
            <a:spAutoFit/>
          </a:bodyPr>
          <a:lstStyle/>
          <a:p>
            <a:r>
              <a:rPr lang="zh-CN" altLang="en-US" sz="4400" dirty="0">
                <a:solidFill>
                  <a:schemeClr val="bg1"/>
                </a:solidFill>
                <a:latin typeface="+mj-ea"/>
                <a:ea typeface="+mj-ea"/>
              </a:rPr>
              <a:t>模型训练</a:t>
            </a:r>
          </a:p>
        </p:txBody>
      </p:sp>
      <p:sp>
        <p:nvSpPr>
          <p:cNvPr id="2" name="文本框 1">
            <a:extLst>
              <a:ext uri="{FF2B5EF4-FFF2-40B4-BE49-F238E27FC236}">
                <a16:creationId xmlns:a16="http://schemas.microsoft.com/office/drawing/2014/main" id="{8FD6FA8A-2D5D-4D3C-A2CE-3DE53C05A036}"/>
              </a:ext>
            </a:extLst>
          </p:cNvPr>
          <p:cNvSpPr txBox="1"/>
          <p:nvPr/>
        </p:nvSpPr>
        <p:spPr>
          <a:xfrm>
            <a:off x="6215339" y="2228671"/>
            <a:ext cx="5245347" cy="1200329"/>
          </a:xfrm>
          <a:prstGeom prst="rect">
            <a:avLst/>
          </a:prstGeom>
          <a:noFill/>
        </p:spPr>
        <p:txBody>
          <a:bodyPr wrap="none" rtlCol="0">
            <a:spAutoFit/>
          </a:bodyPr>
          <a:lstStyle/>
          <a:p>
            <a:r>
              <a:rPr lang="zh-CN" altLang="en-US" sz="2400" dirty="0"/>
              <a:t>经过模型训练，最终得分为使用</a:t>
            </a:r>
            <a:endParaRPr lang="en-US" altLang="zh-CN" sz="2400" dirty="0"/>
          </a:p>
          <a:p>
            <a:r>
              <a:rPr lang="zh-CN" altLang="en-US" sz="2400" dirty="0"/>
              <a:t>朴素贝叶斯模型和</a:t>
            </a:r>
            <a:r>
              <a:rPr lang="en-US" altLang="zh-CN" sz="2400" dirty="0"/>
              <a:t>TF-IDF</a:t>
            </a:r>
            <a:r>
              <a:rPr lang="zh-CN" altLang="en-US" sz="2400" dirty="0"/>
              <a:t>得分最高，</a:t>
            </a:r>
            <a:endParaRPr lang="en-US" altLang="zh-CN" sz="2400" dirty="0"/>
          </a:p>
          <a:p>
            <a:r>
              <a:rPr lang="zh-CN" altLang="en-US" sz="2400" dirty="0"/>
              <a:t>因此使用朴素贝叶斯模型和</a:t>
            </a:r>
            <a:r>
              <a:rPr lang="en-US" altLang="zh-CN" sz="2400" dirty="0"/>
              <a:t>TF-IDF</a:t>
            </a:r>
            <a:endParaRPr lang="zh-CN" altLang="en-US" sz="2400" dirty="0"/>
          </a:p>
        </p:txBody>
      </p:sp>
      <p:pic>
        <p:nvPicPr>
          <p:cNvPr id="4" name="图片 3">
            <a:extLst>
              <a:ext uri="{FF2B5EF4-FFF2-40B4-BE49-F238E27FC236}">
                <a16:creationId xmlns:a16="http://schemas.microsoft.com/office/drawing/2014/main" id="{98EC2174-0E20-4AE0-9CE5-3FCF4785BA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4123" y="2179135"/>
            <a:ext cx="3917727" cy="226467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思源黑体 CN Bold"/>
        <a:cs typeface=""/>
      </a:majorFont>
      <a:minorFont>
        <a:latin typeface="Times New Roman"/>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514</Words>
  <Application>Microsoft Office PowerPoint</Application>
  <PresentationFormat>宽屏</PresentationFormat>
  <Paragraphs>67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思源黑体 CN Bold</vt:lpstr>
      <vt:lpstr>思源黑体 CN Normal</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Always Alex</dc:creator>
  <cp:lastModifiedBy>Borgia Bruce</cp:lastModifiedBy>
  <cp:revision>105</cp:revision>
  <dcterms:created xsi:type="dcterms:W3CDTF">2020-04-29T10:08:00Z</dcterms:created>
  <dcterms:modified xsi:type="dcterms:W3CDTF">2021-05-15T06:42:48Z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