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63" r:id="rId5"/>
    <p:sldId id="264" r:id="rId6"/>
    <p:sldId id="265" r:id="rId7"/>
    <p:sldId id="276" r:id="rId8"/>
    <p:sldId id="259" r:id="rId9"/>
    <p:sldId id="261" r:id="rId10"/>
    <p:sldId id="268" r:id="rId11"/>
    <p:sldId id="269" r:id="rId12"/>
    <p:sldId id="271" r:id="rId13"/>
    <p:sldId id="270" r:id="rId14"/>
    <p:sldId id="272" r:id="rId15"/>
    <p:sldId id="273" r:id="rId16"/>
    <p:sldId id="266" r:id="rId17"/>
    <p:sldId id="274" r:id="rId18"/>
    <p:sldId id="275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65" autoAdjust="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E36B7-A33F-47F3-ABB5-D53EA76F2F51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FF226-6A10-48A5-AC28-6684B1E6A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7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Transport types: </a:t>
            </a:r>
          </a:p>
          <a:p>
            <a:r>
              <a:rPr lang="en-US" altLang="zh-CN" dirty="0" smtClean="0"/>
              <a:t>R &amp; U</a:t>
            </a:r>
            <a:r>
              <a:rPr lang="en-US" altLang="zh-CN" baseline="0" dirty="0" smtClean="0"/>
              <a:t> : </a:t>
            </a:r>
            <a:r>
              <a:rPr lang="en-US" altLang="zh-CN" baseline="0" dirty="0" err="1" smtClean="0"/>
              <a:t>ack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nak</a:t>
            </a:r>
            <a:r>
              <a:rPr lang="en-US" altLang="zh-CN" baseline="0" dirty="0" smtClean="0"/>
              <a:t> or not</a:t>
            </a:r>
          </a:p>
          <a:p>
            <a:r>
              <a:rPr lang="en-US" altLang="zh-CN" baseline="0" dirty="0" smtClean="0"/>
              <a:t>C &amp; D : each has a queue in sender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FF226-6A10-48A5-AC28-6684B1E6AE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0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几种</a:t>
            </a:r>
            <a:r>
              <a:rPr lang="en-US" altLang="zh-CN" dirty="0" smtClean="0"/>
              <a:t>Verb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Transport</a:t>
            </a:r>
            <a:r>
              <a:rPr lang="zh-CN" altLang="en-US" dirty="0" smtClean="0"/>
              <a:t>的对比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FF226-6A10-48A5-AC28-6684B1E6AE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928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small payloads, WRITE with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inlining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a higher outbound throughput than READ.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FF226-6A10-48A5-AC28-6684B1E6AE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9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两大设计方向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FF226-6A10-48A5-AC28-6684B1E6AE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27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Pilaf</a:t>
            </a:r>
          </a:p>
          <a:p>
            <a:r>
              <a:rPr lang="en-US" altLang="zh-CN" dirty="0" smtClean="0"/>
              <a:t>GET</a:t>
            </a:r>
            <a:r>
              <a:rPr lang="zh-CN" altLang="en-US" dirty="0" smtClean="0"/>
              <a:t>：平均</a:t>
            </a:r>
            <a:r>
              <a:rPr lang="en-US" altLang="zh-CN" dirty="0" smtClean="0"/>
              <a:t>1.6bucket READs</a:t>
            </a:r>
            <a:r>
              <a:rPr lang="zh-CN" altLang="en-US" dirty="0" smtClean="0"/>
              <a:t>找到指针，然后发一个</a:t>
            </a:r>
            <a:r>
              <a:rPr lang="en-US" altLang="zh-CN" dirty="0" err="1" smtClean="0"/>
              <a:t>Sv</a:t>
            </a:r>
            <a:r>
              <a:rPr lang="en-US" altLang="zh-CN" dirty="0" smtClean="0"/>
              <a:t> byte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取得值</a:t>
            </a:r>
            <a:endParaRPr lang="en-US" altLang="zh-CN" dirty="0" smtClean="0"/>
          </a:p>
          <a:p>
            <a:r>
              <a:rPr lang="en-US" altLang="zh-CN" dirty="0" smtClean="0"/>
              <a:t>PUT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SEND</a:t>
            </a:r>
            <a:r>
              <a:rPr lang="zh-CN" altLang="en-US" dirty="0" smtClean="0"/>
              <a:t>一个</a:t>
            </a:r>
            <a:r>
              <a:rPr lang="en-US" altLang="zh-CN" dirty="0" err="1" smtClean="0"/>
              <a:t>Sk+Sv</a:t>
            </a:r>
            <a:r>
              <a:rPr lang="en-US" altLang="zh-CN" dirty="0" smtClean="0"/>
              <a:t> byte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（包含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FaRM</a:t>
            </a:r>
            <a:endParaRPr lang="en-US" altLang="zh-CN" dirty="0" smtClean="0"/>
          </a:p>
          <a:p>
            <a:r>
              <a:rPr lang="en-US" altLang="zh-CN" dirty="0" smtClean="0"/>
              <a:t>GET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FaRM-em</a:t>
            </a:r>
            <a:r>
              <a:rPr lang="zh-CN" altLang="en-US" dirty="0" smtClean="0"/>
              <a:t>：一次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Sk+Sv</a:t>
            </a:r>
            <a:r>
              <a:rPr lang="en-US" altLang="zh-CN" dirty="0" smtClean="0"/>
              <a:t>) byte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FaRM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em</a:t>
            </a:r>
            <a:r>
              <a:rPr lang="en-US" altLang="zh-CN" dirty="0" smtClean="0"/>
              <a:t>-VAR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 </a:t>
            </a:r>
            <a:r>
              <a:rPr lang="nb-NO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 * (SK +SP) byte READ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followed by a SV byte READ</a:t>
            </a:r>
            <a:endParaRPr lang="en-US" altLang="zh-CN" dirty="0" smtClean="0"/>
          </a:p>
          <a:p>
            <a:r>
              <a:rPr lang="en-US" altLang="zh-CN" dirty="0" smtClean="0"/>
              <a:t>PUT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Sk+Sv</a:t>
            </a:r>
            <a:r>
              <a:rPr lang="en-US" altLang="zh-CN" dirty="0" smtClean="0"/>
              <a:t> byte WRITE from client to server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 WRITE for completion message from server to</a:t>
            </a:r>
          </a:p>
          <a:p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FF226-6A10-48A5-AC28-6684B1E6AE4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05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16 byte keys</a:t>
            </a:r>
            <a:r>
              <a:rPr lang="zh-CN" altLang="en-US" dirty="0" smtClean="0"/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read-intensive workload</a:t>
            </a:r>
            <a:endParaRPr lang="en-US" altLang="zh-CN" dirty="0" smtClean="0"/>
          </a:p>
          <a:p>
            <a:r>
              <a:rPr lang="en-US" altLang="zh-CN" dirty="0" err="1" smtClean="0"/>
              <a:t>FaRM-em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inlined</a:t>
            </a:r>
            <a:r>
              <a:rPr lang="en-US" altLang="zh-CN" dirty="0" smtClean="0"/>
              <a:t> value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FaRM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variable length values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Pilaf-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-OPT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 all of our RDMA optimizations for both request types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FF226-6A10-48A5-AC28-6684B1E6AE4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95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read-intensive workload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adding more clients until the server is saturated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FaRM-em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provides the lowest latency among the three systems because it requires only one network round trip (unlike Pilaf-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-OPT) and no computation at the server (unlike HERD).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FF226-6A10-48A5-AC28-6684B1E6AE4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36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decline is due to cache misses in RNICS,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FF226-6A10-48A5-AC28-6684B1E6AE4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25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7F16-1104-45C5-B3C5-E7579FDDD0D1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8F7-5E84-4344-8EA7-6F5C6E997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7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7F16-1104-45C5-B3C5-E7579FDDD0D1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8F7-5E84-4344-8EA7-6F5C6E997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75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7F16-1104-45C5-B3C5-E7579FDDD0D1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8F7-5E84-4344-8EA7-6F5C6E997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7F16-1104-45C5-B3C5-E7579FDDD0D1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8F7-5E84-4344-8EA7-6F5C6E997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3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7F16-1104-45C5-B3C5-E7579FDDD0D1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8F7-5E84-4344-8EA7-6F5C6E997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2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7F16-1104-45C5-B3C5-E7579FDDD0D1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8F7-5E84-4344-8EA7-6F5C6E997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05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7F16-1104-45C5-B3C5-E7579FDDD0D1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8F7-5E84-4344-8EA7-6F5C6E997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7F16-1104-45C5-B3C5-E7579FDDD0D1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8F7-5E84-4344-8EA7-6F5C6E997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7F16-1104-45C5-B3C5-E7579FDDD0D1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8F7-5E84-4344-8EA7-6F5C6E997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9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7F16-1104-45C5-B3C5-E7579FDDD0D1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8F7-5E84-4344-8EA7-6F5C6E997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1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7F16-1104-45C5-B3C5-E7579FDDD0D1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8F7-5E84-4344-8EA7-6F5C6E997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84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D7F16-1104-45C5-B3C5-E7579FDDD0D1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008F7-5E84-4344-8EA7-6F5C6E997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75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Using RDMA Efficiently</a:t>
            </a:r>
            <a:br>
              <a:rPr lang="en-US" altLang="zh-CN" dirty="0" smtClean="0"/>
            </a:br>
            <a:r>
              <a:rPr lang="en-US" altLang="zh-CN" dirty="0" smtClean="0"/>
              <a:t>for Key-Value Services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Anuj </a:t>
            </a:r>
            <a:r>
              <a:rPr lang="en-US" altLang="zh-CN" dirty="0" err="1" smtClean="0"/>
              <a:t>Kalia</a:t>
            </a:r>
            <a:r>
              <a:rPr lang="en-US" altLang="zh-CN" dirty="0" smtClean="0"/>
              <a:t> (CMU), Michael Kaminsky (Intel Labs), David Andersen (CMU)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4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 round trip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59388" cy="4351338"/>
          </a:xfrm>
        </p:spPr>
        <p:txBody>
          <a:bodyPr/>
          <a:lstStyle/>
          <a:p>
            <a:r>
              <a:rPr lang="en-US" altLang="zh-CN" dirty="0"/>
              <a:t>Recent systems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RDMA reads to access remote data </a:t>
            </a:r>
            <a:r>
              <a:rPr lang="en-US" altLang="zh-CN" dirty="0" smtClean="0"/>
              <a:t>structures </a:t>
            </a:r>
            <a:endParaRPr lang="en-US" altLang="zh-CN" dirty="0"/>
          </a:p>
          <a:p>
            <a:pPr lvl="2"/>
            <a:r>
              <a:rPr lang="en-US" altLang="zh-CN" dirty="0"/>
              <a:t>the allure of CPU </a:t>
            </a:r>
            <a:r>
              <a:rPr lang="en-US" altLang="zh-CN" dirty="0" smtClean="0"/>
              <a:t>bypass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At least 2 RDMA reads required:</a:t>
            </a:r>
          </a:p>
          <a:p>
            <a:pPr lvl="2"/>
            <a:r>
              <a:rPr lang="en-US" altLang="zh-CN" dirty="0"/>
              <a:t>≧ 1 to fetch address</a:t>
            </a:r>
          </a:p>
          <a:p>
            <a:pPr lvl="2"/>
            <a:r>
              <a:rPr lang="en-US" altLang="zh-CN" dirty="0"/>
              <a:t>1 to fetch value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97588" y="1690688"/>
            <a:ext cx="3636708" cy="40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 round trip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HEAD</a:t>
            </a:r>
          </a:p>
          <a:p>
            <a:pPr lvl="1"/>
            <a:r>
              <a:rPr lang="en-US" altLang="zh-CN" dirty="0" smtClean="0"/>
              <a:t>Use a single round trip, with only 2 RDMA writes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Server  CPU involves client’s request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6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Increase throughput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Inlining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encapsulate </a:t>
            </a:r>
            <a:r>
              <a:rPr lang="en-US" altLang="zh-CN" dirty="0"/>
              <a:t>payload </a:t>
            </a:r>
            <a:r>
              <a:rPr lang="en-US" altLang="zh-CN" dirty="0" smtClean="0"/>
              <a:t>in request </a:t>
            </a:r>
            <a:r>
              <a:rPr lang="en-US" altLang="zh-CN" dirty="0"/>
              <a:t>descriptor (2→1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Unreliable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unreliable transport (- 5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Unsignaled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don’t </a:t>
            </a:r>
            <a:r>
              <a:rPr lang="en-US" altLang="zh-CN" dirty="0"/>
              <a:t>ask for </a:t>
            </a:r>
            <a:r>
              <a:rPr lang="en-US" altLang="zh-CN" dirty="0" smtClean="0"/>
              <a:t>request completions </a:t>
            </a:r>
            <a:r>
              <a:rPr lang="en-US" altLang="zh-CN" dirty="0"/>
              <a:t>(- 6)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3675" y="1853406"/>
            <a:ext cx="44386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Increase throughput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71" y="2055999"/>
            <a:ext cx="3879126" cy="39338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401" y="2055999"/>
            <a:ext cx="3804209" cy="3933807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5194997" y="3995607"/>
            <a:ext cx="1839404" cy="0"/>
          </a:xfrm>
          <a:prstGeom prst="straightConnector1">
            <a:avLst/>
          </a:prstGeom>
          <a:ln>
            <a:headEnd w="lg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5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 scalability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Outbound WRITEs scale </a:t>
            </a:r>
            <a:r>
              <a:rPr lang="en-US" altLang="zh-CN" dirty="0" smtClean="0"/>
              <a:t>poorly</a:t>
            </a:r>
          </a:p>
          <a:p>
            <a:pPr lvl="1"/>
            <a:r>
              <a:rPr lang="en-US" altLang="zh-CN" dirty="0" smtClean="0"/>
              <a:t>RNIC</a:t>
            </a:r>
            <a:r>
              <a:rPr lang="en-US" altLang="zh-CN" sz="1600" dirty="0" smtClean="0"/>
              <a:t>S</a:t>
            </a:r>
            <a:r>
              <a:rPr lang="en-US" altLang="zh-CN" dirty="0" smtClean="0"/>
              <a:t> must manage queue pairs for all </a:t>
            </a:r>
            <a:r>
              <a:rPr lang="en-US" altLang="zh-CN" dirty="0"/>
              <a:t>connected </a:t>
            </a:r>
            <a:r>
              <a:rPr lang="en-US" altLang="zh-CN" dirty="0" smtClean="0"/>
              <a:t>transports</a:t>
            </a:r>
          </a:p>
          <a:p>
            <a:pPr lvl="1"/>
            <a:r>
              <a:rPr lang="en-US" altLang="zh-CN" dirty="0" smtClean="0"/>
              <a:t>But there are usually lots of client machines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Inbound WRITEs scale </a:t>
            </a:r>
            <a:r>
              <a:rPr lang="en-US" altLang="zh-CN" dirty="0" smtClean="0"/>
              <a:t>well</a:t>
            </a:r>
          </a:p>
          <a:p>
            <a:pPr lvl="1"/>
            <a:r>
              <a:rPr lang="en-US" altLang="zh-CN" dirty="0" smtClean="0"/>
              <a:t>Inbound state is much little than outbound state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6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 scalability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datagram for outbound </a:t>
            </a:r>
            <a:r>
              <a:rPr lang="en-US" altLang="zh-CN" dirty="0" smtClean="0"/>
              <a:t>replies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Datagram </a:t>
            </a:r>
            <a:r>
              <a:rPr lang="en-US" altLang="zh-CN" dirty="0"/>
              <a:t>only supports </a:t>
            </a:r>
            <a:r>
              <a:rPr lang="en-US" altLang="zh-CN" dirty="0" smtClean="0"/>
              <a:t>SEND/RECV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SEND/RECV </a:t>
            </a:r>
            <a:r>
              <a:rPr lang="en-US" altLang="zh-CN" dirty="0"/>
              <a:t>is slow only at the receiver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664" y="1253524"/>
            <a:ext cx="4474888" cy="16113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485" y="3588797"/>
            <a:ext cx="4111246" cy="258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Improve scalability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39" y="2213085"/>
            <a:ext cx="4181897" cy="29940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518" y="2210156"/>
            <a:ext cx="4426407" cy="2997008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270310" y="3708660"/>
            <a:ext cx="151490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771" y="5726632"/>
            <a:ext cx="3800047" cy="7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HERD = Request-Reply + MICA [NSDI 2014]</a:t>
            </a:r>
          </a:p>
          <a:p>
            <a:endParaRPr lang="en-US" altLang="zh-CN" dirty="0"/>
          </a:p>
          <a:p>
            <a:r>
              <a:rPr lang="en-US" altLang="zh-CN" dirty="0"/>
              <a:t>Compare against emulated versions of Pilaf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FaRM</a:t>
            </a:r>
            <a:r>
              <a:rPr lang="en-US" altLang="zh-CN" dirty="0" smtClean="0"/>
              <a:t>-KV</a:t>
            </a:r>
            <a:endParaRPr lang="en-US" altLang="zh-CN" dirty="0"/>
          </a:p>
          <a:p>
            <a:pPr lvl="1"/>
            <a:r>
              <a:rPr lang="en-US" altLang="zh-CN" dirty="0" smtClean="0"/>
              <a:t>No </a:t>
            </a:r>
            <a:r>
              <a:rPr lang="en-US" altLang="zh-CN" dirty="0" err="1" smtClean="0"/>
              <a:t>datastore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Focus </a:t>
            </a:r>
            <a:r>
              <a:rPr lang="en-US" altLang="zh-CN" dirty="0"/>
              <a:t>on maximum performance </a:t>
            </a:r>
            <a:r>
              <a:rPr lang="en-US" altLang="zh-CN" dirty="0" smtClean="0"/>
              <a:t>achievable</a:t>
            </a:r>
          </a:p>
          <a:p>
            <a:endParaRPr lang="en-US" altLang="zh-CN" dirty="0"/>
          </a:p>
          <a:p>
            <a:r>
              <a:rPr lang="en-US" altLang="zh-CN" dirty="0" smtClean="0"/>
              <a:t>Two </a:t>
            </a:r>
            <a:r>
              <a:rPr lang="en-US" altLang="zh-CN" dirty="0"/>
              <a:t>types of </a:t>
            </a:r>
            <a:r>
              <a:rPr lang="en-US" altLang="zh-CN" dirty="0" smtClean="0"/>
              <a:t>workloads</a:t>
            </a:r>
          </a:p>
          <a:p>
            <a:pPr lvl="1"/>
            <a:r>
              <a:rPr lang="en-US" altLang="zh-CN" dirty="0" smtClean="0"/>
              <a:t>read-intensive </a:t>
            </a:r>
            <a:r>
              <a:rPr lang="en-US" altLang="zh-CN" dirty="0"/>
              <a:t>(95% GET, </a:t>
            </a:r>
            <a:r>
              <a:rPr lang="en-US" altLang="zh-CN" dirty="0" smtClean="0"/>
              <a:t>5% PUT)</a:t>
            </a:r>
          </a:p>
          <a:p>
            <a:pPr lvl="1"/>
            <a:r>
              <a:rPr lang="en-US" altLang="zh-CN" dirty="0" smtClean="0"/>
              <a:t>write-intensive </a:t>
            </a:r>
            <a:r>
              <a:rPr lang="en-US" altLang="zh-CN" dirty="0"/>
              <a:t>(50% GET, 50% PUT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End-to-end throughput comparison with different value sizes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4488" y="1959930"/>
            <a:ext cx="8123024" cy="431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End-to-end latency with 48 byte items and </a:t>
            </a:r>
            <a:r>
              <a:rPr lang="en-US" altLang="zh-CN" dirty="0" smtClean="0"/>
              <a:t>read-intensive workload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9385" y="1818726"/>
            <a:ext cx="7993230" cy="451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Analyze </a:t>
            </a:r>
            <a:r>
              <a:rPr lang="en-US" altLang="zh-CN" dirty="0"/>
              <a:t>the performance of RDMA verbs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Design </a:t>
            </a:r>
            <a:r>
              <a:rPr lang="en-US" altLang="zh-CN" dirty="0"/>
              <a:t>and </a:t>
            </a:r>
            <a:r>
              <a:rPr lang="en-US" altLang="zh-CN" dirty="0" smtClean="0"/>
              <a:t>implement HERD</a:t>
            </a:r>
          </a:p>
          <a:p>
            <a:pPr lvl="1"/>
            <a:r>
              <a:rPr lang="en-US" altLang="zh-CN" dirty="0" smtClean="0"/>
              <a:t>a key-value cache, which offers </a:t>
            </a:r>
            <a:r>
              <a:rPr lang="en-US" altLang="zh-CN" dirty="0"/>
              <a:t>the maximum possible performance </a:t>
            </a:r>
            <a:r>
              <a:rPr lang="en-US" altLang="zh-CN" dirty="0" smtClean="0"/>
              <a:t>of RDMA </a:t>
            </a:r>
            <a:r>
              <a:rPr lang="en-US" altLang="zh-CN" dirty="0"/>
              <a:t>hardware.</a:t>
            </a:r>
          </a:p>
        </p:txBody>
      </p:sp>
    </p:spTree>
    <p:extLst>
      <p:ext uri="{BB962C8B-B14F-4D97-AF65-F5344CB8AC3E}">
        <p14:creationId xmlns:p14="http://schemas.microsoft.com/office/powerpoint/2010/main" val="5684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Throughput with variable number of client processes </a:t>
            </a:r>
            <a:r>
              <a:rPr lang="en-US" altLang="zh-CN" dirty="0" smtClean="0"/>
              <a:t>and different </a:t>
            </a:r>
            <a:r>
              <a:rPr lang="en-US" altLang="zh-CN" dirty="0"/>
              <a:t>window sizes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0411" y="2236284"/>
            <a:ext cx="9591178" cy="353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RDMA</a:t>
            </a:r>
          </a:p>
          <a:p>
            <a:pPr lvl="1"/>
            <a:r>
              <a:rPr lang="en-US" altLang="zh-CN" dirty="0" smtClean="0"/>
              <a:t>A network feature that allows direct access to the memory of a remote computer.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In-memory KV </a:t>
            </a:r>
            <a:r>
              <a:rPr lang="en-US" altLang="zh-CN" dirty="0" smtClean="0"/>
              <a:t>stores</a:t>
            </a:r>
          </a:p>
          <a:p>
            <a:pPr lvl="1"/>
            <a:r>
              <a:rPr lang="en-US" altLang="zh-CN" dirty="0" smtClean="0"/>
              <a:t>Interface</a:t>
            </a:r>
            <a:r>
              <a:rPr lang="en-US" altLang="zh-CN" dirty="0"/>
              <a:t>: GET, </a:t>
            </a:r>
            <a:r>
              <a:rPr lang="en-US" altLang="zh-CN" dirty="0" smtClean="0"/>
              <a:t>PUT</a:t>
            </a:r>
            <a:endParaRPr lang="en-US" altLang="zh-CN" dirty="0"/>
          </a:p>
          <a:p>
            <a:pPr lvl="1"/>
            <a:r>
              <a:rPr lang="en-US" altLang="zh-CN" dirty="0"/>
              <a:t>Requirements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Low latency</a:t>
            </a:r>
          </a:p>
          <a:p>
            <a:pPr lvl="2"/>
            <a:r>
              <a:rPr lang="en-US" altLang="zh-CN" dirty="0" smtClean="0"/>
              <a:t>High </a:t>
            </a:r>
            <a:r>
              <a:rPr lang="en-US" altLang="zh-CN" dirty="0"/>
              <a:t>request rate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7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RDMA Verbs and </a:t>
            </a:r>
            <a:r>
              <a:rPr lang="en-US" altLang="zh-CN" dirty="0"/>
              <a:t>Transport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RDMA Verbs</a:t>
            </a:r>
          </a:p>
          <a:p>
            <a:pPr lvl="1"/>
            <a:r>
              <a:rPr lang="en-US" altLang="zh-CN" dirty="0" smtClean="0"/>
              <a:t>READ and WRITE</a:t>
            </a:r>
            <a:endParaRPr lang="en-US" altLang="zh-CN" dirty="0"/>
          </a:p>
          <a:p>
            <a:pPr lvl="1"/>
            <a:r>
              <a:rPr lang="en-US" altLang="zh-CN" dirty="0" smtClean="0"/>
              <a:t>SEND and RECV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Transport types</a:t>
            </a:r>
          </a:p>
          <a:p>
            <a:pPr lvl="1"/>
            <a:r>
              <a:rPr lang="en-US" altLang="zh-CN" dirty="0" smtClean="0"/>
              <a:t>RC</a:t>
            </a:r>
          </a:p>
          <a:p>
            <a:pPr lvl="1"/>
            <a:r>
              <a:rPr lang="en-US" altLang="zh-CN" dirty="0" smtClean="0"/>
              <a:t>UC</a:t>
            </a:r>
          </a:p>
          <a:p>
            <a:pPr lvl="1"/>
            <a:r>
              <a:rPr lang="en-US" altLang="zh-CN" dirty="0" smtClean="0"/>
              <a:t>UD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7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700" y="334369"/>
            <a:ext cx="5255828" cy="608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RDMA WRITEs faster than READs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524" y="1536451"/>
            <a:ext cx="9057956" cy="411843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54153" y="6005013"/>
            <a:ext cx="739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Reason: </a:t>
            </a:r>
            <a:r>
              <a:rPr lang="en-US" altLang="zh-CN" sz="3200" dirty="0" err="1" smtClean="0"/>
              <a:t>PCIe</a:t>
            </a:r>
            <a:r>
              <a:rPr lang="en-US" altLang="zh-CN" sz="3200" dirty="0" smtClean="0"/>
              <a:t> writes faster than </a:t>
            </a:r>
            <a:r>
              <a:rPr lang="en-US" altLang="zh-CN" sz="3200" dirty="0" err="1" smtClean="0"/>
              <a:t>PCIe</a:t>
            </a:r>
            <a:r>
              <a:rPr lang="en-US" altLang="zh-CN" sz="3200" dirty="0" smtClean="0"/>
              <a:t> reads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640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1899" y="1177984"/>
            <a:ext cx="7988202" cy="45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Decision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RDMA </a:t>
            </a:r>
            <a:r>
              <a:rPr lang="en-US" altLang="zh-CN" dirty="0"/>
              <a:t>WRITE instead </a:t>
            </a:r>
            <a:r>
              <a:rPr lang="en-US" altLang="zh-CN" dirty="0" smtClean="0"/>
              <a:t>of RDMA READ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Using </a:t>
            </a:r>
            <a:r>
              <a:rPr lang="en-US" altLang="zh-CN" dirty="0"/>
              <a:t>UD for responses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6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Reduce round trip</a:t>
            </a:r>
          </a:p>
          <a:p>
            <a:pPr lvl="1"/>
            <a:r>
              <a:rPr lang="en-US" altLang="zh-CN" dirty="0" smtClean="0"/>
              <a:t>Request-reply with server CPU involvement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Increase throughput</a:t>
            </a:r>
          </a:p>
          <a:p>
            <a:pPr lvl="1"/>
            <a:r>
              <a:rPr lang="en-US" altLang="zh-CN" dirty="0" smtClean="0"/>
              <a:t>Low level verbs optimizations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Improve scalability</a:t>
            </a:r>
          </a:p>
          <a:p>
            <a:pPr lvl="1"/>
            <a:r>
              <a:rPr lang="en-US" altLang="zh-CN" dirty="0" smtClean="0"/>
              <a:t>Use datagram transport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5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575</Words>
  <Application>Microsoft Office PowerPoint</Application>
  <PresentationFormat>宽屏</PresentationFormat>
  <Paragraphs>121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Office 主题</vt:lpstr>
      <vt:lpstr>Using RDMA Efficiently for Key-Value Services</vt:lpstr>
      <vt:lpstr>Contribution</vt:lpstr>
      <vt:lpstr>Background</vt:lpstr>
      <vt:lpstr>RDMA Verbs and Transport types</vt:lpstr>
      <vt:lpstr>PowerPoint 演示文稿</vt:lpstr>
      <vt:lpstr>RDMA WRITEs faster than READs</vt:lpstr>
      <vt:lpstr>PowerPoint 演示文稿</vt:lpstr>
      <vt:lpstr>Design Decision</vt:lpstr>
      <vt:lpstr>Approach</vt:lpstr>
      <vt:lpstr>Reduce round trip</vt:lpstr>
      <vt:lpstr>Reduce round trip</vt:lpstr>
      <vt:lpstr>Increase throughput</vt:lpstr>
      <vt:lpstr>Increase throughput</vt:lpstr>
      <vt:lpstr>Improve scalability</vt:lpstr>
      <vt:lpstr>Improve scalability</vt:lpstr>
      <vt:lpstr>Improve scalability</vt:lpstr>
      <vt:lpstr>Evaluation</vt:lpstr>
      <vt:lpstr>End-to-end throughput comparison with different value sizes</vt:lpstr>
      <vt:lpstr>End-to-end latency with 48 byte items and read-intensive workload</vt:lpstr>
      <vt:lpstr>Throughput with variable number of client processes and different window sizes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DELL-PC</dc:creator>
  <cp:lastModifiedBy>DELL-PC</cp:lastModifiedBy>
  <cp:revision>113</cp:revision>
  <dcterms:created xsi:type="dcterms:W3CDTF">2019-05-04T10:47:18Z</dcterms:created>
  <dcterms:modified xsi:type="dcterms:W3CDTF">2019-05-05T01:53:38Z</dcterms:modified>
</cp:coreProperties>
</file>