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sldIdLst>
    <p:sldId id="449" r:id="rId2"/>
    <p:sldId id="450" r:id="rId3"/>
    <p:sldId id="333" r:id="rId4"/>
    <p:sldId id="256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451" r:id="rId13"/>
    <p:sldId id="351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35" r:id="rId24"/>
    <p:sldId id="349" r:id="rId25"/>
    <p:sldId id="340" r:id="rId26"/>
    <p:sldId id="341" r:id="rId27"/>
    <p:sldId id="342" r:id="rId28"/>
    <p:sldId id="343" r:id="rId29"/>
    <p:sldId id="344" r:id="rId30"/>
    <p:sldId id="348" r:id="rId31"/>
    <p:sldId id="347" r:id="rId32"/>
    <p:sldId id="345" r:id="rId33"/>
    <p:sldId id="463" r:id="rId34"/>
    <p:sldId id="464" r:id="rId35"/>
    <p:sldId id="364" r:id="rId36"/>
    <p:sldId id="415" r:id="rId37"/>
    <p:sldId id="403" r:id="rId38"/>
    <p:sldId id="365" r:id="rId39"/>
    <p:sldId id="368" r:id="rId40"/>
    <p:sldId id="369" r:id="rId41"/>
    <p:sldId id="370" r:id="rId42"/>
    <p:sldId id="371" r:id="rId43"/>
    <p:sldId id="372" r:id="rId44"/>
    <p:sldId id="373" r:id="rId45"/>
    <p:sldId id="374" r:id="rId46"/>
    <p:sldId id="375" r:id="rId47"/>
    <p:sldId id="377" r:id="rId48"/>
    <p:sldId id="378" r:id="rId49"/>
    <p:sldId id="379" r:id="rId50"/>
    <p:sldId id="380" r:id="rId51"/>
    <p:sldId id="381" r:id="rId52"/>
    <p:sldId id="382" r:id="rId53"/>
    <p:sldId id="383" r:id="rId54"/>
    <p:sldId id="384" r:id="rId55"/>
    <p:sldId id="385" r:id="rId56"/>
    <p:sldId id="416" r:id="rId57"/>
    <p:sldId id="417" r:id="rId58"/>
    <p:sldId id="418" r:id="rId59"/>
    <p:sldId id="419" r:id="rId60"/>
    <p:sldId id="420" r:id="rId61"/>
    <p:sldId id="421" r:id="rId62"/>
    <p:sldId id="423" r:id="rId63"/>
    <p:sldId id="424" r:id="rId64"/>
    <p:sldId id="426" r:id="rId65"/>
    <p:sldId id="427" r:id="rId66"/>
    <p:sldId id="430" r:id="rId67"/>
    <p:sldId id="431" r:id="rId68"/>
    <p:sldId id="434" r:id="rId69"/>
    <p:sldId id="435" r:id="rId70"/>
    <p:sldId id="436" r:id="rId71"/>
    <p:sldId id="465" r:id="rId72"/>
    <p:sldId id="437" r:id="rId73"/>
    <p:sldId id="438" r:id="rId74"/>
    <p:sldId id="439" r:id="rId75"/>
    <p:sldId id="442" r:id="rId76"/>
    <p:sldId id="443" r:id="rId77"/>
    <p:sldId id="444" r:id="rId78"/>
    <p:sldId id="445" r:id="rId79"/>
    <p:sldId id="387" r:id="rId80"/>
    <p:sldId id="446" r:id="rId81"/>
    <p:sldId id="447" r:id="rId82"/>
    <p:sldId id="448" r:id="rId83"/>
    <p:sldId id="466" r:id="rId84"/>
    <p:sldId id="452" r:id="rId85"/>
    <p:sldId id="453" r:id="rId86"/>
    <p:sldId id="454" r:id="rId87"/>
    <p:sldId id="455" r:id="rId88"/>
    <p:sldId id="456" r:id="rId89"/>
    <p:sldId id="457" r:id="rId90"/>
    <p:sldId id="458" r:id="rId91"/>
    <p:sldId id="459" r:id="rId92"/>
    <p:sldId id="460" r:id="rId93"/>
    <p:sldId id="461" r:id="rId94"/>
    <p:sldId id="462" r:id="rId9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F6BE8-BAD5-425D-985A-A457B8EB5208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24299-E978-4F05-B925-04D54EDF7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793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每轮迭代都要求大家一起做，这样有快有慢，性能受到很大限制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24299-E978-4F05-B925-04D54EDF78A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835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EA9C-BE87-424C-8800-5E5F7ACA0C68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3C65-D75B-484D-83E7-057EE1FAE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33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EA9C-BE87-424C-8800-5E5F7ACA0C68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3C65-D75B-484D-83E7-057EE1FAE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89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EA9C-BE87-424C-8800-5E5F7ACA0C68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3C65-D75B-484D-83E7-057EE1FAE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25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EA9C-BE87-424C-8800-5E5F7ACA0C68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3C65-D75B-484D-83E7-057EE1FAE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37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EA9C-BE87-424C-8800-5E5F7ACA0C68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3C65-D75B-484D-83E7-057EE1FAE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23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EA9C-BE87-424C-8800-5E5F7ACA0C68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3C65-D75B-484D-83E7-057EE1FAE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51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EA9C-BE87-424C-8800-5E5F7ACA0C68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3C65-D75B-484D-83E7-057EE1FAE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38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EA9C-BE87-424C-8800-5E5F7ACA0C68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3C65-D75B-484D-83E7-057EE1FAE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73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EA9C-BE87-424C-8800-5E5F7ACA0C68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3C65-D75B-484D-83E7-057EE1FAE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81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EA9C-BE87-424C-8800-5E5F7ACA0C68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3C65-D75B-484D-83E7-057EE1FAE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74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EA9C-BE87-424C-8800-5E5F7ACA0C68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3C65-D75B-484D-83E7-057EE1FAE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16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EA9C-BE87-424C-8800-5E5F7ACA0C68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C3C65-D75B-484D-83E7-057EE1FAE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27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9" y="1661376"/>
            <a:ext cx="9522083" cy="316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3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21" y="547352"/>
            <a:ext cx="5572962" cy="3496614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639868"/>
              </p:ext>
            </p:extLst>
          </p:nvPr>
        </p:nvGraphicFramePr>
        <p:xfrm>
          <a:off x="5941672" y="1455312"/>
          <a:ext cx="6250330" cy="5402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033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00298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1385" marR="81385" marT="40693" marB="40693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1385" marR="81385" marT="40693" marB="4069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7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4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8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4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9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</a:tbl>
          </a:graphicData>
        </a:graphic>
      </p:graphicFrame>
      <p:sp>
        <p:nvSpPr>
          <p:cNvPr id="6" name="椭圆 5"/>
          <p:cNvSpPr/>
          <p:nvPr/>
        </p:nvSpPr>
        <p:spPr>
          <a:xfrm>
            <a:off x="832835" y="1289584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椭圆 6"/>
          <p:cNvSpPr/>
          <p:nvPr/>
        </p:nvSpPr>
        <p:spPr>
          <a:xfrm>
            <a:off x="1544937" y="1175819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10602" y="1670360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4192078" y="810468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139874" y="941855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549572" y="1657481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848379" y="2686941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651273" y="284148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543581" y="3431768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41905" y="1183955"/>
            <a:ext cx="60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8644" y="2698540"/>
            <a:ext cx="60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33846" y="3421589"/>
            <a:ext cx="60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41538" y="2841487"/>
            <a:ext cx="60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248823" y="-10988"/>
            <a:ext cx="10515600" cy="8068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altLang="zh-CN" sz="3600" b="1" dirty="0" smtClean="0"/>
              <a:t>synchronous model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98149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" y="547352"/>
            <a:ext cx="5572962" cy="3496614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346635"/>
              </p:ext>
            </p:extLst>
          </p:nvPr>
        </p:nvGraphicFramePr>
        <p:xfrm>
          <a:off x="5941672" y="1455312"/>
          <a:ext cx="6250330" cy="5402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033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00298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1385" marR="81385" marT="40693" marB="40693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1385" marR="81385" marT="40693" marB="4069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7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4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8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4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9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4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6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</a:tbl>
          </a:graphicData>
        </a:graphic>
      </p:graphicFrame>
      <p:sp>
        <p:nvSpPr>
          <p:cNvPr id="6" name="椭圆 5"/>
          <p:cNvSpPr/>
          <p:nvPr/>
        </p:nvSpPr>
        <p:spPr>
          <a:xfrm>
            <a:off x="832835" y="1289584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椭圆 6"/>
          <p:cNvSpPr/>
          <p:nvPr/>
        </p:nvSpPr>
        <p:spPr>
          <a:xfrm>
            <a:off x="1544937" y="1175819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10602" y="1670360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4192078" y="810468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139874" y="941855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549572" y="1657481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848379" y="2686941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651273" y="284148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543581" y="3431768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41905" y="1183955"/>
            <a:ext cx="60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8644" y="2698540"/>
            <a:ext cx="60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33846" y="3421589"/>
            <a:ext cx="60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41538" y="2841487"/>
            <a:ext cx="60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248823" y="-10988"/>
            <a:ext cx="10515600" cy="8068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altLang="zh-CN" sz="3600" b="1" dirty="0" smtClean="0"/>
              <a:t>synchronous model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108053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Asynchronous model: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asynchronous </a:t>
            </a:r>
            <a:r>
              <a:rPr lang="en-US" altLang="zh-CN" dirty="0"/>
              <a:t>model on the other hand permits processing to be based upon values that become available during the current iteration. Moreover, it permits read-write dependences to be further relaxed to accelerate processing.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48823" y="-10988"/>
            <a:ext cx="10515600" cy="8068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altLang="zh-CN" sz="3600" b="1" dirty="0" smtClean="0"/>
              <a:t>Asynchronous Model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233418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组合 136"/>
          <p:cNvGrpSpPr/>
          <p:nvPr/>
        </p:nvGrpSpPr>
        <p:grpSpPr>
          <a:xfrm>
            <a:off x="2115908" y="-106326"/>
            <a:ext cx="8119278" cy="7035160"/>
            <a:chOff x="2115908" y="-106326"/>
            <a:chExt cx="8119278" cy="7035160"/>
          </a:xfrm>
        </p:grpSpPr>
        <p:sp>
          <p:nvSpPr>
            <p:cNvPr id="16" name="云形 15"/>
            <p:cNvSpPr/>
            <p:nvPr/>
          </p:nvSpPr>
          <p:spPr>
            <a:xfrm>
              <a:off x="4093335" y="4365938"/>
              <a:ext cx="3528811" cy="2562896"/>
            </a:xfrm>
            <a:prstGeom prst="cloud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云形 14"/>
            <p:cNvSpPr/>
            <p:nvPr/>
          </p:nvSpPr>
          <p:spPr>
            <a:xfrm rot="5400000">
              <a:off x="6029319" y="-32272"/>
              <a:ext cx="4279921" cy="4131813"/>
            </a:xfrm>
            <a:prstGeom prst="cloud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云形 13"/>
            <p:cNvSpPr/>
            <p:nvPr/>
          </p:nvSpPr>
          <p:spPr>
            <a:xfrm>
              <a:off x="2115908" y="991896"/>
              <a:ext cx="3528811" cy="2562896"/>
            </a:xfrm>
            <a:prstGeom prst="cloud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012366" y="1234984"/>
              <a:ext cx="478181" cy="4941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V</a:t>
              </a:r>
              <a:r>
                <a:rPr lang="en-US" altLang="zh-CN" sz="1200" baseline="-25000" dirty="0" smtClean="0"/>
                <a:t>2</a:t>
              </a:r>
              <a:endParaRPr lang="zh-CN" altLang="en-US" sz="1200" baseline="-25000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2537563" y="1599653"/>
              <a:ext cx="478181" cy="4941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V</a:t>
              </a:r>
              <a:r>
                <a:rPr lang="en-US" altLang="zh-CN" sz="1200" baseline="-25000" dirty="0"/>
                <a:t>0</a:t>
              </a:r>
              <a:endParaRPr lang="zh-CN" altLang="en-US" sz="1200" baseline="-25000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3190961" y="2275930"/>
              <a:ext cx="478181" cy="4941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V</a:t>
              </a:r>
              <a:r>
                <a:rPr lang="en-US" altLang="zh-CN" sz="1200" baseline="-25000" dirty="0"/>
                <a:t>1</a:t>
              </a:r>
              <a:endParaRPr lang="zh-CN" altLang="en-US" sz="1200" baseline="-25000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9405611" y="1442348"/>
              <a:ext cx="478181" cy="49412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 dirty="0" smtClean="0"/>
                <a:t>V</a:t>
              </a:r>
              <a:r>
                <a:rPr lang="en-US" altLang="zh-CN" sz="1200" i="1" baseline="-25000" dirty="0"/>
                <a:t>4</a:t>
              </a:r>
              <a:endParaRPr lang="zh-CN" altLang="en-US" sz="1200" i="1" baseline="-25000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8213516" y="1079758"/>
              <a:ext cx="478181" cy="49412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V</a:t>
              </a:r>
              <a:r>
                <a:rPr lang="en-US" altLang="zh-CN" sz="1200" baseline="-25000" dirty="0"/>
                <a:t>3</a:t>
              </a:r>
              <a:endParaRPr lang="zh-CN" altLang="en-US" sz="1200" baseline="-25000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8511285" y="2768330"/>
              <a:ext cx="478181" cy="49412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V</a:t>
              </a:r>
              <a:r>
                <a:rPr lang="en-US" altLang="zh-CN" sz="1200" baseline="-25000" dirty="0"/>
                <a:t>5</a:t>
              </a:r>
              <a:endParaRPr lang="zh-CN" altLang="en-US" sz="1200" baseline="-25000" dirty="0"/>
            </a:p>
          </p:txBody>
        </p:sp>
        <p:sp>
          <p:nvSpPr>
            <p:cNvPr id="23" name="椭圆 22"/>
            <p:cNvSpPr/>
            <p:nvPr/>
          </p:nvSpPr>
          <p:spPr>
            <a:xfrm>
              <a:off x="6805984" y="5755957"/>
              <a:ext cx="478181" cy="49412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V</a:t>
              </a:r>
              <a:r>
                <a:rPr lang="en-US" altLang="zh-CN" sz="1200" baseline="-25000" dirty="0"/>
                <a:t>8</a:t>
              </a:r>
              <a:endParaRPr lang="zh-CN" altLang="en-US" sz="1200" baseline="-25000" dirty="0"/>
            </a:p>
          </p:txBody>
        </p:sp>
        <p:sp>
          <p:nvSpPr>
            <p:cNvPr id="24" name="椭圆 23"/>
            <p:cNvSpPr/>
            <p:nvPr/>
          </p:nvSpPr>
          <p:spPr>
            <a:xfrm>
              <a:off x="4877526" y="5988997"/>
              <a:ext cx="478181" cy="49412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V</a:t>
              </a:r>
              <a:r>
                <a:rPr lang="en-US" altLang="zh-CN" sz="1200" baseline="-25000" dirty="0"/>
                <a:t>7</a:t>
              </a:r>
              <a:endParaRPr lang="zh-CN" altLang="en-US" sz="1200" baseline="-25000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5355707" y="4830109"/>
              <a:ext cx="478181" cy="49412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V</a:t>
              </a:r>
              <a:r>
                <a:rPr lang="en-US" altLang="zh-CN" sz="1200" baseline="-25000" dirty="0"/>
                <a:t>6</a:t>
              </a:r>
              <a:endParaRPr lang="zh-CN" altLang="en-US" sz="1200" baseline="-25000" dirty="0"/>
            </a:p>
          </p:txBody>
        </p:sp>
        <p:cxnSp>
          <p:nvCxnSpPr>
            <p:cNvPr id="30" name="直接箭头连接符 29"/>
            <p:cNvCxnSpPr>
              <a:stCxn id="18" idx="6"/>
              <a:endCxn id="4" idx="2"/>
            </p:cNvCxnSpPr>
            <p:nvPr/>
          </p:nvCxnSpPr>
          <p:spPr>
            <a:xfrm flipV="1">
              <a:off x="3015744" y="1482045"/>
              <a:ext cx="996622" cy="3646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2897968" y="2087809"/>
              <a:ext cx="439124" cy="2080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100" idx="6"/>
              <a:endCxn id="21" idx="1"/>
            </p:cNvCxnSpPr>
            <p:nvPr/>
          </p:nvCxnSpPr>
          <p:spPr>
            <a:xfrm>
              <a:off x="7042075" y="914076"/>
              <a:ext cx="1241469" cy="2380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116" idx="6"/>
              <a:endCxn id="25" idx="2"/>
            </p:cNvCxnSpPr>
            <p:nvPr/>
          </p:nvCxnSpPr>
          <p:spPr>
            <a:xfrm flipV="1">
              <a:off x="5032457" y="5077170"/>
              <a:ext cx="323250" cy="87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43" idx="2"/>
              <a:endCxn id="19" idx="7"/>
            </p:cNvCxnSpPr>
            <p:nvPr/>
          </p:nvCxnSpPr>
          <p:spPr>
            <a:xfrm flipH="1">
              <a:off x="3599114" y="2087809"/>
              <a:ext cx="1177128" cy="26048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103" idx="2"/>
              <a:endCxn id="19" idx="6"/>
            </p:cNvCxnSpPr>
            <p:nvPr/>
          </p:nvCxnSpPr>
          <p:spPr>
            <a:xfrm flipH="1" flipV="1">
              <a:off x="3669142" y="2522991"/>
              <a:ext cx="931426" cy="2760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21" idx="6"/>
              <a:endCxn id="20" idx="1"/>
            </p:cNvCxnSpPr>
            <p:nvPr/>
          </p:nvCxnSpPr>
          <p:spPr>
            <a:xfrm>
              <a:off x="8691697" y="1326819"/>
              <a:ext cx="783942" cy="1878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20" idx="4"/>
              <a:endCxn id="22" idx="7"/>
            </p:cNvCxnSpPr>
            <p:nvPr/>
          </p:nvCxnSpPr>
          <p:spPr>
            <a:xfrm flipH="1">
              <a:off x="8919438" y="1936469"/>
              <a:ext cx="725264" cy="9042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22" idx="0"/>
              <a:endCxn id="21" idx="5"/>
            </p:cNvCxnSpPr>
            <p:nvPr/>
          </p:nvCxnSpPr>
          <p:spPr>
            <a:xfrm flipH="1" flipV="1">
              <a:off x="8621669" y="1501517"/>
              <a:ext cx="128707" cy="12668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119" idx="2"/>
              <a:endCxn id="25" idx="7"/>
            </p:cNvCxnSpPr>
            <p:nvPr/>
          </p:nvCxnSpPr>
          <p:spPr>
            <a:xfrm flipH="1">
              <a:off x="5763860" y="4728658"/>
              <a:ext cx="905250" cy="17381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119" idx="5"/>
              <a:endCxn id="23" idx="0"/>
            </p:cNvCxnSpPr>
            <p:nvPr/>
          </p:nvCxnSpPr>
          <p:spPr>
            <a:xfrm flipH="1">
              <a:off x="7045075" y="4903356"/>
              <a:ext cx="32188" cy="8526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24" idx="6"/>
              <a:endCxn id="23" idx="2"/>
            </p:cNvCxnSpPr>
            <p:nvPr/>
          </p:nvCxnSpPr>
          <p:spPr>
            <a:xfrm flipV="1">
              <a:off x="5355707" y="6003018"/>
              <a:ext cx="1450277" cy="2330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25" idx="3"/>
              <a:endCxn id="24" idx="0"/>
            </p:cNvCxnSpPr>
            <p:nvPr/>
          </p:nvCxnSpPr>
          <p:spPr>
            <a:xfrm flipH="1">
              <a:off x="5116617" y="5251868"/>
              <a:ext cx="309118" cy="7371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/>
          </p:nvSpPr>
          <p:spPr>
            <a:xfrm>
              <a:off x="3284542" y="1722719"/>
              <a:ext cx="1763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1</a:t>
              </a:r>
              <a:endParaRPr lang="zh-CN" altLang="en-US" sz="1100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819496" y="2129019"/>
              <a:ext cx="5438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10</a:t>
              </a:r>
              <a:endParaRPr lang="zh-CN" altLang="en-US" sz="1100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085901" y="2448485"/>
              <a:ext cx="2973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1</a:t>
              </a:r>
              <a:endParaRPr lang="zh-CN" altLang="en-US" sz="1100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016524" y="2016928"/>
              <a:ext cx="1763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5</a:t>
              </a:r>
              <a:endParaRPr lang="zh-CN" altLang="en-US" sz="1100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8954157" y="1161136"/>
              <a:ext cx="1763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1</a:t>
              </a:r>
              <a:endParaRPr lang="zh-CN" altLang="en-US" sz="1100" dirty="0"/>
            </a:p>
          </p:txBody>
        </p:sp>
        <p:sp>
          <p:nvSpPr>
            <p:cNvPr id="67" name="文本框 66"/>
            <p:cNvSpPr txBox="1"/>
            <p:nvPr/>
          </p:nvSpPr>
          <p:spPr>
            <a:xfrm flipH="1">
              <a:off x="8671097" y="2080340"/>
              <a:ext cx="2712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1</a:t>
              </a:r>
              <a:endParaRPr lang="zh-CN" altLang="en-US" sz="1100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9172621" y="2008831"/>
              <a:ext cx="1763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1</a:t>
              </a:r>
              <a:endParaRPr lang="zh-CN" altLang="en-US" sz="1100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7659500" y="843452"/>
              <a:ext cx="1763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1</a:t>
              </a:r>
              <a:endParaRPr lang="zh-CN" altLang="en-US" sz="1100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013783" y="4553959"/>
              <a:ext cx="1763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1</a:t>
              </a:r>
              <a:endParaRPr lang="zh-CN" altLang="en-US" sz="1100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192587" y="5781273"/>
              <a:ext cx="1073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1</a:t>
              </a:r>
              <a:endParaRPr lang="zh-CN" altLang="en-US" sz="1100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120293" y="5543281"/>
              <a:ext cx="1763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1</a:t>
              </a:r>
              <a:endParaRPr lang="zh-CN" altLang="en-US" sz="1100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5047734" y="4820495"/>
              <a:ext cx="1763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1</a:t>
              </a:r>
              <a:endParaRPr lang="zh-CN" altLang="en-US" sz="1100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498502" y="2745800"/>
              <a:ext cx="529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C</a:t>
              </a:r>
              <a:r>
                <a:rPr lang="en-US" altLang="zh-CN" b="1" baseline="-25000" dirty="0"/>
                <a:t>0</a:t>
              </a:r>
              <a:endParaRPr lang="zh-CN" altLang="en-US" b="1" baseline="-25000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4294134" y="5386625"/>
              <a:ext cx="529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C</a:t>
              </a:r>
              <a:r>
                <a:rPr lang="en-US" altLang="zh-CN" b="1" baseline="-25000" dirty="0"/>
                <a:t>2</a:t>
              </a:r>
              <a:endParaRPr lang="zh-CN" altLang="en-US" b="1" baseline="-25000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8018627" y="3657081"/>
              <a:ext cx="529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C</a:t>
              </a:r>
              <a:r>
                <a:rPr lang="en-US" altLang="zh-CN" b="1" baseline="-25000" dirty="0" smtClean="0"/>
                <a:t>1</a:t>
              </a:r>
              <a:endParaRPr lang="zh-CN" altLang="en-US" b="1" baseline="-25000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4776242" y="1840748"/>
              <a:ext cx="478181" cy="494121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V</a:t>
              </a:r>
              <a:r>
                <a:rPr lang="en-US" altLang="zh-CN" sz="1200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43" idx="6"/>
              <a:endCxn id="21" idx="2"/>
            </p:cNvCxnSpPr>
            <p:nvPr/>
          </p:nvCxnSpPr>
          <p:spPr>
            <a:xfrm flipV="1">
              <a:off x="5254423" y="1326819"/>
              <a:ext cx="2959093" cy="760990"/>
            </a:xfrm>
            <a:prstGeom prst="straightConnector1">
              <a:avLst/>
            </a:prstGeom>
            <a:ln w="38100">
              <a:solidFill>
                <a:srgbClr val="FFC000"/>
              </a:solidFill>
              <a:prstDash val="sysDot"/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椭圆 99"/>
            <p:cNvSpPr/>
            <p:nvPr/>
          </p:nvSpPr>
          <p:spPr>
            <a:xfrm>
              <a:off x="6563894" y="667015"/>
              <a:ext cx="478181" cy="49412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V</a:t>
              </a:r>
              <a:r>
                <a:rPr lang="en-US" altLang="zh-CN" sz="1200" baseline="-25000" dirty="0"/>
                <a:t>2</a:t>
              </a:r>
              <a:endParaRPr lang="zh-CN" altLang="en-US" sz="1200" baseline="-25000" dirty="0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4600568" y="2552024"/>
              <a:ext cx="478181" cy="494121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V</a:t>
              </a:r>
              <a:r>
                <a:rPr lang="en-US" altLang="zh-CN" sz="1200" baseline="-25000" dirty="0" smtClean="0">
                  <a:solidFill>
                    <a:schemeClr val="tx1"/>
                  </a:solidFill>
                </a:rPr>
                <a:t>4</a:t>
              </a:r>
              <a:endParaRPr lang="zh-CN" altLang="en-US" sz="12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直接箭头连接符 112"/>
            <p:cNvCxnSpPr>
              <a:stCxn id="103" idx="6"/>
              <a:endCxn id="20" idx="2"/>
            </p:cNvCxnSpPr>
            <p:nvPr/>
          </p:nvCxnSpPr>
          <p:spPr>
            <a:xfrm flipV="1">
              <a:off x="5078749" y="1689409"/>
              <a:ext cx="4326862" cy="1109676"/>
            </a:xfrm>
            <a:prstGeom prst="straightConnector1">
              <a:avLst/>
            </a:prstGeom>
            <a:ln w="38100">
              <a:solidFill>
                <a:srgbClr val="FFC000"/>
              </a:solidFill>
              <a:prstDash val="sysDot"/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椭圆 115"/>
            <p:cNvSpPr/>
            <p:nvPr/>
          </p:nvSpPr>
          <p:spPr>
            <a:xfrm>
              <a:off x="4554276" y="4838888"/>
              <a:ext cx="478181" cy="49412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V</a:t>
              </a:r>
              <a:r>
                <a:rPr lang="en-US" altLang="zh-CN" sz="1200" baseline="-25000" dirty="0"/>
                <a:t>1</a:t>
              </a:r>
              <a:endParaRPr lang="zh-CN" altLang="en-US" sz="1200" baseline="-25000" dirty="0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6669110" y="4481597"/>
              <a:ext cx="478181" cy="494121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V</a:t>
              </a:r>
              <a:r>
                <a:rPr lang="en-US" altLang="zh-CN" sz="1200" baseline="-25000" dirty="0">
                  <a:solidFill>
                    <a:schemeClr val="tx1"/>
                  </a:solidFill>
                </a:rPr>
                <a:t>5</a:t>
              </a:r>
              <a:endParaRPr lang="zh-CN" altLang="en-US" sz="12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28" name="直接箭头连接符 127"/>
            <p:cNvCxnSpPr>
              <a:stCxn id="19" idx="5"/>
              <a:endCxn id="116" idx="1"/>
            </p:cNvCxnSpPr>
            <p:nvPr/>
          </p:nvCxnSpPr>
          <p:spPr>
            <a:xfrm>
              <a:off x="3599114" y="2697689"/>
              <a:ext cx="1025190" cy="2213561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>
              <a:stCxn id="4" idx="6"/>
              <a:endCxn id="100" idx="2"/>
            </p:cNvCxnSpPr>
            <p:nvPr/>
          </p:nvCxnSpPr>
          <p:spPr>
            <a:xfrm flipV="1">
              <a:off x="4490547" y="914076"/>
              <a:ext cx="2073347" cy="567969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>
              <a:stCxn id="119" idx="7"/>
              <a:endCxn id="22" idx="2"/>
            </p:cNvCxnSpPr>
            <p:nvPr/>
          </p:nvCxnSpPr>
          <p:spPr>
            <a:xfrm flipV="1">
              <a:off x="7077263" y="3015391"/>
              <a:ext cx="1434022" cy="1538568"/>
            </a:xfrm>
            <a:prstGeom prst="straightConnector1">
              <a:avLst/>
            </a:prstGeom>
            <a:ln w="38100">
              <a:solidFill>
                <a:srgbClr val="FFC000"/>
              </a:solidFill>
              <a:prstDash val="sysDot"/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文本框 135"/>
            <p:cNvSpPr txBox="1"/>
            <p:nvPr/>
          </p:nvSpPr>
          <p:spPr>
            <a:xfrm>
              <a:off x="7043220" y="5309681"/>
              <a:ext cx="1763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1</a:t>
              </a:r>
              <a:endParaRPr lang="zh-CN" altLang="en-US" sz="1100" dirty="0"/>
            </a:p>
          </p:txBody>
        </p:sp>
      </p:grpSp>
      <p:sp>
        <p:nvSpPr>
          <p:cNvPr id="54" name="标题 1"/>
          <p:cNvSpPr txBox="1">
            <a:spLocks/>
          </p:cNvSpPr>
          <p:nvPr/>
        </p:nvSpPr>
        <p:spPr>
          <a:xfrm>
            <a:off x="248823" y="-10988"/>
            <a:ext cx="10515600" cy="8068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altLang="zh-CN" sz="3600" b="1" dirty="0" smtClean="0"/>
              <a:t>Asynchronous Model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395527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1065500"/>
            <a:ext cx="5436662" cy="47270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613890" y="585990"/>
          <a:ext cx="6578110" cy="568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347730" y="2173084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75894" y="193482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832835" y="2666775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1813324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2089372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2947514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433543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34745" y="493859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23247" y="5131780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55092" y="1570772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884610" y="234050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62260" y="2787827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06608" y="4114320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23623" y="4344646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248823" y="-10988"/>
            <a:ext cx="10515600" cy="8068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altLang="zh-CN" sz="3600" b="1" dirty="0" smtClean="0"/>
              <a:t>Asynchronous Model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407723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613890" y="585990"/>
          <a:ext cx="6578110" cy="568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1065500"/>
            <a:ext cx="5436662" cy="4727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347730" y="2173084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75894" y="193482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1813324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2089372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2947514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433543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234745" y="493859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923247" y="5131780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055092" y="1570772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884610" y="234050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762260" y="2787827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106608" y="4114320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723623" y="4344646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05377" y="4333261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373933" y="1932533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98490" y="2666775"/>
            <a:ext cx="485105" cy="386366"/>
            <a:chOff x="798490" y="2666775"/>
            <a:chExt cx="485105" cy="386366"/>
          </a:xfrm>
        </p:grpSpPr>
        <p:sp>
          <p:nvSpPr>
            <p:cNvPr id="24" name="椭圆 23"/>
            <p:cNvSpPr/>
            <p:nvPr/>
          </p:nvSpPr>
          <p:spPr>
            <a:xfrm>
              <a:off x="832835" y="2666775"/>
              <a:ext cx="386366" cy="3863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98490" y="2666775"/>
              <a:ext cx="485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95270" y="2675292"/>
            <a:ext cx="485105" cy="386366"/>
            <a:chOff x="798490" y="2666775"/>
            <a:chExt cx="485105" cy="386366"/>
          </a:xfrm>
        </p:grpSpPr>
        <p:sp>
          <p:nvSpPr>
            <p:cNvPr id="27" name="椭圆 26"/>
            <p:cNvSpPr/>
            <p:nvPr/>
          </p:nvSpPr>
          <p:spPr>
            <a:xfrm>
              <a:off x="832835" y="2666775"/>
              <a:ext cx="386366" cy="3863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98490" y="2666775"/>
              <a:ext cx="485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9" name="标题 1"/>
          <p:cNvSpPr txBox="1">
            <a:spLocks/>
          </p:cNvSpPr>
          <p:nvPr/>
        </p:nvSpPr>
        <p:spPr>
          <a:xfrm>
            <a:off x="248823" y="-10988"/>
            <a:ext cx="10515600" cy="8068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altLang="zh-CN" sz="3600" b="1" dirty="0" smtClean="0"/>
              <a:t>Asynchronous Model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211206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7 L 0.13684 -0.053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6" y="-24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L 0.07448 0.2409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" y="1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613890" y="585990"/>
          <a:ext cx="6578110" cy="568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1065500"/>
            <a:ext cx="5436662" cy="4727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347730" y="2173084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75894" y="193482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832835" y="2666775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1813324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2089372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2947514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433543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234745" y="493859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923247" y="5131780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055092" y="1570772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884610" y="234050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762260" y="2787827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106608" y="4114320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723623" y="4344646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8490" y="2666775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05377" y="4333261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248823" y="-10988"/>
            <a:ext cx="10515600" cy="8068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altLang="zh-CN" sz="3600" b="1" dirty="0" smtClean="0"/>
              <a:t>Asynchronous Model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271047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5613890" y="585990"/>
          <a:ext cx="6578110" cy="568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/>
          </p:nvPr>
        </p:nvGraphicFramePr>
        <p:xfrm>
          <a:off x="5633946" y="585990"/>
          <a:ext cx="6578110" cy="568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1065500"/>
            <a:ext cx="5436662" cy="4727000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1762260" y="2787827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椭圆 6"/>
          <p:cNvSpPr/>
          <p:nvPr/>
        </p:nvSpPr>
        <p:spPr>
          <a:xfrm>
            <a:off x="347730" y="2173084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75894" y="193482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832835" y="2666775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1813324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2089372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2947514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433543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234745" y="493859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923247" y="5131780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055092" y="1570772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884610" y="234050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106608" y="4114320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723623" y="4344646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98490" y="2666775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700011" y="4339949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219461" y="4341396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172758" y="1803144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893010" y="5127451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916806" y="5123480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005353" y="2087142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001750" y="207493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标题 1"/>
          <p:cNvSpPr txBox="1">
            <a:spLocks/>
          </p:cNvSpPr>
          <p:nvPr/>
        </p:nvSpPr>
        <p:spPr>
          <a:xfrm>
            <a:off x="248823" y="-10988"/>
            <a:ext cx="10515600" cy="8068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altLang="zh-CN" sz="3600" b="1" dirty="0" smtClean="0"/>
              <a:t>Asynchronous Model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54709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96296E-6 L -0.18737 0.0757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75" y="36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8.33333E-7 -3.7037E-7 L -0.26562 0.1013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81" y="50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8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613890" y="585990"/>
          <a:ext cx="6578110" cy="568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1065500"/>
            <a:ext cx="5436662" cy="4727000"/>
          </a:xfrm>
          <a:prstGeom prst="rect">
            <a:avLst/>
          </a:prstGeom>
        </p:spPr>
      </p:pic>
      <p:sp>
        <p:nvSpPr>
          <p:cNvPr id="21" name="椭圆 20"/>
          <p:cNvSpPr/>
          <p:nvPr/>
        </p:nvSpPr>
        <p:spPr>
          <a:xfrm>
            <a:off x="347730" y="2173084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375894" y="193482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32835" y="2666775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166317" y="1813324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995704" y="2089372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365941" y="2947514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270976" y="433543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234745" y="493859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923247" y="5131780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055092" y="1570772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884610" y="234050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762260" y="2787827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106608" y="4114320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723623" y="4344646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10633" y="2666775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712154" y="4339949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219461" y="4341396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893194" y="5129896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248823" y="-10988"/>
            <a:ext cx="10515600" cy="8068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altLang="zh-CN" sz="3600" b="1" dirty="0" smtClean="0"/>
              <a:t>Asynchronous Model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78466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613890" y="585990"/>
          <a:ext cx="6578110" cy="568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4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8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13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1065500"/>
            <a:ext cx="5436662" cy="4727000"/>
          </a:xfrm>
          <a:prstGeom prst="rect">
            <a:avLst/>
          </a:prstGeom>
        </p:spPr>
      </p:pic>
      <p:sp>
        <p:nvSpPr>
          <p:cNvPr id="21" name="椭圆 20"/>
          <p:cNvSpPr/>
          <p:nvPr/>
        </p:nvSpPr>
        <p:spPr>
          <a:xfrm>
            <a:off x="347730" y="2173084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375894" y="193482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166317" y="1813324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995704" y="2089372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365941" y="2947514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270976" y="433543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234745" y="493859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923247" y="5131780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055092" y="1570772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884610" y="234050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762260" y="2787827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106608" y="4114320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723623" y="4344646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32835" y="2666775"/>
            <a:ext cx="515155" cy="386366"/>
            <a:chOff x="832835" y="2666775"/>
            <a:chExt cx="515155" cy="386366"/>
          </a:xfrm>
        </p:grpSpPr>
        <p:sp>
          <p:nvSpPr>
            <p:cNvPr id="23" name="椭圆 22"/>
            <p:cNvSpPr/>
            <p:nvPr/>
          </p:nvSpPr>
          <p:spPr>
            <a:xfrm>
              <a:off x="832835" y="2666775"/>
              <a:ext cx="386366" cy="3863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862885" y="2666775"/>
              <a:ext cx="485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712154" y="4339949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296735" y="4341396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893194" y="5129896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206843" y="4929824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832835" y="2658258"/>
            <a:ext cx="515155" cy="386366"/>
            <a:chOff x="832835" y="2666775"/>
            <a:chExt cx="515155" cy="386366"/>
          </a:xfrm>
        </p:grpSpPr>
        <p:sp>
          <p:nvSpPr>
            <p:cNvPr id="41" name="椭圆 40"/>
            <p:cNvSpPr/>
            <p:nvPr/>
          </p:nvSpPr>
          <p:spPr>
            <a:xfrm>
              <a:off x="832835" y="2666775"/>
              <a:ext cx="386366" cy="3863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62885" y="2666775"/>
              <a:ext cx="485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3" name="椭圆 42"/>
          <p:cNvSpPr/>
          <p:nvPr/>
        </p:nvSpPr>
        <p:spPr>
          <a:xfrm>
            <a:off x="3113890" y="411463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365573" y="2947514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标题 1"/>
          <p:cNvSpPr txBox="1">
            <a:spLocks/>
          </p:cNvSpPr>
          <p:nvPr/>
        </p:nvSpPr>
        <p:spPr>
          <a:xfrm>
            <a:off x="248823" y="-10988"/>
            <a:ext cx="10515600" cy="8068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altLang="zh-CN" sz="3600" b="1" dirty="0" smtClean="0"/>
              <a:t>Asynchronous Model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143158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0.07344 0.249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2" y="1245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7 L -0.10065 0.1743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9" y="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14400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OVERVIEW: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21217"/>
            <a:ext cx="10515600" cy="545574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zh-CN" dirty="0" smtClean="0"/>
              <a:t>The </a:t>
            </a:r>
            <a:r>
              <a:rPr lang="en-US" altLang="zh-CN" b="1" dirty="0" smtClean="0"/>
              <a:t>synchronous</a:t>
            </a:r>
            <a:r>
              <a:rPr lang="en-US" altLang="zh-CN" dirty="0" smtClean="0"/>
              <a:t> model of graph processing</a:t>
            </a:r>
          </a:p>
          <a:p>
            <a:pPr>
              <a:lnSpc>
                <a:spcPct val="160000"/>
              </a:lnSpc>
            </a:pPr>
            <a:r>
              <a:rPr lang="en-US" altLang="zh-CN" dirty="0" smtClean="0"/>
              <a:t>The </a:t>
            </a:r>
            <a:r>
              <a:rPr lang="en-US" altLang="zh-CN" b="1" dirty="0" smtClean="0"/>
              <a:t>asynchronous</a:t>
            </a:r>
            <a:r>
              <a:rPr lang="en-US" altLang="zh-CN" dirty="0" smtClean="0"/>
              <a:t> model of graph processing</a:t>
            </a:r>
          </a:p>
          <a:p>
            <a:pPr>
              <a:lnSpc>
                <a:spcPct val="160000"/>
              </a:lnSpc>
            </a:pPr>
            <a:r>
              <a:rPr lang="en-US" altLang="zh-CN" dirty="0" smtClean="0"/>
              <a:t>Using </a:t>
            </a:r>
            <a:r>
              <a:rPr lang="en-US" altLang="zh-CN" b="1" dirty="0" smtClean="0"/>
              <a:t>global snapshot </a:t>
            </a:r>
            <a:r>
              <a:rPr lang="en-US" altLang="zh-CN" dirty="0" smtClean="0"/>
              <a:t>to support fault tolerance</a:t>
            </a:r>
          </a:p>
          <a:p>
            <a:pPr>
              <a:lnSpc>
                <a:spcPct val="160000"/>
              </a:lnSpc>
            </a:pPr>
            <a:r>
              <a:rPr lang="en-US" altLang="zh-CN" b="1" dirty="0" smtClean="0"/>
              <a:t>Confined recovery in asynchronous</a:t>
            </a:r>
            <a:r>
              <a:rPr lang="en-US" altLang="zh-CN" dirty="0" smtClean="0"/>
              <a:t> graph processing</a:t>
            </a:r>
          </a:p>
          <a:p>
            <a:pPr lvl="1">
              <a:lnSpc>
                <a:spcPct val="160000"/>
              </a:lnSpc>
            </a:pPr>
            <a:r>
              <a:rPr lang="en-US" altLang="zh-CN" dirty="0" smtClean="0"/>
              <a:t>PR-Semantics</a:t>
            </a:r>
          </a:p>
          <a:p>
            <a:pPr lvl="1">
              <a:lnSpc>
                <a:spcPct val="160000"/>
              </a:lnSpc>
            </a:pPr>
            <a:r>
              <a:rPr lang="en-US" altLang="zh-CN" dirty="0" smtClean="0"/>
              <a:t>PR-Consistent</a:t>
            </a:r>
          </a:p>
          <a:p>
            <a:pPr lvl="1">
              <a:lnSpc>
                <a:spcPct val="160000"/>
              </a:lnSpc>
            </a:pPr>
            <a:r>
              <a:rPr lang="en-US" altLang="zh-CN" dirty="0"/>
              <a:t>PR-Consistent Recovery: Single Failure Case</a:t>
            </a:r>
          </a:p>
          <a:p>
            <a:pPr lvl="1">
              <a:lnSpc>
                <a:spcPct val="160000"/>
              </a:lnSpc>
            </a:pPr>
            <a:r>
              <a:rPr lang="en-US" altLang="zh-CN" dirty="0"/>
              <a:t>PR-Consistent Recovery: Multiple Failures</a:t>
            </a:r>
          </a:p>
          <a:p>
            <a:pPr>
              <a:lnSpc>
                <a:spcPct val="160000"/>
              </a:lnSpc>
            </a:pPr>
            <a:r>
              <a:rPr lang="en-US" altLang="zh-CN" dirty="0" smtClean="0"/>
              <a:t>Evaluation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548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613890" y="585990"/>
          <a:ext cx="6578110" cy="568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4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8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13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1065500"/>
            <a:ext cx="5436662" cy="4727000"/>
          </a:xfrm>
          <a:prstGeom prst="rect">
            <a:avLst/>
          </a:prstGeom>
        </p:spPr>
      </p:pic>
      <p:sp>
        <p:nvSpPr>
          <p:cNvPr id="21" name="椭圆 20"/>
          <p:cNvSpPr/>
          <p:nvPr/>
        </p:nvSpPr>
        <p:spPr>
          <a:xfrm>
            <a:off x="347730" y="2173084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375894" y="193482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32835" y="2666775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166317" y="1813324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995704" y="2089372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365941" y="2947514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270976" y="433543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234745" y="493859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923247" y="5131780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055092" y="1570772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884610" y="234050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762260" y="2787827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106608" y="4114320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723623" y="4344646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62885" y="2666775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764406" y="4339949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296735" y="4341396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893194" y="5129896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206843" y="4929824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标题 1"/>
          <p:cNvSpPr txBox="1">
            <a:spLocks/>
          </p:cNvSpPr>
          <p:nvPr/>
        </p:nvSpPr>
        <p:spPr>
          <a:xfrm>
            <a:off x="248823" y="-10988"/>
            <a:ext cx="10515600" cy="8068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altLang="zh-CN" sz="3600" b="1" dirty="0" smtClean="0"/>
              <a:t>Asynchronous Model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52046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613890" y="585990"/>
          <a:ext cx="6578110" cy="568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4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8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4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9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1065500"/>
            <a:ext cx="5436662" cy="4727000"/>
          </a:xfrm>
          <a:prstGeom prst="rect">
            <a:avLst/>
          </a:prstGeom>
        </p:spPr>
      </p:pic>
      <p:sp>
        <p:nvSpPr>
          <p:cNvPr id="21" name="椭圆 20"/>
          <p:cNvSpPr/>
          <p:nvPr/>
        </p:nvSpPr>
        <p:spPr>
          <a:xfrm>
            <a:off x="347730" y="2173084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375894" y="193482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32835" y="2666775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166317" y="1813324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995704" y="2089372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365941" y="2947514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270976" y="433543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234745" y="493859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923247" y="5131780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055092" y="1570772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884610" y="234050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762260" y="2787827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106608" y="4114320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723623" y="4344646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62885" y="2666775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764406" y="4339949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296735" y="4341396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944710" y="5129896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258359" y="4929824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标题 1"/>
          <p:cNvSpPr txBox="1">
            <a:spLocks/>
          </p:cNvSpPr>
          <p:nvPr/>
        </p:nvSpPr>
        <p:spPr>
          <a:xfrm>
            <a:off x="248823" y="-10988"/>
            <a:ext cx="10515600" cy="8068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altLang="zh-CN" sz="3600" b="1" dirty="0" smtClean="0"/>
              <a:t>Asynchronous Model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334751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716324"/>
              </p:ext>
            </p:extLst>
          </p:nvPr>
        </p:nvGraphicFramePr>
        <p:xfrm>
          <a:off x="5613890" y="585990"/>
          <a:ext cx="6578110" cy="568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4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8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4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9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4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6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1065500"/>
            <a:ext cx="5436662" cy="4727000"/>
          </a:xfrm>
          <a:prstGeom prst="rect">
            <a:avLst/>
          </a:prstGeom>
        </p:spPr>
      </p:pic>
      <p:sp>
        <p:nvSpPr>
          <p:cNvPr id="35" name="椭圆 34"/>
          <p:cNvSpPr/>
          <p:nvPr/>
        </p:nvSpPr>
        <p:spPr>
          <a:xfrm>
            <a:off x="347730" y="2173084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375894" y="193482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32835" y="2666775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4166317" y="1813324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995704" y="2089372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4365941" y="2947514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270976" y="433543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234745" y="493859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923247" y="5131780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055092" y="1570772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884610" y="234050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762260" y="2787827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3106608" y="4114320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723623" y="4344646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62885" y="2666775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764406" y="4339949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296735" y="4341396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944710" y="5129896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258359" y="4929824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248823" y="-10988"/>
            <a:ext cx="10515600" cy="8068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altLang="zh-CN" sz="3600" b="1" dirty="0" smtClean="0"/>
              <a:t>Asynchronous Model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25323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Fault tolerance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Fault tolerance in distributed graph processing </a:t>
            </a:r>
            <a:r>
              <a:rPr lang="en-US" altLang="zh-CN" dirty="0" smtClean="0"/>
              <a:t>systems is </a:t>
            </a:r>
            <a:r>
              <a:rPr lang="en-US" altLang="zh-CN" dirty="0"/>
              <a:t>provided by periodically snapshotting the </a:t>
            </a:r>
            <a:r>
              <a:rPr lang="en-US" altLang="zh-CN" dirty="0" smtClean="0"/>
              <a:t>vertex/edge values </a:t>
            </a:r>
            <a:r>
              <a:rPr lang="en-US" altLang="zh-CN" dirty="0"/>
              <a:t>of the data-graph during processing, and </a:t>
            </a:r>
            <a:r>
              <a:rPr lang="en-US" altLang="zh-CN" dirty="0" smtClean="0"/>
              <a:t>restarting the </a:t>
            </a:r>
            <a:r>
              <a:rPr lang="en-US" altLang="zh-CN" dirty="0"/>
              <a:t>execution from the latest saved snapshot during </a:t>
            </a:r>
            <a:r>
              <a:rPr lang="en-US" altLang="zh-CN" dirty="0" smtClean="0"/>
              <a:t>recovery.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57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21" y="547352"/>
            <a:ext cx="5572962" cy="3496614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941672" y="1455312"/>
          <a:ext cx="6250330" cy="5402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033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00298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1385" marR="81385" marT="40693" marB="40693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1385" marR="81385" marT="40693" marB="4069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</a:tbl>
          </a:graphicData>
        </a:graphic>
      </p:graphicFrame>
      <p:sp>
        <p:nvSpPr>
          <p:cNvPr id="6" name="椭圆 5"/>
          <p:cNvSpPr/>
          <p:nvPr/>
        </p:nvSpPr>
        <p:spPr>
          <a:xfrm>
            <a:off x="832835" y="1289584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椭圆 6"/>
          <p:cNvSpPr/>
          <p:nvPr/>
        </p:nvSpPr>
        <p:spPr>
          <a:xfrm>
            <a:off x="1544937" y="1175819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10602" y="1670360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4192078" y="810468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139874" y="941855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549572" y="1657481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848379" y="2686941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651273" y="284148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543581" y="3431768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6322" y="1687394"/>
            <a:ext cx="60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8644" y="2698540"/>
            <a:ext cx="60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832835" y="146513"/>
            <a:ext cx="10515600" cy="726291"/>
          </a:xfrm>
        </p:spPr>
        <p:txBody>
          <a:bodyPr/>
          <a:lstStyle/>
          <a:p>
            <a:pPr algn="r"/>
            <a:r>
              <a:rPr lang="en-US" altLang="zh-CN" b="1" dirty="0" smtClean="0"/>
              <a:t>Global Snapshot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9278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941672" y="1455312"/>
          <a:ext cx="6250330" cy="5402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033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00298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1385" marR="81385" marT="40693" marB="40693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1385" marR="81385" marT="40693" marB="4069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321621" y="547352"/>
            <a:ext cx="5572962" cy="3496614"/>
            <a:chOff x="321621" y="547352"/>
            <a:chExt cx="5572962" cy="349661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621" y="547352"/>
              <a:ext cx="5572962" cy="3496614"/>
            </a:xfrm>
            <a:prstGeom prst="rect">
              <a:avLst/>
            </a:prstGeom>
          </p:spPr>
        </p:pic>
        <p:sp>
          <p:nvSpPr>
            <p:cNvPr id="6" name="椭圆 5"/>
            <p:cNvSpPr/>
            <p:nvPr/>
          </p:nvSpPr>
          <p:spPr>
            <a:xfrm>
              <a:off x="832835" y="1289584"/>
              <a:ext cx="386366" cy="3863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544937" y="1175819"/>
              <a:ext cx="386366" cy="3863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310602" y="1670360"/>
              <a:ext cx="386366" cy="3863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192078" y="810468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139874" y="941855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549572" y="1657481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848379" y="2686941"/>
              <a:ext cx="386366" cy="3863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651273" y="2841487"/>
              <a:ext cx="386366" cy="3863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543581" y="3431768"/>
              <a:ext cx="386366" cy="3863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206322" y="1687394"/>
              <a:ext cx="605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738644" y="2698540"/>
              <a:ext cx="605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222069" y="431074"/>
            <a:ext cx="5719603" cy="3722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832835" y="146513"/>
            <a:ext cx="10515600" cy="726291"/>
          </a:xfrm>
        </p:spPr>
        <p:txBody>
          <a:bodyPr/>
          <a:lstStyle/>
          <a:p>
            <a:pPr algn="r"/>
            <a:r>
              <a:rPr lang="en-US" altLang="zh-CN" b="1" dirty="0" smtClean="0"/>
              <a:t>Global Snapshot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6541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6" presetClass="exit" presetSubtype="37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1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941672" y="1455312"/>
          <a:ext cx="6250330" cy="5402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033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00298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1385" marR="81385" marT="40693" marB="40693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1385" marR="81385" marT="40693" marB="4069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321621" y="547352"/>
            <a:ext cx="5572962" cy="3496614"/>
            <a:chOff x="321621" y="547352"/>
            <a:chExt cx="5572962" cy="349661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621" y="547352"/>
              <a:ext cx="5572962" cy="3496614"/>
            </a:xfrm>
            <a:prstGeom prst="rect">
              <a:avLst/>
            </a:prstGeom>
          </p:spPr>
        </p:pic>
        <p:sp>
          <p:nvSpPr>
            <p:cNvPr id="6" name="椭圆 5"/>
            <p:cNvSpPr/>
            <p:nvPr/>
          </p:nvSpPr>
          <p:spPr>
            <a:xfrm>
              <a:off x="832835" y="1289584"/>
              <a:ext cx="386366" cy="3863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544937" y="1175819"/>
              <a:ext cx="386366" cy="3863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310602" y="1670360"/>
              <a:ext cx="386366" cy="3863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192078" y="810468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139874" y="941855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549572" y="1657481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848379" y="2686941"/>
              <a:ext cx="386366" cy="3863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651273" y="2841487"/>
              <a:ext cx="386366" cy="3863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543581" y="3431768"/>
              <a:ext cx="386366" cy="3863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206322" y="1687394"/>
              <a:ext cx="605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738644" y="2698540"/>
              <a:ext cx="605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21621" y="552687"/>
            <a:ext cx="5572962" cy="3496614"/>
            <a:chOff x="321621" y="547352"/>
            <a:chExt cx="5572962" cy="3496614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621" y="547352"/>
              <a:ext cx="5572962" cy="3496614"/>
            </a:xfrm>
            <a:prstGeom prst="rect">
              <a:avLst/>
            </a:prstGeom>
          </p:spPr>
        </p:pic>
        <p:sp>
          <p:nvSpPr>
            <p:cNvPr id="19" name="椭圆 18"/>
            <p:cNvSpPr/>
            <p:nvPr/>
          </p:nvSpPr>
          <p:spPr>
            <a:xfrm>
              <a:off x="832835" y="1289584"/>
              <a:ext cx="386366" cy="3863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544937" y="1175819"/>
              <a:ext cx="386366" cy="3863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310602" y="1670360"/>
              <a:ext cx="386366" cy="3863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192078" y="810468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139874" y="941855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4549572" y="1657481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848379" y="2686941"/>
              <a:ext cx="386366" cy="3863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651273" y="2841487"/>
              <a:ext cx="386366" cy="3863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543581" y="3431768"/>
              <a:ext cx="386366" cy="3863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06322" y="1687394"/>
              <a:ext cx="605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738644" y="2698540"/>
              <a:ext cx="605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832835" y="146513"/>
            <a:ext cx="10515600" cy="726291"/>
          </a:xfrm>
        </p:spPr>
        <p:txBody>
          <a:bodyPr/>
          <a:lstStyle/>
          <a:p>
            <a:pPr algn="r"/>
            <a:r>
              <a:rPr lang="en-US" altLang="zh-CN" b="1" dirty="0" smtClean="0"/>
              <a:t>Global Snapshot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6232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00186 L 0.01419 0.425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" y="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941672" y="1455312"/>
          <a:ext cx="6250330" cy="5402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033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00298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1385" marR="81385" marT="40693" marB="40693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1385" marR="81385" marT="40693" marB="4069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321621" y="547352"/>
            <a:ext cx="5572962" cy="3496614"/>
            <a:chOff x="321621" y="547352"/>
            <a:chExt cx="5572962" cy="349661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621" y="547352"/>
              <a:ext cx="5572962" cy="3496614"/>
            </a:xfrm>
            <a:prstGeom prst="rect">
              <a:avLst/>
            </a:prstGeom>
          </p:spPr>
        </p:pic>
        <p:sp>
          <p:nvSpPr>
            <p:cNvPr id="6" name="椭圆 5"/>
            <p:cNvSpPr/>
            <p:nvPr/>
          </p:nvSpPr>
          <p:spPr>
            <a:xfrm>
              <a:off x="832835" y="1289584"/>
              <a:ext cx="386366" cy="3863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544937" y="1175819"/>
              <a:ext cx="386366" cy="3863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310602" y="1670360"/>
              <a:ext cx="386366" cy="3863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192078" y="810468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139874" y="941855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549572" y="1657481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848379" y="2686941"/>
              <a:ext cx="386366" cy="3863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651273" y="2841487"/>
              <a:ext cx="386366" cy="3863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543581" y="3431768"/>
              <a:ext cx="386366" cy="3863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206322" y="1687394"/>
              <a:ext cx="605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738644" y="2698540"/>
              <a:ext cx="605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21621" y="552687"/>
            <a:ext cx="5572962" cy="3496614"/>
            <a:chOff x="321621" y="547352"/>
            <a:chExt cx="5572962" cy="3496614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621" y="547352"/>
              <a:ext cx="5572962" cy="3496614"/>
            </a:xfrm>
            <a:prstGeom prst="rect">
              <a:avLst/>
            </a:prstGeom>
          </p:spPr>
        </p:pic>
        <p:sp>
          <p:nvSpPr>
            <p:cNvPr id="19" name="椭圆 18"/>
            <p:cNvSpPr/>
            <p:nvPr/>
          </p:nvSpPr>
          <p:spPr>
            <a:xfrm>
              <a:off x="832835" y="1289584"/>
              <a:ext cx="386366" cy="3863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544937" y="1175819"/>
              <a:ext cx="386366" cy="3863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310602" y="1670360"/>
              <a:ext cx="386366" cy="3863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192078" y="810468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139874" y="941855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4549572" y="1657481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848379" y="2686941"/>
              <a:ext cx="386366" cy="3863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651273" y="2841487"/>
              <a:ext cx="386366" cy="3863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543581" y="3431768"/>
              <a:ext cx="386366" cy="3863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06322" y="1687394"/>
              <a:ext cx="605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738644" y="2698540"/>
              <a:ext cx="605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92684" y="3431534"/>
            <a:ext cx="5572962" cy="3496614"/>
            <a:chOff x="321621" y="547352"/>
            <a:chExt cx="5572962" cy="3496614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621" y="547352"/>
              <a:ext cx="5572962" cy="3496614"/>
            </a:xfrm>
            <a:prstGeom prst="rect">
              <a:avLst/>
            </a:prstGeom>
          </p:spPr>
        </p:pic>
        <p:sp>
          <p:nvSpPr>
            <p:cNvPr id="32" name="椭圆 31"/>
            <p:cNvSpPr/>
            <p:nvPr/>
          </p:nvSpPr>
          <p:spPr>
            <a:xfrm>
              <a:off x="832835" y="1289584"/>
              <a:ext cx="386366" cy="3863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1544937" y="1175819"/>
              <a:ext cx="386366" cy="3863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1310602" y="1670360"/>
              <a:ext cx="386366" cy="3863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4192078" y="810468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5139874" y="941855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4549572" y="1657481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2848379" y="2686941"/>
              <a:ext cx="386366" cy="3863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651273" y="2841487"/>
              <a:ext cx="386366" cy="3863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2543581" y="3431768"/>
              <a:ext cx="386366" cy="3863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206322" y="1687394"/>
              <a:ext cx="605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738644" y="2698540"/>
              <a:ext cx="605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3" name="标题 1"/>
          <p:cNvSpPr>
            <a:spLocks noGrp="1"/>
          </p:cNvSpPr>
          <p:nvPr>
            <p:ph type="title"/>
          </p:nvPr>
        </p:nvSpPr>
        <p:spPr>
          <a:xfrm>
            <a:off x="832835" y="146513"/>
            <a:ext cx="10515600" cy="726291"/>
          </a:xfrm>
        </p:spPr>
        <p:txBody>
          <a:bodyPr/>
          <a:lstStyle/>
          <a:p>
            <a:pPr algn="r"/>
            <a:r>
              <a:rPr lang="en-US" altLang="zh-CN" b="1" dirty="0" smtClean="0"/>
              <a:t>Global Snapshot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0992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21" y="547352"/>
            <a:ext cx="5572962" cy="3496614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941672" y="1455312"/>
          <a:ext cx="6250330" cy="5402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033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00298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1385" marR="81385" marT="40693" marB="40693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1385" marR="81385" marT="40693" marB="4069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7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</a:tbl>
          </a:graphicData>
        </a:graphic>
      </p:graphicFrame>
      <p:sp>
        <p:nvSpPr>
          <p:cNvPr id="6" name="椭圆 5"/>
          <p:cNvSpPr/>
          <p:nvPr/>
        </p:nvSpPr>
        <p:spPr>
          <a:xfrm>
            <a:off x="832835" y="1289584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椭圆 6"/>
          <p:cNvSpPr/>
          <p:nvPr/>
        </p:nvSpPr>
        <p:spPr>
          <a:xfrm>
            <a:off x="1544937" y="1175819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10602" y="1670360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4192078" y="810468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139874" y="941855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549572" y="1657481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848379" y="2686941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651273" y="284148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543581" y="3431768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41905" y="1183955"/>
            <a:ext cx="60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8644" y="2698540"/>
            <a:ext cx="60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33846" y="3421589"/>
            <a:ext cx="60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92684" y="3431534"/>
            <a:ext cx="5572962" cy="3496614"/>
            <a:chOff x="321621" y="547352"/>
            <a:chExt cx="5572962" cy="3496614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621" y="547352"/>
              <a:ext cx="5572962" cy="3496614"/>
            </a:xfrm>
            <a:prstGeom prst="rect">
              <a:avLst/>
            </a:prstGeom>
          </p:spPr>
        </p:pic>
        <p:sp>
          <p:nvSpPr>
            <p:cNvPr id="19" name="椭圆 18"/>
            <p:cNvSpPr/>
            <p:nvPr/>
          </p:nvSpPr>
          <p:spPr>
            <a:xfrm>
              <a:off x="832835" y="1289584"/>
              <a:ext cx="386366" cy="3863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544937" y="1175819"/>
              <a:ext cx="386366" cy="3863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310602" y="1670360"/>
              <a:ext cx="386366" cy="3863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192078" y="810468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139874" y="941855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4549572" y="1657481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848379" y="2686941"/>
              <a:ext cx="386366" cy="3863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651273" y="2841487"/>
              <a:ext cx="386366" cy="3863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543581" y="3431768"/>
              <a:ext cx="386366" cy="3863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06322" y="1687394"/>
              <a:ext cx="605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738644" y="2698540"/>
              <a:ext cx="605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832835" y="146513"/>
            <a:ext cx="10515600" cy="726291"/>
          </a:xfrm>
        </p:spPr>
        <p:txBody>
          <a:bodyPr/>
          <a:lstStyle/>
          <a:p>
            <a:pPr algn="r"/>
            <a:r>
              <a:rPr lang="en-US" altLang="zh-CN" b="1" dirty="0" smtClean="0"/>
              <a:t>Global Snapshot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6117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21" y="547352"/>
            <a:ext cx="5572962" cy="3496614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941672" y="1455312"/>
          <a:ext cx="6250330" cy="5402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033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00298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1385" marR="81385" marT="40693" marB="40693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1385" marR="81385" marT="40693" marB="4069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7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4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8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13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</a:tbl>
          </a:graphicData>
        </a:graphic>
      </p:graphicFrame>
      <p:sp>
        <p:nvSpPr>
          <p:cNvPr id="6" name="椭圆 5"/>
          <p:cNvSpPr/>
          <p:nvPr/>
        </p:nvSpPr>
        <p:spPr>
          <a:xfrm>
            <a:off x="832835" y="1289584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椭圆 6"/>
          <p:cNvSpPr/>
          <p:nvPr/>
        </p:nvSpPr>
        <p:spPr>
          <a:xfrm>
            <a:off x="1544937" y="1175819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10602" y="1670360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4192078" y="810468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139874" y="941855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549572" y="1657481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848379" y="2686941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651273" y="284148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543581" y="3431768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41905" y="1183955"/>
            <a:ext cx="60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8644" y="2698540"/>
            <a:ext cx="60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33846" y="3421589"/>
            <a:ext cx="60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41538" y="2841487"/>
            <a:ext cx="60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92684" y="3431534"/>
            <a:ext cx="5572962" cy="3496614"/>
            <a:chOff x="321621" y="547352"/>
            <a:chExt cx="5572962" cy="3496614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621" y="547352"/>
              <a:ext cx="5572962" cy="3496614"/>
            </a:xfrm>
            <a:prstGeom prst="rect">
              <a:avLst/>
            </a:prstGeom>
          </p:spPr>
        </p:pic>
        <p:sp>
          <p:nvSpPr>
            <p:cNvPr id="20" name="椭圆 19"/>
            <p:cNvSpPr/>
            <p:nvPr/>
          </p:nvSpPr>
          <p:spPr>
            <a:xfrm>
              <a:off x="832835" y="1289584"/>
              <a:ext cx="386366" cy="3863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544937" y="1175819"/>
              <a:ext cx="386366" cy="3863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310602" y="1670360"/>
              <a:ext cx="386366" cy="3863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192078" y="810468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139874" y="941855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549572" y="1657481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848379" y="2686941"/>
              <a:ext cx="386366" cy="3863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651273" y="2841487"/>
              <a:ext cx="386366" cy="3863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2543581" y="3431768"/>
              <a:ext cx="386366" cy="3863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206322" y="1687394"/>
              <a:ext cx="605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738644" y="2698540"/>
              <a:ext cx="605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832835" y="146513"/>
            <a:ext cx="10515600" cy="726291"/>
          </a:xfrm>
        </p:spPr>
        <p:txBody>
          <a:bodyPr/>
          <a:lstStyle/>
          <a:p>
            <a:pPr algn="r"/>
            <a:r>
              <a:rPr lang="en-US" altLang="zh-CN" b="1" dirty="0" smtClean="0"/>
              <a:t>Global Snapshot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5363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synchronous </a:t>
            </a:r>
            <a:r>
              <a:rPr lang="en-US" altLang="zh-CN" b="1" dirty="0" smtClean="0"/>
              <a:t>model: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processing </a:t>
            </a:r>
            <a:r>
              <a:rPr lang="en-US" altLang="zh-CN" dirty="0"/>
              <a:t>in current iteration is based on values computed </a:t>
            </a:r>
            <a:r>
              <a:rPr lang="en-US" altLang="zh-CN" dirty="0" smtClean="0"/>
              <a:t>in the </a:t>
            </a:r>
            <a:r>
              <a:rPr lang="en-US" altLang="zh-CN" dirty="0"/>
              <a:t>preceding iteration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48823" y="-10988"/>
            <a:ext cx="10515600" cy="8068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altLang="zh-CN" sz="3600" b="1" dirty="0" smtClean="0"/>
              <a:t>synchronous model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207307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21" y="547352"/>
            <a:ext cx="5572962" cy="3496614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941672" y="1455312"/>
          <a:ext cx="6250330" cy="5402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033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00298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1385" marR="81385" marT="40693" marB="40693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1385" marR="81385" marT="40693" marB="4069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7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4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8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13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</a:tbl>
          </a:graphicData>
        </a:graphic>
      </p:graphicFrame>
      <p:sp>
        <p:nvSpPr>
          <p:cNvPr id="6" name="椭圆 5"/>
          <p:cNvSpPr/>
          <p:nvPr/>
        </p:nvSpPr>
        <p:spPr>
          <a:xfrm>
            <a:off x="832835" y="1289584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椭圆 6"/>
          <p:cNvSpPr/>
          <p:nvPr/>
        </p:nvSpPr>
        <p:spPr>
          <a:xfrm>
            <a:off x="1544937" y="1175819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10602" y="1670360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4192078" y="810468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139874" y="941855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549572" y="1657481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848379" y="2686941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651273" y="284148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543581" y="3431768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41905" y="1183955"/>
            <a:ext cx="60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8644" y="2698540"/>
            <a:ext cx="60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33846" y="3421589"/>
            <a:ext cx="60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41538" y="2841487"/>
            <a:ext cx="60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92684" y="3431534"/>
            <a:ext cx="5572962" cy="3496614"/>
            <a:chOff x="321621" y="547352"/>
            <a:chExt cx="5572962" cy="3496614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621" y="547352"/>
              <a:ext cx="5572962" cy="3496614"/>
            </a:xfrm>
            <a:prstGeom prst="rect">
              <a:avLst/>
            </a:prstGeom>
          </p:spPr>
        </p:pic>
        <p:sp>
          <p:nvSpPr>
            <p:cNvPr id="20" name="椭圆 19"/>
            <p:cNvSpPr/>
            <p:nvPr/>
          </p:nvSpPr>
          <p:spPr>
            <a:xfrm>
              <a:off x="832835" y="1289584"/>
              <a:ext cx="386366" cy="3863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544937" y="1175819"/>
              <a:ext cx="386366" cy="3863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310602" y="1670360"/>
              <a:ext cx="386366" cy="3863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192078" y="810468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139874" y="941855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549572" y="1657481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848379" y="2686941"/>
              <a:ext cx="386366" cy="3863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651273" y="2841487"/>
              <a:ext cx="386366" cy="3863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2543581" y="3431768"/>
              <a:ext cx="386366" cy="3863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206322" y="1687394"/>
              <a:ext cx="605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738644" y="2698540"/>
              <a:ext cx="605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" name="乘号 2"/>
          <p:cNvSpPr/>
          <p:nvPr/>
        </p:nvSpPr>
        <p:spPr>
          <a:xfrm>
            <a:off x="149169" y="-33700"/>
            <a:ext cx="2456432" cy="3022770"/>
          </a:xfrm>
          <a:prstGeom prst="mathMultiply">
            <a:avLst>
              <a:gd name="adj1" fmla="val 91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832835" y="146513"/>
            <a:ext cx="10515600" cy="726291"/>
          </a:xfrm>
        </p:spPr>
        <p:txBody>
          <a:bodyPr/>
          <a:lstStyle/>
          <a:p>
            <a:pPr algn="r"/>
            <a:r>
              <a:rPr lang="en-US" altLang="zh-CN" b="1" dirty="0" smtClean="0"/>
              <a:t>Global Snapshot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6037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21" y="547352"/>
            <a:ext cx="5572962" cy="3496614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941672" y="1455312"/>
          <a:ext cx="6250330" cy="5402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033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00298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1385" marR="81385" marT="40693" marB="40693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1385" marR="81385" marT="40693" marB="4069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7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4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8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13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</a:tbl>
          </a:graphicData>
        </a:graphic>
      </p:graphicFrame>
      <p:sp>
        <p:nvSpPr>
          <p:cNvPr id="6" name="椭圆 5"/>
          <p:cNvSpPr/>
          <p:nvPr/>
        </p:nvSpPr>
        <p:spPr>
          <a:xfrm>
            <a:off x="832835" y="1289584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椭圆 6"/>
          <p:cNvSpPr/>
          <p:nvPr/>
        </p:nvSpPr>
        <p:spPr>
          <a:xfrm>
            <a:off x="1544937" y="1175819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10602" y="1670360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4192078" y="810468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139874" y="941855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549572" y="1657481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848379" y="2686941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651273" y="284148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543581" y="3431768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41905" y="1183955"/>
            <a:ext cx="60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8644" y="2698540"/>
            <a:ext cx="60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33846" y="3421589"/>
            <a:ext cx="60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41538" y="2841487"/>
            <a:ext cx="60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92684" y="3431534"/>
            <a:ext cx="5572962" cy="3496614"/>
            <a:chOff x="321621" y="547352"/>
            <a:chExt cx="5572962" cy="3496614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621" y="547352"/>
              <a:ext cx="5572962" cy="3496614"/>
            </a:xfrm>
            <a:prstGeom prst="rect">
              <a:avLst/>
            </a:prstGeom>
          </p:spPr>
        </p:pic>
        <p:sp>
          <p:nvSpPr>
            <p:cNvPr id="20" name="椭圆 19"/>
            <p:cNvSpPr/>
            <p:nvPr/>
          </p:nvSpPr>
          <p:spPr>
            <a:xfrm>
              <a:off x="832835" y="1289584"/>
              <a:ext cx="386366" cy="3863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544937" y="1175819"/>
              <a:ext cx="386366" cy="3863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310602" y="1670360"/>
              <a:ext cx="386366" cy="3863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192078" y="810468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139874" y="941855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549572" y="1657481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848379" y="2686941"/>
              <a:ext cx="386366" cy="3863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651273" y="2841487"/>
              <a:ext cx="386366" cy="3863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2543581" y="3431768"/>
              <a:ext cx="386366" cy="3863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206322" y="1687394"/>
              <a:ext cx="605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738644" y="2698540"/>
              <a:ext cx="605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" name="乘号 2"/>
          <p:cNvSpPr/>
          <p:nvPr/>
        </p:nvSpPr>
        <p:spPr>
          <a:xfrm>
            <a:off x="149169" y="-33700"/>
            <a:ext cx="2456432" cy="3022770"/>
          </a:xfrm>
          <a:prstGeom prst="mathMultiply">
            <a:avLst>
              <a:gd name="adj1" fmla="val 91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832835" y="146513"/>
            <a:ext cx="10515600" cy="726291"/>
          </a:xfrm>
        </p:spPr>
        <p:txBody>
          <a:bodyPr/>
          <a:lstStyle/>
          <a:p>
            <a:pPr algn="r"/>
            <a:r>
              <a:rPr lang="en-US" altLang="zh-CN" b="1" dirty="0" smtClean="0"/>
              <a:t>Global Snapshot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7688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7.40741E-7 L -0.01367 -0.418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" y="-2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941672" y="1455312"/>
          <a:ext cx="6250330" cy="5402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033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00298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1385" marR="81385" marT="40693" marB="40693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1385" marR="81385" marT="40693" marB="4069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321621" y="547352"/>
            <a:ext cx="5572962" cy="3496614"/>
            <a:chOff x="321621" y="547352"/>
            <a:chExt cx="5572962" cy="349661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621" y="547352"/>
              <a:ext cx="5572962" cy="3496614"/>
            </a:xfrm>
            <a:prstGeom prst="rect">
              <a:avLst/>
            </a:prstGeom>
          </p:spPr>
        </p:pic>
        <p:sp>
          <p:nvSpPr>
            <p:cNvPr id="6" name="椭圆 5"/>
            <p:cNvSpPr/>
            <p:nvPr/>
          </p:nvSpPr>
          <p:spPr>
            <a:xfrm>
              <a:off x="832835" y="1289584"/>
              <a:ext cx="386366" cy="3863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544937" y="1175819"/>
              <a:ext cx="386366" cy="3863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310602" y="1670360"/>
              <a:ext cx="386366" cy="3863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192078" y="810468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139874" y="941855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549572" y="1657481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848379" y="2686941"/>
              <a:ext cx="386366" cy="3863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651273" y="2841487"/>
              <a:ext cx="386366" cy="3863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543581" y="3431768"/>
              <a:ext cx="386366" cy="3863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206322" y="1687394"/>
              <a:ext cx="605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738644" y="2698540"/>
              <a:ext cx="605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21621" y="552687"/>
            <a:ext cx="5572962" cy="3496614"/>
            <a:chOff x="321621" y="547352"/>
            <a:chExt cx="5572962" cy="3496614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621" y="547352"/>
              <a:ext cx="5572962" cy="3496614"/>
            </a:xfrm>
            <a:prstGeom prst="rect">
              <a:avLst/>
            </a:prstGeom>
          </p:spPr>
        </p:pic>
        <p:sp>
          <p:nvSpPr>
            <p:cNvPr id="19" name="椭圆 18"/>
            <p:cNvSpPr/>
            <p:nvPr/>
          </p:nvSpPr>
          <p:spPr>
            <a:xfrm>
              <a:off x="832835" y="1289584"/>
              <a:ext cx="386366" cy="3863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544937" y="1175819"/>
              <a:ext cx="386366" cy="3863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310602" y="1670360"/>
              <a:ext cx="386366" cy="3863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192078" y="810468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139874" y="941855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4549572" y="1657481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848379" y="2686941"/>
              <a:ext cx="386366" cy="3863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651273" y="2841487"/>
              <a:ext cx="386366" cy="3863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543581" y="3431768"/>
              <a:ext cx="386366" cy="3863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06322" y="1687394"/>
              <a:ext cx="605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738644" y="2698540"/>
              <a:ext cx="605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832835" y="146513"/>
            <a:ext cx="10515600" cy="726291"/>
          </a:xfrm>
        </p:spPr>
        <p:txBody>
          <a:bodyPr/>
          <a:lstStyle/>
          <a:p>
            <a:pPr algn="r"/>
            <a:r>
              <a:rPr lang="en-US" altLang="zh-CN" b="1" dirty="0" smtClean="0"/>
              <a:t>Global Snapshot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3836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Global </a:t>
            </a:r>
            <a:r>
              <a:rPr lang="en-US" altLang="zh-CN" b="1" dirty="0" smtClean="0"/>
              <a:t>Snapshot’s Cons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Redundant computation: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Since </a:t>
            </a:r>
            <a:r>
              <a:rPr lang="en-US" altLang="zh-CN" dirty="0"/>
              <a:t>recovery rolls back </a:t>
            </a:r>
            <a:r>
              <a:rPr lang="en-US" altLang="zh-CN" dirty="0" smtClean="0"/>
              <a:t>the states </a:t>
            </a:r>
            <a:r>
              <a:rPr lang="en-US" altLang="zh-CN" dirty="0"/>
              <a:t>of all machines to the latest snapshot, when </a:t>
            </a:r>
            <a:r>
              <a:rPr lang="en-US" altLang="zh-CN" dirty="0" smtClean="0"/>
              <a:t>processing is </a:t>
            </a:r>
            <a:r>
              <a:rPr lang="en-US" altLang="zh-CN" dirty="0"/>
              <a:t>resumed, the computation from snapshot to the </a:t>
            </a:r>
            <a:r>
              <a:rPr lang="en-US" altLang="zh-CN" dirty="0" smtClean="0"/>
              <a:t>current state </a:t>
            </a:r>
            <a:r>
              <a:rPr lang="en-US" altLang="zh-CN" dirty="0"/>
              <a:t>is repeated for machines that did not fail</a:t>
            </a:r>
            <a:r>
              <a:rPr lang="en-US" altLang="zh-CN" dirty="0" smtClean="0"/>
              <a:t>.</a:t>
            </a:r>
          </a:p>
          <a:p>
            <a:r>
              <a:rPr lang="en-US" altLang="zh-CN" b="1" dirty="0"/>
              <a:t>Increased network bandwidth usage: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The </a:t>
            </a:r>
            <a:r>
              <a:rPr lang="en-US" altLang="zh-CN" dirty="0"/>
              <a:t>local </a:t>
            </a:r>
            <a:r>
              <a:rPr lang="en-US" altLang="zh-CN" dirty="0" smtClean="0"/>
              <a:t>snapshots are </a:t>
            </a:r>
            <a:r>
              <a:rPr lang="en-US" altLang="zh-CN" dirty="0"/>
              <a:t>saved on remote </a:t>
            </a:r>
            <a:r>
              <a:rPr lang="en-US" altLang="zh-CN" dirty="0" smtClean="0"/>
              <a:t>machines, </a:t>
            </a:r>
            <a:r>
              <a:rPr lang="en-US" altLang="zh-CN" dirty="0"/>
              <a:t>machines bulk transfer </a:t>
            </a:r>
            <a:r>
              <a:rPr lang="en-US" altLang="zh-CN" dirty="0" smtClean="0"/>
              <a:t>snapshots over </a:t>
            </a:r>
            <a:r>
              <a:rPr lang="en-US" altLang="zh-CN" dirty="0"/>
              <a:t>the network </a:t>
            </a:r>
            <a:r>
              <a:rPr lang="en-US" altLang="zh-CN" dirty="0" smtClean="0"/>
              <a:t>simultaneously stresses </a:t>
            </a:r>
            <a:r>
              <a:rPr lang="en-US" altLang="zh-CN" dirty="0"/>
              <a:t>the </a:t>
            </a:r>
            <a:r>
              <a:rPr lang="en-US" altLang="zh-CN" dirty="0" smtClean="0"/>
              <a:t>network </a:t>
            </a:r>
            <a:r>
              <a:rPr lang="en-US" altLang="zh-CN" dirty="0"/>
              <a:t>and increases peak bandwidth usage.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193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Confined Recovery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In synchronous graph processing </a:t>
            </a:r>
            <a:br>
              <a:rPr lang="en-US" altLang="zh-CN" dirty="0" smtClean="0"/>
            </a:br>
            <a:r>
              <a:rPr lang="en-US" altLang="zh-CN" dirty="0" smtClean="0"/>
              <a:t>- Zorro</a:t>
            </a:r>
            <a:br>
              <a:rPr lang="en-US" altLang="zh-CN" dirty="0" smtClean="0"/>
            </a:br>
            <a:r>
              <a:rPr lang="en-US" altLang="zh-CN" dirty="0" smtClean="0"/>
              <a:t>- </a:t>
            </a:r>
            <a:r>
              <a:rPr lang="en-US" altLang="zh-CN" dirty="0" err="1" smtClean="0"/>
              <a:t>GraphX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In asynchronous graph processing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7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PR-Semantics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/>
              <a:t>Definition 3.1. </a:t>
            </a:r>
            <a:r>
              <a:rPr lang="en-US" altLang="zh-CN" sz="2400" dirty="0"/>
              <a:t>PR-Semantics ensures that if a read of 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 performed by </a:t>
            </a:r>
            <a:r>
              <a:rPr lang="en-US" altLang="zh-CN" sz="2400" dirty="0"/>
              <a:t>a thread observes the value </a:t>
            </a:r>
            <a:r>
              <a:rPr lang="en-US" altLang="zh-CN" sz="2400" i="1" dirty="0"/>
              <a:t>v(x; </a:t>
            </a:r>
            <a:r>
              <a:rPr lang="en-US" altLang="zh-CN" sz="2400" i="1" dirty="0" err="1"/>
              <a:t>i</a:t>
            </a:r>
            <a:r>
              <a:rPr lang="en-US" altLang="zh-CN" sz="2400" i="1" dirty="0"/>
              <a:t>), </a:t>
            </a:r>
            <a:r>
              <a:rPr lang="en-US" altLang="zh-CN" sz="2400" dirty="0"/>
              <a:t>the </a:t>
            </a:r>
            <a:r>
              <a:rPr lang="en-US" altLang="zh-CN" sz="2400" dirty="0" smtClean="0"/>
              <a:t>subsequent read </a:t>
            </a:r>
            <a:r>
              <a:rPr lang="en-US" altLang="zh-CN" sz="2400" dirty="0"/>
              <a:t>of x by that </a:t>
            </a:r>
            <a:r>
              <a:rPr lang="en-US" altLang="zh-CN" sz="2400" b="1" dirty="0"/>
              <a:t>same thread</a:t>
            </a:r>
            <a:r>
              <a:rPr lang="en-US" altLang="zh-CN" sz="2400" dirty="0"/>
              <a:t> must observe value </a:t>
            </a:r>
            <a:r>
              <a:rPr lang="en-US" altLang="zh-CN" sz="2400" i="1" dirty="0"/>
              <a:t>v(x; j) </a:t>
            </a:r>
            <a:r>
              <a:rPr lang="en-US" altLang="zh-CN" sz="2400" dirty="0" smtClean="0"/>
              <a:t>such that </a:t>
            </a:r>
            <a:r>
              <a:rPr lang="en-US" altLang="zh-CN" sz="2400" dirty="0"/>
              <a:t>it either satisfies </a:t>
            </a:r>
            <a:r>
              <a:rPr lang="en-US" altLang="zh-CN" sz="2400" b="1" dirty="0"/>
              <a:t>[V-SAM] </a:t>
            </a:r>
            <a:r>
              <a:rPr lang="en-US" altLang="zh-CN" sz="2400" dirty="0"/>
              <a:t>or </a:t>
            </a:r>
            <a:r>
              <a:rPr lang="en-US" altLang="zh-CN" sz="2400" b="1" dirty="0"/>
              <a:t>[V-FUT] </a:t>
            </a:r>
            <a:r>
              <a:rPr lang="en-US" altLang="zh-CN" sz="2400" dirty="0"/>
              <a:t>as given below:</a:t>
            </a:r>
          </a:p>
          <a:p>
            <a:pPr lvl="1"/>
            <a:r>
              <a:rPr lang="en-US" altLang="zh-CN" sz="2000" b="1" dirty="0"/>
              <a:t>[V-SAM]: </a:t>
            </a:r>
            <a:r>
              <a:rPr lang="en-US" altLang="zh-CN" i="1" dirty="0"/>
              <a:t>j = </a:t>
            </a:r>
            <a:r>
              <a:rPr lang="en-US" altLang="zh-CN" i="1" dirty="0" err="1"/>
              <a:t>i</a:t>
            </a:r>
            <a:r>
              <a:rPr lang="en-US" altLang="zh-CN" dirty="0"/>
              <a:t>, that is, the same value is observed; or</a:t>
            </a:r>
          </a:p>
          <a:p>
            <a:pPr lvl="1"/>
            <a:r>
              <a:rPr lang="en-US" altLang="zh-CN" sz="2000" b="1" dirty="0"/>
              <a:t>[V-FUT]: </a:t>
            </a:r>
            <a:r>
              <a:rPr lang="en-US" altLang="zh-CN" i="1" dirty="0"/>
              <a:t>j &gt; </a:t>
            </a:r>
            <a:r>
              <a:rPr lang="en-US" altLang="zh-CN" i="1" dirty="0" err="1"/>
              <a:t>i</a:t>
            </a:r>
            <a:r>
              <a:rPr lang="en-US" altLang="zh-CN" dirty="0"/>
              <a:t>, that is, a fresher value is observed on the second read.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202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322366"/>
              </p:ext>
            </p:extLst>
          </p:nvPr>
        </p:nvGraphicFramePr>
        <p:xfrm>
          <a:off x="1273630" y="2145449"/>
          <a:ext cx="9644740" cy="371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474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964474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964474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964474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964474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964474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964474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964474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964474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964474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41241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4124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412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412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412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412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412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7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8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412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4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9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412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4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6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</a:tbl>
          </a:graphicData>
        </a:graphic>
      </p:graphicFrame>
      <p:sp>
        <p:nvSpPr>
          <p:cNvPr id="5" name="椭圆 4"/>
          <p:cNvSpPr/>
          <p:nvPr/>
        </p:nvSpPr>
        <p:spPr>
          <a:xfrm>
            <a:off x="5381897" y="3383280"/>
            <a:ext cx="483326" cy="3918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457303" y="4188823"/>
            <a:ext cx="483326" cy="3918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405052" y="4631095"/>
            <a:ext cx="483326" cy="3918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357949" y="4184468"/>
            <a:ext cx="483326" cy="3918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5" idx="3"/>
            <a:endCxn id="6" idx="6"/>
          </p:cNvCxnSpPr>
          <p:nvPr/>
        </p:nvCxnSpPr>
        <p:spPr>
          <a:xfrm flipH="1">
            <a:off x="3940629" y="3717775"/>
            <a:ext cx="1512049" cy="6669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3"/>
            <a:endCxn id="7" idx="6"/>
          </p:cNvCxnSpPr>
          <p:nvPr/>
        </p:nvCxnSpPr>
        <p:spPr>
          <a:xfrm flipH="1">
            <a:off x="3888378" y="4518963"/>
            <a:ext cx="1540352" cy="308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22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722016"/>
              </p:ext>
            </p:extLst>
          </p:nvPr>
        </p:nvGraphicFramePr>
        <p:xfrm>
          <a:off x="1273630" y="2145449"/>
          <a:ext cx="9644740" cy="3711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474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964474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964474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964474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964474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964474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964474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964474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964474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964474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41303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r>
                        <a:rPr lang="en-US" altLang="zh-CN" baseline="-25000" dirty="0" smtClean="0"/>
                        <a:t>0</a:t>
                      </a:r>
                      <a:endParaRPr lang="zh-CN" altLang="en-US" baseline="-25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baseline="-25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</a:t>
                      </a:r>
                      <a:r>
                        <a:rPr lang="en-US" altLang="zh-CN" baseline="-25000" dirty="0" smtClean="0"/>
                        <a:t>2</a:t>
                      </a:r>
                      <a:endParaRPr lang="zh-CN" altLang="en-US" baseline="-25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41303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/>
                        <a:t>Step</a:t>
                      </a:r>
                      <a:endParaRPr lang="zh-CN" altLang="en-US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/>
                        <a:t>v</a:t>
                      </a:r>
                      <a:r>
                        <a:rPr lang="en-US" altLang="zh-CN" i="1" baseline="-25000" dirty="0" smtClean="0"/>
                        <a:t>0</a:t>
                      </a:r>
                      <a:endParaRPr lang="zh-CN" altLang="en-US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 smtClean="0"/>
                        <a:t>v</a:t>
                      </a:r>
                      <a:r>
                        <a:rPr lang="en-US" altLang="zh-CN" i="1" baseline="-25000" dirty="0" smtClean="0"/>
                        <a:t>1</a:t>
                      </a:r>
                      <a:endParaRPr lang="zh-CN" altLang="en-US" i="1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 smtClean="0"/>
                        <a:t>v</a:t>
                      </a:r>
                      <a:r>
                        <a:rPr lang="en-US" altLang="zh-CN" i="1" baseline="-25000" dirty="0" smtClean="0"/>
                        <a:t>2</a:t>
                      </a:r>
                      <a:endParaRPr lang="zh-CN" altLang="en-US" i="1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/>
                        <a:t>v</a:t>
                      </a:r>
                      <a:r>
                        <a:rPr lang="en-US" altLang="zh-CN" i="1" baseline="-25000" dirty="0" smtClean="0"/>
                        <a:t>3</a:t>
                      </a:r>
                      <a:endParaRPr lang="zh-CN" altLang="en-US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 smtClean="0"/>
                        <a:t>v</a:t>
                      </a:r>
                      <a:r>
                        <a:rPr lang="en-US" altLang="zh-CN" i="1" baseline="-25000" dirty="0" smtClean="0"/>
                        <a:t>4</a:t>
                      </a:r>
                      <a:endParaRPr lang="zh-CN" altLang="en-US" i="1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 smtClean="0"/>
                        <a:t>v</a:t>
                      </a:r>
                      <a:r>
                        <a:rPr lang="en-US" altLang="zh-CN" i="1" baseline="-25000" dirty="0" smtClean="0"/>
                        <a:t>5</a:t>
                      </a:r>
                      <a:endParaRPr lang="zh-CN" altLang="en-US" i="1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 smtClean="0"/>
                        <a:t>v</a:t>
                      </a:r>
                      <a:r>
                        <a:rPr lang="en-US" altLang="zh-CN" i="1" baseline="-25000" dirty="0" smtClean="0"/>
                        <a:t>6</a:t>
                      </a:r>
                      <a:endParaRPr lang="zh-CN" altLang="en-US" i="1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/>
                        <a:t>v</a:t>
                      </a:r>
                      <a:r>
                        <a:rPr lang="en-US" altLang="zh-CN" i="1" baseline="-25000" dirty="0" smtClean="0"/>
                        <a:t>7</a:t>
                      </a:r>
                      <a:endParaRPr lang="zh-CN" altLang="en-US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 smtClean="0"/>
                        <a:t>v</a:t>
                      </a:r>
                      <a:r>
                        <a:rPr lang="en-US" altLang="zh-CN" i="1" baseline="-25000" dirty="0" smtClean="0"/>
                        <a:t>8</a:t>
                      </a:r>
                      <a:endParaRPr lang="zh-CN" altLang="en-US" i="1" baseline="-25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413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413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</a:t>
                      </a:r>
                      <a:r>
                        <a:rPr lang="en-US" altLang="zh-CN" baseline="-25000" dirty="0" smtClean="0"/>
                        <a:t>2</a:t>
                      </a:r>
                      <a:endParaRPr lang="zh-CN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413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</a:t>
                      </a:r>
                      <a:r>
                        <a:rPr lang="en-US" altLang="zh-CN" baseline="-25000" dirty="0" smtClean="0"/>
                        <a:t>3</a:t>
                      </a:r>
                      <a:endParaRPr lang="zh-CN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11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413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</a:t>
                      </a:r>
                      <a:r>
                        <a:rPr lang="en-US" altLang="zh-CN" baseline="-25000" dirty="0" smtClean="0"/>
                        <a:t>4</a:t>
                      </a:r>
                      <a:endParaRPr lang="zh-CN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11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40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</a:t>
                      </a:r>
                      <a:r>
                        <a:rPr lang="en-US" altLang="zh-CN" baseline="-25000" dirty="0" smtClean="0"/>
                        <a:t>5</a:t>
                      </a:r>
                      <a:endParaRPr lang="zh-CN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8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13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413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</a:t>
                      </a:r>
                      <a:r>
                        <a:rPr lang="en-US" altLang="zh-CN" baseline="-25000" dirty="0" smtClean="0"/>
                        <a:t>6</a:t>
                      </a:r>
                      <a:endParaRPr lang="zh-CN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413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</a:t>
                      </a:r>
                      <a:r>
                        <a:rPr lang="en-US" altLang="zh-CN" baseline="-25000" dirty="0" smtClean="0"/>
                        <a:t>7</a:t>
                      </a:r>
                      <a:endParaRPr lang="zh-CN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>
            <a:stCxn id="11" idx="2"/>
            <a:endCxn id="10" idx="6"/>
          </p:cNvCxnSpPr>
          <p:nvPr/>
        </p:nvCxnSpPr>
        <p:spPr>
          <a:xfrm flipH="1">
            <a:off x="3917259" y="4013614"/>
            <a:ext cx="2459994" cy="7880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12" idx="2"/>
          </p:cNvCxnSpPr>
          <p:nvPr/>
        </p:nvCxnSpPr>
        <p:spPr>
          <a:xfrm flipH="1">
            <a:off x="3906528" y="4365638"/>
            <a:ext cx="2470725" cy="1333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455767" y="4307983"/>
            <a:ext cx="450761" cy="3219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466498" y="4640689"/>
            <a:ext cx="450761" cy="3219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377253" y="3852628"/>
            <a:ext cx="450761" cy="3219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377253" y="4204652"/>
            <a:ext cx="450761" cy="3219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26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PR-Consistent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b="1" dirty="0" smtClean="0"/>
                  <a:t>Definition 3.2. </a:t>
                </a:r>
                <a:r>
                  <a:rPr lang="en-US" altLang="zh-CN" dirty="0" smtClean="0"/>
                  <a:t>An </a:t>
                </a:r>
                <a:r>
                  <a:rPr lang="en-US" altLang="zh-CN" dirty="0"/>
                  <a:t>execution </a:t>
                </a:r>
                <a:r>
                  <a:rPr lang="en-US" altLang="zh-CN" dirty="0" smtClean="0"/>
                  <a:t>state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 of </a:t>
                </a:r>
                <a:r>
                  <a:rPr lang="en-US" altLang="zh-CN" dirty="0"/>
                  <a:t>a graph computation is </a:t>
                </a:r>
                <a:r>
                  <a:rPr lang="en-US" altLang="zh-CN" b="1" dirty="0"/>
                  <a:t>PR-Consistent</a:t>
                </a:r>
                <a:r>
                  <a:rPr lang="en-US" altLang="zh-CN" dirty="0"/>
                  <a:t> </a:t>
                </a:r>
                <a:r>
                  <a:rPr lang="en-US" altLang="zh-CN" b="1" dirty="0"/>
                  <a:t>if it is </a:t>
                </a:r>
                <a:r>
                  <a:rPr lang="en-US" altLang="zh-CN" dirty="0"/>
                  <a:t>reached </a:t>
                </a:r>
                <a:r>
                  <a:rPr lang="en-US" altLang="zh-CN" dirty="0" smtClean="0"/>
                  <a:t>by performing </a:t>
                </a:r>
                <a:r>
                  <a:rPr lang="en-US" altLang="zh-CN" dirty="0"/>
                  <a:t>the graph computation using an </a:t>
                </a:r>
                <a:r>
                  <a:rPr lang="en-US" altLang="zh-CN" dirty="0" smtClean="0"/>
                  <a:t>asynchronous processing </a:t>
                </a:r>
                <a:r>
                  <a:rPr lang="en-US" altLang="zh-CN" dirty="0"/>
                  <a:t>model that follows the PR-Semantics.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68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2108699"/>
            <a:ext cx="5436662" cy="47270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613890" y="585990"/>
          <a:ext cx="6578110" cy="63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343452822"/>
                  </a:ext>
                </a:extLst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347730" y="3216283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75894" y="2978025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832835" y="3709974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285652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3132571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399071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537863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34745" y="598179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23247" y="6174979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55092" y="2613971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884610" y="3383708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62260" y="3831026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06608" y="515751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23623" y="5387845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832835" y="0"/>
            <a:ext cx="10515600" cy="58599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/>
              <a:t>Single Failure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8305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35488" y="673993"/>
            <a:ext cx="9090337" cy="5701048"/>
            <a:chOff x="1135488" y="673993"/>
            <a:chExt cx="9090337" cy="5701048"/>
          </a:xfrm>
        </p:grpSpPr>
        <p:sp>
          <p:nvSpPr>
            <p:cNvPr id="16" name="云形 15"/>
            <p:cNvSpPr/>
            <p:nvPr/>
          </p:nvSpPr>
          <p:spPr>
            <a:xfrm>
              <a:off x="4093335" y="3812145"/>
              <a:ext cx="3528811" cy="2562896"/>
            </a:xfrm>
            <a:prstGeom prst="cloud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云形 14"/>
            <p:cNvSpPr/>
            <p:nvPr/>
          </p:nvSpPr>
          <p:spPr>
            <a:xfrm>
              <a:off x="6697014" y="673993"/>
              <a:ext cx="3528811" cy="2562896"/>
            </a:xfrm>
            <a:prstGeom prst="cloud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云形 13"/>
            <p:cNvSpPr/>
            <p:nvPr/>
          </p:nvSpPr>
          <p:spPr>
            <a:xfrm>
              <a:off x="1135488" y="1021723"/>
              <a:ext cx="3528811" cy="2562896"/>
            </a:xfrm>
            <a:prstGeom prst="cloud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3218056" y="1762258"/>
              <a:ext cx="478181" cy="4941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V</a:t>
              </a:r>
              <a:r>
                <a:rPr lang="en-US" altLang="zh-CN" sz="1200" baseline="-25000" dirty="0" smtClean="0"/>
                <a:t>2</a:t>
              </a:r>
              <a:endParaRPr lang="zh-CN" altLang="en-US" sz="1200" baseline="-25000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2010903" y="2009318"/>
              <a:ext cx="478181" cy="4941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V</a:t>
              </a:r>
              <a:r>
                <a:rPr lang="en-US" altLang="zh-CN" sz="1200" baseline="-25000" dirty="0"/>
                <a:t>0</a:t>
              </a:r>
              <a:endParaRPr lang="zh-CN" altLang="en-US" sz="1200" baseline="-25000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2822620" y="2673438"/>
              <a:ext cx="478181" cy="4941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V</a:t>
              </a:r>
              <a:r>
                <a:rPr lang="en-US" altLang="zh-CN" sz="1200" baseline="-25000" dirty="0"/>
                <a:t>1</a:t>
              </a:r>
              <a:endParaRPr lang="zh-CN" altLang="en-US" sz="1200" baseline="-25000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9086123" y="1443360"/>
              <a:ext cx="478181" cy="49412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 dirty="0" smtClean="0"/>
                <a:t>V</a:t>
              </a:r>
              <a:r>
                <a:rPr lang="en-US" altLang="zh-CN" sz="1200" i="1" baseline="-25000" dirty="0"/>
                <a:t>4</a:t>
              </a:r>
              <a:endParaRPr lang="zh-CN" altLang="en-US" sz="1200" i="1" baseline="-25000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7575754" y="1196300"/>
              <a:ext cx="478181" cy="49412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V</a:t>
              </a:r>
              <a:r>
                <a:rPr lang="en-US" altLang="zh-CN" sz="1200" baseline="-25000" dirty="0"/>
                <a:t>3</a:t>
              </a:r>
              <a:endParaRPr lang="zh-CN" altLang="en-US" sz="1200" baseline="-25000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8123963" y="2588438"/>
              <a:ext cx="478181" cy="49412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V</a:t>
              </a:r>
              <a:r>
                <a:rPr lang="en-US" altLang="zh-CN" sz="1200" baseline="-25000" dirty="0"/>
                <a:t>5</a:t>
              </a:r>
              <a:endParaRPr lang="zh-CN" altLang="en-US" sz="1200" baseline="-25000" dirty="0"/>
            </a:p>
          </p:txBody>
        </p:sp>
        <p:sp>
          <p:nvSpPr>
            <p:cNvPr id="23" name="椭圆 22"/>
            <p:cNvSpPr/>
            <p:nvPr/>
          </p:nvSpPr>
          <p:spPr>
            <a:xfrm>
              <a:off x="6697014" y="4523377"/>
              <a:ext cx="478181" cy="49412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V</a:t>
              </a:r>
              <a:r>
                <a:rPr lang="en-US" altLang="zh-CN" sz="1200" baseline="-25000" dirty="0"/>
                <a:t>8</a:t>
              </a:r>
              <a:endParaRPr lang="zh-CN" altLang="en-US" sz="1200" baseline="-25000" dirty="0"/>
            </a:p>
          </p:txBody>
        </p:sp>
        <p:sp>
          <p:nvSpPr>
            <p:cNvPr id="24" name="椭圆 23"/>
            <p:cNvSpPr/>
            <p:nvPr/>
          </p:nvSpPr>
          <p:spPr>
            <a:xfrm>
              <a:off x="4877526" y="5435204"/>
              <a:ext cx="478181" cy="49412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V</a:t>
              </a:r>
              <a:r>
                <a:rPr lang="en-US" altLang="zh-CN" sz="1200" baseline="-25000" dirty="0"/>
                <a:t>7</a:t>
              </a:r>
              <a:endParaRPr lang="zh-CN" altLang="en-US" sz="1200" baseline="-25000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5355707" y="4276316"/>
              <a:ext cx="478181" cy="49412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V</a:t>
              </a:r>
              <a:r>
                <a:rPr lang="en-US" altLang="zh-CN" sz="1200" baseline="-25000" dirty="0"/>
                <a:t>6</a:t>
              </a:r>
              <a:endParaRPr lang="zh-CN" altLang="en-US" sz="1200" baseline="-25000" dirty="0"/>
            </a:p>
          </p:txBody>
        </p:sp>
        <p:cxnSp>
          <p:nvCxnSpPr>
            <p:cNvPr id="30" name="直接箭头连接符 29"/>
            <p:cNvCxnSpPr>
              <a:stCxn id="18" idx="7"/>
              <a:endCxn id="4" idx="2"/>
            </p:cNvCxnSpPr>
            <p:nvPr/>
          </p:nvCxnSpPr>
          <p:spPr>
            <a:xfrm flipV="1">
              <a:off x="2419056" y="2009319"/>
              <a:ext cx="799000" cy="723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8" idx="5"/>
              <a:endCxn id="19" idx="1"/>
            </p:cNvCxnSpPr>
            <p:nvPr/>
          </p:nvCxnSpPr>
          <p:spPr>
            <a:xfrm>
              <a:off x="2419056" y="2431077"/>
              <a:ext cx="473592" cy="3147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4" idx="6"/>
              <a:endCxn id="21" idx="2"/>
            </p:cNvCxnSpPr>
            <p:nvPr/>
          </p:nvCxnSpPr>
          <p:spPr>
            <a:xfrm flipV="1">
              <a:off x="3696237" y="1443361"/>
              <a:ext cx="3879517" cy="5659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19" idx="5"/>
              <a:endCxn id="25" idx="1"/>
            </p:cNvCxnSpPr>
            <p:nvPr/>
          </p:nvCxnSpPr>
          <p:spPr>
            <a:xfrm>
              <a:off x="3230773" y="3095197"/>
              <a:ext cx="2194962" cy="12534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1" idx="3"/>
              <a:endCxn id="19" idx="7"/>
            </p:cNvCxnSpPr>
            <p:nvPr/>
          </p:nvCxnSpPr>
          <p:spPr>
            <a:xfrm flipH="1">
              <a:off x="3230773" y="1618059"/>
              <a:ext cx="4415009" cy="11277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20" idx="3"/>
              <a:endCxn id="19" idx="6"/>
            </p:cNvCxnSpPr>
            <p:nvPr/>
          </p:nvCxnSpPr>
          <p:spPr>
            <a:xfrm flipH="1">
              <a:off x="3300801" y="1865119"/>
              <a:ext cx="5855350" cy="105538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21" idx="6"/>
              <a:endCxn id="20" idx="1"/>
            </p:cNvCxnSpPr>
            <p:nvPr/>
          </p:nvCxnSpPr>
          <p:spPr>
            <a:xfrm>
              <a:off x="8053935" y="1443361"/>
              <a:ext cx="1102216" cy="723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20" idx="4"/>
              <a:endCxn id="22" idx="7"/>
            </p:cNvCxnSpPr>
            <p:nvPr/>
          </p:nvCxnSpPr>
          <p:spPr>
            <a:xfrm flipH="1">
              <a:off x="8532116" y="1937481"/>
              <a:ext cx="793098" cy="7233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22" idx="1"/>
              <a:endCxn id="21" idx="4"/>
            </p:cNvCxnSpPr>
            <p:nvPr/>
          </p:nvCxnSpPr>
          <p:spPr>
            <a:xfrm flipH="1" flipV="1">
              <a:off x="7814845" y="1690421"/>
              <a:ext cx="379146" cy="9703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22" idx="2"/>
              <a:endCxn id="25" idx="7"/>
            </p:cNvCxnSpPr>
            <p:nvPr/>
          </p:nvCxnSpPr>
          <p:spPr>
            <a:xfrm flipH="1">
              <a:off x="5763860" y="2835499"/>
              <a:ext cx="2360103" cy="15131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22" idx="4"/>
              <a:endCxn id="23" idx="7"/>
            </p:cNvCxnSpPr>
            <p:nvPr/>
          </p:nvCxnSpPr>
          <p:spPr>
            <a:xfrm flipH="1">
              <a:off x="7105167" y="3082559"/>
              <a:ext cx="1257887" cy="151318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24" idx="6"/>
              <a:endCxn id="23" idx="3"/>
            </p:cNvCxnSpPr>
            <p:nvPr/>
          </p:nvCxnSpPr>
          <p:spPr>
            <a:xfrm flipV="1">
              <a:off x="5355707" y="4945136"/>
              <a:ext cx="1411335" cy="7371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25" idx="3"/>
              <a:endCxn id="24" idx="0"/>
            </p:cNvCxnSpPr>
            <p:nvPr/>
          </p:nvCxnSpPr>
          <p:spPr>
            <a:xfrm flipH="1">
              <a:off x="5116617" y="4698075"/>
              <a:ext cx="309118" cy="7371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/>
          </p:nvSpPr>
          <p:spPr>
            <a:xfrm>
              <a:off x="2755549" y="1761419"/>
              <a:ext cx="1763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1</a:t>
              </a:r>
              <a:endParaRPr lang="zh-CN" altLang="en-US" sz="1100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587847" y="2369315"/>
              <a:ext cx="543891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10</a:t>
              </a:r>
              <a:endParaRPr lang="zh-CN" altLang="en-US" sz="1100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587512" y="1385355"/>
              <a:ext cx="1763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1</a:t>
              </a:r>
              <a:endParaRPr lang="zh-CN" altLang="en-US" sz="1100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028780" y="2319554"/>
              <a:ext cx="2973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1</a:t>
              </a:r>
              <a:endParaRPr lang="zh-CN" altLang="en-US" sz="1100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5418449" y="1950875"/>
              <a:ext cx="1763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5</a:t>
              </a:r>
              <a:endParaRPr lang="zh-CN" altLang="en-US" sz="1100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8550786" y="1266021"/>
              <a:ext cx="1763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1</a:t>
              </a:r>
              <a:endParaRPr lang="zh-CN" altLang="en-US" sz="1100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8832818" y="2172065"/>
              <a:ext cx="1763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1</a:t>
              </a:r>
              <a:endParaRPr lang="zh-CN" altLang="en-US" sz="1100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8001865" y="2282935"/>
              <a:ext cx="1763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1</a:t>
              </a:r>
              <a:endParaRPr lang="zh-CN" altLang="en-US" sz="1100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7106206" y="3201138"/>
              <a:ext cx="1763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1</a:t>
              </a:r>
              <a:endParaRPr lang="zh-CN" altLang="en-US" sz="1100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7635648" y="3628391"/>
              <a:ext cx="1763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1</a:t>
              </a:r>
              <a:endParaRPr lang="zh-CN" altLang="en-US" sz="1100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061374" y="5052090"/>
              <a:ext cx="1763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1</a:t>
              </a:r>
              <a:endParaRPr lang="zh-CN" altLang="en-US" sz="1100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120293" y="4989488"/>
              <a:ext cx="1763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1</a:t>
              </a:r>
              <a:endParaRPr lang="zh-CN" altLang="en-US" sz="1100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093335" y="3526888"/>
              <a:ext cx="1763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1</a:t>
              </a:r>
              <a:endParaRPr lang="zh-CN" altLang="en-US" sz="1100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481070" y="2745800"/>
              <a:ext cx="529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C</a:t>
              </a:r>
              <a:r>
                <a:rPr lang="en-US" altLang="zh-CN" b="1" baseline="-25000" dirty="0"/>
                <a:t>0</a:t>
              </a:r>
              <a:endParaRPr lang="zh-CN" altLang="en-US" b="1" baseline="-25000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4294134" y="4832832"/>
              <a:ext cx="529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C</a:t>
              </a:r>
              <a:r>
                <a:rPr lang="en-US" altLang="zh-CN" b="1" baseline="-25000" dirty="0"/>
                <a:t>2</a:t>
              </a:r>
              <a:endParaRPr lang="zh-CN" altLang="en-US" b="1" baseline="-25000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9299387" y="825692"/>
              <a:ext cx="529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C</a:t>
              </a:r>
              <a:r>
                <a:rPr lang="en-US" altLang="zh-CN" b="1" baseline="-25000" dirty="0" smtClean="0"/>
                <a:t>1</a:t>
              </a:r>
              <a:endParaRPr lang="zh-CN" altLang="en-US" b="1" baseline="-25000" dirty="0"/>
            </a:p>
          </p:txBody>
        </p:sp>
      </p:grpSp>
      <p:sp>
        <p:nvSpPr>
          <p:cNvPr id="44" name="标题 1"/>
          <p:cNvSpPr txBox="1">
            <a:spLocks/>
          </p:cNvSpPr>
          <p:nvPr/>
        </p:nvSpPr>
        <p:spPr>
          <a:xfrm>
            <a:off x="248823" y="-10988"/>
            <a:ext cx="10515600" cy="8068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altLang="zh-CN" sz="3600" b="1" dirty="0" smtClean="0"/>
              <a:t>synchronous model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347830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2108699"/>
            <a:ext cx="5436662" cy="47270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613890" y="585990"/>
          <a:ext cx="6578110" cy="63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343452822"/>
                  </a:ext>
                </a:extLst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347730" y="3216283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75894" y="2978025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832835" y="3709974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285652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3132571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399071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537863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34745" y="598179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23247" y="6174979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55092" y="2613971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884610" y="3383708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62260" y="3831026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06608" y="515751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23623" y="5387845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云形 1"/>
          <p:cNvSpPr/>
          <p:nvPr/>
        </p:nvSpPr>
        <p:spPr>
          <a:xfrm>
            <a:off x="113443" y="2843644"/>
            <a:ext cx="2410818" cy="17051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47730" y="3246507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336138" y="3034753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93079" y="3766702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818350" y="3413932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616488" y="3874502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58734" y="3766702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直接箭头连接符 3"/>
          <p:cNvCxnSpPr>
            <a:stCxn id="23" idx="6"/>
            <a:endCxn id="24" idx="2"/>
          </p:cNvCxnSpPr>
          <p:nvPr/>
        </p:nvCxnSpPr>
        <p:spPr>
          <a:xfrm flipV="1">
            <a:off x="734096" y="3227936"/>
            <a:ext cx="602042" cy="21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3" idx="5"/>
            <a:endCxn id="28" idx="0"/>
          </p:cNvCxnSpPr>
          <p:nvPr/>
        </p:nvCxnSpPr>
        <p:spPr>
          <a:xfrm>
            <a:off x="677514" y="3576291"/>
            <a:ext cx="323773" cy="19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" idx="2"/>
          </p:cNvCxnSpPr>
          <p:nvPr/>
        </p:nvCxnSpPr>
        <p:spPr>
          <a:xfrm flipH="1">
            <a:off x="1179445" y="3607115"/>
            <a:ext cx="638905" cy="26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2"/>
          </p:cNvCxnSpPr>
          <p:nvPr/>
        </p:nvCxnSpPr>
        <p:spPr>
          <a:xfrm flipH="1" flipV="1">
            <a:off x="1179445" y="3996286"/>
            <a:ext cx="437043" cy="7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1"/>
          <p:cNvSpPr>
            <a:spLocks noGrp="1"/>
          </p:cNvSpPr>
          <p:nvPr>
            <p:ph type="title"/>
          </p:nvPr>
        </p:nvSpPr>
        <p:spPr>
          <a:xfrm>
            <a:off x="832835" y="0"/>
            <a:ext cx="10515600" cy="58599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/>
              <a:t>Single Failure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67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6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6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2108699"/>
            <a:ext cx="5436662" cy="47270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613890" y="585990"/>
          <a:ext cx="6578110" cy="63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343452822"/>
                  </a:ext>
                </a:extLst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347730" y="3216283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75894" y="2978025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832835" y="3709974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285652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3132571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399071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537863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34745" y="598179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23247" y="6174979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55092" y="2613971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884610" y="3383708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62260" y="3831026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06608" y="515751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23623" y="5387845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云形 1"/>
          <p:cNvSpPr/>
          <p:nvPr/>
        </p:nvSpPr>
        <p:spPr>
          <a:xfrm>
            <a:off x="113443" y="2843644"/>
            <a:ext cx="2410818" cy="17051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47730" y="3246507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336138" y="3034753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93079" y="3766702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818350" y="3413932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616488" y="3874502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58734" y="3766702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直接箭头连接符 3"/>
          <p:cNvCxnSpPr>
            <a:stCxn id="23" idx="6"/>
            <a:endCxn id="24" idx="2"/>
          </p:cNvCxnSpPr>
          <p:nvPr/>
        </p:nvCxnSpPr>
        <p:spPr>
          <a:xfrm flipV="1">
            <a:off x="734096" y="3227936"/>
            <a:ext cx="602042" cy="21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3" idx="5"/>
            <a:endCxn id="28" idx="0"/>
          </p:cNvCxnSpPr>
          <p:nvPr/>
        </p:nvCxnSpPr>
        <p:spPr>
          <a:xfrm>
            <a:off x="677514" y="3576291"/>
            <a:ext cx="323773" cy="19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" idx="2"/>
          </p:cNvCxnSpPr>
          <p:nvPr/>
        </p:nvCxnSpPr>
        <p:spPr>
          <a:xfrm flipH="1">
            <a:off x="1179445" y="3607115"/>
            <a:ext cx="638905" cy="26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2"/>
          </p:cNvCxnSpPr>
          <p:nvPr/>
        </p:nvCxnSpPr>
        <p:spPr>
          <a:xfrm flipH="1" flipV="1">
            <a:off x="1179445" y="3996286"/>
            <a:ext cx="437043" cy="7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1"/>
          <p:cNvSpPr>
            <a:spLocks noGrp="1"/>
          </p:cNvSpPr>
          <p:nvPr>
            <p:ph type="title"/>
          </p:nvPr>
        </p:nvSpPr>
        <p:spPr>
          <a:xfrm>
            <a:off x="832835" y="0"/>
            <a:ext cx="10515600" cy="58599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/>
              <a:t>Single Failure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6711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39 -0.13102 -0.00091 -0.26158 -0.00117 -0.39236 " pathEditMode="relative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39 -0.13102 -0.00091 -0.26158 -0.00117 -0.39236 " pathEditMode="relative" ptsTypes="AA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39 -0.13102 -0.00091 -0.26158 -0.00117 -0.39236 " pathEditMode="relative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39 -0.13102 -0.00091 -0.26158 -0.00117 -0.39236 " pathEditMode="relative" ptsTypes="AA"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39 -0.13102 -0.00091 -0.26158 -0.00117 -0.39236 " pathEditMode="relative" ptsTypes="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39 -0.13102 -0.00091 -0.26158 -0.00117 -0.39236 " pathEditMode="relative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39 -0.13102 -0.00091 -0.26158 -0.00117 -0.39236 " pathEditMode="relative" ptsTypes="AA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39 -0.13102 -0.00091 -0.26158 -0.00117 -0.39236 " pathEditMode="relative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39 -0.13102 -0.00091 -0.26158 -0.00117 -0.39236 " pathEditMode="relative" ptsTypes="AA">
                                      <p:cBhvr>
                                        <p:cTn id="2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39 -0.13102 -0.00091 -0.26158 -0.00117 -0.39236 " pathEditMode="relative" ptsTypes="AA">
                                      <p:cBhvr>
                                        <p:cTn id="2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39 -0.13102 -0.00091 -0.26158 -0.00117 -0.39236 " pathEditMode="relative" ptsTypes="AA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91188" y="163967"/>
            <a:ext cx="2410818" cy="17051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580" y="1030297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25475" y="566830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313883" y="35507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796095" y="73425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594233" y="119482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直接箭头连接符 3"/>
          <p:cNvCxnSpPr>
            <a:stCxn id="23" idx="6"/>
            <a:endCxn id="24" idx="2"/>
          </p:cNvCxnSpPr>
          <p:nvPr/>
        </p:nvCxnSpPr>
        <p:spPr>
          <a:xfrm flipV="1">
            <a:off x="711841" y="548259"/>
            <a:ext cx="602042" cy="21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" idx="2"/>
          </p:cNvCxnSpPr>
          <p:nvPr/>
        </p:nvCxnSpPr>
        <p:spPr>
          <a:xfrm flipH="1">
            <a:off x="1157190" y="927438"/>
            <a:ext cx="638905" cy="26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2"/>
          </p:cNvCxnSpPr>
          <p:nvPr/>
        </p:nvCxnSpPr>
        <p:spPr>
          <a:xfrm flipH="1" flipV="1">
            <a:off x="1157190" y="1316609"/>
            <a:ext cx="437043" cy="7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2108699"/>
            <a:ext cx="5436662" cy="47270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613890" y="585990"/>
          <a:ext cx="6578110" cy="63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343452822"/>
                  </a:ext>
                </a:extLst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364664" y="320143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92828" y="2963178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285652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3132571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399071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537863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34745" y="598179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23247" y="6174979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55092" y="2613971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901544" y="3368861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79194" y="381617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06608" y="515751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23623" y="5387845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3076" y="3699603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3192" y="3721183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直接箭头连接符 28"/>
          <p:cNvCxnSpPr>
            <a:stCxn id="23" idx="5"/>
            <a:endCxn id="28" idx="0"/>
          </p:cNvCxnSpPr>
          <p:nvPr/>
        </p:nvCxnSpPr>
        <p:spPr>
          <a:xfrm>
            <a:off x="655259" y="896614"/>
            <a:ext cx="323773" cy="19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34429" y="39803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0629" y="785016"/>
            <a:ext cx="527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10</a:t>
            </a:r>
            <a:endParaRPr lang="zh-CN" altLang="en-US" sz="1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1375104" y="767261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1219523" y="133719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832835" y="0"/>
            <a:ext cx="10515600" cy="58599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/>
              <a:t>Single Failure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9240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91188" y="163967"/>
            <a:ext cx="2410818" cy="17051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580" y="1030297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25475" y="566830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313883" y="35507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796095" y="73425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594233" y="119482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直接箭头连接符 3"/>
          <p:cNvCxnSpPr>
            <a:stCxn id="23" idx="6"/>
            <a:endCxn id="24" idx="2"/>
          </p:cNvCxnSpPr>
          <p:nvPr/>
        </p:nvCxnSpPr>
        <p:spPr>
          <a:xfrm flipV="1">
            <a:off x="711841" y="548259"/>
            <a:ext cx="602042" cy="21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" idx="2"/>
          </p:cNvCxnSpPr>
          <p:nvPr/>
        </p:nvCxnSpPr>
        <p:spPr>
          <a:xfrm flipH="1">
            <a:off x="1157190" y="927438"/>
            <a:ext cx="638905" cy="26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2"/>
          </p:cNvCxnSpPr>
          <p:nvPr/>
        </p:nvCxnSpPr>
        <p:spPr>
          <a:xfrm flipH="1" flipV="1">
            <a:off x="1157190" y="1316609"/>
            <a:ext cx="437043" cy="7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2108699"/>
            <a:ext cx="5436662" cy="47270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670041"/>
              </p:ext>
            </p:extLst>
          </p:nvPr>
        </p:nvGraphicFramePr>
        <p:xfrm>
          <a:off x="5613890" y="585990"/>
          <a:ext cx="6578110" cy="63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343452822"/>
                  </a:ext>
                </a:extLst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364664" y="320143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92828" y="2963178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285652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3132571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399071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537863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34745" y="598179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23247" y="6174979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55092" y="2613971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901544" y="3368861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79194" y="381617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06608" y="515751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23623" y="5387845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3076" y="3699603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3192" y="3721183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直接箭头连接符 28"/>
          <p:cNvCxnSpPr>
            <a:stCxn id="23" idx="5"/>
            <a:endCxn id="28" idx="0"/>
          </p:cNvCxnSpPr>
          <p:nvPr/>
        </p:nvCxnSpPr>
        <p:spPr>
          <a:xfrm>
            <a:off x="655259" y="896614"/>
            <a:ext cx="323773" cy="19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669287" y="5404879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34429" y="39803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680629" y="785016"/>
            <a:ext cx="527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10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1375104" y="767261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219523" y="133719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37" name="标题 1"/>
          <p:cNvSpPr>
            <a:spLocks noGrp="1"/>
          </p:cNvSpPr>
          <p:nvPr>
            <p:ph type="title"/>
          </p:nvPr>
        </p:nvSpPr>
        <p:spPr>
          <a:xfrm>
            <a:off x="832835" y="0"/>
            <a:ext cx="10515600" cy="58599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/>
              <a:t>Single Failure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8311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91188" y="163967"/>
            <a:ext cx="2410818" cy="17051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580" y="1030297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25475" y="566830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313883" y="35507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796095" y="73425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594233" y="119482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直接箭头连接符 3"/>
          <p:cNvCxnSpPr>
            <a:stCxn id="23" idx="6"/>
            <a:endCxn id="24" idx="2"/>
          </p:cNvCxnSpPr>
          <p:nvPr/>
        </p:nvCxnSpPr>
        <p:spPr>
          <a:xfrm flipV="1">
            <a:off x="711841" y="548259"/>
            <a:ext cx="602042" cy="21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" idx="2"/>
          </p:cNvCxnSpPr>
          <p:nvPr/>
        </p:nvCxnSpPr>
        <p:spPr>
          <a:xfrm flipH="1">
            <a:off x="1157190" y="927438"/>
            <a:ext cx="638905" cy="26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2"/>
          </p:cNvCxnSpPr>
          <p:nvPr/>
        </p:nvCxnSpPr>
        <p:spPr>
          <a:xfrm flipH="1" flipV="1">
            <a:off x="1157190" y="1316609"/>
            <a:ext cx="437043" cy="7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2108699"/>
            <a:ext cx="5436662" cy="47270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716121"/>
              </p:ext>
            </p:extLst>
          </p:nvPr>
        </p:nvGraphicFramePr>
        <p:xfrm>
          <a:off x="5613890" y="585990"/>
          <a:ext cx="6578110" cy="63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343452822"/>
                  </a:ext>
                </a:extLst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364664" y="320143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92828" y="2963178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285652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3132571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399071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537863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34745" y="598179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23247" y="6174979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55092" y="2613971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901544" y="3368861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79194" y="381617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06608" y="515751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23623" y="5387845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3076" y="3699603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3192" y="3721183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直接箭头连接符 28"/>
          <p:cNvCxnSpPr>
            <a:stCxn id="23" idx="5"/>
            <a:endCxn id="28" idx="0"/>
          </p:cNvCxnSpPr>
          <p:nvPr/>
        </p:nvCxnSpPr>
        <p:spPr>
          <a:xfrm>
            <a:off x="655259" y="896614"/>
            <a:ext cx="323773" cy="19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669287" y="5404879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205908" y="5374307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34429" y="39803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680629" y="785016"/>
            <a:ext cx="527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10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375104" y="767261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219523" y="133719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xfrm>
            <a:off x="832835" y="0"/>
            <a:ext cx="10515600" cy="58599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/>
              <a:t>Single Failure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0985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91188" y="163967"/>
            <a:ext cx="2410818" cy="17051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580" y="1030297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25475" y="566830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313883" y="35507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796095" y="73425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594233" y="119482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直接箭头连接符 3"/>
          <p:cNvCxnSpPr>
            <a:stCxn id="23" idx="6"/>
            <a:endCxn id="24" idx="2"/>
          </p:cNvCxnSpPr>
          <p:nvPr/>
        </p:nvCxnSpPr>
        <p:spPr>
          <a:xfrm flipV="1">
            <a:off x="711841" y="548259"/>
            <a:ext cx="602042" cy="21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" idx="2"/>
          </p:cNvCxnSpPr>
          <p:nvPr/>
        </p:nvCxnSpPr>
        <p:spPr>
          <a:xfrm flipH="1">
            <a:off x="1157190" y="927438"/>
            <a:ext cx="638905" cy="26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2"/>
          </p:cNvCxnSpPr>
          <p:nvPr/>
        </p:nvCxnSpPr>
        <p:spPr>
          <a:xfrm flipH="1" flipV="1">
            <a:off x="1157190" y="1316609"/>
            <a:ext cx="437043" cy="7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2108699"/>
            <a:ext cx="5436662" cy="47270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840144"/>
              </p:ext>
            </p:extLst>
          </p:nvPr>
        </p:nvGraphicFramePr>
        <p:xfrm>
          <a:off x="5613890" y="585990"/>
          <a:ext cx="6578110" cy="63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343452822"/>
                  </a:ext>
                </a:extLst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364664" y="320143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92828" y="2963178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285652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3132571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399071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537863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34745" y="598179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23247" y="6174979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55092" y="2613971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901544" y="3368861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79194" y="381617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06608" y="515751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23623" y="5387845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3076" y="3699603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3192" y="3721183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直接箭头连接符 28"/>
          <p:cNvCxnSpPr>
            <a:stCxn id="23" idx="5"/>
            <a:endCxn id="28" idx="0"/>
          </p:cNvCxnSpPr>
          <p:nvPr/>
        </p:nvCxnSpPr>
        <p:spPr>
          <a:xfrm>
            <a:off x="655259" y="896614"/>
            <a:ext cx="323773" cy="19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669287" y="5404879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205908" y="5374307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乘号 2"/>
          <p:cNvSpPr/>
          <p:nvPr/>
        </p:nvSpPr>
        <p:spPr>
          <a:xfrm>
            <a:off x="-63973" y="2139874"/>
            <a:ext cx="2578574" cy="3047587"/>
          </a:xfrm>
          <a:prstGeom prst="mathMultiply">
            <a:avLst>
              <a:gd name="adj1" fmla="val 1758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834429" y="39803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680629" y="785016"/>
            <a:ext cx="527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10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375104" y="767261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219523" y="133719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xfrm>
            <a:off x="832835" y="0"/>
            <a:ext cx="10515600" cy="58599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/>
              <a:t>Single Failure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313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91188" y="163967"/>
            <a:ext cx="2410818" cy="17051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580" y="1030297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25475" y="566830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313883" y="35507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796095" y="73425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594233" y="119482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直接箭头连接符 3"/>
          <p:cNvCxnSpPr>
            <a:stCxn id="23" idx="6"/>
            <a:endCxn id="24" idx="2"/>
          </p:cNvCxnSpPr>
          <p:nvPr/>
        </p:nvCxnSpPr>
        <p:spPr>
          <a:xfrm flipV="1">
            <a:off x="711841" y="548259"/>
            <a:ext cx="602042" cy="21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" idx="2"/>
          </p:cNvCxnSpPr>
          <p:nvPr/>
        </p:nvCxnSpPr>
        <p:spPr>
          <a:xfrm flipH="1">
            <a:off x="1157190" y="927438"/>
            <a:ext cx="638905" cy="26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2"/>
          </p:cNvCxnSpPr>
          <p:nvPr/>
        </p:nvCxnSpPr>
        <p:spPr>
          <a:xfrm flipH="1" flipV="1">
            <a:off x="1157190" y="1316609"/>
            <a:ext cx="437043" cy="7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2108699"/>
            <a:ext cx="5436662" cy="47270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086468"/>
              </p:ext>
            </p:extLst>
          </p:nvPr>
        </p:nvGraphicFramePr>
        <p:xfrm>
          <a:off x="5613890" y="585990"/>
          <a:ext cx="6578110" cy="63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>
                          <a:solidFill>
                            <a:srgbClr val="FF0000"/>
                          </a:solidFill>
                        </a:rPr>
                        <a:t>∞</a:t>
                      </a:r>
                      <a:endParaRPr lang="zh-CN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>
                          <a:solidFill>
                            <a:srgbClr val="FF0000"/>
                          </a:solidFill>
                        </a:rPr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343452822"/>
                  </a:ext>
                </a:extLst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364664" y="320143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92828" y="2963178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285652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3132571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399071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537863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34745" y="598179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23247" y="6174979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55092" y="2613971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901544" y="3368861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79194" y="381617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06608" y="515751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23623" y="5387845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3076" y="3699603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3192" y="3721183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直接箭头连接符 28"/>
          <p:cNvCxnSpPr>
            <a:stCxn id="23" idx="5"/>
            <a:endCxn id="28" idx="0"/>
          </p:cNvCxnSpPr>
          <p:nvPr/>
        </p:nvCxnSpPr>
        <p:spPr>
          <a:xfrm>
            <a:off x="655259" y="896614"/>
            <a:ext cx="323773" cy="19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669287" y="5404879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205908" y="5374307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乘号 2"/>
          <p:cNvSpPr/>
          <p:nvPr/>
        </p:nvSpPr>
        <p:spPr>
          <a:xfrm>
            <a:off x="-63973" y="2139874"/>
            <a:ext cx="2578574" cy="3047587"/>
          </a:xfrm>
          <a:prstGeom prst="mathMultiply">
            <a:avLst>
              <a:gd name="adj1" fmla="val 1758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9" idx="4"/>
            <a:endCxn id="30" idx="0"/>
          </p:cNvCxnSpPr>
          <p:nvPr/>
        </p:nvCxnSpPr>
        <p:spPr>
          <a:xfrm>
            <a:off x="1003763" y="1416663"/>
            <a:ext cx="908077" cy="3988216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7" idx="1"/>
            <a:endCxn id="24" idx="5"/>
          </p:cNvCxnSpPr>
          <p:nvPr/>
        </p:nvCxnSpPr>
        <p:spPr>
          <a:xfrm flipH="1" flipV="1">
            <a:off x="1643667" y="684860"/>
            <a:ext cx="1468007" cy="1985693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6" idx="5"/>
            <a:endCxn id="10" idx="0"/>
          </p:cNvCxnSpPr>
          <p:nvPr/>
        </p:nvCxnSpPr>
        <p:spPr>
          <a:xfrm>
            <a:off x="2125879" y="1064039"/>
            <a:ext cx="2233621" cy="1792484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7" idx="5"/>
            <a:endCxn id="11" idx="7"/>
          </p:cNvCxnSpPr>
          <p:nvPr/>
        </p:nvCxnSpPr>
        <p:spPr>
          <a:xfrm>
            <a:off x="1924017" y="1524609"/>
            <a:ext cx="3401471" cy="1664544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834429" y="39803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680629" y="785016"/>
            <a:ext cx="527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10</a:t>
            </a:r>
            <a:endParaRPr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1375104" y="767261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1219523" y="133719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42" name="标题 1"/>
          <p:cNvSpPr>
            <a:spLocks noGrp="1"/>
          </p:cNvSpPr>
          <p:nvPr>
            <p:ph type="title"/>
          </p:nvPr>
        </p:nvSpPr>
        <p:spPr>
          <a:xfrm>
            <a:off x="832835" y="0"/>
            <a:ext cx="10515600" cy="58599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/>
              <a:t>Single Failure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597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91188" y="163967"/>
            <a:ext cx="2410818" cy="17051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580" y="1030297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25475" y="566830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313883" y="35507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796095" y="73425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594233" y="119482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直接箭头连接符 3"/>
          <p:cNvCxnSpPr>
            <a:stCxn id="23" idx="6"/>
            <a:endCxn id="24" idx="2"/>
          </p:cNvCxnSpPr>
          <p:nvPr/>
        </p:nvCxnSpPr>
        <p:spPr>
          <a:xfrm flipV="1">
            <a:off x="711841" y="548259"/>
            <a:ext cx="602042" cy="21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" idx="2"/>
          </p:cNvCxnSpPr>
          <p:nvPr/>
        </p:nvCxnSpPr>
        <p:spPr>
          <a:xfrm flipH="1">
            <a:off x="1157190" y="927438"/>
            <a:ext cx="638905" cy="26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2"/>
          </p:cNvCxnSpPr>
          <p:nvPr/>
        </p:nvCxnSpPr>
        <p:spPr>
          <a:xfrm flipH="1" flipV="1">
            <a:off x="1157190" y="1316609"/>
            <a:ext cx="437043" cy="7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2108699"/>
            <a:ext cx="5436662" cy="47270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261530"/>
              </p:ext>
            </p:extLst>
          </p:nvPr>
        </p:nvGraphicFramePr>
        <p:xfrm>
          <a:off x="5613890" y="585990"/>
          <a:ext cx="6578110" cy="63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>
                          <a:solidFill>
                            <a:srgbClr val="FF0000"/>
                          </a:solidFill>
                        </a:rPr>
                        <a:t>∞</a:t>
                      </a:r>
                      <a:endParaRPr lang="zh-CN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>
                          <a:solidFill>
                            <a:srgbClr val="FF0000"/>
                          </a:solidFill>
                        </a:rPr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343452822"/>
                  </a:ext>
                </a:extLst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364664" y="320143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92828" y="2963178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285652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3132571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399071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537863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34745" y="598179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23247" y="6174979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55092" y="2613971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901544" y="3368861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79194" y="381617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06608" y="515751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23623" y="5387845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3076" y="3699603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3192" y="3721183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直接箭头连接符 28"/>
          <p:cNvCxnSpPr>
            <a:stCxn id="23" idx="5"/>
            <a:endCxn id="28" idx="0"/>
          </p:cNvCxnSpPr>
          <p:nvPr/>
        </p:nvCxnSpPr>
        <p:spPr>
          <a:xfrm>
            <a:off x="655259" y="896614"/>
            <a:ext cx="323773" cy="19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669287" y="5404879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205908" y="5374307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乘号 2"/>
          <p:cNvSpPr/>
          <p:nvPr/>
        </p:nvSpPr>
        <p:spPr>
          <a:xfrm>
            <a:off x="-63973" y="2139874"/>
            <a:ext cx="2578574" cy="3047587"/>
          </a:xfrm>
          <a:prstGeom prst="mathMultiply">
            <a:avLst>
              <a:gd name="adj1" fmla="val 1758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9" idx="4"/>
            <a:endCxn id="30" idx="0"/>
          </p:cNvCxnSpPr>
          <p:nvPr/>
        </p:nvCxnSpPr>
        <p:spPr>
          <a:xfrm>
            <a:off x="1003763" y="1416663"/>
            <a:ext cx="908077" cy="3988216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7" idx="1"/>
            <a:endCxn id="24" idx="5"/>
          </p:cNvCxnSpPr>
          <p:nvPr/>
        </p:nvCxnSpPr>
        <p:spPr>
          <a:xfrm flipH="1" flipV="1">
            <a:off x="1643667" y="684860"/>
            <a:ext cx="1468007" cy="1985693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6" idx="5"/>
            <a:endCxn id="10" idx="0"/>
          </p:cNvCxnSpPr>
          <p:nvPr/>
        </p:nvCxnSpPr>
        <p:spPr>
          <a:xfrm>
            <a:off x="2125879" y="1064039"/>
            <a:ext cx="2233621" cy="1792484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7" idx="5"/>
            <a:endCxn id="11" idx="7"/>
          </p:cNvCxnSpPr>
          <p:nvPr/>
        </p:nvCxnSpPr>
        <p:spPr>
          <a:xfrm>
            <a:off x="1924017" y="1524609"/>
            <a:ext cx="3401471" cy="1664544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834429" y="39803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680629" y="785016"/>
            <a:ext cx="527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10</a:t>
            </a:r>
            <a:endParaRPr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1375104" y="767261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1219523" y="133719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42" name="椭圆 41"/>
          <p:cNvSpPr/>
          <p:nvPr/>
        </p:nvSpPr>
        <p:spPr>
          <a:xfrm>
            <a:off x="8397025" y="3721183"/>
            <a:ext cx="373488" cy="3863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716861" y="1851121"/>
            <a:ext cx="373488" cy="3863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384147" y="3136121"/>
            <a:ext cx="373488" cy="3863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7716862" y="2477370"/>
            <a:ext cx="373488" cy="3863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>
            <a:stCxn id="43" idx="5"/>
            <a:endCxn id="42" idx="1"/>
          </p:cNvCxnSpPr>
          <p:nvPr/>
        </p:nvCxnSpPr>
        <p:spPr>
          <a:xfrm>
            <a:off x="8035653" y="2180905"/>
            <a:ext cx="416068" cy="15968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5" idx="5"/>
            <a:endCxn id="44" idx="1"/>
          </p:cNvCxnSpPr>
          <p:nvPr/>
        </p:nvCxnSpPr>
        <p:spPr>
          <a:xfrm>
            <a:off x="8035654" y="2807154"/>
            <a:ext cx="403189" cy="3855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标题 1"/>
          <p:cNvSpPr>
            <a:spLocks noGrp="1"/>
          </p:cNvSpPr>
          <p:nvPr>
            <p:ph type="title"/>
          </p:nvPr>
        </p:nvSpPr>
        <p:spPr>
          <a:xfrm>
            <a:off x="832835" y="0"/>
            <a:ext cx="10515600" cy="58599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/>
              <a:t>Single Failure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8856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91188" y="163967"/>
            <a:ext cx="2410818" cy="17051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580" y="1030297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25475" y="566830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313883" y="35507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796095" y="73425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594233" y="119482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直接箭头连接符 3"/>
          <p:cNvCxnSpPr>
            <a:stCxn id="23" idx="6"/>
            <a:endCxn id="24" idx="2"/>
          </p:cNvCxnSpPr>
          <p:nvPr/>
        </p:nvCxnSpPr>
        <p:spPr>
          <a:xfrm flipV="1">
            <a:off x="711841" y="548259"/>
            <a:ext cx="602042" cy="21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" idx="2"/>
          </p:cNvCxnSpPr>
          <p:nvPr/>
        </p:nvCxnSpPr>
        <p:spPr>
          <a:xfrm flipH="1">
            <a:off x="1157190" y="927438"/>
            <a:ext cx="638905" cy="26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2"/>
          </p:cNvCxnSpPr>
          <p:nvPr/>
        </p:nvCxnSpPr>
        <p:spPr>
          <a:xfrm flipH="1" flipV="1">
            <a:off x="1157190" y="1316609"/>
            <a:ext cx="437043" cy="7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2108699"/>
            <a:ext cx="5436662" cy="47270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236849"/>
              </p:ext>
            </p:extLst>
          </p:nvPr>
        </p:nvGraphicFramePr>
        <p:xfrm>
          <a:off x="5613890" y="585990"/>
          <a:ext cx="6578110" cy="63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>
                          <a:solidFill>
                            <a:srgbClr val="FF0000"/>
                          </a:solidFill>
                        </a:rPr>
                        <a:t>∞</a:t>
                      </a:r>
                      <a:endParaRPr lang="zh-CN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>
                          <a:solidFill>
                            <a:srgbClr val="FF0000"/>
                          </a:solidFill>
                        </a:rPr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343452822"/>
                  </a:ext>
                </a:extLst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364664" y="320143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92828" y="2963178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285652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3132571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399071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537863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34745" y="598179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23247" y="6174979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55092" y="2613971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901544" y="3368861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79194" y="381617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06608" y="515751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23623" y="5387845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3076" y="3699603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3192" y="3721183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直接箭头连接符 28"/>
          <p:cNvCxnSpPr>
            <a:stCxn id="23" idx="5"/>
            <a:endCxn id="28" idx="0"/>
          </p:cNvCxnSpPr>
          <p:nvPr/>
        </p:nvCxnSpPr>
        <p:spPr>
          <a:xfrm>
            <a:off x="655259" y="896614"/>
            <a:ext cx="323773" cy="19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669287" y="5404879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205908" y="5374307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乘号 2"/>
          <p:cNvSpPr/>
          <p:nvPr/>
        </p:nvSpPr>
        <p:spPr>
          <a:xfrm>
            <a:off x="-63973" y="2139874"/>
            <a:ext cx="2578574" cy="3047587"/>
          </a:xfrm>
          <a:prstGeom prst="mathMultiply">
            <a:avLst>
              <a:gd name="adj1" fmla="val 1758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9" idx="4"/>
            <a:endCxn id="30" idx="0"/>
          </p:cNvCxnSpPr>
          <p:nvPr/>
        </p:nvCxnSpPr>
        <p:spPr>
          <a:xfrm>
            <a:off x="1003763" y="1416663"/>
            <a:ext cx="908077" cy="3988216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7" idx="1"/>
            <a:endCxn id="24" idx="5"/>
          </p:cNvCxnSpPr>
          <p:nvPr/>
        </p:nvCxnSpPr>
        <p:spPr>
          <a:xfrm flipH="1" flipV="1">
            <a:off x="1643667" y="684860"/>
            <a:ext cx="1468007" cy="1985693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6" idx="5"/>
            <a:endCxn id="10" idx="0"/>
          </p:cNvCxnSpPr>
          <p:nvPr/>
        </p:nvCxnSpPr>
        <p:spPr>
          <a:xfrm>
            <a:off x="2125879" y="1064039"/>
            <a:ext cx="2233621" cy="1792484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7" idx="5"/>
            <a:endCxn id="11" idx="7"/>
          </p:cNvCxnSpPr>
          <p:nvPr/>
        </p:nvCxnSpPr>
        <p:spPr>
          <a:xfrm>
            <a:off x="1924017" y="1524609"/>
            <a:ext cx="3401471" cy="1664544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线形标注 2 33"/>
          <p:cNvSpPr/>
          <p:nvPr/>
        </p:nvSpPr>
        <p:spPr>
          <a:xfrm>
            <a:off x="3784381" y="302088"/>
            <a:ext cx="1753015" cy="103293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0761"/>
              <a:gd name="adj6" fmla="val -2701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直接将快照中的值拿来用，违背了</a:t>
            </a:r>
            <a:r>
              <a:rPr lang="en-US" altLang="zh-CN" dirty="0" smtClean="0">
                <a:solidFill>
                  <a:schemeClr val="tx1"/>
                </a:solidFill>
              </a:rPr>
              <a:t>PR-Semantics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855394" y="2312003"/>
            <a:ext cx="856777" cy="78456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834429" y="39803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80629" y="785016"/>
            <a:ext cx="527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10</a:t>
            </a:r>
            <a:endParaRPr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1375104" y="767261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1219523" y="133719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43" name="椭圆 42"/>
          <p:cNvSpPr/>
          <p:nvPr/>
        </p:nvSpPr>
        <p:spPr>
          <a:xfrm>
            <a:off x="8397025" y="3721183"/>
            <a:ext cx="373488" cy="3863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7716861" y="1851121"/>
            <a:ext cx="373488" cy="3863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8384147" y="3136121"/>
            <a:ext cx="373488" cy="3863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7716862" y="2477370"/>
            <a:ext cx="373488" cy="3863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/>
          <p:cNvCxnSpPr>
            <a:stCxn id="44" idx="5"/>
            <a:endCxn id="43" idx="1"/>
          </p:cNvCxnSpPr>
          <p:nvPr/>
        </p:nvCxnSpPr>
        <p:spPr>
          <a:xfrm>
            <a:off x="8035653" y="2180905"/>
            <a:ext cx="416068" cy="15968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6" idx="5"/>
            <a:endCxn id="45" idx="1"/>
          </p:cNvCxnSpPr>
          <p:nvPr/>
        </p:nvCxnSpPr>
        <p:spPr>
          <a:xfrm>
            <a:off x="8035654" y="2807154"/>
            <a:ext cx="403189" cy="3855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标题 1"/>
          <p:cNvSpPr>
            <a:spLocks noGrp="1"/>
          </p:cNvSpPr>
          <p:nvPr>
            <p:ph type="title"/>
          </p:nvPr>
        </p:nvSpPr>
        <p:spPr>
          <a:xfrm>
            <a:off x="832835" y="0"/>
            <a:ext cx="10515600" cy="58599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/>
              <a:t>Single Failure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1882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58" y="1419369"/>
            <a:ext cx="8483484" cy="4542696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2835" y="0"/>
            <a:ext cx="10515600" cy="58599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/>
              <a:t>Single Failure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1865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21" y="547352"/>
            <a:ext cx="5572962" cy="3496614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066132"/>
              </p:ext>
            </p:extLst>
          </p:nvPr>
        </p:nvGraphicFramePr>
        <p:xfrm>
          <a:off x="5941672" y="1455312"/>
          <a:ext cx="6250330" cy="5402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033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00298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1385" marR="81385" marT="40693" marB="40693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1385" marR="81385" marT="40693" marB="4069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1385" marR="81385" marT="40693" marB="4069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1385" marR="81385" marT="40693" marB="4069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1385" marR="81385" marT="40693" marB="4069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1385" marR="81385" marT="40693" marB="4069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1385" marR="81385" marT="40693" marB="4069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1385" marR="81385" marT="40693" marB="4069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1385" marR="81385" marT="40693" marB="4069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1385" marR="81385" marT="40693" marB="4069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1385" marR="81385" marT="40693" marB="40693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</a:tbl>
          </a:graphicData>
        </a:graphic>
      </p:graphicFrame>
      <p:sp>
        <p:nvSpPr>
          <p:cNvPr id="6" name="椭圆 5"/>
          <p:cNvSpPr/>
          <p:nvPr/>
        </p:nvSpPr>
        <p:spPr>
          <a:xfrm>
            <a:off x="832835" y="1289584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椭圆 6"/>
          <p:cNvSpPr/>
          <p:nvPr/>
        </p:nvSpPr>
        <p:spPr>
          <a:xfrm>
            <a:off x="1544937" y="1175819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10602" y="1670360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4192078" y="810468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139874" y="941855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549572" y="1657481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848379" y="2686941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651273" y="284148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543581" y="3431768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248823" y="-10988"/>
            <a:ext cx="10515600" cy="8068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altLang="zh-CN" sz="3600" b="1" dirty="0" smtClean="0"/>
              <a:t>synchronous model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303651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91188" y="163967"/>
            <a:ext cx="2410818" cy="17051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580" y="1030297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25475" y="566830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313883" y="35507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796095" y="73425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594233" y="119482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直接箭头连接符 3"/>
          <p:cNvCxnSpPr>
            <a:stCxn id="23" idx="6"/>
            <a:endCxn id="24" idx="2"/>
          </p:cNvCxnSpPr>
          <p:nvPr/>
        </p:nvCxnSpPr>
        <p:spPr>
          <a:xfrm flipV="1">
            <a:off x="711841" y="548259"/>
            <a:ext cx="602042" cy="21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" idx="2"/>
          </p:cNvCxnSpPr>
          <p:nvPr/>
        </p:nvCxnSpPr>
        <p:spPr>
          <a:xfrm flipH="1">
            <a:off x="1157190" y="927438"/>
            <a:ext cx="638905" cy="26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2"/>
          </p:cNvCxnSpPr>
          <p:nvPr/>
        </p:nvCxnSpPr>
        <p:spPr>
          <a:xfrm flipH="1" flipV="1">
            <a:off x="1157190" y="1316609"/>
            <a:ext cx="437043" cy="7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2108699"/>
            <a:ext cx="5436662" cy="47270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071911"/>
              </p:ext>
            </p:extLst>
          </p:nvPr>
        </p:nvGraphicFramePr>
        <p:xfrm>
          <a:off x="5613890" y="585990"/>
          <a:ext cx="6578110" cy="63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>
                          <a:solidFill>
                            <a:srgbClr val="FF0000"/>
                          </a:solidFill>
                        </a:rPr>
                        <a:t>∞</a:t>
                      </a:r>
                      <a:endParaRPr lang="zh-CN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>
                          <a:solidFill>
                            <a:srgbClr val="FF0000"/>
                          </a:solidFill>
                        </a:rPr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343452822"/>
                  </a:ext>
                </a:extLst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364664" y="320143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92828" y="2963178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285652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3132571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399071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537863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34745" y="598179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23247" y="6174979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55092" y="2613971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901544" y="3368861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79194" y="381617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06608" y="515751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23623" y="5387845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3076" y="3699603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3192" y="3721183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直接箭头连接符 28"/>
          <p:cNvCxnSpPr>
            <a:stCxn id="23" idx="5"/>
            <a:endCxn id="28" idx="0"/>
          </p:cNvCxnSpPr>
          <p:nvPr/>
        </p:nvCxnSpPr>
        <p:spPr>
          <a:xfrm>
            <a:off x="655259" y="896614"/>
            <a:ext cx="323773" cy="19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669287" y="5404879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205908" y="5374307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乘号 2"/>
          <p:cNvSpPr/>
          <p:nvPr/>
        </p:nvSpPr>
        <p:spPr>
          <a:xfrm>
            <a:off x="-63973" y="2139874"/>
            <a:ext cx="2578574" cy="3047587"/>
          </a:xfrm>
          <a:prstGeom prst="mathMultiply">
            <a:avLst>
              <a:gd name="adj1" fmla="val 1758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9" idx="4"/>
            <a:endCxn id="30" idx="0"/>
          </p:cNvCxnSpPr>
          <p:nvPr/>
        </p:nvCxnSpPr>
        <p:spPr>
          <a:xfrm>
            <a:off x="1003763" y="1416663"/>
            <a:ext cx="908077" cy="3988216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7" idx="1"/>
            <a:endCxn id="24" idx="5"/>
          </p:cNvCxnSpPr>
          <p:nvPr/>
        </p:nvCxnSpPr>
        <p:spPr>
          <a:xfrm flipH="1" flipV="1">
            <a:off x="1643667" y="684860"/>
            <a:ext cx="1468007" cy="1985693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6" idx="5"/>
            <a:endCxn id="10" idx="0"/>
          </p:cNvCxnSpPr>
          <p:nvPr/>
        </p:nvCxnSpPr>
        <p:spPr>
          <a:xfrm>
            <a:off x="2125879" y="1064039"/>
            <a:ext cx="2233621" cy="1792484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7" idx="5"/>
            <a:endCxn id="11" idx="7"/>
          </p:cNvCxnSpPr>
          <p:nvPr/>
        </p:nvCxnSpPr>
        <p:spPr>
          <a:xfrm>
            <a:off x="1924017" y="1524609"/>
            <a:ext cx="3401471" cy="1664544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834429" y="39803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680629" y="785016"/>
            <a:ext cx="527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10</a:t>
            </a:r>
            <a:endParaRPr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1375104" y="767261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1219523" y="133719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42" name="标题 1"/>
          <p:cNvSpPr>
            <a:spLocks noGrp="1"/>
          </p:cNvSpPr>
          <p:nvPr>
            <p:ph type="title"/>
          </p:nvPr>
        </p:nvSpPr>
        <p:spPr>
          <a:xfrm>
            <a:off x="832835" y="0"/>
            <a:ext cx="10515600" cy="58599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/>
              <a:t>Single Failure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8181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91188" y="163967"/>
            <a:ext cx="2410818" cy="17051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580" y="1030297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25475" y="566830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313883" y="35507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796095" y="73425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594233" y="119482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直接箭头连接符 3"/>
          <p:cNvCxnSpPr>
            <a:stCxn id="23" idx="6"/>
            <a:endCxn id="24" idx="2"/>
          </p:cNvCxnSpPr>
          <p:nvPr/>
        </p:nvCxnSpPr>
        <p:spPr>
          <a:xfrm flipV="1">
            <a:off x="711841" y="548259"/>
            <a:ext cx="602042" cy="21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" idx="2"/>
          </p:cNvCxnSpPr>
          <p:nvPr/>
        </p:nvCxnSpPr>
        <p:spPr>
          <a:xfrm flipH="1">
            <a:off x="1157190" y="927438"/>
            <a:ext cx="638905" cy="26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2"/>
          </p:cNvCxnSpPr>
          <p:nvPr/>
        </p:nvCxnSpPr>
        <p:spPr>
          <a:xfrm flipH="1" flipV="1">
            <a:off x="1157190" y="1316609"/>
            <a:ext cx="437043" cy="7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2108699"/>
            <a:ext cx="5436662" cy="47270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730152"/>
              </p:ext>
            </p:extLst>
          </p:nvPr>
        </p:nvGraphicFramePr>
        <p:xfrm>
          <a:off x="5613890" y="585990"/>
          <a:ext cx="6578110" cy="63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>
                          <a:solidFill>
                            <a:srgbClr val="FF0000"/>
                          </a:solidFill>
                        </a:rPr>
                        <a:t>∞</a:t>
                      </a:r>
                      <a:endParaRPr lang="zh-CN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>
                          <a:solidFill>
                            <a:srgbClr val="FF0000"/>
                          </a:solidFill>
                        </a:rPr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343452822"/>
                  </a:ext>
                </a:extLst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364664" y="320143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92828" y="2963178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285652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3132571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399071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537863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34745" y="598179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23247" y="6174979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55092" y="2613971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901544" y="3368861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79194" y="381617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06608" y="515751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23623" y="5387845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3076" y="3699603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3192" y="3721183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直接箭头连接符 28"/>
          <p:cNvCxnSpPr>
            <a:stCxn id="23" idx="5"/>
            <a:endCxn id="28" idx="0"/>
          </p:cNvCxnSpPr>
          <p:nvPr/>
        </p:nvCxnSpPr>
        <p:spPr>
          <a:xfrm>
            <a:off x="655259" y="896614"/>
            <a:ext cx="323773" cy="19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669287" y="5404879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205908" y="5374307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乘号 2"/>
          <p:cNvSpPr/>
          <p:nvPr/>
        </p:nvSpPr>
        <p:spPr>
          <a:xfrm>
            <a:off x="-63973" y="2139874"/>
            <a:ext cx="2578574" cy="3047587"/>
          </a:xfrm>
          <a:prstGeom prst="mathMultiply">
            <a:avLst>
              <a:gd name="adj1" fmla="val 1758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9" idx="4"/>
            <a:endCxn id="30" idx="0"/>
          </p:cNvCxnSpPr>
          <p:nvPr/>
        </p:nvCxnSpPr>
        <p:spPr>
          <a:xfrm>
            <a:off x="1003763" y="1416663"/>
            <a:ext cx="908077" cy="3988216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7" idx="1"/>
            <a:endCxn id="24" idx="5"/>
          </p:cNvCxnSpPr>
          <p:nvPr/>
        </p:nvCxnSpPr>
        <p:spPr>
          <a:xfrm flipH="1" flipV="1">
            <a:off x="1643667" y="684860"/>
            <a:ext cx="1468007" cy="1985693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6" idx="5"/>
            <a:endCxn id="10" idx="0"/>
          </p:cNvCxnSpPr>
          <p:nvPr/>
        </p:nvCxnSpPr>
        <p:spPr>
          <a:xfrm>
            <a:off x="2125879" y="1064039"/>
            <a:ext cx="2233621" cy="1792484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7" idx="5"/>
            <a:endCxn id="11" idx="7"/>
          </p:cNvCxnSpPr>
          <p:nvPr/>
        </p:nvCxnSpPr>
        <p:spPr>
          <a:xfrm>
            <a:off x="1924017" y="1524609"/>
            <a:ext cx="3401471" cy="1664544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834429" y="39803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680629" y="785016"/>
            <a:ext cx="527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10</a:t>
            </a:r>
            <a:endParaRPr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1375104" y="767261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1219523" y="133719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42" name="标题 1"/>
          <p:cNvSpPr>
            <a:spLocks noGrp="1"/>
          </p:cNvSpPr>
          <p:nvPr>
            <p:ph type="title"/>
          </p:nvPr>
        </p:nvSpPr>
        <p:spPr>
          <a:xfrm>
            <a:off x="832835" y="0"/>
            <a:ext cx="10515600" cy="58599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/>
              <a:t>Single Failure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8595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91188" y="163967"/>
            <a:ext cx="2410818" cy="17051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580" y="1030297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25475" y="566830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313883" y="35507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796095" y="73425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594233" y="119482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直接箭头连接符 3"/>
          <p:cNvCxnSpPr>
            <a:stCxn id="23" idx="6"/>
            <a:endCxn id="24" idx="2"/>
          </p:cNvCxnSpPr>
          <p:nvPr/>
        </p:nvCxnSpPr>
        <p:spPr>
          <a:xfrm flipV="1">
            <a:off x="711841" y="548259"/>
            <a:ext cx="602042" cy="21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" idx="2"/>
          </p:cNvCxnSpPr>
          <p:nvPr/>
        </p:nvCxnSpPr>
        <p:spPr>
          <a:xfrm flipH="1">
            <a:off x="1157190" y="927438"/>
            <a:ext cx="638905" cy="26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2"/>
          </p:cNvCxnSpPr>
          <p:nvPr/>
        </p:nvCxnSpPr>
        <p:spPr>
          <a:xfrm flipH="1" flipV="1">
            <a:off x="1157190" y="1316609"/>
            <a:ext cx="437043" cy="7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2108699"/>
            <a:ext cx="5436662" cy="47270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150350"/>
              </p:ext>
            </p:extLst>
          </p:nvPr>
        </p:nvGraphicFramePr>
        <p:xfrm>
          <a:off x="5613890" y="585990"/>
          <a:ext cx="6578110" cy="63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>
                          <a:solidFill>
                            <a:srgbClr val="FF0000"/>
                          </a:solidFill>
                        </a:rPr>
                        <a:t>∞</a:t>
                      </a:r>
                      <a:endParaRPr lang="zh-CN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>
                          <a:solidFill>
                            <a:srgbClr val="FF0000"/>
                          </a:solidFill>
                        </a:rPr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7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343452822"/>
                  </a:ext>
                </a:extLst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364664" y="320143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92828" y="2963178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285652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3132571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399071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537863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34745" y="598179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23247" y="6174979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55092" y="2613971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901544" y="3368861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79194" y="381617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06608" y="515751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23623" y="5387845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3076" y="3699603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3192" y="3721183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直接箭头连接符 28"/>
          <p:cNvCxnSpPr>
            <a:stCxn id="23" idx="5"/>
            <a:endCxn id="28" idx="0"/>
          </p:cNvCxnSpPr>
          <p:nvPr/>
        </p:nvCxnSpPr>
        <p:spPr>
          <a:xfrm>
            <a:off x="655259" y="896614"/>
            <a:ext cx="323773" cy="19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682166" y="5404879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205908" y="5374307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乘号 2"/>
          <p:cNvSpPr/>
          <p:nvPr/>
        </p:nvSpPr>
        <p:spPr>
          <a:xfrm>
            <a:off x="-63973" y="2139874"/>
            <a:ext cx="2578574" cy="3047587"/>
          </a:xfrm>
          <a:prstGeom prst="mathMultiply">
            <a:avLst>
              <a:gd name="adj1" fmla="val 1758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9" idx="4"/>
            <a:endCxn id="30" idx="0"/>
          </p:cNvCxnSpPr>
          <p:nvPr/>
        </p:nvCxnSpPr>
        <p:spPr>
          <a:xfrm>
            <a:off x="1003763" y="1416663"/>
            <a:ext cx="920956" cy="3988216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7" idx="1"/>
            <a:endCxn id="24" idx="5"/>
          </p:cNvCxnSpPr>
          <p:nvPr/>
        </p:nvCxnSpPr>
        <p:spPr>
          <a:xfrm flipH="1" flipV="1">
            <a:off x="1643667" y="684860"/>
            <a:ext cx="1468007" cy="1985693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6" idx="5"/>
            <a:endCxn id="10" idx="0"/>
          </p:cNvCxnSpPr>
          <p:nvPr/>
        </p:nvCxnSpPr>
        <p:spPr>
          <a:xfrm>
            <a:off x="2125879" y="1064039"/>
            <a:ext cx="2233621" cy="1792484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7" idx="5"/>
            <a:endCxn id="11" idx="7"/>
          </p:cNvCxnSpPr>
          <p:nvPr/>
        </p:nvCxnSpPr>
        <p:spPr>
          <a:xfrm>
            <a:off x="1924017" y="1524609"/>
            <a:ext cx="3401471" cy="1664544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834429" y="39803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680629" y="785016"/>
            <a:ext cx="527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10</a:t>
            </a:r>
            <a:endParaRPr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1375104" y="767261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1219523" y="133719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766245" y="1022771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标题 1"/>
          <p:cNvSpPr>
            <a:spLocks noGrp="1"/>
          </p:cNvSpPr>
          <p:nvPr>
            <p:ph type="title"/>
          </p:nvPr>
        </p:nvSpPr>
        <p:spPr>
          <a:xfrm>
            <a:off x="832835" y="0"/>
            <a:ext cx="10515600" cy="58599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/>
              <a:t>Single Failure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5839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91188" y="163967"/>
            <a:ext cx="2410818" cy="17051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580" y="1030297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25475" y="566830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313883" y="35507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796095" y="73425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594233" y="119482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直接箭头连接符 3"/>
          <p:cNvCxnSpPr>
            <a:stCxn id="23" idx="6"/>
            <a:endCxn id="24" idx="2"/>
          </p:cNvCxnSpPr>
          <p:nvPr/>
        </p:nvCxnSpPr>
        <p:spPr>
          <a:xfrm flipV="1">
            <a:off x="711841" y="548259"/>
            <a:ext cx="602042" cy="21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" idx="2"/>
          </p:cNvCxnSpPr>
          <p:nvPr/>
        </p:nvCxnSpPr>
        <p:spPr>
          <a:xfrm flipH="1">
            <a:off x="1157190" y="927438"/>
            <a:ext cx="638905" cy="26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2"/>
          </p:cNvCxnSpPr>
          <p:nvPr/>
        </p:nvCxnSpPr>
        <p:spPr>
          <a:xfrm flipH="1" flipV="1">
            <a:off x="1157190" y="1316609"/>
            <a:ext cx="437043" cy="7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2108699"/>
            <a:ext cx="5436662" cy="47270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601594"/>
              </p:ext>
            </p:extLst>
          </p:nvPr>
        </p:nvGraphicFramePr>
        <p:xfrm>
          <a:off x="5613890" y="585990"/>
          <a:ext cx="6578110" cy="63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>
                          <a:solidFill>
                            <a:srgbClr val="FF0000"/>
                          </a:solidFill>
                        </a:rPr>
                        <a:t>∞</a:t>
                      </a:r>
                      <a:endParaRPr lang="zh-CN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>
                          <a:solidFill>
                            <a:srgbClr val="FF0000"/>
                          </a:solidFill>
                        </a:rPr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7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7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8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343452822"/>
                  </a:ext>
                </a:extLst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364664" y="320143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92828" y="2963178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285652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3132571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399071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537863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34745" y="598179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23247" y="6174979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55092" y="2613971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901544" y="3368861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79194" y="381617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06608" y="515751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23623" y="5387845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3076" y="3699603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3192" y="3721183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直接箭头连接符 28"/>
          <p:cNvCxnSpPr>
            <a:stCxn id="23" idx="5"/>
            <a:endCxn id="28" idx="0"/>
          </p:cNvCxnSpPr>
          <p:nvPr/>
        </p:nvCxnSpPr>
        <p:spPr>
          <a:xfrm>
            <a:off x="655259" y="896614"/>
            <a:ext cx="323773" cy="19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682166" y="5404879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205908" y="5374307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乘号 2"/>
          <p:cNvSpPr/>
          <p:nvPr/>
        </p:nvSpPr>
        <p:spPr>
          <a:xfrm>
            <a:off x="-63973" y="2139874"/>
            <a:ext cx="2578574" cy="3047587"/>
          </a:xfrm>
          <a:prstGeom prst="mathMultiply">
            <a:avLst>
              <a:gd name="adj1" fmla="val 1758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9" idx="4"/>
            <a:endCxn id="30" idx="0"/>
          </p:cNvCxnSpPr>
          <p:nvPr/>
        </p:nvCxnSpPr>
        <p:spPr>
          <a:xfrm>
            <a:off x="1003763" y="1416663"/>
            <a:ext cx="920956" cy="3988216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7" idx="1"/>
            <a:endCxn id="24" idx="5"/>
          </p:cNvCxnSpPr>
          <p:nvPr/>
        </p:nvCxnSpPr>
        <p:spPr>
          <a:xfrm flipH="1" flipV="1">
            <a:off x="1643667" y="684860"/>
            <a:ext cx="1468007" cy="1985693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6" idx="5"/>
            <a:endCxn id="10" idx="0"/>
          </p:cNvCxnSpPr>
          <p:nvPr/>
        </p:nvCxnSpPr>
        <p:spPr>
          <a:xfrm>
            <a:off x="2125879" y="1064039"/>
            <a:ext cx="2233621" cy="1792484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7" idx="5"/>
            <a:endCxn id="11" idx="7"/>
          </p:cNvCxnSpPr>
          <p:nvPr/>
        </p:nvCxnSpPr>
        <p:spPr>
          <a:xfrm>
            <a:off x="1924017" y="1524609"/>
            <a:ext cx="3401471" cy="1664544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834429" y="39803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680629" y="785016"/>
            <a:ext cx="527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10</a:t>
            </a:r>
            <a:endParaRPr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1375104" y="767261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1219523" y="133719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766245" y="1022771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标题 1"/>
          <p:cNvSpPr>
            <a:spLocks noGrp="1"/>
          </p:cNvSpPr>
          <p:nvPr>
            <p:ph type="title"/>
          </p:nvPr>
        </p:nvSpPr>
        <p:spPr>
          <a:xfrm>
            <a:off x="832835" y="0"/>
            <a:ext cx="10515600" cy="58599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/>
              <a:t>Single Failure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320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91188" y="163967"/>
            <a:ext cx="2410818" cy="17051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580" y="1030297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25475" y="566830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313883" y="35507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796095" y="73425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594233" y="119482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直接箭头连接符 3"/>
          <p:cNvCxnSpPr>
            <a:stCxn id="23" idx="6"/>
            <a:endCxn id="24" idx="2"/>
          </p:cNvCxnSpPr>
          <p:nvPr/>
        </p:nvCxnSpPr>
        <p:spPr>
          <a:xfrm flipV="1">
            <a:off x="711841" y="548259"/>
            <a:ext cx="602042" cy="21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" idx="2"/>
          </p:cNvCxnSpPr>
          <p:nvPr/>
        </p:nvCxnSpPr>
        <p:spPr>
          <a:xfrm flipH="1">
            <a:off x="1157190" y="927438"/>
            <a:ext cx="638905" cy="26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2"/>
          </p:cNvCxnSpPr>
          <p:nvPr/>
        </p:nvCxnSpPr>
        <p:spPr>
          <a:xfrm flipH="1" flipV="1">
            <a:off x="1157190" y="1316609"/>
            <a:ext cx="437043" cy="7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2108699"/>
            <a:ext cx="5436662" cy="47270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483969"/>
              </p:ext>
            </p:extLst>
          </p:nvPr>
        </p:nvGraphicFramePr>
        <p:xfrm>
          <a:off x="5613890" y="585990"/>
          <a:ext cx="6578110" cy="63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>
                          <a:solidFill>
                            <a:srgbClr val="FF0000"/>
                          </a:solidFill>
                        </a:rPr>
                        <a:t>∞</a:t>
                      </a:r>
                      <a:endParaRPr lang="zh-CN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>
                          <a:solidFill>
                            <a:srgbClr val="FF0000"/>
                          </a:solidFill>
                        </a:rPr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7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7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8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7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8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9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343452822"/>
                  </a:ext>
                </a:extLst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364664" y="320143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92828" y="2963178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285652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3132571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399071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537863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34745" y="598179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23247" y="6174979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55092" y="2613971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901544" y="3368861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79194" y="381617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06608" y="515751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23623" y="5387845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3076" y="3699603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3192" y="3721183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直接箭头连接符 28"/>
          <p:cNvCxnSpPr>
            <a:stCxn id="23" idx="5"/>
            <a:endCxn id="28" idx="0"/>
          </p:cNvCxnSpPr>
          <p:nvPr/>
        </p:nvCxnSpPr>
        <p:spPr>
          <a:xfrm>
            <a:off x="655259" y="896614"/>
            <a:ext cx="323773" cy="19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682166" y="5404879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205908" y="5374307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乘号 2"/>
          <p:cNvSpPr/>
          <p:nvPr/>
        </p:nvSpPr>
        <p:spPr>
          <a:xfrm>
            <a:off x="-63973" y="2139874"/>
            <a:ext cx="2578574" cy="3047587"/>
          </a:xfrm>
          <a:prstGeom prst="mathMultiply">
            <a:avLst>
              <a:gd name="adj1" fmla="val 1758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9" idx="4"/>
            <a:endCxn id="30" idx="0"/>
          </p:cNvCxnSpPr>
          <p:nvPr/>
        </p:nvCxnSpPr>
        <p:spPr>
          <a:xfrm>
            <a:off x="1003763" y="1416663"/>
            <a:ext cx="920956" cy="3988216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7" idx="1"/>
            <a:endCxn id="24" idx="5"/>
          </p:cNvCxnSpPr>
          <p:nvPr/>
        </p:nvCxnSpPr>
        <p:spPr>
          <a:xfrm flipH="1" flipV="1">
            <a:off x="1643667" y="684860"/>
            <a:ext cx="1468007" cy="1985693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6" idx="5"/>
            <a:endCxn id="10" idx="0"/>
          </p:cNvCxnSpPr>
          <p:nvPr/>
        </p:nvCxnSpPr>
        <p:spPr>
          <a:xfrm>
            <a:off x="2125879" y="1064039"/>
            <a:ext cx="2233621" cy="1792484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7" idx="5"/>
            <a:endCxn id="11" idx="7"/>
          </p:cNvCxnSpPr>
          <p:nvPr/>
        </p:nvCxnSpPr>
        <p:spPr>
          <a:xfrm>
            <a:off x="1924017" y="1524609"/>
            <a:ext cx="3401471" cy="1664544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834429" y="39803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680629" y="785016"/>
            <a:ext cx="527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10</a:t>
            </a:r>
            <a:endParaRPr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1375104" y="767261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1219523" y="133719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766245" y="1022771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标题 1"/>
          <p:cNvSpPr>
            <a:spLocks noGrp="1"/>
          </p:cNvSpPr>
          <p:nvPr>
            <p:ph type="title"/>
          </p:nvPr>
        </p:nvSpPr>
        <p:spPr>
          <a:xfrm>
            <a:off x="832835" y="0"/>
            <a:ext cx="10515600" cy="58599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/>
              <a:t>Single Failure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5442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91188" y="163967"/>
            <a:ext cx="2410818" cy="17051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580" y="1030297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25475" y="566830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313883" y="35507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796095" y="73425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594233" y="119482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直接箭头连接符 3"/>
          <p:cNvCxnSpPr>
            <a:stCxn id="23" idx="6"/>
            <a:endCxn id="24" idx="2"/>
          </p:cNvCxnSpPr>
          <p:nvPr/>
        </p:nvCxnSpPr>
        <p:spPr>
          <a:xfrm flipV="1">
            <a:off x="711841" y="548259"/>
            <a:ext cx="602042" cy="21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" idx="2"/>
          </p:cNvCxnSpPr>
          <p:nvPr/>
        </p:nvCxnSpPr>
        <p:spPr>
          <a:xfrm flipH="1">
            <a:off x="1157190" y="927438"/>
            <a:ext cx="638905" cy="26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2"/>
          </p:cNvCxnSpPr>
          <p:nvPr/>
        </p:nvCxnSpPr>
        <p:spPr>
          <a:xfrm flipH="1" flipV="1">
            <a:off x="1157190" y="1316609"/>
            <a:ext cx="437043" cy="7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2108699"/>
            <a:ext cx="5436662" cy="47270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663779"/>
              </p:ext>
            </p:extLst>
          </p:nvPr>
        </p:nvGraphicFramePr>
        <p:xfrm>
          <a:off x="5613890" y="585990"/>
          <a:ext cx="6578110" cy="63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>
                          <a:solidFill>
                            <a:srgbClr val="FF0000"/>
                          </a:solidFill>
                        </a:rPr>
                        <a:t>∞</a:t>
                      </a:r>
                      <a:endParaRPr lang="zh-CN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>
                          <a:solidFill>
                            <a:srgbClr val="FF0000"/>
                          </a:solidFill>
                        </a:rPr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7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7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8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7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8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9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7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9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452822"/>
                  </a:ext>
                </a:extLst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364664" y="320143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92828" y="2963178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285652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3132571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399071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537863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34745" y="598179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23247" y="6174979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55092" y="2613971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901544" y="3368861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79194" y="381617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06608" y="515751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23623" y="5387845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3076" y="3699603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3192" y="3721183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直接箭头连接符 28"/>
          <p:cNvCxnSpPr>
            <a:stCxn id="23" idx="5"/>
            <a:endCxn id="28" idx="0"/>
          </p:cNvCxnSpPr>
          <p:nvPr/>
        </p:nvCxnSpPr>
        <p:spPr>
          <a:xfrm>
            <a:off x="655259" y="896614"/>
            <a:ext cx="323773" cy="19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682166" y="5404879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205908" y="5374307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乘号 2"/>
          <p:cNvSpPr/>
          <p:nvPr/>
        </p:nvSpPr>
        <p:spPr>
          <a:xfrm>
            <a:off x="-63973" y="2139874"/>
            <a:ext cx="2578574" cy="3047587"/>
          </a:xfrm>
          <a:prstGeom prst="mathMultiply">
            <a:avLst>
              <a:gd name="adj1" fmla="val 1758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9" idx="4"/>
            <a:endCxn id="30" idx="0"/>
          </p:cNvCxnSpPr>
          <p:nvPr/>
        </p:nvCxnSpPr>
        <p:spPr>
          <a:xfrm>
            <a:off x="1003763" y="1416663"/>
            <a:ext cx="920956" cy="3988216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7" idx="1"/>
            <a:endCxn id="24" idx="5"/>
          </p:cNvCxnSpPr>
          <p:nvPr/>
        </p:nvCxnSpPr>
        <p:spPr>
          <a:xfrm flipH="1" flipV="1">
            <a:off x="1643667" y="684860"/>
            <a:ext cx="1468007" cy="1985693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6" idx="5"/>
            <a:endCxn id="10" idx="0"/>
          </p:cNvCxnSpPr>
          <p:nvPr/>
        </p:nvCxnSpPr>
        <p:spPr>
          <a:xfrm>
            <a:off x="2125879" y="1064039"/>
            <a:ext cx="2233621" cy="1792484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7" idx="5"/>
            <a:endCxn id="11" idx="7"/>
          </p:cNvCxnSpPr>
          <p:nvPr/>
        </p:nvCxnSpPr>
        <p:spPr>
          <a:xfrm>
            <a:off x="1924017" y="1524609"/>
            <a:ext cx="3401471" cy="1664544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834429" y="39803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680629" y="785016"/>
            <a:ext cx="527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10</a:t>
            </a:r>
            <a:endParaRPr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1375104" y="767261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1219523" y="133719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766245" y="1022771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标题 1"/>
          <p:cNvSpPr>
            <a:spLocks noGrp="1"/>
          </p:cNvSpPr>
          <p:nvPr>
            <p:ph type="title"/>
          </p:nvPr>
        </p:nvSpPr>
        <p:spPr>
          <a:xfrm>
            <a:off x="832835" y="0"/>
            <a:ext cx="10515600" cy="58599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/>
              <a:t>Single Failure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6894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2108699"/>
            <a:ext cx="5436662" cy="47270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613890" y="585990"/>
          <a:ext cx="6578110" cy="63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343452822"/>
                  </a:ext>
                </a:extLst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347730" y="3216283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75894" y="2978025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832835" y="3709974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285652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3132571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399071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537863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34745" y="598179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23247" y="6174979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55092" y="2613971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884610" y="3383708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62260" y="3831026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06608" y="515751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23623" y="5387845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832835" y="0"/>
            <a:ext cx="10515600" cy="58599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/>
              <a:t>Multiple</a:t>
            </a:r>
            <a:r>
              <a:rPr lang="en-US" altLang="zh-CN" b="1" dirty="0" smtClean="0"/>
              <a:t> </a:t>
            </a:r>
            <a:r>
              <a:rPr lang="en-US" altLang="zh-CN" b="1" dirty="0"/>
              <a:t>Failure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0460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2108699"/>
            <a:ext cx="5436662" cy="47270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613890" y="585990"/>
          <a:ext cx="6578110" cy="63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343452822"/>
                  </a:ext>
                </a:extLst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347730" y="3216283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75894" y="2978025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832835" y="3709974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285652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3132571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399071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537863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34745" y="598179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23247" y="6174979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55092" y="2613971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884610" y="3383708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62260" y="3831026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06608" y="515751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23623" y="5387845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云形 1"/>
          <p:cNvSpPr/>
          <p:nvPr/>
        </p:nvSpPr>
        <p:spPr>
          <a:xfrm>
            <a:off x="113443" y="2843644"/>
            <a:ext cx="2410818" cy="17051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47730" y="3246507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336138" y="3034753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93079" y="3766702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818350" y="3413932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616488" y="3874502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58734" y="3766702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直接箭头连接符 3"/>
          <p:cNvCxnSpPr>
            <a:stCxn id="23" idx="6"/>
            <a:endCxn id="24" idx="2"/>
          </p:cNvCxnSpPr>
          <p:nvPr/>
        </p:nvCxnSpPr>
        <p:spPr>
          <a:xfrm flipV="1">
            <a:off x="734096" y="3227936"/>
            <a:ext cx="602042" cy="21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3" idx="5"/>
            <a:endCxn id="28" idx="0"/>
          </p:cNvCxnSpPr>
          <p:nvPr/>
        </p:nvCxnSpPr>
        <p:spPr>
          <a:xfrm>
            <a:off x="677514" y="3576291"/>
            <a:ext cx="323773" cy="19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" idx="2"/>
          </p:cNvCxnSpPr>
          <p:nvPr/>
        </p:nvCxnSpPr>
        <p:spPr>
          <a:xfrm flipH="1">
            <a:off x="1179445" y="3607115"/>
            <a:ext cx="638905" cy="26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2"/>
          </p:cNvCxnSpPr>
          <p:nvPr/>
        </p:nvCxnSpPr>
        <p:spPr>
          <a:xfrm flipH="1" flipV="1">
            <a:off x="1179445" y="3996286"/>
            <a:ext cx="437043" cy="7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832835" y="0"/>
            <a:ext cx="10515600" cy="58599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/>
              <a:t>Multiple</a:t>
            </a:r>
            <a:r>
              <a:rPr lang="en-US" altLang="zh-CN" b="1" dirty="0" smtClean="0"/>
              <a:t> </a:t>
            </a:r>
            <a:r>
              <a:rPr lang="en-US" altLang="zh-CN" b="1" dirty="0"/>
              <a:t>Failure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358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6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6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2108699"/>
            <a:ext cx="5436662" cy="47270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613890" y="585990"/>
          <a:ext cx="6578110" cy="63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343452822"/>
                  </a:ext>
                </a:extLst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347730" y="3216283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75894" y="2978025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832835" y="3709974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285652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3132571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399071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537863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34745" y="598179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23247" y="6174979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55092" y="2613971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884610" y="3383708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62260" y="3831026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06608" y="515751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23623" y="5387845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云形 1"/>
          <p:cNvSpPr/>
          <p:nvPr/>
        </p:nvSpPr>
        <p:spPr>
          <a:xfrm>
            <a:off x="113443" y="2843644"/>
            <a:ext cx="2410818" cy="17051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47730" y="3246507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336138" y="3034753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93079" y="3766702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818350" y="3413932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616488" y="3874502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58734" y="3766702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直接箭头连接符 3"/>
          <p:cNvCxnSpPr>
            <a:stCxn id="23" idx="6"/>
            <a:endCxn id="24" idx="2"/>
          </p:cNvCxnSpPr>
          <p:nvPr/>
        </p:nvCxnSpPr>
        <p:spPr>
          <a:xfrm flipV="1">
            <a:off x="734096" y="3227936"/>
            <a:ext cx="602042" cy="21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3" idx="5"/>
            <a:endCxn id="28" idx="0"/>
          </p:cNvCxnSpPr>
          <p:nvPr/>
        </p:nvCxnSpPr>
        <p:spPr>
          <a:xfrm>
            <a:off x="677514" y="3576291"/>
            <a:ext cx="323773" cy="19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" idx="2"/>
          </p:cNvCxnSpPr>
          <p:nvPr/>
        </p:nvCxnSpPr>
        <p:spPr>
          <a:xfrm flipH="1">
            <a:off x="1179445" y="3607115"/>
            <a:ext cx="638905" cy="26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2"/>
          </p:cNvCxnSpPr>
          <p:nvPr/>
        </p:nvCxnSpPr>
        <p:spPr>
          <a:xfrm flipH="1" flipV="1">
            <a:off x="1179445" y="3996286"/>
            <a:ext cx="437043" cy="7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832835" y="0"/>
            <a:ext cx="10515600" cy="58599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/>
              <a:t>Multiple</a:t>
            </a:r>
            <a:r>
              <a:rPr lang="en-US" altLang="zh-CN" b="1" dirty="0" smtClean="0"/>
              <a:t> </a:t>
            </a:r>
            <a:r>
              <a:rPr lang="en-US" altLang="zh-CN" b="1" dirty="0"/>
              <a:t>Failure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6833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39 -0.13102 -0.00091 -0.26158 -0.00117 -0.39236 " pathEditMode="relative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39 -0.13102 -0.00091 -0.26158 -0.00117 -0.39236 " pathEditMode="relative" ptsTypes="AA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39 -0.13102 -0.00091 -0.26158 -0.00117 -0.39236 " pathEditMode="relative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39 -0.13102 -0.00091 -0.26158 -0.00117 -0.39236 " pathEditMode="relative" ptsTypes="AA"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39 -0.13102 -0.00091 -0.26158 -0.00117 -0.39236 " pathEditMode="relative" ptsTypes="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39 -0.13102 -0.00091 -0.26158 -0.00117 -0.39236 " pathEditMode="relative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39 -0.13102 -0.00091 -0.26158 -0.00117 -0.39236 " pathEditMode="relative" ptsTypes="AA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39 -0.13102 -0.00091 -0.26158 -0.00117 -0.39236 " pathEditMode="relative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39 -0.13102 -0.00091 -0.26158 -0.00117 -0.39236 " pathEditMode="relative" ptsTypes="AA">
                                      <p:cBhvr>
                                        <p:cTn id="2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39 -0.13102 -0.00091 -0.26158 -0.00117 -0.39236 " pathEditMode="relative" ptsTypes="AA">
                                      <p:cBhvr>
                                        <p:cTn id="2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39 -0.13102 -0.00091 -0.26158 -0.00117 -0.39236 " pathEditMode="relative" ptsTypes="AA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91188" y="163967"/>
            <a:ext cx="2410818" cy="17051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580" y="1030297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25475" y="566830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313883" y="35507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796095" y="73425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594233" y="119482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直接箭头连接符 3"/>
          <p:cNvCxnSpPr>
            <a:stCxn id="23" idx="6"/>
            <a:endCxn id="24" idx="2"/>
          </p:cNvCxnSpPr>
          <p:nvPr/>
        </p:nvCxnSpPr>
        <p:spPr>
          <a:xfrm flipV="1">
            <a:off x="711841" y="548259"/>
            <a:ext cx="602042" cy="21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" idx="2"/>
          </p:cNvCxnSpPr>
          <p:nvPr/>
        </p:nvCxnSpPr>
        <p:spPr>
          <a:xfrm flipH="1">
            <a:off x="1157190" y="927438"/>
            <a:ext cx="638905" cy="26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2"/>
          </p:cNvCxnSpPr>
          <p:nvPr/>
        </p:nvCxnSpPr>
        <p:spPr>
          <a:xfrm flipH="1" flipV="1">
            <a:off x="1157190" y="1316609"/>
            <a:ext cx="437043" cy="7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2108699"/>
            <a:ext cx="5436662" cy="47270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613890" y="585990"/>
          <a:ext cx="6578110" cy="63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343452822"/>
                  </a:ext>
                </a:extLst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364664" y="320143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92828" y="2963178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285652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3132571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399071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537863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34745" y="598179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23247" y="6174979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55092" y="2613971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901544" y="3368861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79194" y="381617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06608" y="515751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23623" y="5387845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3076" y="3699603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3192" y="3721183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直接箭头连接符 28"/>
          <p:cNvCxnSpPr>
            <a:stCxn id="23" idx="5"/>
            <a:endCxn id="28" idx="0"/>
          </p:cNvCxnSpPr>
          <p:nvPr/>
        </p:nvCxnSpPr>
        <p:spPr>
          <a:xfrm>
            <a:off x="655259" y="896614"/>
            <a:ext cx="323773" cy="19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34429" y="39803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0629" y="785016"/>
            <a:ext cx="527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10</a:t>
            </a:r>
            <a:endParaRPr lang="zh-CN" altLang="en-US" sz="1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1375104" y="767261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1219523" y="133719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832835" y="0"/>
            <a:ext cx="10515600" cy="58599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/>
              <a:t>Multiple</a:t>
            </a:r>
            <a:r>
              <a:rPr lang="en-US" altLang="zh-CN" b="1" dirty="0" smtClean="0"/>
              <a:t> </a:t>
            </a:r>
            <a:r>
              <a:rPr lang="en-US" altLang="zh-CN" b="1" dirty="0"/>
              <a:t>Failure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1301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21" y="547352"/>
            <a:ext cx="5572962" cy="3496614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765980"/>
              </p:ext>
            </p:extLst>
          </p:nvPr>
        </p:nvGraphicFramePr>
        <p:xfrm>
          <a:off x="5941672" y="1455312"/>
          <a:ext cx="6250330" cy="5402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033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00298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1385" marR="81385" marT="40693" marB="40693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1385" marR="81385" marT="40693" marB="4069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</a:tbl>
          </a:graphicData>
        </a:graphic>
      </p:graphicFrame>
      <p:sp>
        <p:nvSpPr>
          <p:cNvPr id="6" name="椭圆 5"/>
          <p:cNvSpPr/>
          <p:nvPr/>
        </p:nvSpPr>
        <p:spPr>
          <a:xfrm>
            <a:off x="832835" y="1289584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椭圆 6"/>
          <p:cNvSpPr/>
          <p:nvPr/>
        </p:nvSpPr>
        <p:spPr>
          <a:xfrm>
            <a:off x="1544937" y="1175819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10602" y="1670360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4192078" y="810468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139874" y="941855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549572" y="1657481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848379" y="2686941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651273" y="284148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543581" y="3431768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0867" y="1663062"/>
            <a:ext cx="60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248823" y="-10988"/>
            <a:ext cx="10515600" cy="8068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altLang="zh-CN" sz="3600" b="1" dirty="0" smtClean="0"/>
              <a:t>synchronous model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280888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91188" y="163967"/>
            <a:ext cx="2410818" cy="17051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580" y="1030297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25475" y="566830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313883" y="35507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796095" y="73425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594233" y="119482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直接箭头连接符 3"/>
          <p:cNvCxnSpPr>
            <a:stCxn id="23" idx="6"/>
            <a:endCxn id="24" idx="2"/>
          </p:cNvCxnSpPr>
          <p:nvPr/>
        </p:nvCxnSpPr>
        <p:spPr>
          <a:xfrm flipV="1">
            <a:off x="711841" y="548259"/>
            <a:ext cx="602042" cy="21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" idx="2"/>
          </p:cNvCxnSpPr>
          <p:nvPr/>
        </p:nvCxnSpPr>
        <p:spPr>
          <a:xfrm flipH="1">
            <a:off x="1157190" y="927438"/>
            <a:ext cx="638905" cy="26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2"/>
          </p:cNvCxnSpPr>
          <p:nvPr/>
        </p:nvCxnSpPr>
        <p:spPr>
          <a:xfrm flipH="1" flipV="1">
            <a:off x="1157190" y="1316609"/>
            <a:ext cx="437043" cy="7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2108699"/>
            <a:ext cx="5436662" cy="47270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630366"/>
              </p:ext>
            </p:extLst>
          </p:nvPr>
        </p:nvGraphicFramePr>
        <p:xfrm>
          <a:off x="5613890" y="585990"/>
          <a:ext cx="6578110" cy="63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343452822"/>
                  </a:ext>
                </a:extLst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364664" y="320143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92828" y="2963178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285652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3132571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399071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537863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34745" y="598179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23247" y="6174979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55092" y="2613971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901544" y="3368861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79194" y="381617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06608" y="515751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23623" y="5387845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3076" y="3699603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3192" y="3721183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直接箭头连接符 28"/>
          <p:cNvCxnSpPr>
            <a:stCxn id="23" idx="5"/>
            <a:endCxn id="28" idx="0"/>
          </p:cNvCxnSpPr>
          <p:nvPr/>
        </p:nvCxnSpPr>
        <p:spPr>
          <a:xfrm>
            <a:off x="655259" y="896614"/>
            <a:ext cx="323773" cy="19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669287" y="5404879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34429" y="39803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680629" y="785016"/>
            <a:ext cx="527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10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1375104" y="767261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219523" y="133719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37" name="标题 1"/>
          <p:cNvSpPr>
            <a:spLocks noGrp="1"/>
          </p:cNvSpPr>
          <p:nvPr>
            <p:ph type="title"/>
          </p:nvPr>
        </p:nvSpPr>
        <p:spPr>
          <a:xfrm>
            <a:off x="832835" y="0"/>
            <a:ext cx="10515600" cy="58599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/>
              <a:t>Multiple</a:t>
            </a:r>
            <a:r>
              <a:rPr lang="en-US" altLang="zh-CN" b="1" dirty="0" smtClean="0"/>
              <a:t> </a:t>
            </a:r>
            <a:r>
              <a:rPr lang="en-US" altLang="zh-CN" b="1" dirty="0"/>
              <a:t>Failure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887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91188" y="163967"/>
            <a:ext cx="2410818" cy="17051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580" y="1030297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25475" y="566830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313883" y="35507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796095" y="73425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594233" y="119482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直接箭头连接符 3"/>
          <p:cNvCxnSpPr>
            <a:stCxn id="23" idx="6"/>
            <a:endCxn id="24" idx="2"/>
          </p:cNvCxnSpPr>
          <p:nvPr/>
        </p:nvCxnSpPr>
        <p:spPr>
          <a:xfrm flipV="1">
            <a:off x="711841" y="548259"/>
            <a:ext cx="602042" cy="21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" idx="2"/>
          </p:cNvCxnSpPr>
          <p:nvPr/>
        </p:nvCxnSpPr>
        <p:spPr>
          <a:xfrm flipH="1">
            <a:off x="1157190" y="927438"/>
            <a:ext cx="638905" cy="26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2"/>
          </p:cNvCxnSpPr>
          <p:nvPr/>
        </p:nvCxnSpPr>
        <p:spPr>
          <a:xfrm flipH="1" flipV="1">
            <a:off x="1157190" y="1316609"/>
            <a:ext cx="437043" cy="7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2108699"/>
            <a:ext cx="5436662" cy="47270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952216"/>
              </p:ext>
            </p:extLst>
          </p:nvPr>
        </p:nvGraphicFramePr>
        <p:xfrm>
          <a:off x="5613890" y="585990"/>
          <a:ext cx="6578110" cy="63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343452822"/>
                  </a:ext>
                </a:extLst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364664" y="320143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92828" y="2963178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285652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3132571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399071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537863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34745" y="598179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23247" y="6174979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55092" y="2613971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901544" y="3368861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79194" y="381617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06608" y="515751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23623" y="5387845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3076" y="3699603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3192" y="3721183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直接箭头连接符 28"/>
          <p:cNvCxnSpPr>
            <a:stCxn id="23" idx="5"/>
            <a:endCxn id="28" idx="0"/>
          </p:cNvCxnSpPr>
          <p:nvPr/>
        </p:nvCxnSpPr>
        <p:spPr>
          <a:xfrm>
            <a:off x="655259" y="896614"/>
            <a:ext cx="323773" cy="19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669287" y="5404879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205908" y="5374307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34429" y="39803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680629" y="785016"/>
            <a:ext cx="527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10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375104" y="767261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219523" y="133719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xfrm>
            <a:off x="832835" y="0"/>
            <a:ext cx="10515600" cy="58599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/>
              <a:t>Multiple</a:t>
            </a:r>
            <a:r>
              <a:rPr lang="en-US" altLang="zh-CN" b="1" dirty="0" smtClean="0"/>
              <a:t> </a:t>
            </a:r>
            <a:r>
              <a:rPr lang="en-US" altLang="zh-CN" b="1" dirty="0"/>
              <a:t>Failure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0983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91188" y="163967"/>
            <a:ext cx="2410818" cy="17051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580" y="1030297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25475" y="566830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313883" y="35507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796095" y="73425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594233" y="119482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直接箭头连接符 3"/>
          <p:cNvCxnSpPr>
            <a:stCxn id="23" idx="6"/>
            <a:endCxn id="24" idx="2"/>
          </p:cNvCxnSpPr>
          <p:nvPr/>
        </p:nvCxnSpPr>
        <p:spPr>
          <a:xfrm flipV="1">
            <a:off x="711841" y="548259"/>
            <a:ext cx="602042" cy="21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" idx="2"/>
          </p:cNvCxnSpPr>
          <p:nvPr/>
        </p:nvCxnSpPr>
        <p:spPr>
          <a:xfrm flipH="1">
            <a:off x="1157190" y="927438"/>
            <a:ext cx="638905" cy="26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2"/>
          </p:cNvCxnSpPr>
          <p:nvPr/>
        </p:nvCxnSpPr>
        <p:spPr>
          <a:xfrm flipH="1" flipV="1">
            <a:off x="1157190" y="1316609"/>
            <a:ext cx="437043" cy="7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2108699"/>
            <a:ext cx="5436662" cy="47270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662456"/>
              </p:ext>
            </p:extLst>
          </p:nvPr>
        </p:nvGraphicFramePr>
        <p:xfrm>
          <a:off x="5613890" y="585990"/>
          <a:ext cx="6578110" cy="63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343452822"/>
                  </a:ext>
                </a:extLst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364664" y="320143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92828" y="2963178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285652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3132571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399071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537863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34745" y="598179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23247" y="6174979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55092" y="2613971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901544" y="3368861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79194" y="381617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06608" y="515751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23623" y="5387845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3076" y="3699603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3192" y="3721183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直接箭头连接符 28"/>
          <p:cNvCxnSpPr>
            <a:stCxn id="23" idx="5"/>
            <a:endCxn id="28" idx="0"/>
          </p:cNvCxnSpPr>
          <p:nvPr/>
        </p:nvCxnSpPr>
        <p:spPr>
          <a:xfrm>
            <a:off x="655259" y="896614"/>
            <a:ext cx="323773" cy="19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669287" y="5404879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205908" y="5374307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34429" y="39803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680629" y="785016"/>
            <a:ext cx="527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10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375104" y="767261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219523" y="133719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2805217" y="2108699"/>
            <a:ext cx="2768706" cy="2888306"/>
            <a:chOff x="2805217" y="2108699"/>
            <a:chExt cx="2768706" cy="2888306"/>
          </a:xfrm>
        </p:grpSpPr>
        <p:sp>
          <p:nvSpPr>
            <p:cNvPr id="3" name="云形 2"/>
            <p:cNvSpPr/>
            <p:nvPr/>
          </p:nvSpPr>
          <p:spPr>
            <a:xfrm rot="5400000">
              <a:off x="2745417" y="2168499"/>
              <a:ext cx="2888306" cy="2768706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169116" y="2856523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4998503" y="3132571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4368740" y="3990713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3057891" y="2613971"/>
              <a:ext cx="386366" cy="3863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2" name="标题 1"/>
          <p:cNvSpPr>
            <a:spLocks noGrp="1"/>
          </p:cNvSpPr>
          <p:nvPr>
            <p:ph type="title"/>
          </p:nvPr>
        </p:nvSpPr>
        <p:spPr>
          <a:xfrm>
            <a:off x="832835" y="0"/>
            <a:ext cx="10515600" cy="58599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/>
              <a:t>Multiple</a:t>
            </a:r>
            <a:r>
              <a:rPr lang="en-US" altLang="zh-CN" b="1" dirty="0" smtClean="0"/>
              <a:t> </a:t>
            </a:r>
            <a:r>
              <a:rPr lang="en-US" altLang="zh-CN" b="1" dirty="0"/>
              <a:t>Failure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9035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6" presetClass="exit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1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44444E-6 L 0.14518 -0.326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53" y="-1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91188" y="163967"/>
            <a:ext cx="2410818" cy="17051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580" y="1030297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25475" y="566830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313883" y="35507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796095" y="73425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594233" y="119482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直接箭头连接符 3"/>
          <p:cNvCxnSpPr>
            <a:stCxn id="23" idx="6"/>
            <a:endCxn id="24" idx="2"/>
          </p:cNvCxnSpPr>
          <p:nvPr/>
        </p:nvCxnSpPr>
        <p:spPr>
          <a:xfrm flipV="1">
            <a:off x="711841" y="548259"/>
            <a:ext cx="602042" cy="21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" idx="2"/>
          </p:cNvCxnSpPr>
          <p:nvPr/>
        </p:nvCxnSpPr>
        <p:spPr>
          <a:xfrm flipH="1">
            <a:off x="1157190" y="927438"/>
            <a:ext cx="638905" cy="26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2"/>
          </p:cNvCxnSpPr>
          <p:nvPr/>
        </p:nvCxnSpPr>
        <p:spPr>
          <a:xfrm flipH="1" flipV="1">
            <a:off x="1157190" y="1316609"/>
            <a:ext cx="437043" cy="7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2108699"/>
            <a:ext cx="5436662" cy="47270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681668"/>
              </p:ext>
            </p:extLst>
          </p:nvPr>
        </p:nvGraphicFramePr>
        <p:xfrm>
          <a:off x="5613890" y="585990"/>
          <a:ext cx="6578110" cy="63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343452822"/>
                  </a:ext>
                </a:extLst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364664" y="320143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92828" y="2963178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285652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3132571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399071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537863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34745" y="598179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23247" y="6174979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55092" y="2613971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901544" y="3368861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79194" y="381617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06608" y="515751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23623" y="5387845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3076" y="3699603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3192" y="3721183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直接箭头连接符 28"/>
          <p:cNvCxnSpPr>
            <a:stCxn id="23" idx="5"/>
            <a:endCxn id="28" idx="0"/>
          </p:cNvCxnSpPr>
          <p:nvPr/>
        </p:nvCxnSpPr>
        <p:spPr>
          <a:xfrm>
            <a:off x="655259" y="896614"/>
            <a:ext cx="323773" cy="19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669287" y="5404879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205908" y="5374307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34429" y="39803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680629" y="785016"/>
            <a:ext cx="527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10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375104" y="767261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219523" y="133719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4580592" y="-113542"/>
            <a:ext cx="2768706" cy="2888306"/>
            <a:chOff x="2818469" y="2095447"/>
            <a:chExt cx="2768706" cy="2888306"/>
          </a:xfrm>
        </p:grpSpPr>
        <p:sp>
          <p:nvSpPr>
            <p:cNvPr id="43" name="云形 42"/>
            <p:cNvSpPr/>
            <p:nvPr/>
          </p:nvSpPr>
          <p:spPr>
            <a:xfrm rot="5400000">
              <a:off x="2758669" y="2155247"/>
              <a:ext cx="2888306" cy="2768706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169116" y="2856523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998503" y="3132571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4368740" y="3990713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057891" y="2613971"/>
              <a:ext cx="386366" cy="3863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8" name="直接箭头连接符 47"/>
          <p:cNvCxnSpPr>
            <a:stCxn id="47" idx="6"/>
            <a:endCxn id="44" idx="1"/>
          </p:cNvCxnSpPr>
          <p:nvPr/>
        </p:nvCxnSpPr>
        <p:spPr>
          <a:xfrm>
            <a:off x="5206380" y="598165"/>
            <a:ext cx="781441" cy="10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4" idx="6"/>
            <a:endCxn id="45" idx="2"/>
          </p:cNvCxnSpPr>
          <p:nvPr/>
        </p:nvCxnSpPr>
        <p:spPr>
          <a:xfrm>
            <a:off x="6317605" y="840717"/>
            <a:ext cx="443021" cy="27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5" idx="4"/>
            <a:endCxn id="46" idx="7"/>
          </p:cNvCxnSpPr>
          <p:nvPr/>
        </p:nvCxnSpPr>
        <p:spPr>
          <a:xfrm flipH="1">
            <a:off x="6460647" y="1309948"/>
            <a:ext cx="493162" cy="52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6" idx="1"/>
            <a:endCxn id="44" idx="4"/>
          </p:cNvCxnSpPr>
          <p:nvPr/>
        </p:nvCxnSpPr>
        <p:spPr>
          <a:xfrm flipH="1" flipV="1">
            <a:off x="6124422" y="1033900"/>
            <a:ext cx="63023" cy="80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382070" y="398033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549425" y="741442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7" name="文本框 56"/>
          <p:cNvSpPr txBox="1"/>
          <p:nvPr/>
        </p:nvSpPr>
        <p:spPr>
          <a:xfrm>
            <a:off x="5976316" y="1221857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8" name="文本框 57"/>
          <p:cNvSpPr txBox="1"/>
          <p:nvPr/>
        </p:nvSpPr>
        <p:spPr>
          <a:xfrm>
            <a:off x="6565535" y="1324456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49" name="标题 1"/>
          <p:cNvSpPr>
            <a:spLocks noGrp="1"/>
          </p:cNvSpPr>
          <p:nvPr>
            <p:ph type="title"/>
          </p:nvPr>
        </p:nvSpPr>
        <p:spPr>
          <a:xfrm>
            <a:off x="832835" y="0"/>
            <a:ext cx="10515600" cy="58599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/>
              <a:t>Multiple</a:t>
            </a:r>
            <a:r>
              <a:rPr lang="en-US" altLang="zh-CN" b="1" dirty="0" smtClean="0"/>
              <a:t> </a:t>
            </a:r>
            <a:r>
              <a:rPr lang="en-US" altLang="zh-CN" b="1" dirty="0"/>
              <a:t>Failure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1735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91188" y="163967"/>
            <a:ext cx="2410818" cy="17051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580" y="1030297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25475" y="566830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313883" y="35507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796095" y="73425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594233" y="119482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直接箭头连接符 3"/>
          <p:cNvCxnSpPr>
            <a:stCxn id="23" idx="6"/>
            <a:endCxn id="24" idx="2"/>
          </p:cNvCxnSpPr>
          <p:nvPr/>
        </p:nvCxnSpPr>
        <p:spPr>
          <a:xfrm flipV="1">
            <a:off x="711841" y="548259"/>
            <a:ext cx="602042" cy="21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" idx="2"/>
          </p:cNvCxnSpPr>
          <p:nvPr/>
        </p:nvCxnSpPr>
        <p:spPr>
          <a:xfrm flipH="1">
            <a:off x="1157190" y="927438"/>
            <a:ext cx="638905" cy="26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2"/>
          </p:cNvCxnSpPr>
          <p:nvPr/>
        </p:nvCxnSpPr>
        <p:spPr>
          <a:xfrm flipH="1" flipV="1">
            <a:off x="1157190" y="1316609"/>
            <a:ext cx="437043" cy="7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2108699"/>
            <a:ext cx="5436662" cy="47270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386755"/>
              </p:ext>
            </p:extLst>
          </p:nvPr>
        </p:nvGraphicFramePr>
        <p:xfrm>
          <a:off x="5613890" y="585990"/>
          <a:ext cx="6578110" cy="63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7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343452822"/>
                  </a:ext>
                </a:extLst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364664" y="320143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92828" y="2963178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285652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3132571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399071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537863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34745" y="598179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23247" y="6174979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55092" y="2613971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901544" y="3368861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79194" y="381617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06608" y="515751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23623" y="5387845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3076" y="3699603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3192" y="3721183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直接箭头连接符 28"/>
          <p:cNvCxnSpPr>
            <a:stCxn id="23" idx="5"/>
            <a:endCxn id="28" idx="0"/>
          </p:cNvCxnSpPr>
          <p:nvPr/>
        </p:nvCxnSpPr>
        <p:spPr>
          <a:xfrm>
            <a:off x="655259" y="896614"/>
            <a:ext cx="323773" cy="19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669287" y="5404879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205908" y="5374307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34429" y="39803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680629" y="785016"/>
            <a:ext cx="527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10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375104" y="767261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219523" y="133719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4580592" y="-113542"/>
            <a:ext cx="2768706" cy="2888306"/>
            <a:chOff x="2818469" y="2095447"/>
            <a:chExt cx="2768706" cy="2888306"/>
          </a:xfrm>
        </p:grpSpPr>
        <p:sp>
          <p:nvSpPr>
            <p:cNvPr id="43" name="云形 42"/>
            <p:cNvSpPr/>
            <p:nvPr/>
          </p:nvSpPr>
          <p:spPr>
            <a:xfrm rot="5400000">
              <a:off x="2758669" y="2155247"/>
              <a:ext cx="2888306" cy="2768706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169116" y="2856523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998503" y="3132571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4368740" y="3990713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057891" y="2613971"/>
              <a:ext cx="386366" cy="3863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8" name="直接箭头连接符 47"/>
          <p:cNvCxnSpPr>
            <a:stCxn id="47" idx="6"/>
            <a:endCxn id="44" idx="1"/>
          </p:cNvCxnSpPr>
          <p:nvPr/>
        </p:nvCxnSpPr>
        <p:spPr>
          <a:xfrm>
            <a:off x="5206380" y="598165"/>
            <a:ext cx="781441" cy="10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4" idx="6"/>
            <a:endCxn id="45" idx="2"/>
          </p:cNvCxnSpPr>
          <p:nvPr/>
        </p:nvCxnSpPr>
        <p:spPr>
          <a:xfrm>
            <a:off x="6317605" y="840717"/>
            <a:ext cx="443021" cy="27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5" idx="4"/>
            <a:endCxn id="46" idx="7"/>
          </p:cNvCxnSpPr>
          <p:nvPr/>
        </p:nvCxnSpPr>
        <p:spPr>
          <a:xfrm flipH="1">
            <a:off x="6460647" y="1309948"/>
            <a:ext cx="493162" cy="52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6" idx="1"/>
            <a:endCxn id="44" idx="4"/>
          </p:cNvCxnSpPr>
          <p:nvPr/>
        </p:nvCxnSpPr>
        <p:spPr>
          <a:xfrm flipH="1" flipV="1">
            <a:off x="6124422" y="1033900"/>
            <a:ext cx="63023" cy="80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382070" y="398033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549425" y="741442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7" name="文本框 56"/>
          <p:cNvSpPr txBox="1"/>
          <p:nvPr/>
        </p:nvSpPr>
        <p:spPr>
          <a:xfrm>
            <a:off x="5976316" y="1221857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8" name="文本框 57"/>
          <p:cNvSpPr txBox="1"/>
          <p:nvPr/>
        </p:nvSpPr>
        <p:spPr>
          <a:xfrm>
            <a:off x="6565535" y="1324456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49" name="文本框 48"/>
          <p:cNvSpPr txBox="1"/>
          <p:nvPr/>
        </p:nvSpPr>
        <p:spPr>
          <a:xfrm>
            <a:off x="1875786" y="6153616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标题 1"/>
          <p:cNvSpPr>
            <a:spLocks noGrp="1"/>
          </p:cNvSpPr>
          <p:nvPr>
            <p:ph type="title"/>
          </p:nvPr>
        </p:nvSpPr>
        <p:spPr>
          <a:xfrm>
            <a:off x="832835" y="0"/>
            <a:ext cx="10515600" cy="58599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/>
              <a:t>Multiple</a:t>
            </a:r>
            <a:r>
              <a:rPr lang="en-US" altLang="zh-CN" b="1" dirty="0" smtClean="0"/>
              <a:t> </a:t>
            </a:r>
            <a:r>
              <a:rPr lang="en-US" altLang="zh-CN" b="1" dirty="0"/>
              <a:t>Failure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9475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91188" y="163967"/>
            <a:ext cx="2410818" cy="17051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580" y="1030297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25475" y="566830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313883" y="35507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796095" y="73425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594233" y="119482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直接箭头连接符 3"/>
          <p:cNvCxnSpPr>
            <a:stCxn id="23" idx="6"/>
            <a:endCxn id="24" idx="2"/>
          </p:cNvCxnSpPr>
          <p:nvPr/>
        </p:nvCxnSpPr>
        <p:spPr>
          <a:xfrm flipV="1">
            <a:off x="711841" y="548259"/>
            <a:ext cx="602042" cy="21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" idx="2"/>
          </p:cNvCxnSpPr>
          <p:nvPr/>
        </p:nvCxnSpPr>
        <p:spPr>
          <a:xfrm flipH="1">
            <a:off x="1157190" y="927438"/>
            <a:ext cx="638905" cy="26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2"/>
          </p:cNvCxnSpPr>
          <p:nvPr/>
        </p:nvCxnSpPr>
        <p:spPr>
          <a:xfrm flipH="1" flipV="1">
            <a:off x="1157190" y="1316609"/>
            <a:ext cx="437043" cy="7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2108699"/>
            <a:ext cx="5436662" cy="47270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737860"/>
              </p:ext>
            </p:extLst>
          </p:nvPr>
        </p:nvGraphicFramePr>
        <p:xfrm>
          <a:off x="5613890" y="585990"/>
          <a:ext cx="6578110" cy="63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7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4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8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13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343452822"/>
                  </a:ext>
                </a:extLst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364664" y="320143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92828" y="2963178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285652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3132571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399071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537863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34745" y="598179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23247" y="6174979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55092" y="2613971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901544" y="3368861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79194" y="381617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06608" y="515751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23623" y="5387845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3076" y="3699603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3192" y="3721183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直接箭头连接符 28"/>
          <p:cNvCxnSpPr>
            <a:stCxn id="23" idx="5"/>
            <a:endCxn id="28" idx="0"/>
          </p:cNvCxnSpPr>
          <p:nvPr/>
        </p:nvCxnSpPr>
        <p:spPr>
          <a:xfrm>
            <a:off x="655259" y="896614"/>
            <a:ext cx="323773" cy="19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669287" y="5404879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205908" y="5374307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34429" y="39803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680629" y="785016"/>
            <a:ext cx="527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10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375104" y="767261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219523" y="133719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4580592" y="-113542"/>
            <a:ext cx="2768706" cy="2888306"/>
            <a:chOff x="2818469" y="2095447"/>
            <a:chExt cx="2768706" cy="2888306"/>
          </a:xfrm>
        </p:grpSpPr>
        <p:sp>
          <p:nvSpPr>
            <p:cNvPr id="43" name="云形 42"/>
            <p:cNvSpPr/>
            <p:nvPr/>
          </p:nvSpPr>
          <p:spPr>
            <a:xfrm rot="5400000">
              <a:off x="2758669" y="2155247"/>
              <a:ext cx="2888306" cy="2768706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169116" y="2856523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998503" y="3132571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4368740" y="3990713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057891" y="2613971"/>
              <a:ext cx="386366" cy="3863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8" name="直接箭头连接符 47"/>
          <p:cNvCxnSpPr>
            <a:stCxn id="47" idx="6"/>
            <a:endCxn id="44" idx="1"/>
          </p:cNvCxnSpPr>
          <p:nvPr/>
        </p:nvCxnSpPr>
        <p:spPr>
          <a:xfrm>
            <a:off x="5206380" y="598165"/>
            <a:ext cx="781441" cy="10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4" idx="6"/>
            <a:endCxn id="45" idx="2"/>
          </p:cNvCxnSpPr>
          <p:nvPr/>
        </p:nvCxnSpPr>
        <p:spPr>
          <a:xfrm>
            <a:off x="6317605" y="840717"/>
            <a:ext cx="443021" cy="27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5" idx="4"/>
            <a:endCxn id="46" idx="7"/>
          </p:cNvCxnSpPr>
          <p:nvPr/>
        </p:nvCxnSpPr>
        <p:spPr>
          <a:xfrm flipH="1">
            <a:off x="6460647" y="1309948"/>
            <a:ext cx="493162" cy="52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6" idx="1"/>
            <a:endCxn id="44" idx="4"/>
          </p:cNvCxnSpPr>
          <p:nvPr/>
        </p:nvCxnSpPr>
        <p:spPr>
          <a:xfrm flipH="1" flipV="1">
            <a:off x="6124422" y="1033900"/>
            <a:ext cx="63023" cy="80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382070" y="398033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549425" y="741442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7" name="文本框 56"/>
          <p:cNvSpPr txBox="1"/>
          <p:nvPr/>
        </p:nvSpPr>
        <p:spPr>
          <a:xfrm>
            <a:off x="5976316" y="1221857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8" name="文本框 57"/>
          <p:cNvSpPr txBox="1"/>
          <p:nvPr/>
        </p:nvSpPr>
        <p:spPr>
          <a:xfrm>
            <a:off x="6565535" y="1324456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49" name="文本框 48"/>
          <p:cNvSpPr txBox="1"/>
          <p:nvPr/>
        </p:nvSpPr>
        <p:spPr>
          <a:xfrm>
            <a:off x="1875786" y="6153616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172496" y="5987828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标题 1"/>
          <p:cNvSpPr>
            <a:spLocks noGrp="1"/>
          </p:cNvSpPr>
          <p:nvPr>
            <p:ph type="title"/>
          </p:nvPr>
        </p:nvSpPr>
        <p:spPr>
          <a:xfrm>
            <a:off x="832835" y="0"/>
            <a:ext cx="10515600" cy="58599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/>
              <a:t>Multiple</a:t>
            </a:r>
            <a:r>
              <a:rPr lang="en-US" altLang="zh-CN" b="1" dirty="0" smtClean="0"/>
              <a:t> </a:t>
            </a:r>
            <a:r>
              <a:rPr lang="en-US" altLang="zh-CN" b="1" dirty="0"/>
              <a:t>Failure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1861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91188" y="163967"/>
            <a:ext cx="2410818" cy="17051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580" y="1030297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25475" y="566830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313883" y="35507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796095" y="73425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594233" y="119482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直接箭头连接符 3"/>
          <p:cNvCxnSpPr>
            <a:stCxn id="23" idx="6"/>
            <a:endCxn id="24" idx="2"/>
          </p:cNvCxnSpPr>
          <p:nvPr/>
        </p:nvCxnSpPr>
        <p:spPr>
          <a:xfrm flipV="1">
            <a:off x="711841" y="548259"/>
            <a:ext cx="602042" cy="21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" idx="2"/>
          </p:cNvCxnSpPr>
          <p:nvPr/>
        </p:nvCxnSpPr>
        <p:spPr>
          <a:xfrm flipH="1">
            <a:off x="1157190" y="927438"/>
            <a:ext cx="638905" cy="26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2"/>
          </p:cNvCxnSpPr>
          <p:nvPr/>
        </p:nvCxnSpPr>
        <p:spPr>
          <a:xfrm flipH="1" flipV="1">
            <a:off x="1157190" y="1316609"/>
            <a:ext cx="437043" cy="7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2108699"/>
            <a:ext cx="5436662" cy="47270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373180"/>
              </p:ext>
            </p:extLst>
          </p:nvPr>
        </p:nvGraphicFramePr>
        <p:xfrm>
          <a:off x="5613890" y="585990"/>
          <a:ext cx="6578110" cy="63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7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4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8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4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9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343452822"/>
                  </a:ext>
                </a:extLst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364664" y="320143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92828" y="2963178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285652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3132571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399071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537863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34745" y="598179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23247" y="6174979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55092" y="2613971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901544" y="3368861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79194" y="381617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06608" y="515751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23623" y="5387845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3076" y="3699603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3192" y="3721183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直接箭头连接符 28"/>
          <p:cNvCxnSpPr>
            <a:stCxn id="23" idx="5"/>
            <a:endCxn id="28" idx="0"/>
          </p:cNvCxnSpPr>
          <p:nvPr/>
        </p:nvCxnSpPr>
        <p:spPr>
          <a:xfrm>
            <a:off x="655259" y="896614"/>
            <a:ext cx="323773" cy="19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669287" y="5404879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205908" y="5374307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34429" y="39803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680629" y="785016"/>
            <a:ext cx="527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10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375104" y="767261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219523" y="133719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4580592" y="-113542"/>
            <a:ext cx="2768706" cy="2888306"/>
            <a:chOff x="2818469" y="2095447"/>
            <a:chExt cx="2768706" cy="2888306"/>
          </a:xfrm>
        </p:grpSpPr>
        <p:sp>
          <p:nvSpPr>
            <p:cNvPr id="43" name="云形 42"/>
            <p:cNvSpPr/>
            <p:nvPr/>
          </p:nvSpPr>
          <p:spPr>
            <a:xfrm rot="5400000">
              <a:off x="2758669" y="2155247"/>
              <a:ext cx="2888306" cy="2768706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169116" y="2856523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998503" y="3132571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4368740" y="3990713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057891" y="2613971"/>
              <a:ext cx="386366" cy="3863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8" name="直接箭头连接符 47"/>
          <p:cNvCxnSpPr>
            <a:stCxn id="47" idx="6"/>
            <a:endCxn id="44" idx="1"/>
          </p:cNvCxnSpPr>
          <p:nvPr/>
        </p:nvCxnSpPr>
        <p:spPr>
          <a:xfrm>
            <a:off x="5206380" y="598165"/>
            <a:ext cx="781441" cy="10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4" idx="6"/>
            <a:endCxn id="45" idx="2"/>
          </p:cNvCxnSpPr>
          <p:nvPr/>
        </p:nvCxnSpPr>
        <p:spPr>
          <a:xfrm>
            <a:off x="6317605" y="840717"/>
            <a:ext cx="443021" cy="27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5" idx="4"/>
            <a:endCxn id="46" idx="7"/>
          </p:cNvCxnSpPr>
          <p:nvPr/>
        </p:nvCxnSpPr>
        <p:spPr>
          <a:xfrm flipH="1">
            <a:off x="6460647" y="1309948"/>
            <a:ext cx="493162" cy="52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6" idx="1"/>
            <a:endCxn id="44" idx="4"/>
          </p:cNvCxnSpPr>
          <p:nvPr/>
        </p:nvCxnSpPr>
        <p:spPr>
          <a:xfrm flipH="1" flipV="1">
            <a:off x="6124422" y="1033900"/>
            <a:ext cx="63023" cy="80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382070" y="398033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549425" y="741442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7" name="文本框 56"/>
          <p:cNvSpPr txBox="1"/>
          <p:nvPr/>
        </p:nvSpPr>
        <p:spPr>
          <a:xfrm>
            <a:off x="5976316" y="1221857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8" name="文本框 57"/>
          <p:cNvSpPr txBox="1"/>
          <p:nvPr/>
        </p:nvSpPr>
        <p:spPr>
          <a:xfrm>
            <a:off x="6565535" y="1324456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49" name="文本框 48"/>
          <p:cNvSpPr txBox="1"/>
          <p:nvPr/>
        </p:nvSpPr>
        <p:spPr>
          <a:xfrm>
            <a:off x="1875786" y="6153616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172496" y="5987828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标题 1"/>
          <p:cNvSpPr>
            <a:spLocks noGrp="1"/>
          </p:cNvSpPr>
          <p:nvPr>
            <p:ph type="title"/>
          </p:nvPr>
        </p:nvSpPr>
        <p:spPr>
          <a:xfrm>
            <a:off x="832835" y="0"/>
            <a:ext cx="10515600" cy="58599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/>
              <a:t>Multiple</a:t>
            </a:r>
            <a:r>
              <a:rPr lang="en-US" altLang="zh-CN" b="1" dirty="0" smtClean="0"/>
              <a:t> </a:t>
            </a:r>
            <a:r>
              <a:rPr lang="en-US" altLang="zh-CN" b="1" dirty="0"/>
              <a:t>Failure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7493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91188" y="163967"/>
            <a:ext cx="2410818" cy="17051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580" y="1030297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25475" y="566830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313883" y="35507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796095" y="73425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594233" y="119482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直接箭头连接符 3"/>
          <p:cNvCxnSpPr>
            <a:stCxn id="23" idx="6"/>
            <a:endCxn id="24" idx="2"/>
          </p:cNvCxnSpPr>
          <p:nvPr/>
        </p:nvCxnSpPr>
        <p:spPr>
          <a:xfrm flipV="1">
            <a:off x="711841" y="548259"/>
            <a:ext cx="602042" cy="21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" idx="2"/>
          </p:cNvCxnSpPr>
          <p:nvPr/>
        </p:nvCxnSpPr>
        <p:spPr>
          <a:xfrm flipH="1">
            <a:off x="1157190" y="927438"/>
            <a:ext cx="638905" cy="26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2"/>
          </p:cNvCxnSpPr>
          <p:nvPr/>
        </p:nvCxnSpPr>
        <p:spPr>
          <a:xfrm flipH="1" flipV="1">
            <a:off x="1157190" y="1316609"/>
            <a:ext cx="437043" cy="7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2108699"/>
            <a:ext cx="5436662" cy="47270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613890" y="585990"/>
          <a:ext cx="6578110" cy="63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7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4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8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4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9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343452822"/>
                  </a:ext>
                </a:extLst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364664" y="320143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92828" y="2963178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285652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3132571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399071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537863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34745" y="598179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23247" y="6174979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55092" y="2613971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901544" y="3368861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79194" y="381617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06608" y="515751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23623" y="5387845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3076" y="3699603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3192" y="3721183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直接箭头连接符 28"/>
          <p:cNvCxnSpPr>
            <a:stCxn id="23" idx="5"/>
            <a:endCxn id="28" idx="0"/>
          </p:cNvCxnSpPr>
          <p:nvPr/>
        </p:nvCxnSpPr>
        <p:spPr>
          <a:xfrm>
            <a:off x="655259" y="896614"/>
            <a:ext cx="323773" cy="19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669287" y="5404879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205908" y="5374307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34429" y="39803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680629" y="785016"/>
            <a:ext cx="527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10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375104" y="767261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219523" y="133719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4580592" y="-113542"/>
            <a:ext cx="2768706" cy="2888306"/>
            <a:chOff x="2818469" y="2095447"/>
            <a:chExt cx="2768706" cy="2888306"/>
          </a:xfrm>
        </p:grpSpPr>
        <p:sp>
          <p:nvSpPr>
            <p:cNvPr id="43" name="云形 42"/>
            <p:cNvSpPr/>
            <p:nvPr/>
          </p:nvSpPr>
          <p:spPr>
            <a:xfrm rot="5400000">
              <a:off x="2758669" y="2155247"/>
              <a:ext cx="2888306" cy="2768706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169116" y="2856523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998503" y="3132571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4368740" y="3990713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057891" y="2613971"/>
              <a:ext cx="386366" cy="3863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8" name="直接箭头连接符 47"/>
          <p:cNvCxnSpPr>
            <a:stCxn id="47" idx="6"/>
            <a:endCxn id="44" idx="1"/>
          </p:cNvCxnSpPr>
          <p:nvPr/>
        </p:nvCxnSpPr>
        <p:spPr>
          <a:xfrm>
            <a:off x="5206380" y="598165"/>
            <a:ext cx="781441" cy="10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4" idx="6"/>
            <a:endCxn id="45" idx="2"/>
          </p:cNvCxnSpPr>
          <p:nvPr/>
        </p:nvCxnSpPr>
        <p:spPr>
          <a:xfrm>
            <a:off x="6317605" y="840717"/>
            <a:ext cx="443021" cy="27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5" idx="4"/>
            <a:endCxn id="46" idx="7"/>
          </p:cNvCxnSpPr>
          <p:nvPr/>
        </p:nvCxnSpPr>
        <p:spPr>
          <a:xfrm flipH="1">
            <a:off x="6460647" y="1309948"/>
            <a:ext cx="493162" cy="52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6" idx="1"/>
            <a:endCxn id="44" idx="4"/>
          </p:cNvCxnSpPr>
          <p:nvPr/>
        </p:nvCxnSpPr>
        <p:spPr>
          <a:xfrm flipH="1" flipV="1">
            <a:off x="6124422" y="1033900"/>
            <a:ext cx="63023" cy="80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382070" y="398033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549425" y="741442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7" name="文本框 56"/>
          <p:cNvSpPr txBox="1"/>
          <p:nvPr/>
        </p:nvSpPr>
        <p:spPr>
          <a:xfrm>
            <a:off x="5976316" y="1221857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8" name="文本框 57"/>
          <p:cNvSpPr txBox="1"/>
          <p:nvPr/>
        </p:nvSpPr>
        <p:spPr>
          <a:xfrm>
            <a:off x="6565535" y="1324456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49" name="文本框 48"/>
          <p:cNvSpPr txBox="1"/>
          <p:nvPr/>
        </p:nvSpPr>
        <p:spPr>
          <a:xfrm>
            <a:off x="1875786" y="6153616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172496" y="5987828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乘号 52"/>
          <p:cNvSpPr/>
          <p:nvPr/>
        </p:nvSpPr>
        <p:spPr>
          <a:xfrm>
            <a:off x="-63973" y="2139874"/>
            <a:ext cx="2578574" cy="3047587"/>
          </a:xfrm>
          <a:prstGeom prst="mathMultiply">
            <a:avLst>
              <a:gd name="adj1" fmla="val 1758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乘号 58"/>
          <p:cNvSpPr/>
          <p:nvPr/>
        </p:nvSpPr>
        <p:spPr>
          <a:xfrm>
            <a:off x="2169510" y="1205186"/>
            <a:ext cx="3988292" cy="4713716"/>
          </a:xfrm>
          <a:prstGeom prst="mathMultiply">
            <a:avLst>
              <a:gd name="adj1" fmla="val 1758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标题 1"/>
          <p:cNvSpPr>
            <a:spLocks noGrp="1"/>
          </p:cNvSpPr>
          <p:nvPr>
            <p:ph type="title"/>
          </p:nvPr>
        </p:nvSpPr>
        <p:spPr>
          <a:xfrm>
            <a:off x="832835" y="0"/>
            <a:ext cx="10515600" cy="58599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/>
              <a:t>Multiple</a:t>
            </a:r>
            <a:r>
              <a:rPr lang="en-US" altLang="zh-CN" b="1" dirty="0" smtClean="0"/>
              <a:t> </a:t>
            </a:r>
            <a:r>
              <a:rPr lang="en-US" altLang="zh-CN" b="1" dirty="0"/>
              <a:t>Failure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4276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91188" y="163967"/>
            <a:ext cx="2410818" cy="17051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580" y="1030297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25475" y="566830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313883" y="35507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796095" y="73425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594233" y="119482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直接箭头连接符 3"/>
          <p:cNvCxnSpPr>
            <a:stCxn id="23" idx="6"/>
            <a:endCxn id="24" idx="2"/>
          </p:cNvCxnSpPr>
          <p:nvPr/>
        </p:nvCxnSpPr>
        <p:spPr>
          <a:xfrm flipV="1">
            <a:off x="711841" y="548259"/>
            <a:ext cx="602042" cy="21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" idx="2"/>
          </p:cNvCxnSpPr>
          <p:nvPr/>
        </p:nvCxnSpPr>
        <p:spPr>
          <a:xfrm flipH="1">
            <a:off x="1157190" y="927438"/>
            <a:ext cx="638905" cy="26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2"/>
          </p:cNvCxnSpPr>
          <p:nvPr/>
        </p:nvCxnSpPr>
        <p:spPr>
          <a:xfrm flipH="1" flipV="1">
            <a:off x="1157190" y="1316609"/>
            <a:ext cx="437043" cy="7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2108699"/>
            <a:ext cx="5436662" cy="47270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613890" y="585990"/>
          <a:ext cx="6578110" cy="63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7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4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8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4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9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343452822"/>
                  </a:ext>
                </a:extLst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364664" y="320143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92828" y="2963178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285652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3132571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399071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537863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34745" y="598179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23247" y="6174979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55092" y="2613971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901544" y="3368861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79194" y="381617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06608" y="515751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23623" y="5387845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3076" y="3699603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3192" y="3721183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直接箭头连接符 28"/>
          <p:cNvCxnSpPr>
            <a:stCxn id="23" idx="5"/>
            <a:endCxn id="28" idx="0"/>
          </p:cNvCxnSpPr>
          <p:nvPr/>
        </p:nvCxnSpPr>
        <p:spPr>
          <a:xfrm>
            <a:off x="655259" y="896614"/>
            <a:ext cx="323773" cy="19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669287" y="5404879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205908" y="5374307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34429" y="39803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680629" y="785016"/>
            <a:ext cx="527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10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375104" y="767261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219523" y="133719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4580592" y="-113542"/>
            <a:ext cx="2768706" cy="2888306"/>
            <a:chOff x="2818469" y="2095447"/>
            <a:chExt cx="2768706" cy="2888306"/>
          </a:xfrm>
        </p:grpSpPr>
        <p:sp>
          <p:nvSpPr>
            <p:cNvPr id="43" name="云形 42"/>
            <p:cNvSpPr/>
            <p:nvPr/>
          </p:nvSpPr>
          <p:spPr>
            <a:xfrm rot="5400000">
              <a:off x="2758669" y="2155247"/>
              <a:ext cx="2888306" cy="2768706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169116" y="2856523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998503" y="3132571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4368740" y="3990713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057891" y="2613971"/>
              <a:ext cx="386366" cy="3863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8" name="直接箭头连接符 47"/>
          <p:cNvCxnSpPr>
            <a:stCxn id="47" idx="6"/>
            <a:endCxn id="44" idx="1"/>
          </p:cNvCxnSpPr>
          <p:nvPr/>
        </p:nvCxnSpPr>
        <p:spPr>
          <a:xfrm>
            <a:off x="5206380" y="598165"/>
            <a:ext cx="781441" cy="10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4" idx="6"/>
            <a:endCxn id="45" idx="2"/>
          </p:cNvCxnSpPr>
          <p:nvPr/>
        </p:nvCxnSpPr>
        <p:spPr>
          <a:xfrm>
            <a:off x="6317605" y="840717"/>
            <a:ext cx="443021" cy="27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5" idx="4"/>
            <a:endCxn id="46" idx="7"/>
          </p:cNvCxnSpPr>
          <p:nvPr/>
        </p:nvCxnSpPr>
        <p:spPr>
          <a:xfrm flipH="1">
            <a:off x="6460647" y="1309948"/>
            <a:ext cx="493162" cy="52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6" idx="1"/>
            <a:endCxn id="44" idx="4"/>
          </p:cNvCxnSpPr>
          <p:nvPr/>
        </p:nvCxnSpPr>
        <p:spPr>
          <a:xfrm flipH="1" flipV="1">
            <a:off x="6124422" y="1033900"/>
            <a:ext cx="63023" cy="80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382070" y="398033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549425" y="741442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7" name="文本框 56"/>
          <p:cNvSpPr txBox="1"/>
          <p:nvPr/>
        </p:nvSpPr>
        <p:spPr>
          <a:xfrm>
            <a:off x="5976316" y="1221857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8" name="文本框 57"/>
          <p:cNvSpPr txBox="1"/>
          <p:nvPr/>
        </p:nvSpPr>
        <p:spPr>
          <a:xfrm>
            <a:off x="6565535" y="1324456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49" name="文本框 48"/>
          <p:cNvSpPr txBox="1"/>
          <p:nvPr/>
        </p:nvSpPr>
        <p:spPr>
          <a:xfrm>
            <a:off x="1875786" y="6153616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172496" y="5987828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乘号 52"/>
          <p:cNvSpPr/>
          <p:nvPr/>
        </p:nvSpPr>
        <p:spPr>
          <a:xfrm>
            <a:off x="-63973" y="2139874"/>
            <a:ext cx="2578574" cy="3047587"/>
          </a:xfrm>
          <a:prstGeom prst="mathMultiply">
            <a:avLst>
              <a:gd name="adj1" fmla="val 1758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乘号 58"/>
          <p:cNvSpPr/>
          <p:nvPr/>
        </p:nvSpPr>
        <p:spPr>
          <a:xfrm>
            <a:off x="2169510" y="1205186"/>
            <a:ext cx="3988292" cy="4713716"/>
          </a:xfrm>
          <a:prstGeom prst="mathMultiply">
            <a:avLst>
              <a:gd name="adj1" fmla="val 1758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762778" y="1020136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>
            <a:off x="1003763" y="1416663"/>
            <a:ext cx="908077" cy="3988216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标题 1"/>
          <p:cNvSpPr>
            <a:spLocks noGrp="1"/>
          </p:cNvSpPr>
          <p:nvPr>
            <p:ph type="title"/>
          </p:nvPr>
        </p:nvSpPr>
        <p:spPr>
          <a:xfrm>
            <a:off x="832835" y="0"/>
            <a:ext cx="10515600" cy="58599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/>
              <a:t>Multiple</a:t>
            </a:r>
            <a:r>
              <a:rPr lang="en-US" altLang="zh-CN" b="1" dirty="0" smtClean="0"/>
              <a:t> </a:t>
            </a:r>
            <a:r>
              <a:rPr lang="en-US" altLang="zh-CN" b="1" dirty="0"/>
              <a:t>Failure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3756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91188" y="163967"/>
            <a:ext cx="2410818" cy="17051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580" y="1030297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25475" y="566830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313883" y="35507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796095" y="73425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594233" y="119482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直接箭头连接符 3"/>
          <p:cNvCxnSpPr>
            <a:stCxn id="23" idx="6"/>
            <a:endCxn id="24" idx="2"/>
          </p:cNvCxnSpPr>
          <p:nvPr/>
        </p:nvCxnSpPr>
        <p:spPr>
          <a:xfrm flipV="1">
            <a:off x="711841" y="548259"/>
            <a:ext cx="602042" cy="21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" idx="2"/>
          </p:cNvCxnSpPr>
          <p:nvPr/>
        </p:nvCxnSpPr>
        <p:spPr>
          <a:xfrm flipH="1">
            <a:off x="1157190" y="927438"/>
            <a:ext cx="638905" cy="26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2"/>
          </p:cNvCxnSpPr>
          <p:nvPr/>
        </p:nvCxnSpPr>
        <p:spPr>
          <a:xfrm flipH="1" flipV="1">
            <a:off x="1157190" y="1316609"/>
            <a:ext cx="437043" cy="7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2108699"/>
            <a:ext cx="5436662" cy="47270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613890" y="585990"/>
          <a:ext cx="6578110" cy="63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7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4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8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4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9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343452822"/>
                  </a:ext>
                </a:extLst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364664" y="320143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92828" y="2963178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285652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3132571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399071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537863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34745" y="598179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23247" y="6174979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55092" y="2613971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901544" y="3368861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79194" y="381617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06608" y="515751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23623" y="5387845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3076" y="3699603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3192" y="3721183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直接箭头连接符 28"/>
          <p:cNvCxnSpPr>
            <a:stCxn id="23" idx="5"/>
            <a:endCxn id="28" idx="0"/>
          </p:cNvCxnSpPr>
          <p:nvPr/>
        </p:nvCxnSpPr>
        <p:spPr>
          <a:xfrm>
            <a:off x="655259" y="896614"/>
            <a:ext cx="323773" cy="19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669287" y="5404879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205908" y="5374307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34429" y="39803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680629" y="785016"/>
            <a:ext cx="527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10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375104" y="767261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219523" y="133719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4580592" y="-113542"/>
            <a:ext cx="2768706" cy="2888306"/>
            <a:chOff x="2818469" y="2095447"/>
            <a:chExt cx="2768706" cy="2888306"/>
          </a:xfrm>
        </p:grpSpPr>
        <p:sp>
          <p:nvSpPr>
            <p:cNvPr id="43" name="云形 42"/>
            <p:cNvSpPr/>
            <p:nvPr/>
          </p:nvSpPr>
          <p:spPr>
            <a:xfrm rot="5400000">
              <a:off x="2758669" y="2155247"/>
              <a:ext cx="2888306" cy="2768706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169116" y="2856523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998503" y="3132571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4368740" y="3990713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057891" y="2613971"/>
              <a:ext cx="386366" cy="3863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8" name="直接箭头连接符 47"/>
          <p:cNvCxnSpPr>
            <a:stCxn id="47" idx="6"/>
            <a:endCxn id="44" idx="1"/>
          </p:cNvCxnSpPr>
          <p:nvPr/>
        </p:nvCxnSpPr>
        <p:spPr>
          <a:xfrm>
            <a:off x="5206380" y="598165"/>
            <a:ext cx="781441" cy="10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4" idx="6"/>
            <a:endCxn id="45" idx="2"/>
          </p:cNvCxnSpPr>
          <p:nvPr/>
        </p:nvCxnSpPr>
        <p:spPr>
          <a:xfrm>
            <a:off x="6317605" y="840717"/>
            <a:ext cx="443021" cy="27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5" idx="4"/>
            <a:endCxn id="46" idx="7"/>
          </p:cNvCxnSpPr>
          <p:nvPr/>
        </p:nvCxnSpPr>
        <p:spPr>
          <a:xfrm flipH="1">
            <a:off x="6460647" y="1309948"/>
            <a:ext cx="493162" cy="52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6" idx="1"/>
            <a:endCxn id="44" idx="4"/>
          </p:cNvCxnSpPr>
          <p:nvPr/>
        </p:nvCxnSpPr>
        <p:spPr>
          <a:xfrm flipH="1" flipV="1">
            <a:off x="6124422" y="1033900"/>
            <a:ext cx="63023" cy="80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382070" y="398033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549425" y="741442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7" name="文本框 56"/>
          <p:cNvSpPr txBox="1"/>
          <p:nvPr/>
        </p:nvSpPr>
        <p:spPr>
          <a:xfrm>
            <a:off x="5976316" y="1221857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8" name="文本框 57"/>
          <p:cNvSpPr txBox="1"/>
          <p:nvPr/>
        </p:nvSpPr>
        <p:spPr>
          <a:xfrm>
            <a:off x="6565535" y="1324456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49" name="文本框 48"/>
          <p:cNvSpPr txBox="1"/>
          <p:nvPr/>
        </p:nvSpPr>
        <p:spPr>
          <a:xfrm>
            <a:off x="1875786" y="6153616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172496" y="5987828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乘号 52"/>
          <p:cNvSpPr/>
          <p:nvPr/>
        </p:nvSpPr>
        <p:spPr>
          <a:xfrm>
            <a:off x="-63973" y="2139874"/>
            <a:ext cx="2578574" cy="3047587"/>
          </a:xfrm>
          <a:prstGeom prst="mathMultiply">
            <a:avLst>
              <a:gd name="adj1" fmla="val 1758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乘号 58"/>
          <p:cNvSpPr/>
          <p:nvPr/>
        </p:nvSpPr>
        <p:spPr>
          <a:xfrm>
            <a:off x="2169510" y="1205186"/>
            <a:ext cx="3988292" cy="4713716"/>
          </a:xfrm>
          <a:prstGeom prst="mathMultiply">
            <a:avLst>
              <a:gd name="adj1" fmla="val 1758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762778" y="1020136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>
            <a:off x="1003763" y="1416663"/>
            <a:ext cx="908077" cy="3988216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标题 1"/>
          <p:cNvSpPr>
            <a:spLocks noGrp="1"/>
          </p:cNvSpPr>
          <p:nvPr>
            <p:ph type="title"/>
          </p:nvPr>
        </p:nvSpPr>
        <p:spPr>
          <a:xfrm>
            <a:off x="832835" y="0"/>
            <a:ext cx="10515600" cy="58599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/>
              <a:t>Multiple</a:t>
            </a:r>
            <a:r>
              <a:rPr lang="en-US" altLang="zh-CN" b="1" dirty="0" smtClean="0"/>
              <a:t> </a:t>
            </a:r>
            <a:r>
              <a:rPr lang="en-US" altLang="zh-CN" b="1" dirty="0"/>
              <a:t>Failure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3728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21" y="547352"/>
            <a:ext cx="5572962" cy="3496614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295595"/>
              </p:ext>
            </p:extLst>
          </p:nvPr>
        </p:nvGraphicFramePr>
        <p:xfrm>
          <a:off x="5941672" y="1455312"/>
          <a:ext cx="6250330" cy="5402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033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00298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1385" marR="81385" marT="40693" marB="40693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1385" marR="81385" marT="40693" marB="4069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</a:tbl>
          </a:graphicData>
        </a:graphic>
      </p:graphicFrame>
      <p:sp>
        <p:nvSpPr>
          <p:cNvPr id="6" name="椭圆 5"/>
          <p:cNvSpPr/>
          <p:nvPr/>
        </p:nvSpPr>
        <p:spPr>
          <a:xfrm>
            <a:off x="832835" y="1289584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椭圆 6"/>
          <p:cNvSpPr/>
          <p:nvPr/>
        </p:nvSpPr>
        <p:spPr>
          <a:xfrm>
            <a:off x="1544937" y="1175819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10602" y="1670360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4192078" y="810468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139874" y="941855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549572" y="1657481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848379" y="2686941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651273" y="284148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543581" y="3431768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6322" y="1687394"/>
            <a:ext cx="60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8644" y="2698540"/>
            <a:ext cx="60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248823" y="-10988"/>
            <a:ext cx="10515600" cy="8068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altLang="zh-CN" sz="3600" b="1" dirty="0" smtClean="0"/>
              <a:t>synchronous model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370347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91188" y="163967"/>
            <a:ext cx="2410818" cy="17051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580" y="1030297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25475" y="566830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313883" y="35507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796095" y="73425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594233" y="119482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直接箭头连接符 3"/>
          <p:cNvCxnSpPr>
            <a:stCxn id="23" idx="6"/>
            <a:endCxn id="24" idx="2"/>
          </p:cNvCxnSpPr>
          <p:nvPr/>
        </p:nvCxnSpPr>
        <p:spPr>
          <a:xfrm flipV="1">
            <a:off x="711841" y="548259"/>
            <a:ext cx="602042" cy="21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" idx="2"/>
          </p:cNvCxnSpPr>
          <p:nvPr/>
        </p:nvCxnSpPr>
        <p:spPr>
          <a:xfrm flipH="1">
            <a:off x="1157190" y="927438"/>
            <a:ext cx="638905" cy="26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2"/>
          </p:cNvCxnSpPr>
          <p:nvPr/>
        </p:nvCxnSpPr>
        <p:spPr>
          <a:xfrm flipH="1" flipV="1">
            <a:off x="1157190" y="1316609"/>
            <a:ext cx="437043" cy="7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2108699"/>
            <a:ext cx="5436662" cy="47270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723232"/>
              </p:ext>
            </p:extLst>
          </p:nvPr>
        </p:nvGraphicFramePr>
        <p:xfrm>
          <a:off x="5613890" y="585990"/>
          <a:ext cx="6578110" cy="63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7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4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8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4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9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6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343452822"/>
                  </a:ext>
                </a:extLst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364664" y="320143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92828" y="2963178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285652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3132571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399071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537863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34745" y="598179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23247" y="6174979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55092" y="2613971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901544" y="3368861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79194" y="381617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06608" y="515751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23623" y="5387845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3076" y="3699603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3192" y="3721183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直接箭头连接符 28"/>
          <p:cNvCxnSpPr>
            <a:stCxn id="23" idx="5"/>
            <a:endCxn id="28" idx="0"/>
          </p:cNvCxnSpPr>
          <p:nvPr/>
        </p:nvCxnSpPr>
        <p:spPr>
          <a:xfrm>
            <a:off x="655259" y="896614"/>
            <a:ext cx="323773" cy="19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669287" y="5404879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205908" y="5374307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34429" y="39803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680629" y="785016"/>
            <a:ext cx="527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10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375104" y="767261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219523" y="133719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4580592" y="-113542"/>
            <a:ext cx="2768706" cy="2888306"/>
            <a:chOff x="2818469" y="2095447"/>
            <a:chExt cx="2768706" cy="2888306"/>
          </a:xfrm>
        </p:grpSpPr>
        <p:sp>
          <p:nvSpPr>
            <p:cNvPr id="43" name="云形 42"/>
            <p:cNvSpPr/>
            <p:nvPr/>
          </p:nvSpPr>
          <p:spPr>
            <a:xfrm rot="5400000">
              <a:off x="2758669" y="2155247"/>
              <a:ext cx="2888306" cy="2768706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169116" y="2856523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998503" y="3132571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4368740" y="3990713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057891" y="2613971"/>
              <a:ext cx="386366" cy="3863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8" name="直接箭头连接符 47"/>
          <p:cNvCxnSpPr>
            <a:stCxn id="47" idx="6"/>
            <a:endCxn id="44" idx="1"/>
          </p:cNvCxnSpPr>
          <p:nvPr/>
        </p:nvCxnSpPr>
        <p:spPr>
          <a:xfrm>
            <a:off x="5206380" y="598165"/>
            <a:ext cx="781441" cy="10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4" idx="6"/>
            <a:endCxn id="45" idx="2"/>
          </p:cNvCxnSpPr>
          <p:nvPr/>
        </p:nvCxnSpPr>
        <p:spPr>
          <a:xfrm>
            <a:off x="6317605" y="840717"/>
            <a:ext cx="443021" cy="27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5" idx="4"/>
            <a:endCxn id="46" idx="7"/>
          </p:cNvCxnSpPr>
          <p:nvPr/>
        </p:nvCxnSpPr>
        <p:spPr>
          <a:xfrm flipH="1">
            <a:off x="6460647" y="1309948"/>
            <a:ext cx="493162" cy="52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6" idx="1"/>
            <a:endCxn id="44" idx="4"/>
          </p:cNvCxnSpPr>
          <p:nvPr/>
        </p:nvCxnSpPr>
        <p:spPr>
          <a:xfrm flipH="1" flipV="1">
            <a:off x="6124422" y="1033900"/>
            <a:ext cx="63023" cy="80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382070" y="398033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549425" y="741442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7" name="文本框 56"/>
          <p:cNvSpPr txBox="1"/>
          <p:nvPr/>
        </p:nvSpPr>
        <p:spPr>
          <a:xfrm>
            <a:off x="5976316" y="1221857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8" name="文本框 57"/>
          <p:cNvSpPr txBox="1"/>
          <p:nvPr/>
        </p:nvSpPr>
        <p:spPr>
          <a:xfrm>
            <a:off x="6565535" y="1324456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49" name="文本框 48"/>
          <p:cNvSpPr txBox="1"/>
          <p:nvPr/>
        </p:nvSpPr>
        <p:spPr>
          <a:xfrm>
            <a:off x="1875786" y="6153616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172496" y="5987828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乘号 52"/>
          <p:cNvSpPr/>
          <p:nvPr/>
        </p:nvSpPr>
        <p:spPr>
          <a:xfrm>
            <a:off x="-63973" y="2139874"/>
            <a:ext cx="2578574" cy="3047587"/>
          </a:xfrm>
          <a:prstGeom prst="mathMultiply">
            <a:avLst>
              <a:gd name="adj1" fmla="val 1758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乘号 58"/>
          <p:cNvSpPr/>
          <p:nvPr/>
        </p:nvSpPr>
        <p:spPr>
          <a:xfrm>
            <a:off x="2169510" y="1205186"/>
            <a:ext cx="3988292" cy="4713716"/>
          </a:xfrm>
          <a:prstGeom prst="mathMultiply">
            <a:avLst>
              <a:gd name="adj1" fmla="val 1758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762778" y="1020136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>
            <a:off x="1003763" y="1416663"/>
            <a:ext cx="908077" cy="3988216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10328856" y="5614849"/>
            <a:ext cx="437882" cy="4313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椭圆 61"/>
          <p:cNvSpPr/>
          <p:nvPr/>
        </p:nvSpPr>
        <p:spPr>
          <a:xfrm>
            <a:off x="7046644" y="1838306"/>
            <a:ext cx="437882" cy="4313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箭头连接符 21"/>
          <p:cNvCxnSpPr>
            <a:endCxn id="3" idx="1"/>
          </p:cNvCxnSpPr>
          <p:nvPr/>
        </p:nvCxnSpPr>
        <p:spPr>
          <a:xfrm>
            <a:off x="7428960" y="2168090"/>
            <a:ext cx="2964022" cy="35099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10328856" y="4359708"/>
            <a:ext cx="437882" cy="4313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椭圆 63"/>
          <p:cNvSpPr/>
          <p:nvPr/>
        </p:nvSpPr>
        <p:spPr>
          <a:xfrm>
            <a:off x="7036764" y="3707383"/>
            <a:ext cx="437882" cy="4313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9" name="直接箭头连接符 38"/>
          <p:cNvCxnSpPr>
            <a:endCxn id="63" idx="2"/>
          </p:cNvCxnSpPr>
          <p:nvPr/>
        </p:nvCxnSpPr>
        <p:spPr>
          <a:xfrm>
            <a:off x="7484526" y="3905849"/>
            <a:ext cx="2844330" cy="6695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标题 1"/>
          <p:cNvSpPr>
            <a:spLocks noGrp="1"/>
          </p:cNvSpPr>
          <p:nvPr>
            <p:ph type="title"/>
          </p:nvPr>
        </p:nvSpPr>
        <p:spPr>
          <a:xfrm>
            <a:off x="832835" y="0"/>
            <a:ext cx="10515600" cy="58599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/>
              <a:t>Multiple</a:t>
            </a:r>
            <a:r>
              <a:rPr lang="en-US" altLang="zh-CN" b="1" dirty="0" smtClean="0"/>
              <a:t> </a:t>
            </a:r>
            <a:r>
              <a:rPr lang="en-US" altLang="zh-CN" b="1" dirty="0"/>
              <a:t>Failure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5655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610" y="649955"/>
            <a:ext cx="6089694" cy="620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91188" y="163967"/>
            <a:ext cx="2410818" cy="17051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580" y="1030297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25475" y="566830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313883" y="35507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796095" y="73425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594233" y="119482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直接箭头连接符 3"/>
          <p:cNvCxnSpPr>
            <a:stCxn id="23" idx="6"/>
            <a:endCxn id="24" idx="2"/>
          </p:cNvCxnSpPr>
          <p:nvPr/>
        </p:nvCxnSpPr>
        <p:spPr>
          <a:xfrm flipV="1">
            <a:off x="711841" y="548259"/>
            <a:ext cx="602042" cy="21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" idx="2"/>
          </p:cNvCxnSpPr>
          <p:nvPr/>
        </p:nvCxnSpPr>
        <p:spPr>
          <a:xfrm flipH="1">
            <a:off x="1157190" y="927438"/>
            <a:ext cx="638905" cy="26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2"/>
          </p:cNvCxnSpPr>
          <p:nvPr/>
        </p:nvCxnSpPr>
        <p:spPr>
          <a:xfrm flipH="1" flipV="1">
            <a:off x="1157190" y="1316609"/>
            <a:ext cx="437043" cy="7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2108699"/>
            <a:ext cx="5436662" cy="47270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613890" y="585990"/>
          <a:ext cx="6578110" cy="63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7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4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8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4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9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343452822"/>
                  </a:ext>
                </a:extLst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364664" y="320143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92828" y="2963178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285652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3132571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399071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537863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34745" y="598179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23247" y="6174979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55092" y="2613971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901544" y="3368861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79194" y="381617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06608" y="515751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23623" y="5387845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3076" y="3699603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3192" y="3721183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直接箭头连接符 28"/>
          <p:cNvCxnSpPr>
            <a:stCxn id="23" idx="5"/>
            <a:endCxn id="28" idx="0"/>
          </p:cNvCxnSpPr>
          <p:nvPr/>
        </p:nvCxnSpPr>
        <p:spPr>
          <a:xfrm>
            <a:off x="655259" y="896614"/>
            <a:ext cx="323773" cy="19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669287" y="5404879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205908" y="5374307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34429" y="39803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680629" y="785016"/>
            <a:ext cx="527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10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375104" y="767261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219523" y="133719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4580592" y="-113542"/>
            <a:ext cx="2768706" cy="2888306"/>
            <a:chOff x="2818469" y="2095447"/>
            <a:chExt cx="2768706" cy="2888306"/>
          </a:xfrm>
        </p:grpSpPr>
        <p:sp>
          <p:nvSpPr>
            <p:cNvPr id="43" name="云形 42"/>
            <p:cNvSpPr/>
            <p:nvPr/>
          </p:nvSpPr>
          <p:spPr>
            <a:xfrm rot="5400000">
              <a:off x="2758669" y="2155247"/>
              <a:ext cx="2888306" cy="2768706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169116" y="2856523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998503" y="3132571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4368740" y="3990713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057891" y="2613971"/>
              <a:ext cx="386366" cy="3863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8" name="直接箭头连接符 47"/>
          <p:cNvCxnSpPr>
            <a:stCxn id="47" idx="6"/>
            <a:endCxn id="44" idx="1"/>
          </p:cNvCxnSpPr>
          <p:nvPr/>
        </p:nvCxnSpPr>
        <p:spPr>
          <a:xfrm>
            <a:off x="5206380" y="598165"/>
            <a:ext cx="781441" cy="10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4" idx="6"/>
            <a:endCxn id="45" idx="2"/>
          </p:cNvCxnSpPr>
          <p:nvPr/>
        </p:nvCxnSpPr>
        <p:spPr>
          <a:xfrm>
            <a:off x="6317605" y="840717"/>
            <a:ext cx="443021" cy="27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5" idx="4"/>
            <a:endCxn id="46" idx="7"/>
          </p:cNvCxnSpPr>
          <p:nvPr/>
        </p:nvCxnSpPr>
        <p:spPr>
          <a:xfrm flipH="1">
            <a:off x="6460647" y="1309948"/>
            <a:ext cx="493162" cy="52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6" idx="1"/>
            <a:endCxn id="44" idx="4"/>
          </p:cNvCxnSpPr>
          <p:nvPr/>
        </p:nvCxnSpPr>
        <p:spPr>
          <a:xfrm flipH="1" flipV="1">
            <a:off x="6124422" y="1033900"/>
            <a:ext cx="63023" cy="80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382070" y="398033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549425" y="741442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7" name="文本框 56"/>
          <p:cNvSpPr txBox="1"/>
          <p:nvPr/>
        </p:nvSpPr>
        <p:spPr>
          <a:xfrm>
            <a:off x="5976316" y="1221857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8" name="文本框 57"/>
          <p:cNvSpPr txBox="1"/>
          <p:nvPr/>
        </p:nvSpPr>
        <p:spPr>
          <a:xfrm>
            <a:off x="6565535" y="1324456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49" name="文本框 48"/>
          <p:cNvSpPr txBox="1"/>
          <p:nvPr/>
        </p:nvSpPr>
        <p:spPr>
          <a:xfrm>
            <a:off x="1875786" y="6153616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172496" y="5987828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乘号 52"/>
          <p:cNvSpPr/>
          <p:nvPr/>
        </p:nvSpPr>
        <p:spPr>
          <a:xfrm>
            <a:off x="-63973" y="2139874"/>
            <a:ext cx="2578574" cy="3047587"/>
          </a:xfrm>
          <a:prstGeom prst="mathMultiply">
            <a:avLst>
              <a:gd name="adj1" fmla="val 1758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乘号 58"/>
          <p:cNvSpPr/>
          <p:nvPr/>
        </p:nvSpPr>
        <p:spPr>
          <a:xfrm>
            <a:off x="2169510" y="1205186"/>
            <a:ext cx="3988292" cy="4713716"/>
          </a:xfrm>
          <a:prstGeom prst="mathMultiply">
            <a:avLst>
              <a:gd name="adj1" fmla="val 1758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标题 1"/>
          <p:cNvSpPr>
            <a:spLocks noGrp="1"/>
          </p:cNvSpPr>
          <p:nvPr>
            <p:ph type="title"/>
          </p:nvPr>
        </p:nvSpPr>
        <p:spPr>
          <a:xfrm>
            <a:off x="832835" y="0"/>
            <a:ext cx="10515600" cy="58599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/>
              <a:t>Multiple</a:t>
            </a:r>
            <a:r>
              <a:rPr lang="en-US" altLang="zh-CN" b="1" dirty="0" smtClean="0"/>
              <a:t> </a:t>
            </a:r>
            <a:r>
              <a:rPr lang="en-US" altLang="zh-CN" b="1" dirty="0"/>
              <a:t>Failure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1250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91188" y="163967"/>
            <a:ext cx="2410818" cy="17051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580" y="1030297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25475" y="566830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313883" y="35507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796095" y="73425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594233" y="119482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直接箭头连接符 3"/>
          <p:cNvCxnSpPr>
            <a:stCxn id="23" idx="6"/>
            <a:endCxn id="24" idx="2"/>
          </p:cNvCxnSpPr>
          <p:nvPr/>
        </p:nvCxnSpPr>
        <p:spPr>
          <a:xfrm flipV="1">
            <a:off x="711841" y="548259"/>
            <a:ext cx="602042" cy="21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" idx="2"/>
          </p:cNvCxnSpPr>
          <p:nvPr/>
        </p:nvCxnSpPr>
        <p:spPr>
          <a:xfrm flipH="1">
            <a:off x="1157190" y="927438"/>
            <a:ext cx="638905" cy="26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2"/>
          </p:cNvCxnSpPr>
          <p:nvPr/>
        </p:nvCxnSpPr>
        <p:spPr>
          <a:xfrm flipH="1" flipV="1">
            <a:off x="1157190" y="1316609"/>
            <a:ext cx="437043" cy="7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2108699"/>
            <a:ext cx="5436662" cy="47270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613890" y="585990"/>
          <a:ext cx="6578110" cy="63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7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4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8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4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9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343452822"/>
                  </a:ext>
                </a:extLst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364664" y="320143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92828" y="2963178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285652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3132571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399071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537863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34745" y="598179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23247" y="6174979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55092" y="2613971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901544" y="3368861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79194" y="381617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06608" y="515751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23623" y="5387845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3076" y="3699603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3192" y="3721183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直接箭头连接符 28"/>
          <p:cNvCxnSpPr>
            <a:stCxn id="23" idx="5"/>
            <a:endCxn id="28" idx="0"/>
          </p:cNvCxnSpPr>
          <p:nvPr/>
        </p:nvCxnSpPr>
        <p:spPr>
          <a:xfrm>
            <a:off x="655259" y="896614"/>
            <a:ext cx="323773" cy="19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669287" y="5404879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205908" y="5374307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34429" y="39803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680629" y="785016"/>
            <a:ext cx="527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10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375104" y="767261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219523" y="133719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4580592" y="-113542"/>
            <a:ext cx="2768706" cy="2888306"/>
            <a:chOff x="2818469" y="2095447"/>
            <a:chExt cx="2768706" cy="2888306"/>
          </a:xfrm>
        </p:grpSpPr>
        <p:sp>
          <p:nvSpPr>
            <p:cNvPr id="43" name="云形 42"/>
            <p:cNvSpPr/>
            <p:nvPr/>
          </p:nvSpPr>
          <p:spPr>
            <a:xfrm rot="5400000">
              <a:off x="2758669" y="2155247"/>
              <a:ext cx="2888306" cy="2768706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169116" y="2856523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998503" y="3132571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4368740" y="3990713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057891" y="2613971"/>
              <a:ext cx="386366" cy="3863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8" name="直接箭头连接符 47"/>
          <p:cNvCxnSpPr>
            <a:stCxn id="47" idx="6"/>
            <a:endCxn id="44" idx="1"/>
          </p:cNvCxnSpPr>
          <p:nvPr/>
        </p:nvCxnSpPr>
        <p:spPr>
          <a:xfrm>
            <a:off x="5206380" y="598165"/>
            <a:ext cx="781441" cy="10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4" idx="6"/>
            <a:endCxn id="45" idx="2"/>
          </p:cNvCxnSpPr>
          <p:nvPr/>
        </p:nvCxnSpPr>
        <p:spPr>
          <a:xfrm>
            <a:off x="6317605" y="840717"/>
            <a:ext cx="443021" cy="27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5" idx="4"/>
            <a:endCxn id="46" idx="7"/>
          </p:cNvCxnSpPr>
          <p:nvPr/>
        </p:nvCxnSpPr>
        <p:spPr>
          <a:xfrm flipH="1">
            <a:off x="6460647" y="1309948"/>
            <a:ext cx="493162" cy="52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6" idx="1"/>
            <a:endCxn id="44" idx="4"/>
          </p:cNvCxnSpPr>
          <p:nvPr/>
        </p:nvCxnSpPr>
        <p:spPr>
          <a:xfrm flipH="1" flipV="1">
            <a:off x="6124422" y="1033900"/>
            <a:ext cx="63023" cy="80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382070" y="398033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549425" y="741442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7" name="文本框 56"/>
          <p:cNvSpPr txBox="1"/>
          <p:nvPr/>
        </p:nvSpPr>
        <p:spPr>
          <a:xfrm>
            <a:off x="5976316" y="1221857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8" name="文本框 57"/>
          <p:cNvSpPr txBox="1"/>
          <p:nvPr/>
        </p:nvSpPr>
        <p:spPr>
          <a:xfrm>
            <a:off x="6565535" y="1324456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49" name="文本框 48"/>
          <p:cNvSpPr txBox="1"/>
          <p:nvPr/>
        </p:nvSpPr>
        <p:spPr>
          <a:xfrm>
            <a:off x="1875786" y="6153616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172496" y="5987828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乘号 52"/>
          <p:cNvSpPr/>
          <p:nvPr/>
        </p:nvSpPr>
        <p:spPr>
          <a:xfrm>
            <a:off x="-63973" y="2139874"/>
            <a:ext cx="2578574" cy="3047587"/>
          </a:xfrm>
          <a:prstGeom prst="mathMultiply">
            <a:avLst>
              <a:gd name="adj1" fmla="val 1758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乘号 58"/>
          <p:cNvSpPr/>
          <p:nvPr/>
        </p:nvSpPr>
        <p:spPr>
          <a:xfrm>
            <a:off x="2169510" y="1205186"/>
            <a:ext cx="3988292" cy="4713716"/>
          </a:xfrm>
          <a:prstGeom prst="mathMultiply">
            <a:avLst>
              <a:gd name="adj1" fmla="val 1758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762778" y="1020136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标题 1"/>
          <p:cNvSpPr>
            <a:spLocks noGrp="1"/>
          </p:cNvSpPr>
          <p:nvPr>
            <p:ph type="title"/>
          </p:nvPr>
        </p:nvSpPr>
        <p:spPr>
          <a:xfrm>
            <a:off x="832835" y="0"/>
            <a:ext cx="10515600" cy="58599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/>
              <a:t>Multiple</a:t>
            </a:r>
            <a:r>
              <a:rPr lang="en-US" altLang="zh-CN" b="1" dirty="0" smtClean="0"/>
              <a:t> </a:t>
            </a:r>
            <a:r>
              <a:rPr lang="en-US" altLang="zh-CN" b="1" dirty="0"/>
              <a:t>Failure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0095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91188" y="163967"/>
            <a:ext cx="2410818" cy="17051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580" y="1030297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25475" y="566830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313883" y="35507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796095" y="73425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594233" y="119482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直接箭头连接符 3"/>
          <p:cNvCxnSpPr>
            <a:stCxn id="23" idx="6"/>
            <a:endCxn id="24" idx="2"/>
          </p:cNvCxnSpPr>
          <p:nvPr/>
        </p:nvCxnSpPr>
        <p:spPr>
          <a:xfrm flipV="1">
            <a:off x="711841" y="548259"/>
            <a:ext cx="602042" cy="21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" idx="2"/>
          </p:cNvCxnSpPr>
          <p:nvPr/>
        </p:nvCxnSpPr>
        <p:spPr>
          <a:xfrm flipH="1">
            <a:off x="1157190" y="927438"/>
            <a:ext cx="638905" cy="26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2"/>
          </p:cNvCxnSpPr>
          <p:nvPr/>
        </p:nvCxnSpPr>
        <p:spPr>
          <a:xfrm flipH="1" flipV="1">
            <a:off x="1157190" y="1316609"/>
            <a:ext cx="437043" cy="7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2108699"/>
            <a:ext cx="5436662" cy="47270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613890" y="585990"/>
          <a:ext cx="6578110" cy="63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7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4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8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4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9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343452822"/>
                  </a:ext>
                </a:extLst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364664" y="320143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92828" y="2963178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285652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3132571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399071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537863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34745" y="598179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23247" y="6174979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55092" y="2613971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901544" y="3368861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79194" y="381617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06608" y="515751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23623" y="5387845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3076" y="3699603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3192" y="3721183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直接箭头连接符 28"/>
          <p:cNvCxnSpPr>
            <a:stCxn id="23" idx="5"/>
            <a:endCxn id="28" idx="0"/>
          </p:cNvCxnSpPr>
          <p:nvPr/>
        </p:nvCxnSpPr>
        <p:spPr>
          <a:xfrm>
            <a:off x="655259" y="896614"/>
            <a:ext cx="323773" cy="19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669287" y="5404879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205908" y="5374307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34429" y="39803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680629" y="785016"/>
            <a:ext cx="527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10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375104" y="767261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219523" y="133719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4580592" y="-113542"/>
            <a:ext cx="2768706" cy="2888306"/>
            <a:chOff x="2818469" y="2095447"/>
            <a:chExt cx="2768706" cy="2888306"/>
          </a:xfrm>
        </p:grpSpPr>
        <p:sp>
          <p:nvSpPr>
            <p:cNvPr id="43" name="云形 42"/>
            <p:cNvSpPr/>
            <p:nvPr/>
          </p:nvSpPr>
          <p:spPr>
            <a:xfrm rot="5400000">
              <a:off x="2758669" y="2155247"/>
              <a:ext cx="2888306" cy="2768706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169116" y="2856523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998503" y="3132571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4368740" y="3990713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057891" y="2613971"/>
              <a:ext cx="386366" cy="3863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8" name="直接箭头连接符 47"/>
          <p:cNvCxnSpPr>
            <a:stCxn id="47" idx="6"/>
            <a:endCxn id="44" idx="1"/>
          </p:cNvCxnSpPr>
          <p:nvPr/>
        </p:nvCxnSpPr>
        <p:spPr>
          <a:xfrm>
            <a:off x="5206380" y="598165"/>
            <a:ext cx="781441" cy="10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4" idx="6"/>
            <a:endCxn id="45" idx="2"/>
          </p:cNvCxnSpPr>
          <p:nvPr/>
        </p:nvCxnSpPr>
        <p:spPr>
          <a:xfrm>
            <a:off x="6317605" y="840717"/>
            <a:ext cx="443021" cy="27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5" idx="4"/>
            <a:endCxn id="46" idx="7"/>
          </p:cNvCxnSpPr>
          <p:nvPr/>
        </p:nvCxnSpPr>
        <p:spPr>
          <a:xfrm flipH="1">
            <a:off x="6460647" y="1309948"/>
            <a:ext cx="493162" cy="52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6" idx="1"/>
            <a:endCxn id="44" idx="4"/>
          </p:cNvCxnSpPr>
          <p:nvPr/>
        </p:nvCxnSpPr>
        <p:spPr>
          <a:xfrm flipH="1" flipV="1">
            <a:off x="6124422" y="1033900"/>
            <a:ext cx="63023" cy="80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382070" y="398033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549425" y="741442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7" name="文本框 56"/>
          <p:cNvSpPr txBox="1"/>
          <p:nvPr/>
        </p:nvSpPr>
        <p:spPr>
          <a:xfrm>
            <a:off x="5976316" y="1221857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8" name="文本框 57"/>
          <p:cNvSpPr txBox="1"/>
          <p:nvPr/>
        </p:nvSpPr>
        <p:spPr>
          <a:xfrm>
            <a:off x="6565535" y="1324456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49" name="文本框 48"/>
          <p:cNvSpPr txBox="1"/>
          <p:nvPr/>
        </p:nvSpPr>
        <p:spPr>
          <a:xfrm>
            <a:off x="1875786" y="6153616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172496" y="5987828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乘号 52"/>
          <p:cNvSpPr/>
          <p:nvPr/>
        </p:nvSpPr>
        <p:spPr>
          <a:xfrm>
            <a:off x="-63973" y="2139874"/>
            <a:ext cx="2578574" cy="3047587"/>
          </a:xfrm>
          <a:prstGeom prst="mathMultiply">
            <a:avLst>
              <a:gd name="adj1" fmla="val 1758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乘号 58"/>
          <p:cNvSpPr/>
          <p:nvPr/>
        </p:nvSpPr>
        <p:spPr>
          <a:xfrm>
            <a:off x="2169510" y="1205186"/>
            <a:ext cx="3988292" cy="4713716"/>
          </a:xfrm>
          <a:prstGeom prst="mathMultiply">
            <a:avLst>
              <a:gd name="adj1" fmla="val 1758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762778" y="1020136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直接箭头连接符 13"/>
          <p:cNvCxnSpPr>
            <a:stCxn id="24" idx="6"/>
            <a:endCxn id="47" idx="2"/>
          </p:cNvCxnSpPr>
          <p:nvPr/>
        </p:nvCxnSpPr>
        <p:spPr>
          <a:xfrm>
            <a:off x="1700249" y="548259"/>
            <a:ext cx="3119765" cy="49906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6" idx="6"/>
          </p:cNvCxnSpPr>
          <p:nvPr/>
        </p:nvCxnSpPr>
        <p:spPr>
          <a:xfrm flipV="1">
            <a:off x="2182461" y="840717"/>
            <a:ext cx="3748778" cy="86721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7" idx="6"/>
            <a:endCxn id="45" idx="2"/>
          </p:cNvCxnSpPr>
          <p:nvPr/>
        </p:nvCxnSpPr>
        <p:spPr>
          <a:xfrm flipV="1">
            <a:off x="1980599" y="1116765"/>
            <a:ext cx="4780027" cy="271243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标题 1"/>
          <p:cNvSpPr>
            <a:spLocks noGrp="1"/>
          </p:cNvSpPr>
          <p:nvPr>
            <p:ph type="title"/>
          </p:nvPr>
        </p:nvSpPr>
        <p:spPr>
          <a:xfrm>
            <a:off x="832835" y="0"/>
            <a:ext cx="10515600" cy="58599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/>
              <a:t>Multiple</a:t>
            </a:r>
            <a:r>
              <a:rPr lang="en-US" altLang="zh-CN" b="1" dirty="0" smtClean="0"/>
              <a:t> </a:t>
            </a:r>
            <a:r>
              <a:rPr lang="en-US" altLang="zh-CN" b="1" dirty="0"/>
              <a:t>Failure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6501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91188" y="163967"/>
            <a:ext cx="2410818" cy="17051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580" y="1030297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25475" y="566830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313883" y="35507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796095" y="73425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594233" y="119482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直接箭头连接符 3"/>
          <p:cNvCxnSpPr>
            <a:stCxn id="23" idx="6"/>
            <a:endCxn id="24" idx="2"/>
          </p:cNvCxnSpPr>
          <p:nvPr/>
        </p:nvCxnSpPr>
        <p:spPr>
          <a:xfrm flipV="1">
            <a:off x="711841" y="548259"/>
            <a:ext cx="602042" cy="21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" idx="2"/>
          </p:cNvCxnSpPr>
          <p:nvPr/>
        </p:nvCxnSpPr>
        <p:spPr>
          <a:xfrm flipH="1">
            <a:off x="1157190" y="927438"/>
            <a:ext cx="638905" cy="26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2"/>
          </p:cNvCxnSpPr>
          <p:nvPr/>
        </p:nvCxnSpPr>
        <p:spPr>
          <a:xfrm flipH="1" flipV="1">
            <a:off x="1157190" y="1316609"/>
            <a:ext cx="437043" cy="7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2108699"/>
            <a:ext cx="5436662" cy="47270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613890" y="585990"/>
          <a:ext cx="6578110" cy="63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7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4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8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4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9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343452822"/>
                  </a:ext>
                </a:extLst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364664" y="320143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92828" y="2963178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285652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3132571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399071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537863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34745" y="598179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23247" y="6174979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55092" y="2613971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901544" y="3368861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79194" y="381617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06608" y="515751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23623" y="5387845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3076" y="3699603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3192" y="3721183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直接箭头连接符 28"/>
          <p:cNvCxnSpPr>
            <a:stCxn id="23" idx="5"/>
            <a:endCxn id="28" idx="0"/>
          </p:cNvCxnSpPr>
          <p:nvPr/>
        </p:nvCxnSpPr>
        <p:spPr>
          <a:xfrm>
            <a:off x="655259" y="896614"/>
            <a:ext cx="323773" cy="19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669287" y="5404879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205908" y="5374307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34429" y="39803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680629" y="785016"/>
            <a:ext cx="527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10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375104" y="767261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219523" y="133719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4580592" y="-113542"/>
            <a:ext cx="2768706" cy="2888306"/>
            <a:chOff x="2818469" y="2095447"/>
            <a:chExt cx="2768706" cy="2888306"/>
          </a:xfrm>
        </p:grpSpPr>
        <p:sp>
          <p:nvSpPr>
            <p:cNvPr id="43" name="云形 42"/>
            <p:cNvSpPr/>
            <p:nvPr/>
          </p:nvSpPr>
          <p:spPr>
            <a:xfrm rot="5400000">
              <a:off x="2758669" y="2155247"/>
              <a:ext cx="2888306" cy="2768706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169116" y="2856523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998503" y="3132571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4368740" y="3990713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057891" y="2613971"/>
              <a:ext cx="386366" cy="3863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8" name="直接箭头连接符 47"/>
          <p:cNvCxnSpPr>
            <a:stCxn id="47" idx="6"/>
            <a:endCxn id="44" idx="1"/>
          </p:cNvCxnSpPr>
          <p:nvPr/>
        </p:nvCxnSpPr>
        <p:spPr>
          <a:xfrm>
            <a:off x="5206380" y="598165"/>
            <a:ext cx="781441" cy="10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4" idx="6"/>
            <a:endCxn id="45" idx="2"/>
          </p:cNvCxnSpPr>
          <p:nvPr/>
        </p:nvCxnSpPr>
        <p:spPr>
          <a:xfrm>
            <a:off x="6317605" y="840717"/>
            <a:ext cx="443021" cy="27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5" idx="4"/>
            <a:endCxn id="46" idx="7"/>
          </p:cNvCxnSpPr>
          <p:nvPr/>
        </p:nvCxnSpPr>
        <p:spPr>
          <a:xfrm flipH="1">
            <a:off x="6460647" y="1309948"/>
            <a:ext cx="493162" cy="52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6" idx="1"/>
            <a:endCxn id="44" idx="4"/>
          </p:cNvCxnSpPr>
          <p:nvPr/>
        </p:nvCxnSpPr>
        <p:spPr>
          <a:xfrm flipH="1" flipV="1">
            <a:off x="6124422" y="1033900"/>
            <a:ext cx="63023" cy="80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382070" y="398033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549425" y="741442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7" name="文本框 56"/>
          <p:cNvSpPr txBox="1"/>
          <p:nvPr/>
        </p:nvSpPr>
        <p:spPr>
          <a:xfrm>
            <a:off x="5976316" y="1221857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8" name="文本框 57"/>
          <p:cNvSpPr txBox="1"/>
          <p:nvPr/>
        </p:nvSpPr>
        <p:spPr>
          <a:xfrm>
            <a:off x="6565535" y="1324456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49" name="文本框 48"/>
          <p:cNvSpPr txBox="1"/>
          <p:nvPr/>
        </p:nvSpPr>
        <p:spPr>
          <a:xfrm>
            <a:off x="1875786" y="6153616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172496" y="5987828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乘号 52"/>
          <p:cNvSpPr/>
          <p:nvPr/>
        </p:nvSpPr>
        <p:spPr>
          <a:xfrm>
            <a:off x="-63973" y="2139874"/>
            <a:ext cx="2578574" cy="3047587"/>
          </a:xfrm>
          <a:prstGeom prst="mathMultiply">
            <a:avLst>
              <a:gd name="adj1" fmla="val 1758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乘号 58"/>
          <p:cNvSpPr/>
          <p:nvPr/>
        </p:nvSpPr>
        <p:spPr>
          <a:xfrm>
            <a:off x="2169510" y="1205186"/>
            <a:ext cx="3988292" cy="4713716"/>
          </a:xfrm>
          <a:prstGeom prst="mathMultiply">
            <a:avLst>
              <a:gd name="adj1" fmla="val 1758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762778" y="1020136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直接箭头连接符 13"/>
          <p:cNvCxnSpPr>
            <a:stCxn id="24" idx="6"/>
            <a:endCxn id="47" idx="2"/>
          </p:cNvCxnSpPr>
          <p:nvPr/>
        </p:nvCxnSpPr>
        <p:spPr>
          <a:xfrm>
            <a:off x="1700249" y="548259"/>
            <a:ext cx="3119765" cy="49906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6" idx="6"/>
          </p:cNvCxnSpPr>
          <p:nvPr/>
        </p:nvCxnSpPr>
        <p:spPr>
          <a:xfrm flipV="1">
            <a:off x="2182461" y="840717"/>
            <a:ext cx="3748778" cy="86721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7" idx="6"/>
            <a:endCxn id="45" idx="2"/>
          </p:cNvCxnSpPr>
          <p:nvPr/>
        </p:nvCxnSpPr>
        <p:spPr>
          <a:xfrm flipV="1">
            <a:off x="1980599" y="1116765"/>
            <a:ext cx="4780027" cy="271243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标题 1"/>
          <p:cNvSpPr>
            <a:spLocks noGrp="1"/>
          </p:cNvSpPr>
          <p:nvPr>
            <p:ph type="title"/>
          </p:nvPr>
        </p:nvSpPr>
        <p:spPr>
          <a:xfrm>
            <a:off x="832835" y="0"/>
            <a:ext cx="10515600" cy="58599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/>
              <a:t>Multiple</a:t>
            </a:r>
            <a:r>
              <a:rPr lang="en-US" altLang="zh-CN" b="1" dirty="0" smtClean="0"/>
              <a:t> </a:t>
            </a:r>
            <a:r>
              <a:rPr lang="en-US" altLang="zh-CN" b="1" dirty="0"/>
              <a:t>Failure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1240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91188" y="163967"/>
            <a:ext cx="2410818" cy="17051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580" y="1030297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25475" y="566830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313883" y="35507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796095" y="73425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594233" y="119482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直接箭头连接符 3"/>
          <p:cNvCxnSpPr>
            <a:stCxn id="23" idx="6"/>
            <a:endCxn id="24" idx="2"/>
          </p:cNvCxnSpPr>
          <p:nvPr/>
        </p:nvCxnSpPr>
        <p:spPr>
          <a:xfrm flipV="1">
            <a:off x="711841" y="548259"/>
            <a:ext cx="602042" cy="21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" idx="2"/>
          </p:cNvCxnSpPr>
          <p:nvPr/>
        </p:nvCxnSpPr>
        <p:spPr>
          <a:xfrm flipH="1">
            <a:off x="1157190" y="927438"/>
            <a:ext cx="638905" cy="26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2"/>
          </p:cNvCxnSpPr>
          <p:nvPr/>
        </p:nvCxnSpPr>
        <p:spPr>
          <a:xfrm flipH="1" flipV="1">
            <a:off x="1157190" y="1316609"/>
            <a:ext cx="437043" cy="7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2108699"/>
            <a:ext cx="5436662" cy="47270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613890" y="585990"/>
          <a:ext cx="6578110" cy="63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7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4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8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4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9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343452822"/>
                  </a:ext>
                </a:extLst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364664" y="320143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92828" y="2963178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285652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3132571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399071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537863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34745" y="598179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23247" y="6174979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55092" y="2613971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901544" y="3368861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79194" y="381617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06608" y="515751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23623" y="5387845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3076" y="3699603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3192" y="3721183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直接箭头连接符 28"/>
          <p:cNvCxnSpPr>
            <a:stCxn id="23" idx="5"/>
            <a:endCxn id="28" idx="0"/>
          </p:cNvCxnSpPr>
          <p:nvPr/>
        </p:nvCxnSpPr>
        <p:spPr>
          <a:xfrm>
            <a:off x="655259" y="896614"/>
            <a:ext cx="323773" cy="19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669287" y="5404879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205908" y="5374307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34429" y="39803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680629" y="785016"/>
            <a:ext cx="527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10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375104" y="767261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219523" y="133719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4580592" y="-113542"/>
            <a:ext cx="2768706" cy="2888306"/>
            <a:chOff x="2818469" y="2095447"/>
            <a:chExt cx="2768706" cy="2888306"/>
          </a:xfrm>
        </p:grpSpPr>
        <p:sp>
          <p:nvSpPr>
            <p:cNvPr id="43" name="云形 42"/>
            <p:cNvSpPr/>
            <p:nvPr/>
          </p:nvSpPr>
          <p:spPr>
            <a:xfrm rot="5400000">
              <a:off x="2758669" y="2155247"/>
              <a:ext cx="2888306" cy="2768706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169116" y="2856523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998503" y="3132571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4368740" y="3990713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∞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057891" y="2613971"/>
              <a:ext cx="386366" cy="3863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8" name="直接箭头连接符 47"/>
          <p:cNvCxnSpPr>
            <a:stCxn id="47" idx="6"/>
            <a:endCxn id="44" idx="1"/>
          </p:cNvCxnSpPr>
          <p:nvPr/>
        </p:nvCxnSpPr>
        <p:spPr>
          <a:xfrm>
            <a:off x="5206380" y="598165"/>
            <a:ext cx="781441" cy="10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4" idx="6"/>
            <a:endCxn id="45" idx="2"/>
          </p:cNvCxnSpPr>
          <p:nvPr/>
        </p:nvCxnSpPr>
        <p:spPr>
          <a:xfrm>
            <a:off x="6317605" y="840717"/>
            <a:ext cx="443021" cy="27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5" idx="4"/>
            <a:endCxn id="46" idx="7"/>
          </p:cNvCxnSpPr>
          <p:nvPr/>
        </p:nvCxnSpPr>
        <p:spPr>
          <a:xfrm flipH="1">
            <a:off x="6460647" y="1309948"/>
            <a:ext cx="493162" cy="52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6" idx="1"/>
            <a:endCxn id="44" idx="4"/>
          </p:cNvCxnSpPr>
          <p:nvPr/>
        </p:nvCxnSpPr>
        <p:spPr>
          <a:xfrm flipH="1" flipV="1">
            <a:off x="6124422" y="1033900"/>
            <a:ext cx="63023" cy="80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382070" y="398033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549425" y="741442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7" name="文本框 56"/>
          <p:cNvSpPr txBox="1"/>
          <p:nvPr/>
        </p:nvSpPr>
        <p:spPr>
          <a:xfrm>
            <a:off x="5976316" y="1221857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8" name="文本框 57"/>
          <p:cNvSpPr txBox="1"/>
          <p:nvPr/>
        </p:nvSpPr>
        <p:spPr>
          <a:xfrm>
            <a:off x="6565535" y="1324456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49" name="文本框 48"/>
          <p:cNvSpPr txBox="1"/>
          <p:nvPr/>
        </p:nvSpPr>
        <p:spPr>
          <a:xfrm>
            <a:off x="1875786" y="6153616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172496" y="5987828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乘号 52"/>
          <p:cNvSpPr/>
          <p:nvPr/>
        </p:nvSpPr>
        <p:spPr>
          <a:xfrm>
            <a:off x="-63973" y="2139874"/>
            <a:ext cx="2578574" cy="3047587"/>
          </a:xfrm>
          <a:prstGeom prst="mathMultiply">
            <a:avLst>
              <a:gd name="adj1" fmla="val 1758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乘号 58"/>
          <p:cNvSpPr/>
          <p:nvPr/>
        </p:nvSpPr>
        <p:spPr>
          <a:xfrm>
            <a:off x="2169510" y="1205186"/>
            <a:ext cx="3988292" cy="4713716"/>
          </a:xfrm>
          <a:prstGeom prst="mathMultiply">
            <a:avLst>
              <a:gd name="adj1" fmla="val 1758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762778" y="1020136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直接箭头连接符 13"/>
          <p:cNvCxnSpPr>
            <a:stCxn id="24" idx="6"/>
            <a:endCxn id="47" idx="2"/>
          </p:cNvCxnSpPr>
          <p:nvPr/>
        </p:nvCxnSpPr>
        <p:spPr>
          <a:xfrm>
            <a:off x="1700249" y="548259"/>
            <a:ext cx="3119765" cy="49906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6" idx="6"/>
          </p:cNvCxnSpPr>
          <p:nvPr/>
        </p:nvCxnSpPr>
        <p:spPr>
          <a:xfrm flipV="1">
            <a:off x="2182461" y="840717"/>
            <a:ext cx="3748778" cy="86721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7" idx="6"/>
            <a:endCxn id="45" idx="2"/>
          </p:cNvCxnSpPr>
          <p:nvPr/>
        </p:nvCxnSpPr>
        <p:spPr>
          <a:xfrm flipV="1">
            <a:off x="1980599" y="1116765"/>
            <a:ext cx="4780027" cy="271243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标题 1"/>
          <p:cNvSpPr>
            <a:spLocks noGrp="1"/>
          </p:cNvSpPr>
          <p:nvPr>
            <p:ph type="title"/>
          </p:nvPr>
        </p:nvSpPr>
        <p:spPr>
          <a:xfrm>
            <a:off x="832835" y="0"/>
            <a:ext cx="10515600" cy="58599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/>
              <a:t>Multiple</a:t>
            </a:r>
            <a:r>
              <a:rPr lang="en-US" altLang="zh-CN" b="1" dirty="0" smtClean="0"/>
              <a:t> </a:t>
            </a:r>
            <a:r>
              <a:rPr lang="en-US" altLang="zh-CN" b="1" dirty="0"/>
              <a:t>Failure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2403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91188" y="163967"/>
            <a:ext cx="2410818" cy="17051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580" y="1030297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25475" y="566830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313883" y="35507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796095" y="73425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594233" y="119482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直接箭头连接符 3"/>
          <p:cNvCxnSpPr>
            <a:stCxn id="23" idx="6"/>
            <a:endCxn id="24" idx="2"/>
          </p:cNvCxnSpPr>
          <p:nvPr/>
        </p:nvCxnSpPr>
        <p:spPr>
          <a:xfrm flipV="1">
            <a:off x="711841" y="548259"/>
            <a:ext cx="602042" cy="21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" idx="2"/>
          </p:cNvCxnSpPr>
          <p:nvPr/>
        </p:nvCxnSpPr>
        <p:spPr>
          <a:xfrm flipH="1">
            <a:off x="1157190" y="927438"/>
            <a:ext cx="638905" cy="26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2"/>
          </p:cNvCxnSpPr>
          <p:nvPr/>
        </p:nvCxnSpPr>
        <p:spPr>
          <a:xfrm flipH="1" flipV="1">
            <a:off x="1157190" y="1316609"/>
            <a:ext cx="437043" cy="7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2108699"/>
            <a:ext cx="5436662" cy="47270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613890" y="585990"/>
          <a:ext cx="6578110" cy="63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7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4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8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4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9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343452822"/>
                  </a:ext>
                </a:extLst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364664" y="320143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92828" y="2963178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285652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3132571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399071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537863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34745" y="598179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23247" y="6174979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55092" y="2613971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901544" y="3368861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79194" y="381617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06608" y="515751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23623" y="5387845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3076" y="3699603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3192" y="3721183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直接箭头连接符 28"/>
          <p:cNvCxnSpPr>
            <a:stCxn id="23" idx="5"/>
            <a:endCxn id="28" idx="0"/>
          </p:cNvCxnSpPr>
          <p:nvPr/>
        </p:nvCxnSpPr>
        <p:spPr>
          <a:xfrm>
            <a:off x="655259" y="896614"/>
            <a:ext cx="323773" cy="19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669287" y="5404879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205908" y="5374307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34429" y="39803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680629" y="785016"/>
            <a:ext cx="527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10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375104" y="767261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219523" y="133719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4580592" y="-113542"/>
            <a:ext cx="2768706" cy="2888306"/>
            <a:chOff x="2818469" y="2095447"/>
            <a:chExt cx="2768706" cy="2888306"/>
          </a:xfrm>
        </p:grpSpPr>
        <p:sp>
          <p:nvSpPr>
            <p:cNvPr id="43" name="云形 42"/>
            <p:cNvSpPr/>
            <p:nvPr/>
          </p:nvSpPr>
          <p:spPr>
            <a:xfrm rot="5400000">
              <a:off x="2758669" y="2155247"/>
              <a:ext cx="2888306" cy="2768706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169116" y="2856523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998503" y="3132571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4368740" y="3990713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057891" y="2613971"/>
              <a:ext cx="386366" cy="3863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8" name="直接箭头连接符 47"/>
          <p:cNvCxnSpPr>
            <a:stCxn id="47" idx="6"/>
            <a:endCxn id="44" idx="1"/>
          </p:cNvCxnSpPr>
          <p:nvPr/>
        </p:nvCxnSpPr>
        <p:spPr>
          <a:xfrm>
            <a:off x="5206380" y="598165"/>
            <a:ext cx="781441" cy="10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4" idx="6"/>
            <a:endCxn id="45" idx="2"/>
          </p:cNvCxnSpPr>
          <p:nvPr/>
        </p:nvCxnSpPr>
        <p:spPr>
          <a:xfrm>
            <a:off x="6317605" y="840717"/>
            <a:ext cx="443021" cy="27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5" idx="4"/>
            <a:endCxn id="46" idx="7"/>
          </p:cNvCxnSpPr>
          <p:nvPr/>
        </p:nvCxnSpPr>
        <p:spPr>
          <a:xfrm flipH="1">
            <a:off x="6460647" y="1309948"/>
            <a:ext cx="493162" cy="52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6" idx="1"/>
            <a:endCxn id="44" idx="4"/>
          </p:cNvCxnSpPr>
          <p:nvPr/>
        </p:nvCxnSpPr>
        <p:spPr>
          <a:xfrm flipH="1" flipV="1">
            <a:off x="6124422" y="1033900"/>
            <a:ext cx="63023" cy="80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382070" y="398033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549425" y="741442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7" name="文本框 56"/>
          <p:cNvSpPr txBox="1"/>
          <p:nvPr/>
        </p:nvSpPr>
        <p:spPr>
          <a:xfrm>
            <a:off x="5976316" y="1221857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8" name="文本框 57"/>
          <p:cNvSpPr txBox="1"/>
          <p:nvPr/>
        </p:nvSpPr>
        <p:spPr>
          <a:xfrm>
            <a:off x="6565535" y="1324456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49" name="文本框 48"/>
          <p:cNvSpPr txBox="1"/>
          <p:nvPr/>
        </p:nvSpPr>
        <p:spPr>
          <a:xfrm>
            <a:off x="1875786" y="6153616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172496" y="5987828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乘号 52"/>
          <p:cNvSpPr/>
          <p:nvPr/>
        </p:nvSpPr>
        <p:spPr>
          <a:xfrm>
            <a:off x="-63973" y="2139874"/>
            <a:ext cx="2578574" cy="3047587"/>
          </a:xfrm>
          <a:prstGeom prst="mathMultiply">
            <a:avLst>
              <a:gd name="adj1" fmla="val 1758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乘号 58"/>
          <p:cNvSpPr/>
          <p:nvPr/>
        </p:nvSpPr>
        <p:spPr>
          <a:xfrm>
            <a:off x="2169510" y="1205186"/>
            <a:ext cx="3988292" cy="4713716"/>
          </a:xfrm>
          <a:prstGeom prst="mathMultiply">
            <a:avLst>
              <a:gd name="adj1" fmla="val 1758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762778" y="1020136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直接箭头连接符 13"/>
          <p:cNvCxnSpPr>
            <a:stCxn id="24" idx="6"/>
            <a:endCxn id="47" idx="2"/>
          </p:cNvCxnSpPr>
          <p:nvPr/>
        </p:nvCxnSpPr>
        <p:spPr>
          <a:xfrm>
            <a:off x="1700249" y="548259"/>
            <a:ext cx="3119765" cy="49906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6" idx="6"/>
          </p:cNvCxnSpPr>
          <p:nvPr/>
        </p:nvCxnSpPr>
        <p:spPr>
          <a:xfrm flipV="1">
            <a:off x="2182461" y="840717"/>
            <a:ext cx="3748778" cy="86721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7" idx="6"/>
            <a:endCxn id="45" idx="2"/>
          </p:cNvCxnSpPr>
          <p:nvPr/>
        </p:nvCxnSpPr>
        <p:spPr>
          <a:xfrm flipV="1">
            <a:off x="1980599" y="1116765"/>
            <a:ext cx="4780027" cy="271243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标题 1"/>
          <p:cNvSpPr>
            <a:spLocks noGrp="1"/>
          </p:cNvSpPr>
          <p:nvPr>
            <p:ph type="title"/>
          </p:nvPr>
        </p:nvSpPr>
        <p:spPr>
          <a:xfrm>
            <a:off x="832835" y="0"/>
            <a:ext cx="10515600" cy="58599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/>
              <a:t>Multiple</a:t>
            </a:r>
            <a:r>
              <a:rPr lang="en-US" altLang="zh-CN" b="1" dirty="0" smtClean="0"/>
              <a:t> </a:t>
            </a:r>
            <a:r>
              <a:rPr lang="en-US" altLang="zh-CN" b="1" dirty="0"/>
              <a:t>Failure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9801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91188" y="163967"/>
            <a:ext cx="2410818" cy="17051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580" y="1030297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25475" y="566830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313883" y="35507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796095" y="73425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594233" y="1194825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直接箭头连接符 3"/>
          <p:cNvCxnSpPr>
            <a:stCxn id="23" idx="6"/>
            <a:endCxn id="24" idx="2"/>
          </p:cNvCxnSpPr>
          <p:nvPr/>
        </p:nvCxnSpPr>
        <p:spPr>
          <a:xfrm flipV="1">
            <a:off x="711841" y="548259"/>
            <a:ext cx="602042" cy="21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" idx="2"/>
          </p:cNvCxnSpPr>
          <p:nvPr/>
        </p:nvCxnSpPr>
        <p:spPr>
          <a:xfrm flipH="1">
            <a:off x="1157190" y="927438"/>
            <a:ext cx="638905" cy="26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2"/>
          </p:cNvCxnSpPr>
          <p:nvPr/>
        </p:nvCxnSpPr>
        <p:spPr>
          <a:xfrm flipH="1" flipV="1">
            <a:off x="1157190" y="1316609"/>
            <a:ext cx="437043" cy="7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2108699"/>
            <a:ext cx="5436662" cy="47270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613890" y="585990"/>
          <a:ext cx="6578110" cy="63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7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4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8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4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9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343452822"/>
                  </a:ext>
                </a:extLst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364664" y="320143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92828" y="2963178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285652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3132571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3990713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537863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34745" y="5981796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23247" y="6174979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55092" y="2613971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901544" y="3368861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79194" y="381617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06608" y="515751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23623" y="5387845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3076" y="3699603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3192" y="3721183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直接箭头连接符 28"/>
          <p:cNvCxnSpPr>
            <a:stCxn id="23" idx="5"/>
            <a:endCxn id="28" idx="0"/>
          </p:cNvCxnSpPr>
          <p:nvPr/>
        </p:nvCxnSpPr>
        <p:spPr>
          <a:xfrm>
            <a:off x="655259" y="896614"/>
            <a:ext cx="323773" cy="19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669287" y="5404879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205908" y="5374307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34429" y="39803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680629" y="785016"/>
            <a:ext cx="527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10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375104" y="767261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219523" y="1337193"/>
            <a:ext cx="34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4580592" y="-113542"/>
            <a:ext cx="2768706" cy="2888306"/>
            <a:chOff x="2818469" y="2095447"/>
            <a:chExt cx="2768706" cy="2888306"/>
          </a:xfrm>
        </p:grpSpPr>
        <p:sp>
          <p:nvSpPr>
            <p:cNvPr id="43" name="云形 42"/>
            <p:cNvSpPr/>
            <p:nvPr/>
          </p:nvSpPr>
          <p:spPr>
            <a:xfrm rot="5400000">
              <a:off x="2758669" y="2155247"/>
              <a:ext cx="2888306" cy="2768706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169116" y="2856523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998503" y="3132571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4368740" y="3990713"/>
              <a:ext cx="386366" cy="3863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057891" y="2613971"/>
              <a:ext cx="386366" cy="3863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8" name="直接箭头连接符 47"/>
          <p:cNvCxnSpPr>
            <a:stCxn id="47" idx="6"/>
            <a:endCxn id="44" idx="1"/>
          </p:cNvCxnSpPr>
          <p:nvPr/>
        </p:nvCxnSpPr>
        <p:spPr>
          <a:xfrm>
            <a:off x="5206380" y="598165"/>
            <a:ext cx="781441" cy="10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4" idx="6"/>
            <a:endCxn id="45" idx="2"/>
          </p:cNvCxnSpPr>
          <p:nvPr/>
        </p:nvCxnSpPr>
        <p:spPr>
          <a:xfrm>
            <a:off x="6317605" y="840717"/>
            <a:ext cx="443021" cy="27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5" idx="4"/>
            <a:endCxn id="46" idx="7"/>
          </p:cNvCxnSpPr>
          <p:nvPr/>
        </p:nvCxnSpPr>
        <p:spPr>
          <a:xfrm flipH="1">
            <a:off x="6460647" y="1309948"/>
            <a:ext cx="493162" cy="52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6" idx="1"/>
            <a:endCxn id="44" idx="4"/>
          </p:cNvCxnSpPr>
          <p:nvPr/>
        </p:nvCxnSpPr>
        <p:spPr>
          <a:xfrm flipH="1" flipV="1">
            <a:off x="6124422" y="1033900"/>
            <a:ext cx="63023" cy="80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382070" y="398033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549425" y="741442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7" name="文本框 56"/>
          <p:cNvSpPr txBox="1"/>
          <p:nvPr/>
        </p:nvSpPr>
        <p:spPr>
          <a:xfrm>
            <a:off x="5976316" y="1221857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8" name="文本框 57"/>
          <p:cNvSpPr txBox="1"/>
          <p:nvPr/>
        </p:nvSpPr>
        <p:spPr>
          <a:xfrm>
            <a:off x="6565535" y="1324456"/>
            <a:ext cx="2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49" name="文本框 48"/>
          <p:cNvSpPr txBox="1"/>
          <p:nvPr/>
        </p:nvSpPr>
        <p:spPr>
          <a:xfrm>
            <a:off x="1875786" y="6153616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172496" y="5987828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乘号 52"/>
          <p:cNvSpPr/>
          <p:nvPr/>
        </p:nvSpPr>
        <p:spPr>
          <a:xfrm>
            <a:off x="-63973" y="2139874"/>
            <a:ext cx="2578574" cy="3047587"/>
          </a:xfrm>
          <a:prstGeom prst="mathMultiply">
            <a:avLst>
              <a:gd name="adj1" fmla="val 1758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乘号 58"/>
          <p:cNvSpPr/>
          <p:nvPr/>
        </p:nvSpPr>
        <p:spPr>
          <a:xfrm>
            <a:off x="2169510" y="1205186"/>
            <a:ext cx="3988292" cy="4713716"/>
          </a:xfrm>
          <a:prstGeom prst="mathMultiply">
            <a:avLst>
              <a:gd name="adj1" fmla="val 1758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762778" y="1020136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直接箭头连接符 13"/>
          <p:cNvCxnSpPr>
            <a:stCxn id="24" idx="6"/>
            <a:endCxn id="47" idx="2"/>
          </p:cNvCxnSpPr>
          <p:nvPr/>
        </p:nvCxnSpPr>
        <p:spPr>
          <a:xfrm>
            <a:off x="1700249" y="548259"/>
            <a:ext cx="3119765" cy="49906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6" idx="6"/>
          </p:cNvCxnSpPr>
          <p:nvPr/>
        </p:nvCxnSpPr>
        <p:spPr>
          <a:xfrm flipV="1">
            <a:off x="2182461" y="840717"/>
            <a:ext cx="3748778" cy="86721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7" idx="6"/>
            <a:endCxn id="45" idx="2"/>
          </p:cNvCxnSpPr>
          <p:nvPr/>
        </p:nvCxnSpPr>
        <p:spPr>
          <a:xfrm flipV="1">
            <a:off x="1980599" y="1116765"/>
            <a:ext cx="4780027" cy="271243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9" idx="4"/>
            <a:endCxn id="30" idx="0"/>
          </p:cNvCxnSpPr>
          <p:nvPr/>
        </p:nvCxnSpPr>
        <p:spPr>
          <a:xfrm>
            <a:off x="1003763" y="1416663"/>
            <a:ext cx="908077" cy="3988216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6" idx="3"/>
            <a:endCxn id="20" idx="7"/>
          </p:cNvCxnSpPr>
          <p:nvPr/>
        </p:nvCxnSpPr>
        <p:spPr>
          <a:xfrm flipH="1">
            <a:off x="3436392" y="2111508"/>
            <a:ext cx="2751053" cy="3102593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标题 1"/>
          <p:cNvSpPr>
            <a:spLocks noGrp="1"/>
          </p:cNvSpPr>
          <p:nvPr>
            <p:ph type="title"/>
          </p:nvPr>
        </p:nvSpPr>
        <p:spPr>
          <a:xfrm>
            <a:off x="832835" y="0"/>
            <a:ext cx="10515600" cy="58599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/>
              <a:t>Multiple</a:t>
            </a:r>
            <a:r>
              <a:rPr lang="en-US" altLang="zh-CN" b="1" dirty="0" smtClean="0"/>
              <a:t> </a:t>
            </a:r>
            <a:r>
              <a:rPr lang="en-US" altLang="zh-CN" b="1" dirty="0"/>
              <a:t>Failure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5160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EVALUATION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43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21" y="547352"/>
            <a:ext cx="5572962" cy="3496614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721319"/>
              </p:ext>
            </p:extLst>
          </p:nvPr>
        </p:nvGraphicFramePr>
        <p:xfrm>
          <a:off x="5941672" y="1455312"/>
          <a:ext cx="6250330" cy="5402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033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00298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1385" marR="81385" marT="40693" marB="40693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1385" marR="81385" marT="40693" marB="4069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7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</a:tbl>
          </a:graphicData>
        </a:graphic>
      </p:graphicFrame>
      <p:sp>
        <p:nvSpPr>
          <p:cNvPr id="6" name="椭圆 5"/>
          <p:cNvSpPr/>
          <p:nvPr/>
        </p:nvSpPr>
        <p:spPr>
          <a:xfrm>
            <a:off x="832835" y="1289584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椭圆 6"/>
          <p:cNvSpPr/>
          <p:nvPr/>
        </p:nvSpPr>
        <p:spPr>
          <a:xfrm>
            <a:off x="1544937" y="1175819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10602" y="1670360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4192078" y="810468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139874" y="941855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549572" y="1657481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848379" y="2686941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651273" y="284148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543581" y="3431768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41905" y="1183955"/>
            <a:ext cx="60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8644" y="2698540"/>
            <a:ext cx="60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33846" y="3421589"/>
            <a:ext cx="60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248823" y="-10988"/>
            <a:ext cx="10515600" cy="8068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altLang="zh-CN" sz="3600" b="1" dirty="0" smtClean="0"/>
              <a:t>synchronous model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220166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10" y="1844564"/>
            <a:ext cx="9057580" cy="4379488"/>
          </a:xfr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EVALUATION</a:t>
            </a:r>
            <a:r>
              <a:rPr lang="en-US" altLang="zh-CN" b="1" dirty="0" smtClean="0"/>
              <a:t>: Single Failure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1112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137" y="2221250"/>
            <a:ext cx="7765727" cy="3865834"/>
          </a:xfr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EVALUATION: </a:t>
            </a:r>
            <a:r>
              <a:rPr lang="en-US" altLang="zh-CN" b="1" dirty="0" smtClean="0"/>
              <a:t>Multiple </a:t>
            </a:r>
            <a:r>
              <a:rPr lang="en-US" altLang="zh-CN" b="1" dirty="0"/>
              <a:t>Failure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7550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891" y="1021949"/>
            <a:ext cx="4709440" cy="5811838"/>
          </a:xfr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EVALUATION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0746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132" y="0"/>
            <a:ext cx="7087737" cy="708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1065500"/>
            <a:ext cx="5436662" cy="47270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613890" y="585990"/>
          <a:ext cx="6578110" cy="63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343452822"/>
                  </a:ext>
                </a:extLst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347730" y="2173084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75894" y="193482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832835" y="2666775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1813324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2089372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2947514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433543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34745" y="493859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23247" y="5131780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55092" y="1570772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884610" y="234050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62260" y="2787827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06608" y="4114320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23623" y="4344646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617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613890" y="585990"/>
          <a:ext cx="6578110" cy="63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874235966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1065500"/>
            <a:ext cx="5436662" cy="4727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347730" y="2173084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75894" y="193482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832835" y="2666775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1813324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2089372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2947514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433543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234745" y="493859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923247" y="5131780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055092" y="1570772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884610" y="234050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762260" y="2787827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106608" y="4114320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723623" y="4344646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8490" y="2666775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05377" y="4333261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323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613890" y="585990"/>
          <a:ext cx="6578110" cy="63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i="1" dirty="0" smtClean="0"/>
                        <a:t>v</a:t>
                      </a:r>
                      <a:r>
                        <a:rPr lang="en-US" altLang="zh-CN" sz="1700" i="1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75347093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1065500"/>
            <a:ext cx="5436662" cy="4727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347730" y="2173084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75894" y="193482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832835" y="2666775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1813324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2089372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2947514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433543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234745" y="493859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923247" y="5131780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055092" y="1570772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884610" y="234050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762260" y="2787827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106608" y="4114320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723623" y="4344646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8490" y="2666775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05377" y="4333261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乘号 21"/>
          <p:cNvSpPr/>
          <p:nvPr/>
        </p:nvSpPr>
        <p:spPr>
          <a:xfrm>
            <a:off x="2487119" y="842493"/>
            <a:ext cx="394953" cy="288012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65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613890" y="585990"/>
          <a:ext cx="6578110" cy="63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968565778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1065500"/>
            <a:ext cx="5436662" cy="4727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347730" y="2173084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75894" y="193482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832835" y="2666775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1813324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2089372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2947514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433543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234745" y="493859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923247" y="5131780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055092" y="1570772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884610" y="234050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762260" y="2787827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106608" y="4114320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723623" y="4344646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8490" y="2666775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05377" y="4333261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乘号 21"/>
          <p:cNvSpPr/>
          <p:nvPr/>
        </p:nvSpPr>
        <p:spPr>
          <a:xfrm>
            <a:off x="2487119" y="842493"/>
            <a:ext cx="394953" cy="288012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231687" y="4332434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27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613890" y="585990"/>
          <a:ext cx="6578110" cy="63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083206489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1065500"/>
            <a:ext cx="5436662" cy="4727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347730" y="2173084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75894" y="193482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832835" y="2666775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1813324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2089372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2947514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433543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234745" y="493859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923247" y="5131780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055092" y="1570772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884610" y="234050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762260" y="2787827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106608" y="4114320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723623" y="4344646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8490" y="2666775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05377" y="4333261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乘号 21"/>
          <p:cNvSpPr/>
          <p:nvPr/>
        </p:nvSpPr>
        <p:spPr>
          <a:xfrm>
            <a:off x="2487119" y="842493"/>
            <a:ext cx="394953" cy="288012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231687" y="4332434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894688" y="5115898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2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613890" y="585990"/>
          <a:ext cx="6578110" cy="63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13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385840426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1065500"/>
            <a:ext cx="5436662" cy="4727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347730" y="2173084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75894" y="193482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832835" y="2666775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1813324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2089372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2947514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433543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234745" y="493859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923247" y="5131780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055092" y="1570772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884610" y="234050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762260" y="2787827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106608" y="4114320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723623" y="4344646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8490" y="2666775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05377" y="4333261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乘号 21"/>
          <p:cNvSpPr/>
          <p:nvPr/>
        </p:nvSpPr>
        <p:spPr>
          <a:xfrm>
            <a:off x="2487119" y="842493"/>
            <a:ext cx="394953" cy="288012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231687" y="4332434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894688" y="5115898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211133" y="4942157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56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21" y="547352"/>
            <a:ext cx="5572962" cy="3496614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298438"/>
              </p:ext>
            </p:extLst>
          </p:nvPr>
        </p:nvGraphicFramePr>
        <p:xfrm>
          <a:off x="5941672" y="1455312"/>
          <a:ext cx="6250330" cy="5402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033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00298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1385" marR="81385" marT="40693" marB="40693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1385" marR="81385" marT="40693" marB="4069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7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4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8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13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00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81385" marR="81385" marT="40693" marB="4069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1385" marR="81385" marT="40693" marB="40693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</a:tbl>
          </a:graphicData>
        </a:graphic>
      </p:graphicFrame>
      <p:sp>
        <p:nvSpPr>
          <p:cNvPr id="6" name="椭圆 5"/>
          <p:cNvSpPr/>
          <p:nvPr/>
        </p:nvSpPr>
        <p:spPr>
          <a:xfrm>
            <a:off x="832835" y="1289584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椭圆 6"/>
          <p:cNvSpPr/>
          <p:nvPr/>
        </p:nvSpPr>
        <p:spPr>
          <a:xfrm>
            <a:off x="1544937" y="1175819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10602" y="1670360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4192078" y="810468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139874" y="941855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549572" y="1657481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848379" y="2686941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651273" y="284148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543581" y="3431768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41905" y="1183955"/>
            <a:ext cx="60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8644" y="2698540"/>
            <a:ext cx="60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33846" y="3421589"/>
            <a:ext cx="60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41538" y="2841487"/>
            <a:ext cx="60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248823" y="-10988"/>
            <a:ext cx="10515600" cy="8068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altLang="zh-CN" sz="3600" b="1" dirty="0" smtClean="0"/>
              <a:t>synchronous model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28964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613890" y="585990"/>
          <a:ext cx="6578110" cy="63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15259279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1065500"/>
            <a:ext cx="5436662" cy="4727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347730" y="2173084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75894" y="193482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832835" y="2666775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1813324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2089372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2947514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433543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234745" y="493859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923247" y="5131780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055092" y="1570772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884610" y="234050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762260" y="2787827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106608" y="4114320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723623" y="4344646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8490" y="2666775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05377" y="4333261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乘号 21"/>
          <p:cNvSpPr/>
          <p:nvPr/>
        </p:nvSpPr>
        <p:spPr>
          <a:xfrm>
            <a:off x="2487119" y="842493"/>
            <a:ext cx="394953" cy="288012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296082" y="4332434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894688" y="5115898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262649" y="4942157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070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613890" y="585990"/>
          <a:ext cx="6578110" cy="63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6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25699177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1065500"/>
            <a:ext cx="5436662" cy="4727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347730" y="2173084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75894" y="193482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832835" y="2666775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1813324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2089372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2947514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433543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234745" y="493859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923247" y="5131780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055092" y="1570772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884610" y="234050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762260" y="2787827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106608" y="4114320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723623" y="4344646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8490" y="2666775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05377" y="4333261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乘号 21"/>
          <p:cNvSpPr/>
          <p:nvPr/>
        </p:nvSpPr>
        <p:spPr>
          <a:xfrm>
            <a:off x="2487119" y="842493"/>
            <a:ext cx="394953" cy="288012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296082" y="4332434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946204" y="5115898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262649" y="4942157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968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1065500"/>
            <a:ext cx="5436662" cy="4727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347730" y="2173084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75894" y="193482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832835" y="2666775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1813324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2089372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2947514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433543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234745" y="493859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923247" y="5131780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055092" y="1570772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884610" y="234050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762260" y="2787827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106608" y="4114320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723623" y="4344646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8490" y="2666775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05377" y="4333261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96082" y="4332434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946204" y="5115898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262649" y="4942157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5613890" y="585990"/>
          <a:ext cx="6578110" cy="63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6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25699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9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1065500"/>
            <a:ext cx="5436662" cy="4727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347730" y="2173084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75894" y="193482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832835" y="2666775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1813324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2089372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2947514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433543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234745" y="493859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923247" y="5131780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055092" y="1570772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884610" y="234050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762260" y="2787827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106608" y="4114320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723623" y="4344646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8490" y="2666775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05377" y="4333261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96082" y="4332434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946204" y="5115898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262649" y="4942157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5613890" y="585990"/>
          <a:ext cx="6578110" cy="63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6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25699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10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613890" y="585990"/>
          <a:ext cx="6578110" cy="63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11">
                  <a:extLst>
                    <a:ext uri="{9D8B030D-6E8A-4147-A177-3AD203B41FA5}">
                      <a16:colId xmlns:a16="http://schemas.microsoft.com/office/drawing/2014/main" val="1028245074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070975183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405649355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62984308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112418346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2897265621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621738616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881839780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3329250462"/>
                    </a:ext>
                  </a:extLst>
                </a:gridCol>
                <a:gridCol w="657811">
                  <a:extLst>
                    <a:ext uri="{9D8B030D-6E8A-4147-A177-3AD203B41FA5}">
                      <a16:colId xmlns:a16="http://schemas.microsoft.com/office/drawing/2014/main" val="576267039"/>
                    </a:ext>
                  </a:extLst>
                </a:gridCol>
              </a:tblGrid>
              <a:tr h="63178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5653" marR="85653" marT="42827" marB="428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baseline="-25000" dirty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C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2540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aseline="0" dirty="0" smtClean="0"/>
                        <a:t>Step</a:t>
                      </a:r>
                      <a:endParaRPr lang="zh-CN" altLang="en-US" sz="1700" b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0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i="1" baseline="-250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v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i="1" baseline="-250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105282261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1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∞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207586075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2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223185108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3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210849332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4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 smtClean="0"/>
                        <a:t>∞</a:t>
                      </a:r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1911239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5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11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4163457614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6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12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1400488826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7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6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/>
                </a:tc>
                <a:extLst>
                  <a:ext uri="{0D108BD9-81ED-4DB2-BD59-A6C34878D82A}">
                    <a16:rowId xmlns:a16="http://schemas.microsoft.com/office/drawing/2014/main" val="3894635063"/>
                  </a:ext>
                </a:extLst>
              </a:tr>
              <a:tr h="631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t</a:t>
                      </a:r>
                      <a:r>
                        <a:rPr lang="en-US" altLang="zh-CN" sz="1700" baseline="-25000" dirty="0" smtClean="0"/>
                        <a:t>8</a:t>
                      </a:r>
                      <a:endParaRPr lang="zh-CN" altLang="en-US" sz="1700" baseline="-250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4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2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3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4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6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5</a:t>
                      </a:r>
                      <a:endParaRPr lang="zh-CN" altLang="en-US" sz="1700" dirty="0" smtClean="0"/>
                    </a:p>
                  </a:txBody>
                  <a:tcPr marL="85653" marR="85653" marT="42827" marB="4282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59958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2" y="1065500"/>
            <a:ext cx="5436662" cy="4727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347730" y="2173084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75894" y="1934826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832835" y="2666775"/>
            <a:ext cx="386366" cy="38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6317" y="1813324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5704" y="2089372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65941" y="2947514"/>
            <a:ext cx="386366" cy="386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0976" y="433543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234745" y="4938597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923247" y="5131780"/>
            <a:ext cx="386366" cy="386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055092" y="1570772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884610" y="2340509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762260" y="2787827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106608" y="4114320"/>
            <a:ext cx="386366" cy="38636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723623" y="4344646"/>
            <a:ext cx="386366" cy="3863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2885" y="2666775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05377" y="4333261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96082" y="4332434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946204" y="5115898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262649" y="4942157"/>
            <a:ext cx="48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955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6370</Words>
  <Application>Microsoft Office PowerPoint</Application>
  <PresentationFormat>宽屏</PresentationFormat>
  <Paragraphs>6097</Paragraphs>
  <Slides>94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94</vt:i4>
      </vt:variant>
    </vt:vector>
  </HeadingPairs>
  <TitlesOfParts>
    <vt:vector size="9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OVERVIEW: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Fault tolerance</vt:lpstr>
      <vt:lpstr>Global Snapshot</vt:lpstr>
      <vt:lpstr>Global Snapshot</vt:lpstr>
      <vt:lpstr>Global Snapshot</vt:lpstr>
      <vt:lpstr>Global Snapshot</vt:lpstr>
      <vt:lpstr>Global Snapshot</vt:lpstr>
      <vt:lpstr>Global Snapshot</vt:lpstr>
      <vt:lpstr>Global Snapshot</vt:lpstr>
      <vt:lpstr>Global Snapshot</vt:lpstr>
      <vt:lpstr>Global Snapshot</vt:lpstr>
      <vt:lpstr>Global Snapshot’s Cons</vt:lpstr>
      <vt:lpstr>Confined Recovery</vt:lpstr>
      <vt:lpstr>PR-Semantics</vt:lpstr>
      <vt:lpstr>PowerPoint 演示文稿</vt:lpstr>
      <vt:lpstr>PowerPoint 演示文稿</vt:lpstr>
      <vt:lpstr>PR-Consistent</vt:lpstr>
      <vt:lpstr>Single Failure</vt:lpstr>
      <vt:lpstr>Single Failure</vt:lpstr>
      <vt:lpstr>Single Failure</vt:lpstr>
      <vt:lpstr>Single Failure</vt:lpstr>
      <vt:lpstr>Single Failure</vt:lpstr>
      <vt:lpstr>Single Failure</vt:lpstr>
      <vt:lpstr>Single Failure</vt:lpstr>
      <vt:lpstr>Single Failure</vt:lpstr>
      <vt:lpstr>Single Failure</vt:lpstr>
      <vt:lpstr>Single Failure</vt:lpstr>
      <vt:lpstr>Single Failure</vt:lpstr>
      <vt:lpstr>Single Failure</vt:lpstr>
      <vt:lpstr>Single Failure</vt:lpstr>
      <vt:lpstr>Single Failure</vt:lpstr>
      <vt:lpstr>Single Failure</vt:lpstr>
      <vt:lpstr>Single Failure</vt:lpstr>
      <vt:lpstr>Single Failure</vt:lpstr>
      <vt:lpstr>Multiple Failure</vt:lpstr>
      <vt:lpstr>Multiple Failure</vt:lpstr>
      <vt:lpstr>Multiple Failure</vt:lpstr>
      <vt:lpstr>Multiple Failure</vt:lpstr>
      <vt:lpstr>Multiple Failure</vt:lpstr>
      <vt:lpstr>Multiple Failure</vt:lpstr>
      <vt:lpstr>Multiple Failure</vt:lpstr>
      <vt:lpstr>Multiple Failure</vt:lpstr>
      <vt:lpstr>Multiple Failure</vt:lpstr>
      <vt:lpstr>Multiple Failure</vt:lpstr>
      <vt:lpstr>Multiple Failure</vt:lpstr>
      <vt:lpstr>Multiple Failure</vt:lpstr>
      <vt:lpstr>Multiple Failure</vt:lpstr>
      <vt:lpstr>Multiple Failure</vt:lpstr>
      <vt:lpstr>Multiple Failure</vt:lpstr>
      <vt:lpstr>PowerPoint 演示文稿</vt:lpstr>
      <vt:lpstr>Multiple Failure</vt:lpstr>
      <vt:lpstr>Multiple Failure</vt:lpstr>
      <vt:lpstr>Multiple Failure</vt:lpstr>
      <vt:lpstr>Multiple Failure</vt:lpstr>
      <vt:lpstr>Multiple Failure</vt:lpstr>
      <vt:lpstr>Multiple Failure</vt:lpstr>
      <vt:lpstr>Multiple Failure</vt:lpstr>
      <vt:lpstr>EVALUATION</vt:lpstr>
      <vt:lpstr>EVALUATION: Single Failure</vt:lpstr>
      <vt:lpstr>EVALUATION: Multiple Failure</vt:lpstr>
      <vt:lpstr>EVALUATION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傲天</dc:creator>
  <cp:lastModifiedBy>张 傲天</cp:lastModifiedBy>
  <cp:revision>84</cp:revision>
  <dcterms:created xsi:type="dcterms:W3CDTF">2019-03-12T12:24:12Z</dcterms:created>
  <dcterms:modified xsi:type="dcterms:W3CDTF">2019-03-15T04:12:17Z</dcterms:modified>
</cp:coreProperties>
</file>