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85" r:id="rId4"/>
    <p:sldId id="262" r:id="rId5"/>
    <p:sldId id="286" r:id="rId6"/>
    <p:sldId id="287" r:id="rId7"/>
    <p:sldId id="264" r:id="rId8"/>
    <p:sldId id="263" r:id="rId9"/>
    <p:sldId id="265" r:id="rId10"/>
    <p:sldId id="288" r:id="rId11"/>
    <p:sldId id="270" r:id="rId12"/>
    <p:sldId id="271" r:id="rId13"/>
    <p:sldId id="289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66502" autoAdjust="0"/>
  </p:normalViewPr>
  <p:slideViewPr>
    <p:cSldViewPr snapToGrid="0">
      <p:cViewPr varScale="1">
        <p:scale>
          <a:sx n="58" d="100"/>
          <a:sy n="58" d="100"/>
        </p:scale>
        <p:origin x="19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血统连过长会带来什么？</a:t>
            </a:r>
            <a:endParaRPr lang="en-US" altLang="zh-CN" dirty="0" smtClean="0"/>
          </a:p>
          <a:p>
            <a:r>
              <a:rPr lang="en-US" altLang="zh-CN" dirty="0" smtClean="0"/>
              <a:t>2.Edge algorithm</a:t>
            </a:r>
            <a:r>
              <a:rPr lang="en-US" altLang="zh-CN" baseline="0" dirty="0" smtClean="0"/>
              <a:t>  leaves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high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哪个更优先？ </a:t>
            </a:r>
            <a:r>
              <a:rPr lang="en-US" altLang="zh-CN" baseline="0" dirty="0" smtClean="0"/>
              <a:t>High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资源到底以什么方式分配。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too small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intervalpicked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keep up with program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lagging behind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J2 need</a:t>
            </a:r>
            <a:r>
              <a:rPr lang="en-US" altLang="zh-CN" baseline="0" dirty="0" smtClean="0"/>
              <a:t> R2 to prepare file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 is the weight for the job share the resources for r2.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8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7731" y="3824250"/>
            <a:ext cx="8616461" cy="899510"/>
          </a:xfrm>
        </p:spPr>
        <p:txBody>
          <a:bodyPr/>
          <a:lstStyle/>
          <a:p>
            <a:r>
              <a:rPr lang="en-US" altLang="zh-CN" sz="4400" dirty="0"/>
              <a:t>Tachyon: Reliable, Memory Speed Storage for Cluster Computing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11065" y="5140406"/>
            <a:ext cx="7886700" cy="604299"/>
          </a:xfrm>
        </p:spPr>
        <p:txBody>
          <a:bodyPr/>
          <a:lstStyle/>
          <a:p>
            <a:r>
              <a:rPr lang="zh-CN" altLang="en-US" sz="2800" dirty="0"/>
              <a:t>罗艺</a:t>
            </a:r>
            <a:r>
              <a:rPr lang="zh-CN" altLang="en-US" sz="2800" dirty="0" smtClean="0"/>
              <a:t>康</a:t>
            </a:r>
            <a:r>
              <a:rPr lang="en-US" altLang="zh-CN" sz="2800" dirty="0" smtClean="0"/>
              <a:t>118037910036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866"/>
    </mc:Choice>
    <mc:Fallback xmlns="">
      <p:transition advTm="108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Allocation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(target for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2nd.challenge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 Based Scheduler</a:t>
            </a:r>
          </a:p>
          <a:p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Order(DAG, file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dependcy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2.Design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698" y="1797281"/>
            <a:ext cx="4876302" cy="2169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24" y="3776676"/>
            <a:ext cx="806265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02"/>
    </mc:Choice>
    <mc:Fallback xmlns="">
      <p:transition spd="slow" advTm="20430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06365" y="19740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36476" y="191022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98863" y="231788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79903" y="18625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06365" y="289400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36476" y="283019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98863" y="323785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79903" y="280137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06365" y="381397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36476" y="375016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98863" y="41578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79903" y="372135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"/>
    </mc:Choice>
    <mc:Fallback xmlns="">
      <p:transition spd="slow" advTm="98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83011" y="1768895"/>
            <a:ext cx="3638358" cy="43681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Performance(1GB data)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Realistic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task(video analytics 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3.Evaluation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85" y="4371215"/>
            <a:ext cx="4253047" cy="2254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939" y="1768895"/>
            <a:ext cx="4327493" cy="24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"/>
    </mc:Choice>
    <mc:Fallback xmlns="">
      <p:transition spd="slow" advTm="9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83010" y="1768894"/>
            <a:ext cx="8423668" cy="493670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Edge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Small interval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cannot keep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Large interval -&gt; long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3.Evaluation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6" y="3185066"/>
            <a:ext cx="5653653" cy="33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48"/>
    </mc:Choice>
    <mc:Fallback xmlns="">
      <p:transition spd="slow" advTm="5424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3.Evaluation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6" y="2993373"/>
            <a:ext cx="8984759" cy="2682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7007" y="1866120"/>
            <a:ext cx="6497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Resource Consumption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91"/>
    </mc:Choice>
    <mc:Fallback xmlns="">
      <p:transition spd="slow" advTm="4549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89" y="1780760"/>
            <a:ext cx="4513385" cy="4513385"/>
          </a:xfrm>
          <a:prstGeom prst="rect">
            <a:avLst/>
          </a:prstGeom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3755067" y="1341144"/>
            <a:ext cx="2308058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 smtClean="0">
                <a:latin typeface="+mn-ea"/>
                <a:ea typeface="+mn-ea"/>
              </a:rPr>
              <a:t>谢谢！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4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998143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0580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96932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918116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2578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88930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Design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838089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4575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0927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Evaluation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 advTm="1125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50327" y="194764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80438" y="18838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42825" y="22915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23865" y="18550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50327" y="28676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80438" y="28038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42825" y="32114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3865" y="27749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50327" y="378759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80438" y="372378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42825" y="413145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23865" y="369497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6"/>
    </mc:Choice>
    <mc:Fallback xmlns="">
      <p:transition advTm="12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2524408"/>
            <a:ext cx="5403193" cy="34762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HDFS (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replication-based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1.Background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9" y="3111190"/>
            <a:ext cx="4795099" cy="25747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348" y="1793742"/>
            <a:ext cx="3587262" cy="148300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1521" y="1782130"/>
            <a:ext cx="4686828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data(fault-tolerance)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303" y="5764886"/>
            <a:ext cx="64728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Solution: shared memory (no replication)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6"/>
    </mc:Choice>
    <mc:Fallback xmlns="">
      <p:transition spd="slow" advTm="589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94023" y="1890347"/>
            <a:ext cx="7868099" cy="72033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Lineage Information(checkpoint and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recomputation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6" y="2815452"/>
            <a:ext cx="6119753" cy="25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93"/>
    </mc:Choice>
    <mc:Fallback xmlns="">
      <p:transition spd="slow" advTm="578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94024" y="1890347"/>
            <a:ext cx="7868098" cy="4470696"/>
          </a:xfrm>
        </p:spPr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challenges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1.Timing of checkpoint(Cost on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Cost on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recmputation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2.Recomputation(not influence other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jobs)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47"/>
    </mc:Choice>
    <mc:Fallback xmlns="">
      <p:transition spd="slow" advTm="901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727235" y="206194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957346" y="19981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19733" y="240580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00773" y="19693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727235" y="29819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957346" y="29181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19733" y="33257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0773" y="28892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727235" y="390189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957346" y="383808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19733" y="424575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00773" y="380927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1"/>
    </mc:Choice>
    <mc:Fallback xmlns="">
      <p:transition spd="slow" advTm="693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4644417" cy="49214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2.Design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195" y="1685678"/>
            <a:ext cx="4880019" cy="3018844"/>
          </a:xfrm>
          <a:prstGeom prst="rect">
            <a:avLst/>
          </a:prstGeo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Tachyon(lineage and </a:t>
            </a:r>
          </a:p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persistence layer)</a:t>
            </a: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manager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(checkpoint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resource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allocation)</a:t>
            </a:r>
          </a:p>
          <a:p>
            <a:pPr marL="0" indent="0">
              <a:buNone/>
            </a:pPr>
            <a:endParaRPr lang="en-US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Master Fault-Tolerance(log operations)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9"/>
    </mc:Choice>
    <mc:Fallback xmlns="">
      <p:transition spd="slow" advTm="423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Edge algorithm</a:t>
            </a:r>
          </a:p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(target for 1</a:t>
            </a:r>
            <a:r>
              <a:rPr lang="en-US" altLang="zh-CN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challenge)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Leaves(job finishes)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(access count &gt; 2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altLang="zh-CN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checkpointing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temporary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Dealing with Large Data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first, burst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situations to avoid the e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victions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uncheckpointed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2.Design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15" y="1685678"/>
            <a:ext cx="3961472" cy="21889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15" y="4631251"/>
            <a:ext cx="392464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05"/>
    </mc:Choice>
    <mc:Fallback xmlns="">
      <p:transition spd="slow" advTm="21370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1654</TotalTime>
  <Words>294</Words>
  <Application>Microsoft Office PowerPoint</Application>
  <PresentationFormat>全屏显示(4:3)</PresentationFormat>
  <Paragraphs>104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2016-VI主题-蓝</vt:lpstr>
      <vt:lpstr>Tachyon: Reliable, Memory Speed Storage for Cluster Computing</vt:lpstr>
      <vt:lpstr>Outlines</vt:lpstr>
      <vt:lpstr>Contents</vt:lpstr>
      <vt:lpstr>1.Background</vt:lpstr>
      <vt:lpstr>1.Background</vt:lpstr>
      <vt:lpstr>1.Background</vt:lpstr>
      <vt:lpstr> Contents</vt:lpstr>
      <vt:lpstr>2.Design</vt:lpstr>
      <vt:lpstr>2.Design</vt:lpstr>
      <vt:lpstr>2.Design</vt:lpstr>
      <vt:lpstr> Contents</vt:lpstr>
      <vt:lpstr>3.Evaluation</vt:lpstr>
      <vt:lpstr>3.Evaluation</vt:lpstr>
      <vt:lpstr>3.Evaluation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luoyikang</cp:lastModifiedBy>
  <cp:revision>73</cp:revision>
  <dcterms:created xsi:type="dcterms:W3CDTF">2016-04-20T02:59:17Z</dcterms:created>
  <dcterms:modified xsi:type="dcterms:W3CDTF">2019-04-12T05:31:19Z</dcterms:modified>
</cp:coreProperties>
</file>