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2" r:id="rId2"/>
  </p:sldMasterIdLst>
  <p:notesMasterIdLst>
    <p:notesMasterId r:id="rId58"/>
  </p:notes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317" r:id="rId18"/>
    <p:sldId id="273" r:id="rId19"/>
    <p:sldId id="269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318" r:id="rId36"/>
    <p:sldId id="292" r:id="rId37"/>
    <p:sldId id="293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9" r:id="rId49"/>
    <p:sldId id="299" r:id="rId50"/>
    <p:sldId id="300" r:id="rId51"/>
    <p:sldId id="301" r:id="rId52"/>
    <p:sldId id="302" r:id="rId53"/>
    <p:sldId id="316" r:id="rId54"/>
    <p:sldId id="320" r:id="rId55"/>
    <p:sldId id="303" r:id="rId56"/>
    <p:sldId id="321" r:id="rId57"/>
  </p:sldIdLst>
  <p:sldSz cx="6858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884" y="444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1193d1b87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1193d1b87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1193d1b8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1193d1b8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1193d1b8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1193d1b8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1193d1b87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1193d1b87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1800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1193d1b87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1193d1b87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2554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1193d1b87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1193d1b87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9098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1193d1b87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1193d1b87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1205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3781" y="744575"/>
            <a:ext cx="639045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33775" y="2834125"/>
            <a:ext cx="639045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33775" y="1106125"/>
            <a:ext cx="639045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33775" y="3152225"/>
            <a:ext cx="639045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57175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 algn="ctr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 algn="ctr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 algn="ctr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 algn="ctr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 algn="ctr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 algn="ctr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 algn="ctr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 algn="ctr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9050">
              <a:spcBef>
                <a:spcPts val="53"/>
              </a:spcBef>
            </a:pPr>
            <a:fld id="{81D60167-4931-47E6-BA6A-407CBD079E47}" type="slidenum">
              <a:rPr lang="en-US" altLang="zh-CN" spc="-4" smtClean="0"/>
              <a:pPr marL="19050">
                <a:spcBef>
                  <a:spcPts val="53"/>
                </a:spcBef>
              </a:pPr>
              <a:t>‹#›</a:t>
            </a:fld>
            <a:endParaRPr lang="en-US" altLang="zh-CN" spc="-4" dirty="0"/>
          </a:p>
        </p:txBody>
      </p:sp>
    </p:spTree>
    <p:extLst>
      <p:ext uri="{BB962C8B-B14F-4D97-AF65-F5344CB8AC3E}">
        <p14:creationId xmlns:p14="http://schemas.microsoft.com/office/powerpoint/2010/main" val="1512029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2900" y="1183005"/>
            <a:ext cx="2983230" cy="3185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31870" y="1183005"/>
            <a:ext cx="2983230" cy="3185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9050">
              <a:spcBef>
                <a:spcPts val="53"/>
              </a:spcBef>
            </a:pPr>
            <a:fld id="{81D60167-4931-47E6-BA6A-407CBD079E47}" type="slidenum">
              <a:rPr lang="en-US" altLang="zh-CN" spc="-4" smtClean="0"/>
              <a:pPr marL="19050">
                <a:spcBef>
                  <a:spcPts val="53"/>
                </a:spcBef>
              </a:pPr>
              <a:t>‹#›</a:t>
            </a:fld>
            <a:endParaRPr lang="en-US" altLang="zh-CN" spc="-4" dirty="0"/>
          </a:p>
        </p:txBody>
      </p:sp>
    </p:spTree>
    <p:extLst>
      <p:ext uri="{BB962C8B-B14F-4D97-AF65-F5344CB8AC3E}">
        <p14:creationId xmlns:p14="http://schemas.microsoft.com/office/powerpoint/2010/main" val="2843134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52487" y="1668781"/>
            <a:ext cx="3353025" cy="4305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8700" y="2880360"/>
            <a:ext cx="48006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9050">
              <a:spcBef>
                <a:spcPts val="53"/>
              </a:spcBef>
            </a:pPr>
            <a:fld id="{81D60167-4931-47E6-BA6A-407CBD079E47}" type="slidenum">
              <a:rPr lang="en-US" altLang="zh-CN" spc="-4" smtClean="0"/>
              <a:pPr marL="19050">
                <a:spcBef>
                  <a:spcPts val="53"/>
                </a:spcBef>
              </a:pPr>
              <a:t>‹#›</a:t>
            </a:fld>
            <a:endParaRPr lang="en-US" altLang="zh-CN" spc="-4" dirty="0"/>
          </a:p>
        </p:txBody>
      </p:sp>
    </p:spTree>
    <p:extLst>
      <p:ext uri="{BB962C8B-B14F-4D97-AF65-F5344CB8AC3E}">
        <p14:creationId xmlns:p14="http://schemas.microsoft.com/office/powerpoint/2010/main" val="2670861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318" y="230744"/>
            <a:ext cx="4819364" cy="507831"/>
          </a:xfrm>
        </p:spPr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9050">
              <a:spcBef>
                <a:spcPts val="53"/>
              </a:spcBef>
            </a:pPr>
            <a:fld id="{81D60167-4931-47E6-BA6A-407CBD079E47}" type="slidenum">
              <a:rPr lang="en-US" altLang="zh-CN" spc="-4" smtClean="0"/>
              <a:pPr marL="19050">
                <a:spcBef>
                  <a:spcPts val="53"/>
                </a:spcBef>
              </a:pPr>
              <a:t>‹#›</a:t>
            </a:fld>
            <a:endParaRPr lang="en-US" altLang="zh-CN" spc="-4" dirty="0"/>
          </a:p>
        </p:txBody>
      </p:sp>
    </p:spTree>
    <p:extLst>
      <p:ext uri="{BB962C8B-B14F-4D97-AF65-F5344CB8AC3E}">
        <p14:creationId xmlns:p14="http://schemas.microsoft.com/office/powerpoint/2010/main" val="447733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318" y="230744"/>
            <a:ext cx="4819364" cy="507831"/>
          </a:xfrm>
        </p:spPr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2900" y="1183005"/>
            <a:ext cx="298323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31870" y="1183005"/>
            <a:ext cx="298323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9050">
              <a:spcBef>
                <a:spcPts val="53"/>
              </a:spcBef>
            </a:pPr>
            <a:fld id="{81D60167-4931-47E6-BA6A-407CBD079E47}" type="slidenum">
              <a:rPr lang="en-US" altLang="zh-CN" spc="-4" smtClean="0"/>
              <a:pPr marL="19050">
                <a:spcBef>
                  <a:spcPts val="53"/>
                </a:spcBef>
              </a:pPr>
              <a:t>‹#›</a:t>
            </a:fld>
            <a:endParaRPr lang="en-US" altLang="zh-CN" spc="-4" dirty="0"/>
          </a:p>
        </p:txBody>
      </p:sp>
    </p:spTree>
    <p:extLst>
      <p:ext uri="{BB962C8B-B14F-4D97-AF65-F5344CB8AC3E}">
        <p14:creationId xmlns:p14="http://schemas.microsoft.com/office/powerpoint/2010/main" val="3612717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318" y="230744"/>
            <a:ext cx="4819364" cy="507831"/>
          </a:xfrm>
        </p:spPr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9050">
              <a:spcBef>
                <a:spcPts val="53"/>
              </a:spcBef>
            </a:pPr>
            <a:fld id="{81D60167-4931-47E6-BA6A-407CBD079E47}" type="slidenum">
              <a:rPr lang="en-US" altLang="zh-CN" spc="-4" smtClean="0"/>
              <a:pPr marL="19050">
                <a:spcBef>
                  <a:spcPts val="53"/>
                </a:spcBef>
              </a:pPr>
              <a:t>‹#›</a:t>
            </a:fld>
            <a:endParaRPr lang="en-US" altLang="zh-CN" spc="-4" dirty="0"/>
          </a:p>
        </p:txBody>
      </p:sp>
    </p:spTree>
    <p:extLst>
      <p:ext uri="{BB962C8B-B14F-4D97-AF65-F5344CB8AC3E}">
        <p14:creationId xmlns:p14="http://schemas.microsoft.com/office/powerpoint/2010/main" val="20088359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9050">
              <a:spcBef>
                <a:spcPts val="53"/>
              </a:spcBef>
            </a:pPr>
            <a:fld id="{81D60167-4931-47E6-BA6A-407CBD079E47}" type="slidenum">
              <a:rPr lang="en-US" altLang="zh-CN" spc="-4" smtClean="0"/>
              <a:pPr marL="19050">
                <a:spcBef>
                  <a:spcPts val="53"/>
                </a:spcBef>
              </a:pPr>
              <a:t>‹#›</a:t>
            </a:fld>
            <a:endParaRPr lang="en-US" altLang="zh-CN" spc="-4" dirty="0"/>
          </a:p>
        </p:txBody>
      </p:sp>
    </p:spTree>
    <p:extLst>
      <p:ext uri="{BB962C8B-B14F-4D97-AF65-F5344CB8AC3E}">
        <p14:creationId xmlns:p14="http://schemas.microsoft.com/office/powerpoint/2010/main" val="13555990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5717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23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3775" y="2150850"/>
            <a:ext cx="639045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5717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299992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685800" lvl="1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3624300" y="1152475"/>
            <a:ext cx="299992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685800" lvl="1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33775" y="555600"/>
            <a:ext cx="2106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33775" y="1389600"/>
            <a:ext cx="2106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286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1pPr>
            <a:lvl2pPr marL="685800" lvl="1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367688" y="450150"/>
            <a:ext cx="477585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429000" y="-125"/>
            <a:ext cx="3429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99125" y="1233175"/>
            <a:ext cx="30339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199125" y="2803075"/>
            <a:ext cx="30339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3704625" y="724075"/>
            <a:ext cx="287775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342900" lvl="0" indent="-25717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33775" y="4230575"/>
            <a:ext cx="44991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342900" lvl="0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750">
                <a:solidFill>
                  <a:schemeClr val="dk2"/>
                </a:solidFill>
              </a:defRPr>
            </a:lvl1pPr>
            <a:lvl2pPr lvl="1" algn="r">
              <a:buNone/>
              <a:defRPr sz="750">
                <a:solidFill>
                  <a:schemeClr val="dk2"/>
                </a:solidFill>
              </a:defRPr>
            </a:lvl2pPr>
            <a:lvl3pPr lvl="2" algn="r">
              <a:buNone/>
              <a:defRPr sz="750">
                <a:solidFill>
                  <a:schemeClr val="dk2"/>
                </a:solidFill>
              </a:defRPr>
            </a:lvl3pPr>
            <a:lvl4pPr lvl="3" algn="r">
              <a:buNone/>
              <a:defRPr sz="750">
                <a:solidFill>
                  <a:schemeClr val="dk2"/>
                </a:solidFill>
              </a:defRPr>
            </a:lvl4pPr>
            <a:lvl5pPr lvl="4" algn="r">
              <a:buNone/>
              <a:defRPr sz="750">
                <a:solidFill>
                  <a:schemeClr val="dk2"/>
                </a:solidFill>
              </a:defRPr>
            </a:lvl5pPr>
            <a:lvl6pPr lvl="5" algn="r">
              <a:buNone/>
              <a:defRPr sz="750">
                <a:solidFill>
                  <a:schemeClr val="dk2"/>
                </a:solidFill>
              </a:defRPr>
            </a:lvl6pPr>
            <a:lvl7pPr lvl="6" algn="r">
              <a:buNone/>
              <a:defRPr sz="750">
                <a:solidFill>
                  <a:schemeClr val="dk2"/>
                </a:solidFill>
              </a:defRPr>
            </a:lvl7pPr>
            <a:lvl8pPr lvl="7" algn="r">
              <a:buNone/>
              <a:defRPr sz="750">
                <a:solidFill>
                  <a:schemeClr val="dk2"/>
                </a:solidFill>
              </a:defRPr>
            </a:lvl8pPr>
            <a:lvl9pPr lvl="8" algn="r">
              <a:buNone/>
              <a:defRPr sz="75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318" y="230744"/>
            <a:ext cx="4819364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2437" y="1714500"/>
            <a:ext cx="584358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31720" y="4783455"/>
            <a:ext cx="219456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2900" y="4783455"/>
            <a:ext cx="157734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04177" y="4828937"/>
            <a:ext cx="165259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9050">
              <a:spcBef>
                <a:spcPts val="53"/>
              </a:spcBef>
            </a:pPr>
            <a:fld id="{81D60167-4931-47E6-BA6A-407CBD079E47}" type="slidenum">
              <a:rPr lang="en-US" altLang="zh-CN" spc="-4" smtClean="0"/>
              <a:pPr marL="19050">
                <a:spcBef>
                  <a:spcPts val="53"/>
                </a:spcBef>
              </a:pPr>
              <a:t>‹#›</a:t>
            </a:fld>
            <a:endParaRPr lang="en-US" altLang="zh-CN" spc="-4" dirty="0"/>
          </a:p>
        </p:txBody>
      </p:sp>
    </p:spTree>
    <p:extLst>
      <p:ext uri="{BB962C8B-B14F-4D97-AF65-F5344CB8AC3E}">
        <p14:creationId xmlns:p14="http://schemas.microsoft.com/office/powerpoint/2010/main" val="92926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42900">
        <a:defRPr>
          <a:latin typeface="+mn-lt"/>
          <a:ea typeface="+mn-ea"/>
          <a:cs typeface="+mn-cs"/>
        </a:defRPr>
      </a:lvl2pPr>
      <a:lvl3pPr marL="685800">
        <a:defRPr>
          <a:latin typeface="+mn-lt"/>
          <a:ea typeface="+mn-ea"/>
          <a:cs typeface="+mn-cs"/>
        </a:defRPr>
      </a:lvl3pPr>
      <a:lvl4pPr marL="1028700">
        <a:defRPr>
          <a:latin typeface="+mn-lt"/>
          <a:ea typeface="+mn-ea"/>
          <a:cs typeface="+mn-cs"/>
        </a:defRPr>
      </a:lvl4pPr>
      <a:lvl5pPr marL="1371600">
        <a:defRPr>
          <a:latin typeface="+mn-lt"/>
          <a:ea typeface="+mn-ea"/>
          <a:cs typeface="+mn-cs"/>
        </a:defRPr>
      </a:lvl5pPr>
      <a:lvl6pPr marL="1714500">
        <a:defRPr>
          <a:latin typeface="+mn-lt"/>
          <a:ea typeface="+mn-ea"/>
          <a:cs typeface="+mn-cs"/>
        </a:defRPr>
      </a:lvl6pPr>
      <a:lvl7pPr marL="2057400">
        <a:defRPr>
          <a:latin typeface="+mn-lt"/>
          <a:ea typeface="+mn-ea"/>
          <a:cs typeface="+mn-cs"/>
        </a:defRPr>
      </a:lvl7pPr>
      <a:lvl8pPr marL="2400300">
        <a:defRPr>
          <a:latin typeface="+mn-lt"/>
          <a:ea typeface="+mn-ea"/>
          <a:cs typeface="+mn-cs"/>
        </a:defRPr>
      </a:lvl8pPr>
      <a:lvl9pPr marL="27432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42900">
        <a:defRPr>
          <a:latin typeface="+mn-lt"/>
          <a:ea typeface="+mn-ea"/>
          <a:cs typeface="+mn-cs"/>
        </a:defRPr>
      </a:lvl2pPr>
      <a:lvl3pPr marL="685800">
        <a:defRPr>
          <a:latin typeface="+mn-lt"/>
          <a:ea typeface="+mn-ea"/>
          <a:cs typeface="+mn-cs"/>
        </a:defRPr>
      </a:lvl3pPr>
      <a:lvl4pPr marL="1028700">
        <a:defRPr>
          <a:latin typeface="+mn-lt"/>
          <a:ea typeface="+mn-ea"/>
          <a:cs typeface="+mn-cs"/>
        </a:defRPr>
      </a:lvl4pPr>
      <a:lvl5pPr marL="1371600">
        <a:defRPr>
          <a:latin typeface="+mn-lt"/>
          <a:ea typeface="+mn-ea"/>
          <a:cs typeface="+mn-cs"/>
        </a:defRPr>
      </a:lvl5pPr>
      <a:lvl6pPr marL="1714500">
        <a:defRPr>
          <a:latin typeface="+mn-lt"/>
          <a:ea typeface="+mn-ea"/>
          <a:cs typeface="+mn-cs"/>
        </a:defRPr>
      </a:lvl6pPr>
      <a:lvl7pPr marL="2057400">
        <a:defRPr>
          <a:latin typeface="+mn-lt"/>
          <a:ea typeface="+mn-ea"/>
          <a:cs typeface="+mn-cs"/>
        </a:defRPr>
      </a:lvl7pPr>
      <a:lvl8pPr marL="2400300">
        <a:defRPr>
          <a:latin typeface="+mn-lt"/>
          <a:ea typeface="+mn-ea"/>
          <a:cs typeface="+mn-cs"/>
        </a:defRPr>
      </a:lvl8pPr>
      <a:lvl9pPr marL="27432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9.png"/><Relationship Id="rId3" Type="http://schemas.openxmlformats.org/officeDocument/2006/relationships/image" Target="../media/image55.png"/><Relationship Id="rId7" Type="http://schemas.openxmlformats.org/officeDocument/2006/relationships/image" Target="../media/image52.png"/><Relationship Id="rId12" Type="http://schemas.openxmlformats.org/officeDocument/2006/relationships/image" Target="../media/image58.png"/><Relationship Id="rId2" Type="http://schemas.openxmlformats.org/officeDocument/2006/relationships/image" Target="../media/image47.png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1.png"/><Relationship Id="rId11" Type="http://schemas.openxmlformats.org/officeDocument/2006/relationships/image" Target="../media/image57.png"/><Relationship Id="rId5" Type="http://schemas.openxmlformats.org/officeDocument/2006/relationships/image" Target="../media/image50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9.png"/><Relationship Id="rId18" Type="http://schemas.openxmlformats.org/officeDocument/2006/relationships/image" Target="../media/image65.png"/><Relationship Id="rId3" Type="http://schemas.openxmlformats.org/officeDocument/2006/relationships/image" Target="../media/image63.png"/><Relationship Id="rId21" Type="http://schemas.openxmlformats.org/officeDocument/2006/relationships/image" Target="../media/image68.png"/><Relationship Id="rId7" Type="http://schemas.openxmlformats.org/officeDocument/2006/relationships/image" Target="../media/image52.png"/><Relationship Id="rId12" Type="http://schemas.openxmlformats.org/officeDocument/2006/relationships/image" Target="../media/image58.png"/><Relationship Id="rId17" Type="http://schemas.openxmlformats.org/officeDocument/2006/relationships/image" Target="../media/image64.png"/><Relationship Id="rId2" Type="http://schemas.openxmlformats.org/officeDocument/2006/relationships/image" Target="../media/image47.png"/><Relationship Id="rId16" Type="http://schemas.openxmlformats.org/officeDocument/2006/relationships/image" Target="../media/image62.png"/><Relationship Id="rId20" Type="http://schemas.openxmlformats.org/officeDocument/2006/relationships/image" Target="../media/image6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1.png"/><Relationship Id="rId11" Type="http://schemas.openxmlformats.org/officeDocument/2006/relationships/image" Target="../media/image57.png"/><Relationship Id="rId5" Type="http://schemas.openxmlformats.org/officeDocument/2006/relationships/image" Target="../media/image50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19" Type="http://schemas.openxmlformats.org/officeDocument/2006/relationships/image" Target="../media/image66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60.png"/><Relationship Id="rId22" Type="http://schemas.openxmlformats.org/officeDocument/2006/relationships/image" Target="../media/image6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9.png"/><Relationship Id="rId18" Type="http://schemas.openxmlformats.org/officeDocument/2006/relationships/image" Target="../media/image65.png"/><Relationship Id="rId3" Type="http://schemas.openxmlformats.org/officeDocument/2006/relationships/image" Target="../media/image70.png"/><Relationship Id="rId21" Type="http://schemas.openxmlformats.org/officeDocument/2006/relationships/image" Target="../media/image68.png"/><Relationship Id="rId7" Type="http://schemas.openxmlformats.org/officeDocument/2006/relationships/image" Target="../media/image52.png"/><Relationship Id="rId12" Type="http://schemas.openxmlformats.org/officeDocument/2006/relationships/image" Target="../media/image58.png"/><Relationship Id="rId17" Type="http://schemas.openxmlformats.org/officeDocument/2006/relationships/image" Target="../media/image64.png"/><Relationship Id="rId25" Type="http://schemas.openxmlformats.org/officeDocument/2006/relationships/image" Target="../media/image73.png"/><Relationship Id="rId2" Type="http://schemas.openxmlformats.org/officeDocument/2006/relationships/image" Target="../media/image47.png"/><Relationship Id="rId16" Type="http://schemas.openxmlformats.org/officeDocument/2006/relationships/image" Target="../media/image62.png"/><Relationship Id="rId20" Type="http://schemas.openxmlformats.org/officeDocument/2006/relationships/image" Target="../media/image6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1.png"/><Relationship Id="rId11" Type="http://schemas.openxmlformats.org/officeDocument/2006/relationships/image" Target="../media/image57.png"/><Relationship Id="rId24" Type="http://schemas.openxmlformats.org/officeDocument/2006/relationships/image" Target="../media/image72.png"/><Relationship Id="rId5" Type="http://schemas.openxmlformats.org/officeDocument/2006/relationships/image" Target="../media/image50.png"/><Relationship Id="rId15" Type="http://schemas.openxmlformats.org/officeDocument/2006/relationships/image" Target="../media/image61.png"/><Relationship Id="rId23" Type="http://schemas.openxmlformats.org/officeDocument/2006/relationships/image" Target="../media/image71.png"/><Relationship Id="rId10" Type="http://schemas.openxmlformats.org/officeDocument/2006/relationships/image" Target="../media/image56.png"/><Relationship Id="rId19" Type="http://schemas.openxmlformats.org/officeDocument/2006/relationships/image" Target="../media/image66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60.png"/><Relationship Id="rId22" Type="http://schemas.openxmlformats.org/officeDocument/2006/relationships/image" Target="../media/image6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18" Type="http://schemas.openxmlformats.org/officeDocument/2006/relationships/image" Target="../media/image89.png"/><Relationship Id="rId3" Type="http://schemas.openxmlformats.org/officeDocument/2006/relationships/image" Target="../media/image75.png"/><Relationship Id="rId21" Type="http://schemas.openxmlformats.org/officeDocument/2006/relationships/image" Target="../media/image92.png"/><Relationship Id="rId7" Type="http://schemas.openxmlformats.org/officeDocument/2006/relationships/image" Target="../media/image54.png"/><Relationship Id="rId12" Type="http://schemas.openxmlformats.org/officeDocument/2006/relationships/image" Target="../media/image83.png"/><Relationship Id="rId17" Type="http://schemas.openxmlformats.org/officeDocument/2006/relationships/image" Target="../media/image88.png"/><Relationship Id="rId2" Type="http://schemas.openxmlformats.org/officeDocument/2006/relationships/image" Target="../media/image74.png"/><Relationship Id="rId16" Type="http://schemas.openxmlformats.org/officeDocument/2006/relationships/image" Target="../media/image87.png"/><Relationship Id="rId20" Type="http://schemas.openxmlformats.org/officeDocument/2006/relationships/image" Target="../media/image9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8.png"/><Relationship Id="rId11" Type="http://schemas.openxmlformats.org/officeDocument/2006/relationships/image" Target="../media/image82.png"/><Relationship Id="rId5" Type="http://schemas.openxmlformats.org/officeDocument/2006/relationships/image" Target="../media/image77.png"/><Relationship Id="rId15" Type="http://schemas.openxmlformats.org/officeDocument/2006/relationships/image" Target="../media/image86.png"/><Relationship Id="rId10" Type="http://schemas.openxmlformats.org/officeDocument/2006/relationships/image" Target="../media/image81.png"/><Relationship Id="rId19" Type="http://schemas.openxmlformats.org/officeDocument/2006/relationships/image" Target="../media/image90.png"/><Relationship Id="rId4" Type="http://schemas.openxmlformats.org/officeDocument/2006/relationships/image" Target="../media/image76.png"/><Relationship Id="rId9" Type="http://schemas.openxmlformats.org/officeDocument/2006/relationships/image" Target="../media/image80.png"/><Relationship Id="rId14" Type="http://schemas.openxmlformats.org/officeDocument/2006/relationships/image" Target="../media/image8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18" Type="http://schemas.openxmlformats.org/officeDocument/2006/relationships/image" Target="../media/image89.png"/><Relationship Id="rId3" Type="http://schemas.openxmlformats.org/officeDocument/2006/relationships/image" Target="../media/image75.png"/><Relationship Id="rId21" Type="http://schemas.openxmlformats.org/officeDocument/2006/relationships/image" Target="../media/image92.png"/><Relationship Id="rId7" Type="http://schemas.openxmlformats.org/officeDocument/2006/relationships/image" Target="../media/image54.png"/><Relationship Id="rId12" Type="http://schemas.openxmlformats.org/officeDocument/2006/relationships/image" Target="../media/image83.png"/><Relationship Id="rId17" Type="http://schemas.openxmlformats.org/officeDocument/2006/relationships/image" Target="../media/image88.png"/><Relationship Id="rId2" Type="http://schemas.openxmlformats.org/officeDocument/2006/relationships/image" Target="../media/image74.png"/><Relationship Id="rId16" Type="http://schemas.openxmlformats.org/officeDocument/2006/relationships/image" Target="../media/image87.png"/><Relationship Id="rId20" Type="http://schemas.openxmlformats.org/officeDocument/2006/relationships/image" Target="../media/image9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8.png"/><Relationship Id="rId11" Type="http://schemas.openxmlformats.org/officeDocument/2006/relationships/image" Target="../media/image82.png"/><Relationship Id="rId24" Type="http://schemas.openxmlformats.org/officeDocument/2006/relationships/image" Target="../media/image95.png"/><Relationship Id="rId5" Type="http://schemas.openxmlformats.org/officeDocument/2006/relationships/image" Target="../media/image77.png"/><Relationship Id="rId15" Type="http://schemas.openxmlformats.org/officeDocument/2006/relationships/image" Target="../media/image86.png"/><Relationship Id="rId23" Type="http://schemas.openxmlformats.org/officeDocument/2006/relationships/image" Target="../media/image94.png"/><Relationship Id="rId10" Type="http://schemas.openxmlformats.org/officeDocument/2006/relationships/image" Target="../media/image81.png"/><Relationship Id="rId19" Type="http://schemas.openxmlformats.org/officeDocument/2006/relationships/image" Target="../media/image90.png"/><Relationship Id="rId4" Type="http://schemas.openxmlformats.org/officeDocument/2006/relationships/image" Target="../media/image76.png"/><Relationship Id="rId9" Type="http://schemas.openxmlformats.org/officeDocument/2006/relationships/image" Target="../media/image80.png"/><Relationship Id="rId14" Type="http://schemas.openxmlformats.org/officeDocument/2006/relationships/image" Target="../media/image85.png"/><Relationship Id="rId22" Type="http://schemas.openxmlformats.org/officeDocument/2006/relationships/image" Target="../media/image9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7.png"/><Relationship Id="rId11" Type="http://schemas.openxmlformats.org/officeDocument/2006/relationships/image" Target="../media/image112.png"/><Relationship Id="rId5" Type="http://schemas.openxmlformats.org/officeDocument/2006/relationships/image" Target="../media/image106.png"/><Relationship Id="rId10" Type="http://schemas.openxmlformats.org/officeDocument/2006/relationships/image" Target="../media/image111.png"/><Relationship Id="rId4" Type="http://schemas.openxmlformats.org/officeDocument/2006/relationships/image" Target="../media/image105.png"/><Relationship Id="rId9" Type="http://schemas.openxmlformats.org/officeDocument/2006/relationships/image" Target="../media/image11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10" Type="http://schemas.openxmlformats.org/officeDocument/2006/relationships/image" Target="../media/image133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6.png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17" Type="http://schemas.openxmlformats.org/officeDocument/2006/relationships/image" Target="../media/image140.png"/><Relationship Id="rId2" Type="http://schemas.openxmlformats.org/officeDocument/2006/relationships/image" Target="../media/image125.png"/><Relationship Id="rId16" Type="http://schemas.openxmlformats.org/officeDocument/2006/relationships/image" Target="../media/image139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5" Type="http://schemas.openxmlformats.org/officeDocument/2006/relationships/image" Target="../media/image128.png"/><Relationship Id="rId15" Type="http://schemas.openxmlformats.org/officeDocument/2006/relationships/image" Target="../media/image138.png"/><Relationship Id="rId10" Type="http://schemas.openxmlformats.org/officeDocument/2006/relationships/image" Target="../media/image133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Relationship Id="rId14" Type="http://schemas.openxmlformats.org/officeDocument/2006/relationships/image" Target="../media/image137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3" Type="http://schemas.openxmlformats.org/officeDocument/2006/relationships/image" Target="../media/image142.png"/><Relationship Id="rId7" Type="http://schemas.openxmlformats.org/officeDocument/2006/relationships/image" Target="../media/image146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45.png"/><Relationship Id="rId5" Type="http://schemas.openxmlformats.org/officeDocument/2006/relationships/image" Target="../media/image144.png"/><Relationship Id="rId10" Type="http://schemas.openxmlformats.org/officeDocument/2006/relationships/image" Target="../media/image149.png"/><Relationship Id="rId4" Type="http://schemas.openxmlformats.org/officeDocument/2006/relationships/image" Target="../media/image143.png"/><Relationship Id="rId9" Type="http://schemas.openxmlformats.org/officeDocument/2006/relationships/image" Target="../media/image148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13" Type="http://schemas.openxmlformats.org/officeDocument/2006/relationships/image" Target="../media/image152.png"/><Relationship Id="rId18" Type="http://schemas.openxmlformats.org/officeDocument/2006/relationships/image" Target="../media/image157.png"/><Relationship Id="rId3" Type="http://schemas.openxmlformats.org/officeDocument/2006/relationships/image" Target="../media/image142.png"/><Relationship Id="rId7" Type="http://schemas.openxmlformats.org/officeDocument/2006/relationships/image" Target="../media/image146.png"/><Relationship Id="rId12" Type="http://schemas.openxmlformats.org/officeDocument/2006/relationships/image" Target="../media/image151.png"/><Relationship Id="rId17" Type="http://schemas.openxmlformats.org/officeDocument/2006/relationships/image" Target="../media/image156.png"/><Relationship Id="rId2" Type="http://schemas.openxmlformats.org/officeDocument/2006/relationships/image" Target="../media/image141.png"/><Relationship Id="rId16" Type="http://schemas.openxmlformats.org/officeDocument/2006/relationships/image" Target="../media/image15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45.png"/><Relationship Id="rId11" Type="http://schemas.openxmlformats.org/officeDocument/2006/relationships/image" Target="../media/image150.png"/><Relationship Id="rId5" Type="http://schemas.openxmlformats.org/officeDocument/2006/relationships/image" Target="../media/image144.png"/><Relationship Id="rId15" Type="http://schemas.openxmlformats.org/officeDocument/2006/relationships/image" Target="../media/image154.png"/><Relationship Id="rId10" Type="http://schemas.openxmlformats.org/officeDocument/2006/relationships/image" Target="../media/image149.png"/><Relationship Id="rId4" Type="http://schemas.openxmlformats.org/officeDocument/2006/relationships/image" Target="../media/image143.png"/><Relationship Id="rId9" Type="http://schemas.openxmlformats.org/officeDocument/2006/relationships/image" Target="../media/image148.png"/><Relationship Id="rId14" Type="http://schemas.openxmlformats.org/officeDocument/2006/relationships/image" Target="../media/image153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4.jpg"/><Relationship Id="rId18" Type="http://schemas.openxmlformats.org/officeDocument/2006/relationships/image" Target="../media/image2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21.jp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3.png"/><Relationship Id="rId4" Type="http://schemas.openxmlformats.org/officeDocument/2006/relationships/image" Target="../media/image18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14.jpg"/><Relationship Id="rId18" Type="http://schemas.openxmlformats.org/officeDocument/2006/relationships/image" Target="../media/image22.png"/><Relationship Id="rId3" Type="http://schemas.openxmlformats.org/officeDocument/2006/relationships/image" Target="../media/image4.png"/><Relationship Id="rId21" Type="http://schemas.openxmlformats.org/officeDocument/2006/relationships/image" Target="../media/image2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21.jp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30.png"/><Relationship Id="rId10" Type="http://schemas.openxmlformats.org/officeDocument/2006/relationships/image" Target="../media/image11.png"/><Relationship Id="rId19" Type="http://schemas.openxmlformats.org/officeDocument/2006/relationships/image" Target="../media/image23.png"/><Relationship Id="rId4" Type="http://schemas.openxmlformats.org/officeDocument/2006/relationships/image" Target="../media/image2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14.jpg"/><Relationship Id="rId18" Type="http://schemas.openxmlformats.org/officeDocument/2006/relationships/image" Target="../media/image32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7.png"/><Relationship Id="rId2" Type="http://schemas.openxmlformats.org/officeDocument/2006/relationships/image" Target="../media/image3.png"/><Relationship Id="rId16" Type="http://schemas.openxmlformats.org/officeDocument/2006/relationships/image" Target="../media/image31.png"/><Relationship Id="rId20" Type="http://schemas.openxmlformats.org/officeDocument/2006/relationships/image" Target="../media/image21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33.png"/><Relationship Id="rId4" Type="http://schemas.openxmlformats.org/officeDocument/2006/relationships/image" Target="../media/image2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14.jpg"/><Relationship Id="rId18" Type="http://schemas.openxmlformats.org/officeDocument/2006/relationships/image" Target="../media/image32.png"/><Relationship Id="rId26" Type="http://schemas.openxmlformats.org/officeDocument/2006/relationships/image" Target="../media/image38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7.png"/><Relationship Id="rId25" Type="http://schemas.openxmlformats.org/officeDocument/2006/relationships/image" Target="../media/image37.png"/><Relationship Id="rId2" Type="http://schemas.openxmlformats.org/officeDocument/2006/relationships/image" Target="../media/image3.png"/><Relationship Id="rId16" Type="http://schemas.openxmlformats.org/officeDocument/2006/relationships/image" Target="../media/image31.png"/><Relationship Id="rId20" Type="http://schemas.openxmlformats.org/officeDocument/2006/relationships/image" Target="../media/image21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11" Type="http://schemas.openxmlformats.org/officeDocument/2006/relationships/image" Target="../media/image12.png"/><Relationship Id="rId24" Type="http://schemas.openxmlformats.org/officeDocument/2006/relationships/image" Target="../media/image36.jp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35.png"/><Relationship Id="rId10" Type="http://schemas.openxmlformats.org/officeDocument/2006/relationships/image" Target="../media/image11.png"/><Relationship Id="rId19" Type="http://schemas.openxmlformats.org/officeDocument/2006/relationships/image" Target="../media/image33.png"/><Relationship Id="rId4" Type="http://schemas.openxmlformats.org/officeDocument/2006/relationships/image" Target="../media/image34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30.png"/><Relationship Id="rId27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33781" y="1236039"/>
            <a:ext cx="6390450" cy="15394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pPr>
              <a:buSzPts val="1100"/>
            </a:pPr>
            <a:r>
              <a:rPr lang="zh-CN" dirty="0"/>
              <a:t>The SNOW Theorem</a:t>
            </a:r>
            <a:endParaRPr dirty="0"/>
          </a:p>
          <a:p>
            <a:pPr>
              <a:buSzPts val="1100"/>
            </a:pPr>
            <a:r>
              <a:rPr lang="zh-CN" dirty="0"/>
              <a:t>and Latency-Optimal</a:t>
            </a:r>
            <a:endParaRPr dirty="0"/>
          </a:p>
          <a:p>
            <a:r>
              <a:rPr lang="zh-CN" dirty="0"/>
              <a:t>Read-Only Transactions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33781" y="2898541"/>
            <a:ext cx="6390450" cy="8610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zh-CN" dirty="0"/>
              <a:t>Haonan Lu,Christopher Hodsdon, Khiem Ngo</a:t>
            </a:r>
            <a:endParaRPr dirty="0"/>
          </a:p>
          <a:p>
            <a:pPr marL="0" indent="0"/>
            <a:r>
              <a:rPr lang="zh-CN" dirty="0"/>
              <a:t>Shuai Mu, Wyatt Lloyd</a:t>
            </a:r>
            <a:endParaRPr dirty="0"/>
          </a:p>
        </p:txBody>
      </p:sp>
      <p:sp>
        <p:nvSpPr>
          <p:cNvPr id="56" name="Google Shape;56;p13"/>
          <p:cNvSpPr txBox="1"/>
          <p:nvPr/>
        </p:nvSpPr>
        <p:spPr>
          <a:xfrm>
            <a:off x="489584" y="4462473"/>
            <a:ext cx="4463550" cy="52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zh-CN" altLang="en-US" sz="1050"/>
              <a:t>胡淦森 </a:t>
            </a:r>
            <a:r>
              <a:rPr lang="en-US" altLang="zh-CN" sz="1050"/>
              <a:t>118037910002</a:t>
            </a:r>
            <a:endParaRPr sz="10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BFDC95-54BD-4B6C-90B8-6445BEEDA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What’s the problem here?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770D88-B24D-45F7-B358-10DC375466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5725" indent="0">
              <a:buNone/>
            </a:pPr>
            <a:r>
              <a:rPr lang="en-US" altLang="zh-CN" dirty="0"/>
              <a:t>Inconsistent Read</a:t>
            </a:r>
          </a:p>
          <a:p>
            <a:pPr marL="85725" indent="0">
              <a:buNone/>
            </a:pPr>
            <a:endParaRPr lang="en-US" altLang="zh-CN" dirty="0"/>
          </a:p>
          <a:p>
            <a:pPr marL="85725" indent="0">
              <a:buNone/>
            </a:pPr>
            <a:endParaRPr lang="en-US" altLang="zh-CN" dirty="0"/>
          </a:p>
          <a:p>
            <a:pPr marL="85725" indent="0">
              <a:buNone/>
            </a:pPr>
            <a:r>
              <a:rPr lang="en-US" altLang="zh-CN" dirty="0"/>
              <a:t>Solution:</a:t>
            </a:r>
          </a:p>
          <a:p>
            <a:pPr marL="85725" indent="0">
              <a:buNone/>
            </a:pPr>
            <a:r>
              <a:rPr lang="en-US" altLang="zh-CN" dirty="0"/>
              <a:t>Use </a:t>
            </a:r>
            <a:r>
              <a:rPr lang="en-US" altLang="zh-CN" i="1" dirty="0"/>
              <a:t>Transactions </a:t>
            </a:r>
            <a:r>
              <a:rPr lang="en-US" altLang="zh-CN" dirty="0"/>
              <a:t>to provide consistent read across servers</a:t>
            </a:r>
          </a:p>
        </p:txBody>
      </p:sp>
    </p:spTree>
    <p:extLst>
      <p:ext uri="{BB962C8B-B14F-4D97-AF65-F5344CB8AC3E}">
        <p14:creationId xmlns:p14="http://schemas.microsoft.com/office/powerpoint/2010/main" val="3382353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4765758" y="3565984"/>
            <a:ext cx="308644" cy="158057"/>
          </a:xfrm>
          <a:prstGeom prst="rect">
            <a:avLst/>
          </a:prstGeom>
        </p:spPr>
        <p:txBody>
          <a:bodyPr spcFirstLastPara="1" vert="horz" wrap="square" lIns="0" tIns="6668" rIns="0" bIns="0" rtlCol="0" anchor="ctr" anchorCtr="0">
            <a:spAutoFit/>
          </a:bodyPr>
          <a:lstStyle/>
          <a:p>
            <a:pPr marL="19050">
              <a:spcBef>
                <a:spcPts val="53"/>
              </a:spcBef>
            </a:pPr>
            <a:fld id="{81D60167-4931-47E6-BA6A-407CBD079E47}" type="slidenum">
              <a:rPr spc="-4" dirty="0"/>
              <a:pPr marL="19050">
                <a:spcBef>
                  <a:spcPts val="53"/>
                </a:spcBef>
              </a:pPr>
              <a:t>11</a:t>
            </a:fld>
            <a:endParaRPr spc="-4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362" y="373619"/>
            <a:ext cx="4655344" cy="530273"/>
          </a:xfrm>
          <a:prstGeom prst="rect">
            <a:avLst/>
          </a:prstGeom>
        </p:spPr>
        <p:txBody>
          <a:bodyPr spcFirstLastPara="1" vert="horz" wrap="square" lIns="0" tIns="9525" rIns="0" bIns="0" rtlCol="0" anchor="t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45" dirty="0"/>
              <a:t>Read-Only</a:t>
            </a:r>
            <a:r>
              <a:rPr spc="-8" dirty="0"/>
              <a:t> </a:t>
            </a:r>
            <a:r>
              <a:rPr spc="38" dirty="0"/>
              <a:t>Transactions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1955" y="1224915"/>
            <a:ext cx="5579744" cy="127919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6700" indent="-257175">
              <a:spcBef>
                <a:spcPts val="75"/>
              </a:spcBef>
              <a:buChar char="•"/>
              <a:tabLst>
                <a:tab pos="266224" algn="l"/>
                <a:tab pos="266700" algn="l"/>
              </a:tabLst>
            </a:pPr>
            <a:r>
              <a:rPr sz="2400" spc="26" dirty="0"/>
              <a:t>Transactions </a:t>
            </a:r>
            <a:r>
              <a:rPr sz="2400" spc="75" dirty="0"/>
              <a:t>that </a:t>
            </a:r>
            <a:r>
              <a:rPr sz="2400" spc="109" dirty="0"/>
              <a:t>do </a:t>
            </a:r>
            <a:r>
              <a:rPr sz="2400" spc="86" dirty="0"/>
              <a:t>not </a:t>
            </a:r>
            <a:r>
              <a:rPr sz="2400" spc="79" dirty="0"/>
              <a:t>modify</a:t>
            </a:r>
            <a:r>
              <a:rPr sz="2400" spc="-293" dirty="0"/>
              <a:t> </a:t>
            </a:r>
            <a:r>
              <a:rPr sz="2400" spc="64" dirty="0"/>
              <a:t>data</a:t>
            </a:r>
            <a:endParaRPr sz="2400" dirty="0"/>
          </a:p>
          <a:p>
            <a:pPr>
              <a:spcBef>
                <a:spcPts val="26"/>
              </a:spcBef>
              <a:buFont typeface="Arial"/>
              <a:buChar char="•"/>
            </a:pPr>
            <a:endParaRPr sz="3450" dirty="0">
              <a:latin typeface="Times New Roman"/>
              <a:cs typeface="Times New Roman"/>
            </a:endParaRPr>
          </a:p>
          <a:p>
            <a:pPr marL="266700" indent="-257175">
              <a:buChar char="•"/>
              <a:tabLst>
                <a:tab pos="266224" algn="l"/>
                <a:tab pos="266700" algn="l"/>
              </a:tabLst>
            </a:pPr>
            <a:r>
              <a:rPr sz="2400" spc="53" dirty="0"/>
              <a:t>Consistently </a:t>
            </a:r>
            <a:r>
              <a:rPr sz="2400" spc="30" dirty="0"/>
              <a:t>read </a:t>
            </a:r>
            <a:r>
              <a:rPr sz="2400" spc="64" dirty="0"/>
              <a:t>data </a:t>
            </a:r>
            <a:r>
              <a:rPr sz="2400" spc="49" dirty="0"/>
              <a:t>across</a:t>
            </a:r>
            <a:r>
              <a:rPr sz="2400" spc="-131" dirty="0"/>
              <a:t> </a:t>
            </a:r>
            <a:r>
              <a:rPr sz="2400" spc="30" dirty="0"/>
              <a:t>servers</a:t>
            </a:r>
            <a:endParaRPr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3770" y="373619"/>
            <a:ext cx="5594509" cy="530273"/>
          </a:xfrm>
          <a:prstGeom prst="rect">
            <a:avLst/>
          </a:prstGeom>
        </p:spPr>
        <p:txBody>
          <a:bodyPr spcFirstLastPara="1" vert="horz" wrap="square" lIns="0" tIns="9525" rIns="0" bIns="0" rtlCol="0" anchor="t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4" dirty="0"/>
              <a:t>The </a:t>
            </a:r>
            <a:r>
              <a:rPr spc="71" dirty="0"/>
              <a:t>Power </a:t>
            </a:r>
            <a:r>
              <a:rPr spc="120" dirty="0"/>
              <a:t>of </a:t>
            </a:r>
            <a:r>
              <a:rPr spc="45" dirty="0"/>
              <a:t>Read-Only</a:t>
            </a:r>
            <a:r>
              <a:rPr spc="-203" dirty="0"/>
              <a:t> </a:t>
            </a:r>
            <a:r>
              <a:rPr spc="38" dirty="0"/>
              <a:t>Txn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1954" y="1164827"/>
            <a:ext cx="6146189" cy="3434081"/>
          </a:xfrm>
          <a:prstGeom prst="rect">
            <a:avLst/>
          </a:prstGeom>
        </p:spPr>
        <p:txBody>
          <a:bodyPr vert="horz" wrap="square" lIns="0" tIns="39052" rIns="0" bIns="0" rtlCol="0">
            <a:spAutoFit/>
          </a:bodyPr>
          <a:lstStyle/>
          <a:p>
            <a:pPr marL="266700" indent="-257175">
              <a:spcBef>
                <a:spcPts val="307"/>
              </a:spcBef>
              <a:buChar char="•"/>
              <a:tabLst>
                <a:tab pos="266224" algn="l"/>
                <a:tab pos="266700" algn="l"/>
              </a:tabLst>
            </a:pPr>
            <a:r>
              <a:rPr sz="2400" spc="56" dirty="0">
                <a:latin typeface="+mn-lt"/>
              </a:rPr>
              <a:t>Consistency </a:t>
            </a:r>
            <a:r>
              <a:rPr sz="2400" spc="64" dirty="0">
                <a:latin typeface="+mn-lt"/>
              </a:rPr>
              <a:t>restricts </a:t>
            </a:r>
            <a:r>
              <a:rPr sz="2400" spc="75" dirty="0">
                <a:latin typeface="+mn-lt"/>
              </a:rPr>
              <a:t>what </a:t>
            </a:r>
            <a:r>
              <a:rPr sz="2400" spc="56" dirty="0">
                <a:latin typeface="+mn-lt"/>
              </a:rPr>
              <a:t>can </a:t>
            </a:r>
            <a:r>
              <a:rPr sz="2400" spc="64" dirty="0">
                <a:latin typeface="+mn-lt"/>
              </a:rPr>
              <a:t>be</a:t>
            </a:r>
            <a:r>
              <a:rPr sz="2400" spc="-274" dirty="0">
                <a:latin typeface="+mn-lt"/>
              </a:rPr>
              <a:t> </a:t>
            </a:r>
            <a:r>
              <a:rPr sz="2400" spc="30" dirty="0">
                <a:latin typeface="+mn-lt"/>
              </a:rPr>
              <a:t>read</a:t>
            </a:r>
            <a:endParaRPr sz="2400" dirty="0">
              <a:latin typeface="+mn-lt"/>
            </a:endParaRPr>
          </a:p>
          <a:p>
            <a:pPr marL="566738" lvl="1" indent="-214313">
              <a:spcBef>
                <a:spcPts val="203"/>
              </a:spcBef>
              <a:buChar char="–"/>
              <a:tabLst>
                <a:tab pos="566738" algn="l"/>
              </a:tabLst>
            </a:pPr>
            <a:r>
              <a:rPr sz="2100" spc="30" dirty="0">
                <a:latin typeface="+mn-lt"/>
              </a:rPr>
              <a:t>Eliminates </a:t>
            </a:r>
            <a:r>
              <a:rPr sz="2100" spc="56" dirty="0">
                <a:latin typeface="+mn-lt"/>
              </a:rPr>
              <a:t>unacceptable</a:t>
            </a:r>
            <a:r>
              <a:rPr sz="2100" spc="-38" dirty="0">
                <a:latin typeface="+mn-lt"/>
              </a:rPr>
              <a:t> </a:t>
            </a:r>
            <a:r>
              <a:rPr sz="2100" spc="64" dirty="0">
                <a:latin typeface="+mn-lt"/>
              </a:rPr>
              <a:t>combinations</a:t>
            </a:r>
            <a:endParaRPr sz="2100" dirty="0">
              <a:latin typeface="+mn-lt"/>
            </a:endParaRPr>
          </a:p>
          <a:p>
            <a:pPr lvl="1">
              <a:spcBef>
                <a:spcPts val="11"/>
              </a:spcBef>
              <a:buFont typeface="Arial"/>
              <a:buChar char="–"/>
            </a:pPr>
            <a:endParaRPr sz="2663" dirty="0">
              <a:latin typeface="+mn-lt"/>
              <a:cs typeface="Times New Roman"/>
            </a:endParaRPr>
          </a:p>
          <a:p>
            <a:pPr marL="266700" indent="-257175">
              <a:buChar char="•"/>
              <a:tabLst>
                <a:tab pos="266224" algn="l"/>
                <a:tab pos="266700" algn="l"/>
              </a:tabLst>
            </a:pPr>
            <a:r>
              <a:rPr sz="2400" spc="71" dirty="0">
                <a:latin typeface="+mn-lt"/>
              </a:rPr>
              <a:t>Compatibility write</a:t>
            </a:r>
            <a:r>
              <a:rPr sz="2400" spc="-143" dirty="0">
                <a:latin typeface="+mn-lt"/>
              </a:rPr>
              <a:t> </a:t>
            </a:r>
            <a:r>
              <a:rPr sz="2400" spc="60" dirty="0">
                <a:latin typeface="+mn-lt"/>
              </a:rPr>
              <a:t>transactions</a:t>
            </a:r>
            <a:endParaRPr sz="2400" dirty="0">
              <a:latin typeface="+mn-lt"/>
            </a:endParaRPr>
          </a:p>
          <a:p>
            <a:pPr marL="566738" lvl="1" indent="-214313">
              <a:spcBef>
                <a:spcPts val="229"/>
              </a:spcBef>
              <a:buChar char="–"/>
              <a:tabLst>
                <a:tab pos="566738" algn="l"/>
              </a:tabLst>
            </a:pPr>
            <a:r>
              <a:rPr sz="2100" spc="30" dirty="0">
                <a:latin typeface="+mn-lt"/>
              </a:rPr>
              <a:t>Write </a:t>
            </a:r>
            <a:r>
              <a:rPr sz="2100" spc="53" dirty="0">
                <a:latin typeface="+mn-lt"/>
              </a:rPr>
              <a:t>transactions atomically </a:t>
            </a:r>
            <a:r>
              <a:rPr sz="2100" spc="64" dirty="0">
                <a:latin typeface="+mn-lt"/>
              </a:rPr>
              <a:t>update</a:t>
            </a:r>
            <a:r>
              <a:rPr sz="2100" spc="-146" dirty="0">
                <a:latin typeface="+mn-lt"/>
              </a:rPr>
              <a:t> </a:t>
            </a:r>
            <a:r>
              <a:rPr sz="2100" spc="56" dirty="0">
                <a:latin typeface="+mn-lt"/>
              </a:rPr>
              <a:t>data</a:t>
            </a:r>
            <a:endParaRPr sz="2100" dirty="0">
              <a:latin typeface="+mn-lt"/>
            </a:endParaRPr>
          </a:p>
          <a:p>
            <a:pPr lvl="1">
              <a:spcBef>
                <a:spcPts val="38"/>
              </a:spcBef>
              <a:buFont typeface="Arial"/>
              <a:buChar char="–"/>
            </a:pPr>
            <a:endParaRPr sz="2963" dirty="0">
              <a:latin typeface="+mn-lt"/>
              <a:cs typeface="Times New Roman"/>
            </a:endParaRPr>
          </a:p>
          <a:p>
            <a:pPr marL="266700" indent="-257175">
              <a:spcBef>
                <a:spcPts val="4"/>
              </a:spcBef>
              <a:buChar char="•"/>
              <a:tabLst>
                <a:tab pos="266224" algn="l"/>
                <a:tab pos="266700" algn="l"/>
              </a:tabLst>
            </a:pPr>
            <a:r>
              <a:rPr sz="2400" spc="34" dirty="0">
                <a:latin typeface="+mn-lt"/>
              </a:rPr>
              <a:t>Higher </a:t>
            </a:r>
            <a:r>
              <a:rPr sz="2400" spc="79" dirty="0">
                <a:latin typeface="+mn-lt"/>
              </a:rPr>
              <a:t>power</a:t>
            </a:r>
            <a:r>
              <a:rPr lang="en-US" altLang="zh-CN" sz="2400" spc="79" dirty="0">
                <a:latin typeface="+mn-lt"/>
              </a:rPr>
              <a:t>-&gt;</a:t>
            </a:r>
            <a:r>
              <a:rPr sz="2400" spc="41" dirty="0">
                <a:latin typeface="+mn-lt"/>
              </a:rPr>
              <a:t>more</a:t>
            </a:r>
            <a:r>
              <a:rPr lang="en-US" altLang="zh-CN" sz="2400" spc="-405" dirty="0">
                <a:latin typeface="+mn-lt"/>
              </a:rPr>
              <a:t> </a:t>
            </a:r>
            <a:r>
              <a:rPr sz="2400" spc="41" dirty="0">
                <a:latin typeface="+mn-lt"/>
              </a:rPr>
              <a:t>useful</a:t>
            </a:r>
            <a:endParaRPr sz="2400" dirty="0">
              <a:latin typeface="+mn-lt"/>
            </a:endParaRPr>
          </a:p>
          <a:p>
            <a:pPr marL="566738" lvl="1" indent="-214313">
              <a:spcBef>
                <a:spcPts val="300"/>
              </a:spcBef>
              <a:buChar char="–"/>
              <a:tabLst>
                <a:tab pos="566738" algn="l"/>
              </a:tabLst>
            </a:pPr>
            <a:r>
              <a:rPr sz="2100" spc="38" dirty="0">
                <a:latin typeface="+mn-lt"/>
              </a:rPr>
              <a:t>Stronger </a:t>
            </a:r>
            <a:r>
              <a:rPr sz="2100" spc="60" dirty="0">
                <a:latin typeface="+mn-lt"/>
              </a:rPr>
              <a:t>consistency</a:t>
            </a:r>
            <a:r>
              <a:rPr lang="en-US" altLang="zh-CN" sz="2100" spc="60" dirty="0">
                <a:latin typeface="+mn-lt"/>
              </a:rPr>
              <a:t>-&gt;</a:t>
            </a:r>
            <a:r>
              <a:rPr sz="2100" spc="38" dirty="0">
                <a:latin typeface="+mn-lt"/>
              </a:rPr>
              <a:t>higher</a:t>
            </a:r>
            <a:r>
              <a:rPr sz="2100" spc="-363" dirty="0">
                <a:latin typeface="+mn-lt"/>
              </a:rPr>
              <a:t> </a:t>
            </a:r>
            <a:r>
              <a:rPr sz="2100" spc="68" dirty="0">
                <a:latin typeface="+mn-lt"/>
              </a:rPr>
              <a:t>power</a:t>
            </a:r>
            <a:endParaRPr sz="2100" dirty="0">
              <a:latin typeface="+mn-lt"/>
            </a:endParaRPr>
          </a:p>
          <a:p>
            <a:pPr marL="566738" lvl="1" indent="-214313">
              <a:spcBef>
                <a:spcPts val="255"/>
              </a:spcBef>
              <a:buChar char="–"/>
              <a:tabLst>
                <a:tab pos="566738" algn="l"/>
              </a:tabLst>
            </a:pPr>
            <a:r>
              <a:rPr sz="2100" spc="60" dirty="0">
                <a:latin typeface="+mn-lt"/>
              </a:rPr>
              <a:t>Compatibility</a:t>
            </a:r>
            <a:r>
              <a:rPr lang="en-US" altLang="zh-CN" sz="2100" spc="60" dirty="0">
                <a:latin typeface="+mn-lt"/>
              </a:rPr>
              <a:t>-&gt;</a:t>
            </a:r>
            <a:r>
              <a:rPr sz="2100" spc="38" dirty="0">
                <a:latin typeface="+mn-lt"/>
              </a:rPr>
              <a:t>higher</a:t>
            </a:r>
            <a:r>
              <a:rPr sz="2100" spc="-315" dirty="0">
                <a:latin typeface="+mn-lt"/>
              </a:rPr>
              <a:t> </a:t>
            </a:r>
            <a:r>
              <a:rPr sz="2100" spc="68" dirty="0">
                <a:latin typeface="+mn-lt"/>
              </a:rPr>
              <a:t>power</a:t>
            </a:r>
            <a:endParaRPr sz="2100" dirty="0">
              <a:latin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042" y="358410"/>
            <a:ext cx="4751915" cy="530273"/>
          </a:xfrm>
          <a:prstGeom prst="rect">
            <a:avLst/>
          </a:prstGeom>
        </p:spPr>
        <p:txBody>
          <a:bodyPr spcFirstLastPara="1" vert="horz" wrap="square" lIns="0" tIns="9525" rIns="0" bIns="0" rtlCol="0" anchor="t" anchorCtr="0">
            <a:spAutoFit/>
          </a:bodyPr>
          <a:lstStyle/>
          <a:p>
            <a:pPr marL="9525" algn="ctr">
              <a:spcBef>
                <a:spcPts val="75"/>
              </a:spcBef>
            </a:pPr>
            <a:r>
              <a:rPr lang="en-US" spc="71" dirty="0"/>
              <a:t>Read-Only Transaction</a:t>
            </a:r>
            <a:endParaRPr spc="-11" dirty="0"/>
          </a:p>
        </p:txBody>
      </p:sp>
      <p:sp>
        <p:nvSpPr>
          <p:cNvPr id="3" name="object 3"/>
          <p:cNvSpPr txBox="1"/>
          <p:nvPr/>
        </p:nvSpPr>
        <p:spPr>
          <a:xfrm>
            <a:off x="992776" y="1037602"/>
            <a:ext cx="5042535" cy="4482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2900363" algn="l"/>
              </a:tabLst>
            </a:pPr>
            <a:r>
              <a:rPr sz="2850" spc="49" dirty="0"/>
              <a:t>High</a:t>
            </a:r>
            <a:r>
              <a:rPr sz="2850" spc="8" dirty="0"/>
              <a:t> </a:t>
            </a:r>
            <a:r>
              <a:rPr sz="2850" spc="60" dirty="0"/>
              <a:t>Power	</a:t>
            </a:r>
            <a:r>
              <a:rPr sz="2850" spc="105" dirty="0"/>
              <a:t>Low</a:t>
            </a:r>
            <a:r>
              <a:rPr sz="2850" spc="-45" dirty="0"/>
              <a:t> </a:t>
            </a:r>
            <a:r>
              <a:rPr sz="2850" spc="64" dirty="0"/>
              <a:t>Latency</a:t>
            </a:r>
            <a:endParaRPr sz="2850"/>
          </a:p>
        </p:txBody>
      </p:sp>
      <p:sp>
        <p:nvSpPr>
          <p:cNvPr id="6" name="object 6"/>
          <p:cNvSpPr/>
          <p:nvPr/>
        </p:nvSpPr>
        <p:spPr>
          <a:xfrm>
            <a:off x="3130569" y="1102421"/>
            <a:ext cx="570608" cy="7122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7" name="object 7"/>
          <p:cNvSpPr/>
          <p:nvPr/>
        </p:nvSpPr>
        <p:spPr>
          <a:xfrm>
            <a:off x="726324" y="1480704"/>
            <a:ext cx="2462645" cy="264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8" name="object 8"/>
          <p:cNvSpPr/>
          <p:nvPr/>
        </p:nvSpPr>
        <p:spPr>
          <a:xfrm>
            <a:off x="765565" y="1501811"/>
            <a:ext cx="2384108" cy="189071"/>
          </a:xfrm>
          <a:custGeom>
            <a:avLst/>
            <a:gdLst/>
            <a:ahLst/>
            <a:cxnLst/>
            <a:rect l="l" t="t" r="r" b="b"/>
            <a:pathLst>
              <a:path w="3178810" h="252094">
                <a:moveTo>
                  <a:pt x="0" y="0"/>
                </a:moveTo>
                <a:lnTo>
                  <a:pt x="3178737" y="0"/>
                </a:lnTo>
                <a:lnTo>
                  <a:pt x="3178737" y="252001"/>
                </a:lnTo>
                <a:lnTo>
                  <a:pt x="0" y="252001"/>
                </a:lnTo>
                <a:lnTo>
                  <a:pt x="0" y="0"/>
                </a:lnTo>
                <a:close/>
              </a:path>
            </a:pathLst>
          </a:custGeom>
          <a:solidFill>
            <a:srgbClr val="A2D6E4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9" name="object 9"/>
          <p:cNvSpPr/>
          <p:nvPr/>
        </p:nvSpPr>
        <p:spPr>
          <a:xfrm>
            <a:off x="765565" y="1501811"/>
            <a:ext cx="2384108" cy="189071"/>
          </a:xfrm>
          <a:custGeom>
            <a:avLst/>
            <a:gdLst/>
            <a:ahLst/>
            <a:cxnLst/>
            <a:rect l="l" t="t" r="r" b="b"/>
            <a:pathLst>
              <a:path w="3178810" h="252094">
                <a:moveTo>
                  <a:pt x="0" y="0"/>
                </a:moveTo>
                <a:lnTo>
                  <a:pt x="3178737" y="0"/>
                </a:lnTo>
                <a:lnTo>
                  <a:pt x="3178737" y="252000"/>
                </a:lnTo>
                <a:lnTo>
                  <a:pt x="0" y="25200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A2D6E4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0" name="object 10"/>
          <p:cNvSpPr/>
          <p:nvPr/>
        </p:nvSpPr>
        <p:spPr>
          <a:xfrm>
            <a:off x="1486939" y="1508759"/>
            <a:ext cx="1661507" cy="2119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1" name="object 11"/>
          <p:cNvSpPr/>
          <p:nvPr/>
        </p:nvSpPr>
        <p:spPr>
          <a:xfrm>
            <a:off x="1524000" y="1530194"/>
            <a:ext cx="1587818" cy="135255"/>
          </a:xfrm>
          <a:custGeom>
            <a:avLst/>
            <a:gdLst/>
            <a:ahLst/>
            <a:cxnLst/>
            <a:rect l="l" t="t" r="r" b="b"/>
            <a:pathLst>
              <a:path w="2117090" h="180339">
                <a:moveTo>
                  <a:pt x="0" y="0"/>
                </a:moveTo>
                <a:lnTo>
                  <a:pt x="2116692" y="0"/>
                </a:lnTo>
                <a:lnTo>
                  <a:pt x="2116692" y="179999"/>
                </a:lnTo>
                <a:lnTo>
                  <a:pt x="0" y="179999"/>
                </a:lnTo>
                <a:lnTo>
                  <a:pt x="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2" name="object 12"/>
          <p:cNvSpPr/>
          <p:nvPr/>
        </p:nvSpPr>
        <p:spPr>
          <a:xfrm>
            <a:off x="1524000" y="1530194"/>
            <a:ext cx="1587818" cy="135255"/>
          </a:xfrm>
          <a:custGeom>
            <a:avLst/>
            <a:gdLst/>
            <a:ahLst/>
            <a:cxnLst/>
            <a:rect l="l" t="t" r="r" b="b"/>
            <a:pathLst>
              <a:path w="2117090" h="180339">
                <a:moveTo>
                  <a:pt x="0" y="0"/>
                </a:moveTo>
                <a:lnTo>
                  <a:pt x="2116692" y="0"/>
                </a:lnTo>
                <a:lnTo>
                  <a:pt x="2116692" y="179999"/>
                </a:lnTo>
                <a:lnTo>
                  <a:pt x="0" y="1799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3" name="object 13"/>
          <p:cNvSpPr/>
          <p:nvPr/>
        </p:nvSpPr>
        <p:spPr>
          <a:xfrm>
            <a:off x="3712672" y="1480704"/>
            <a:ext cx="2459528" cy="2649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4" name="object 14"/>
          <p:cNvSpPr/>
          <p:nvPr/>
        </p:nvSpPr>
        <p:spPr>
          <a:xfrm>
            <a:off x="3751447" y="1501811"/>
            <a:ext cx="2384108" cy="189071"/>
          </a:xfrm>
          <a:custGeom>
            <a:avLst/>
            <a:gdLst/>
            <a:ahLst/>
            <a:cxnLst/>
            <a:rect l="l" t="t" r="r" b="b"/>
            <a:pathLst>
              <a:path w="3178809" h="252094">
                <a:moveTo>
                  <a:pt x="0" y="0"/>
                </a:moveTo>
                <a:lnTo>
                  <a:pt x="3178737" y="0"/>
                </a:lnTo>
                <a:lnTo>
                  <a:pt x="3178737" y="252001"/>
                </a:lnTo>
                <a:lnTo>
                  <a:pt x="0" y="252001"/>
                </a:lnTo>
                <a:lnTo>
                  <a:pt x="0" y="0"/>
                </a:lnTo>
                <a:close/>
              </a:path>
            </a:pathLst>
          </a:custGeom>
          <a:solidFill>
            <a:srgbClr val="A2D6E4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5" name="object 15"/>
          <p:cNvSpPr/>
          <p:nvPr/>
        </p:nvSpPr>
        <p:spPr>
          <a:xfrm>
            <a:off x="3751447" y="1501811"/>
            <a:ext cx="2384108" cy="189071"/>
          </a:xfrm>
          <a:custGeom>
            <a:avLst/>
            <a:gdLst/>
            <a:ahLst/>
            <a:cxnLst/>
            <a:rect l="l" t="t" r="r" b="b"/>
            <a:pathLst>
              <a:path w="3178809" h="252094">
                <a:moveTo>
                  <a:pt x="0" y="0"/>
                </a:moveTo>
                <a:lnTo>
                  <a:pt x="3178737" y="0"/>
                </a:lnTo>
                <a:lnTo>
                  <a:pt x="3178737" y="252000"/>
                </a:lnTo>
                <a:lnTo>
                  <a:pt x="0" y="25200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A2D6E4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6" name="object 16"/>
          <p:cNvSpPr/>
          <p:nvPr/>
        </p:nvSpPr>
        <p:spPr>
          <a:xfrm>
            <a:off x="3753195" y="1508759"/>
            <a:ext cx="1661507" cy="2119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7" name="object 17"/>
          <p:cNvSpPr/>
          <p:nvPr/>
        </p:nvSpPr>
        <p:spPr>
          <a:xfrm>
            <a:off x="3789547" y="1530194"/>
            <a:ext cx="1587818" cy="135255"/>
          </a:xfrm>
          <a:custGeom>
            <a:avLst/>
            <a:gdLst/>
            <a:ahLst/>
            <a:cxnLst/>
            <a:rect l="l" t="t" r="r" b="b"/>
            <a:pathLst>
              <a:path w="2117090" h="180339">
                <a:moveTo>
                  <a:pt x="0" y="0"/>
                </a:moveTo>
                <a:lnTo>
                  <a:pt x="2116692" y="0"/>
                </a:lnTo>
                <a:lnTo>
                  <a:pt x="2116692" y="179999"/>
                </a:lnTo>
                <a:lnTo>
                  <a:pt x="0" y="179999"/>
                </a:lnTo>
                <a:lnTo>
                  <a:pt x="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8" name="object 18"/>
          <p:cNvSpPr/>
          <p:nvPr/>
        </p:nvSpPr>
        <p:spPr>
          <a:xfrm>
            <a:off x="3789547" y="1530194"/>
            <a:ext cx="1587818" cy="135255"/>
          </a:xfrm>
          <a:custGeom>
            <a:avLst/>
            <a:gdLst/>
            <a:ahLst/>
            <a:cxnLst/>
            <a:rect l="l" t="t" r="r" b="b"/>
            <a:pathLst>
              <a:path w="2117090" h="180339">
                <a:moveTo>
                  <a:pt x="0" y="0"/>
                </a:moveTo>
                <a:lnTo>
                  <a:pt x="2116692" y="0"/>
                </a:lnTo>
                <a:lnTo>
                  <a:pt x="2116692" y="179999"/>
                </a:lnTo>
                <a:lnTo>
                  <a:pt x="0" y="1799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9" name="object 19"/>
          <p:cNvSpPr txBox="1"/>
          <p:nvPr/>
        </p:nvSpPr>
        <p:spPr>
          <a:xfrm>
            <a:off x="468630" y="1913278"/>
            <a:ext cx="2855119" cy="100219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6700" indent="-257175">
              <a:lnSpc>
                <a:spcPts val="2333"/>
              </a:lnSpc>
              <a:spcBef>
                <a:spcPts val="75"/>
              </a:spcBef>
              <a:buChar char="•"/>
              <a:tabLst>
                <a:tab pos="266224" algn="l"/>
                <a:tab pos="266700" algn="l"/>
              </a:tabLst>
            </a:pPr>
            <a:r>
              <a:rPr sz="1950" spc="34" dirty="0"/>
              <a:t>Reduces</a:t>
            </a:r>
            <a:r>
              <a:rPr sz="1950" spc="-8" dirty="0"/>
              <a:t> </a:t>
            </a:r>
            <a:r>
              <a:rPr sz="1950" spc="30" dirty="0"/>
              <a:t>anomalies</a:t>
            </a:r>
            <a:endParaRPr sz="1950" dirty="0"/>
          </a:p>
          <a:p>
            <a:pPr marL="266700">
              <a:lnSpc>
                <a:spcPts val="1793"/>
              </a:lnSpc>
            </a:pPr>
            <a:r>
              <a:rPr sz="1500" spc="4" dirty="0"/>
              <a:t>(the </a:t>
            </a:r>
            <a:r>
              <a:rPr sz="1500" spc="8" dirty="0"/>
              <a:t>ACL </a:t>
            </a:r>
            <a:r>
              <a:rPr sz="1500" spc="-86" dirty="0"/>
              <a:t>– </a:t>
            </a:r>
            <a:r>
              <a:rPr sz="1500" spc="41" dirty="0"/>
              <a:t>Photo</a:t>
            </a:r>
            <a:r>
              <a:rPr sz="1500" spc="60" dirty="0"/>
              <a:t> </a:t>
            </a:r>
            <a:r>
              <a:rPr sz="1500" spc="15" dirty="0"/>
              <a:t>example)</a:t>
            </a:r>
            <a:endParaRPr sz="1500" dirty="0"/>
          </a:p>
          <a:p>
            <a:pPr marL="266700" indent="-257175">
              <a:spcBef>
                <a:spcPts val="1286"/>
              </a:spcBef>
              <a:buChar char="•"/>
              <a:tabLst>
                <a:tab pos="266224" algn="l"/>
                <a:tab pos="266700" algn="l"/>
              </a:tabLst>
            </a:pPr>
            <a:r>
              <a:rPr sz="1950" spc="4" dirty="0"/>
              <a:t>Easier </a:t>
            </a:r>
            <a:r>
              <a:rPr sz="1950" spc="86" dirty="0"/>
              <a:t>to </a:t>
            </a:r>
            <a:r>
              <a:rPr sz="1950" spc="23" dirty="0"/>
              <a:t>reason</a:t>
            </a:r>
            <a:r>
              <a:rPr sz="1950" spc="-131" dirty="0"/>
              <a:t> </a:t>
            </a:r>
            <a:r>
              <a:rPr sz="1950" spc="64" dirty="0"/>
              <a:t>about</a:t>
            </a:r>
            <a:endParaRPr sz="1950" dirty="0"/>
          </a:p>
        </p:txBody>
      </p:sp>
      <p:sp>
        <p:nvSpPr>
          <p:cNvPr id="20" name="object 20"/>
          <p:cNvSpPr txBox="1"/>
          <p:nvPr/>
        </p:nvSpPr>
        <p:spPr>
          <a:xfrm>
            <a:off x="3688537" y="1913277"/>
            <a:ext cx="2873216" cy="101957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6700" indent="-257175">
              <a:spcBef>
                <a:spcPts val="75"/>
              </a:spcBef>
              <a:buChar char="•"/>
              <a:tabLst>
                <a:tab pos="266224" algn="l"/>
                <a:tab pos="266700" algn="l"/>
              </a:tabLst>
            </a:pPr>
            <a:r>
              <a:rPr sz="1950" spc="53" dirty="0"/>
              <a:t>Better </a:t>
            </a:r>
            <a:r>
              <a:rPr sz="1950" spc="26" dirty="0"/>
              <a:t>user</a:t>
            </a:r>
            <a:r>
              <a:rPr sz="1950" spc="-94" dirty="0"/>
              <a:t> </a:t>
            </a:r>
            <a:r>
              <a:rPr sz="1950" spc="38" dirty="0"/>
              <a:t>experience</a:t>
            </a:r>
            <a:endParaRPr sz="1950" dirty="0"/>
          </a:p>
          <a:p>
            <a:pPr>
              <a:spcBef>
                <a:spcPts val="8"/>
              </a:spcBef>
              <a:buFont typeface="Arial"/>
              <a:buChar char="•"/>
            </a:pPr>
            <a:endParaRPr sz="2663" dirty="0">
              <a:latin typeface="Times New Roman"/>
              <a:cs typeface="Times New Roman"/>
            </a:endParaRPr>
          </a:p>
          <a:p>
            <a:pPr marL="266700" indent="-257175">
              <a:spcBef>
                <a:spcPts val="4"/>
              </a:spcBef>
              <a:buChar char="•"/>
              <a:tabLst>
                <a:tab pos="266224" algn="l"/>
                <a:tab pos="266700" algn="l"/>
              </a:tabLst>
            </a:pPr>
            <a:r>
              <a:rPr sz="1950" spc="30" dirty="0"/>
              <a:t>Higher</a:t>
            </a:r>
            <a:r>
              <a:rPr sz="1950" spc="-8" dirty="0"/>
              <a:t> </a:t>
            </a:r>
            <a:r>
              <a:rPr sz="1950" spc="15" dirty="0"/>
              <a:t>revenue</a:t>
            </a:r>
            <a:endParaRPr sz="1950" dirty="0"/>
          </a:p>
        </p:txBody>
      </p:sp>
    </p:spTree>
    <p:extLst>
      <p:ext uri="{BB962C8B-B14F-4D97-AF65-F5344CB8AC3E}">
        <p14:creationId xmlns:p14="http://schemas.microsoft.com/office/powerpoint/2010/main" val="2024047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92776" y="1037602"/>
            <a:ext cx="5042535" cy="4482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2900363" algn="l"/>
              </a:tabLst>
            </a:pPr>
            <a:r>
              <a:rPr sz="2850" spc="49" dirty="0"/>
              <a:t>High</a:t>
            </a:r>
            <a:r>
              <a:rPr sz="2850" spc="8" dirty="0"/>
              <a:t> </a:t>
            </a:r>
            <a:r>
              <a:rPr sz="2850" spc="60" dirty="0"/>
              <a:t>Power	</a:t>
            </a:r>
            <a:r>
              <a:rPr sz="2850" spc="105" dirty="0"/>
              <a:t>Low</a:t>
            </a:r>
            <a:r>
              <a:rPr sz="2850" spc="-45" dirty="0"/>
              <a:t> </a:t>
            </a:r>
            <a:r>
              <a:rPr sz="2850" spc="64" dirty="0"/>
              <a:t>Latency</a:t>
            </a:r>
            <a:endParaRPr sz="2850"/>
          </a:p>
        </p:txBody>
      </p:sp>
      <p:sp>
        <p:nvSpPr>
          <p:cNvPr id="6" name="object 6"/>
          <p:cNvSpPr/>
          <p:nvPr/>
        </p:nvSpPr>
        <p:spPr>
          <a:xfrm>
            <a:off x="3130569" y="1102421"/>
            <a:ext cx="570608" cy="7122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7" name="object 7"/>
          <p:cNvSpPr/>
          <p:nvPr/>
        </p:nvSpPr>
        <p:spPr>
          <a:xfrm>
            <a:off x="726324" y="1480704"/>
            <a:ext cx="2462645" cy="264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8" name="object 8"/>
          <p:cNvSpPr/>
          <p:nvPr/>
        </p:nvSpPr>
        <p:spPr>
          <a:xfrm>
            <a:off x="765565" y="1501811"/>
            <a:ext cx="2384108" cy="189071"/>
          </a:xfrm>
          <a:custGeom>
            <a:avLst/>
            <a:gdLst/>
            <a:ahLst/>
            <a:cxnLst/>
            <a:rect l="l" t="t" r="r" b="b"/>
            <a:pathLst>
              <a:path w="3178810" h="252094">
                <a:moveTo>
                  <a:pt x="0" y="0"/>
                </a:moveTo>
                <a:lnTo>
                  <a:pt x="3178737" y="0"/>
                </a:lnTo>
                <a:lnTo>
                  <a:pt x="3178737" y="252001"/>
                </a:lnTo>
                <a:lnTo>
                  <a:pt x="0" y="252001"/>
                </a:lnTo>
                <a:lnTo>
                  <a:pt x="0" y="0"/>
                </a:lnTo>
                <a:close/>
              </a:path>
            </a:pathLst>
          </a:custGeom>
          <a:solidFill>
            <a:srgbClr val="A2D6E4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9" name="object 9"/>
          <p:cNvSpPr/>
          <p:nvPr/>
        </p:nvSpPr>
        <p:spPr>
          <a:xfrm>
            <a:off x="765565" y="1501811"/>
            <a:ext cx="2384108" cy="189071"/>
          </a:xfrm>
          <a:custGeom>
            <a:avLst/>
            <a:gdLst/>
            <a:ahLst/>
            <a:cxnLst/>
            <a:rect l="l" t="t" r="r" b="b"/>
            <a:pathLst>
              <a:path w="3178810" h="252094">
                <a:moveTo>
                  <a:pt x="0" y="0"/>
                </a:moveTo>
                <a:lnTo>
                  <a:pt x="3178737" y="0"/>
                </a:lnTo>
                <a:lnTo>
                  <a:pt x="3178737" y="252000"/>
                </a:lnTo>
                <a:lnTo>
                  <a:pt x="0" y="25200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A2D6E4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0" name="object 10"/>
          <p:cNvSpPr/>
          <p:nvPr/>
        </p:nvSpPr>
        <p:spPr>
          <a:xfrm>
            <a:off x="1486939" y="1508759"/>
            <a:ext cx="1661507" cy="2119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1" name="object 11"/>
          <p:cNvSpPr/>
          <p:nvPr/>
        </p:nvSpPr>
        <p:spPr>
          <a:xfrm>
            <a:off x="1524000" y="1530194"/>
            <a:ext cx="1587818" cy="135255"/>
          </a:xfrm>
          <a:custGeom>
            <a:avLst/>
            <a:gdLst/>
            <a:ahLst/>
            <a:cxnLst/>
            <a:rect l="l" t="t" r="r" b="b"/>
            <a:pathLst>
              <a:path w="2117090" h="180339">
                <a:moveTo>
                  <a:pt x="0" y="0"/>
                </a:moveTo>
                <a:lnTo>
                  <a:pt x="2116692" y="0"/>
                </a:lnTo>
                <a:lnTo>
                  <a:pt x="2116692" y="179999"/>
                </a:lnTo>
                <a:lnTo>
                  <a:pt x="0" y="179999"/>
                </a:lnTo>
                <a:lnTo>
                  <a:pt x="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2" name="object 12"/>
          <p:cNvSpPr/>
          <p:nvPr/>
        </p:nvSpPr>
        <p:spPr>
          <a:xfrm>
            <a:off x="1524000" y="1530194"/>
            <a:ext cx="1587818" cy="135255"/>
          </a:xfrm>
          <a:custGeom>
            <a:avLst/>
            <a:gdLst/>
            <a:ahLst/>
            <a:cxnLst/>
            <a:rect l="l" t="t" r="r" b="b"/>
            <a:pathLst>
              <a:path w="2117090" h="180339">
                <a:moveTo>
                  <a:pt x="0" y="0"/>
                </a:moveTo>
                <a:lnTo>
                  <a:pt x="2116692" y="0"/>
                </a:lnTo>
                <a:lnTo>
                  <a:pt x="2116692" y="179999"/>
                </a:lnTo>
                <a:lnTo>
                  <a:pt x="0" y="1799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3" name="object 13"/>
          <p:cNvSpPr/>
          <p:nvPr/>
        </p:nvSpPr>
        <p:spPr>
          <a:xfrm>
            <a:off x="3712672" y="1480704"/>
            <a:ext cx="2459528" cy="2649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4" name="object 14"/>
          <p:cNvSpPr/>
          <p:nvPr/>
        </p:nvSpPr>
        <p:spPr>
          <a:xfrm>
            <a:off x="3751447" y="1501811"/>
            <a:ext cx="2384108" cy="189071"/>
          </a:xfrm>
          <a:custGeom>
            <a:avLst/>
            <a:gdLst/>
            <a:ahLst/>
            <a:cxnLst/>
            <a:rect l="l" t="t" r="r" b="b"/>
            <a:pathLst>
              <a:path w="3178809" h="252094">
                <a:moveTo>
                  <a:pt x="0" y="0"/>
                </a:moveTo>
                <a:lnTo>
                  <a:pt x="3178737" y="0"/>
                </a:lnTo>
                <a:lnTo>
                  <a:pt x="3178737" y="252001"/>
                </a:lnTo>
                <a:lnTo>
                  <a:pt x="0" y="252001"/>
                </a:lnTo>
                <a:lnTo>
                  <a:pt x="0" y="0"/>
                </a:lnTo>
                <a:close/>
              </a:path>
            </a:pathLst>
          </a:custGeom>
          <a:solidFill>
            <a:srgbClr val="A2D6E4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5" name="object 15"/>
          <p:cNvSpPr/>
          <p:nvPr/>
        </p:nvSpPr>
        <p:spPr>
          <a:xfrm>
            <a:off x="3751447" y="1501811"/>
            <a:ext cx="2384108" cy="189071"/>
          </a:xfrm>
          <a:custGeom>
            <a:avLst/>
            <a:gdLst/>
            <a:ahLst/>
            <a:cxnLst/>
            <a:rect l="l" t="t" r="r" b="b"/>
            <a:pathLst>
              <a:path w="3178809" h="252094">
                <a:moveTo>
                  <a:pt x="0" y="0"/>
                </a:moveTo>
                <a:lnTo>
                  <a:pt x="3178737" y="0"/>
                </a:lnTo>
                <a:lnTo>
                  <a:pt x="3178737" y="252000"/>
                </a:lnTo>
                <a:lnTo>
                  <a:pt x="0" y="25200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A2D6E4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6" name="object 16"/>
          <p:cNvSpPr/>
          <p:nvPr/>
        </p:nvSpPr>
        <p:spPr>
          <a:xfrm>
            <a:off x="3753195" y="1508759"/>
            <a:ext cx="1661507" cy="2119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7" name="object 17"/>
          <p:cNvSpPr/>
          <p:nvPr/>
        </p:nvSpPr>
        <p:spPr>
          <a:xfrm>
            <a:off x="3789547" y="1530194"/>
            <a:ext cx="1587818" cy="135255"/>
          </a:xfrm>
          <a:custGeom>
            <a:avLst/>
            <a:gdLst/>
            <a:ahLst/>
            <a:cxnLst/>
            <a:rect l="l" t="t" r="r" b="b"/>
            <a:pathLst>
              <a:path w="2117090" h="180339">
                <a:moveTo>
                  <a:pt x="0" y="0"/>
                </a:moveTo>
                <a:lnTo>
                  <a:pt x="2116692" y="0"/>
                </a:lnTo>
                <a:lnTo>
                  <a:pt x="2116692" y="179999"/>
                </a:lnTo>
                <a:lnTo>
                  <a:pt x="0" y="179999"/>
                </a:lnTo>
                <a:lnTo>
                  <a:pt x="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8" name="object 18"/>
          <p:cNvSpPr/>
          <p:nvPr/>
        </p:nvSpPr>
        <p:spPr>
          <a:xfrm>
            <a:off x="3789547" y="1530194"/>
            <a:ext cx="1587818" cy="135255"/>
          </a:xfrm>
          <a:custGeom>
            <a:avLst/>
            <a:gdLst/>
            <a:ahLst/>
            <a:cxnLst/>
            <a:rect l="l" t="t" r="r" b="b"/>
            <a:pathLst>
              <a:path w="2117090" h="180339">
                <a:moveTo>
                  <a:pt x="0" y="0"/>
                </a:moveTo>
                <a:lnTo>
                  <a:pt x="2116692" y="0"/>
                </a:lnTo>
                <a:lnTo>
                  <a:pt x="2116692" y="179999"/>
                </a:lnTo>
                <a:lnTo>
                  <a:pt x="0" y="1799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9" name="object 19"/>
          <p:cNvSpPr txBox="1"/>
          <p:nvPr/>
        </p:nvSpPr>
        <p:spPr>
          <a:xfrm>
            <a:off x="468630" y="1913278"/>
            <a:ext cx="2855119" cy="100219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6700" indent="-257175">
              <a:lnSpc>
                <a:spcPts val="2333"/>
              </a:lnSpc>
              <a:spcBef>
                <a:spcPts val="75"/>
              </a:spcBef>
              <a:buChar char="•"/>
              <a:tabLst>
                <a:tab pos="266224" algn="l"/>
                <a:tab pos="266700" algn="l"/>
              </a:tabLst>
            </a:pPr>
            <a:r>
              <a:rPr sz="1950" spc="34" dirty="0"/>
              <a:t>Reduces</a:t>
            </a:r>
            <a:r>
              <a:rPr sz="1950" spc="-8" dirty="0"/>
              <a:t> </a:t>
            </a:r>
            <a:r>
              <a:rPr sz="1950" spc="30" dirty="0"/>
              <a:t>anomalies</a:t>
            </a:r>
            <a:endParaRPr sz="1950" dirty="0"/>
          </a:p>
          <a:p>
            <a:pPr marL="266700">
              <a:lnSpc>
                <a:spcPts val="1793"/>
              </a:lnSpc>
            </a:pPr>
            <a:r>
              <a:rPr sz="1500" spc="4" dirty="0"/>
              <a:t>(the </a:t>
            </a:r>
            <a:r>
              <a:rPr sz="1500" spc="8" dirty="0"/>
              <a:t>ACL </a:t>
            </a:r>
            <a:r>
              <a:rPr sz="1500" spc="-86" dirty="0"/>
              <a:t>– </a:t>
            </a:r>
            <a:r>
              <a:rPr sz="1500" spc="41" dirty="0"/>
              <a:t>Photo</a:t>
            </a:r>
            <a:r>
              <a:rPr sz="1500" spc="60" dirty="0"/>
              <a:t> </a:t>
            </a:r>
            <a:r>
              <a:rPr sz="1500" spc="15" dirty="0"/>
              <a:t>example)</a:t>
            </a:r>
            <a:endParaRPr sz="1500" dirty="0"/>
          </a:p>
          <a:p>
            <a:pPr marL="266700" indent="-257175">
              <a:spcBef>
                <a:spcPts val="1286"/>
              </a:spcBef>
              <a:buChar char="•"/>
              <a:tabLst>
                <a:tab pos="266224" algn="l"/>
                <a:tab pos="266700" algn="l"/>
              </a:tabLst>
            </a:pPr>
            <a:r>
              <a:rPr sz="1950" spc="4" dirty="0"/>
              <a:t>Easier </a:t>
            </a:r>
            <a:r>
              <a:rPr sz="1950" spc="86" dirty="0"/>
              <a:t>to </a:t>
            </a:r>
            <a:r>
              <a:rPr sz="1950" spc="23" dirty="0"/>
              <a:t>reason</a:t>
            </a:r>
            <a:r>
              <a:rPr sz="1950" spc="-131" dirty="0"/>
              <a:t> </a:t>
            </a:r>
            <a:r>
              <a:rPr sz="1950" spc="64" dirty="0"/>
              <a:t>about</a:t>
            </a:r>
            <a:endParaRPr sz="1950" dirty="0"/>
          </a:p>
        </p:txBody>
      </p:sp>
      <p:sp>
        <p:nvSpPr>
          <p:cNvPr id="20" name="object 20"/>
          <p:cNvSpPr txBox="1"/>
          <p:nvPr/>
        </p:nvSpPr>
        <p:spPr>
          <a:xfrm>
            <a:off x="3688537" y="1913277"/>
            <a:ext cx="2873216" cy="101957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6700" indent="-257175">
              <a:spcBef>
                <a:spcPts val="75"/>
              </a:spcBef>
              <a:buChar char="•"/>
              <a:tabLst>
                <a:tab pos="266224" algn="l"/>
                <a:tab pos="266700" algn="l"/>
              </a:tabLst>
            </a:pPr>
            <a:r>
              <a:rPr sz="1950" spc="53" dirty="0"/>
              <a:t>Better </a:t>
            </a:r>
            <a:r>
              <a:rPr sz="1950" spc="26" dirty="0"/>
              <a:t>user</a:t>
            </a:r>
            <a:r>
              <a:rPr sz="1950" spc="-94" dirty="0"/>
              <a:t> </a:t>
            </a:r>
            <a:r>
              <a:rPr sz="1950" spc="38" dirty="0"/>
              <a:t>experience</a:t>
            </a:r>
            <a:endParaRPr sz="1950" dirty="0"/>
          </a:p>
          <a:p>
            <a:pPr>
              <a:spcBef>
                <a:spcPts val="8"/>
              </a:spcBef>
              <a:buFont typeface="Arial"/>
              <a:buChar char="•"/>
            </a:pPr>
            <a:endParaRPr sz="2663" dirty="0">
              <a:latin typeface="Times New Roman"/>
              <a:cs typeface="Times New Roman"/>
            </a:endParaRPr>
          </a:p>
          <a:p>
            <a:pPr marL="266700" indent="-257175">
              <a:spcBef>
                <a:spcPts val="4"/>
              </a:spcBef>
              <a:buChar char="•"/>
              <a:tabLst>
                <a:tab pos="266224" algn="l"/>
                <a:tab pos="266700" algn="l"/>
              </a:tabLst>
            </a:pPr>
            <a:r>
              <a:rPr sz="1950" spc="30" dirty="0"/>
              <a:t>Higher</a:t>
            </a:r>
            <a:r>
              <a:rPr sz="1950" spc="-8" dirty="0"/>
              <a:t> </a:t>
            </a:r>
            <a:r>
              <a:rPr sz="1950" spc="15" dirty="0"/>
              <a:t>revenue</a:t>
            </a:r>
            <a:endParaRPr sz="1950" dirty="0"/>
          </a:p>
        </p:txBody>
      </p:sp>
      <p:sp>
        <p:nvSpPr>
          <p:cNvPr id="22" name="object 2">
            <a:extLst>
              <a:ext uri="{FF2B5EF4-FFF2-40B4-BE49-F238E27FC236}">
                <a16:creationId xmlns:a16="http://schemas.microsoft.com/office/drawing/2014/main" id="{FED14A6E-5B32-45E3-84DB-B6FF38AFF4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53042" y="358410"/>
            <a:ext cx="4751915" cy="530273"/>
          </a:xfrm>
          <a:prstGeom prst="rect">
            <a:avLst/>
          </a:prstGeom>
        </p:spPr>
        <p:txBody>
          <a:bodyPr spcFirstLastPara="1" vert="horz" wrap="square" lIns="0" tIns="9525" rIns="0" bIns="0" rtlCol="0" anchor="t" anchorCtr="0">
            <a:spAutoFit/>
          </a:bodyPr>
          <a:lstStyle/>
          <a:p>
            <a:pPr marL="9525" algn="ctr">
              <a:spcBef>
                <a:spcPts val="75"/>
              </a:spcBef>
            </a:pPr>
            <a:r>
              <a:rPr lang="en-US" spc="71" dirty="0"/>
              <a:t>Can we achieve </a:t>
            </a:r>
            <a:r>
              <a:rPr lang="en-US" b="1" spc="71" dirty="0"/>
              <a:t>both</a:t>
            </a:r>
            <a:r>
              <a:rPr lang="en-US" spc="71" dirty="0"/>
              <a:t>?</a:t>
            </a:r>
            <a:endParaRPr spc="-11" dirty="0"/>
          </a:p>
        </p:txBody>
      </p:sp>
    </p:spTree>
    <p:extLst>
      <p:ext uri="{BB962C8B-B14F-4D97-AF65-F5344CB8AC3E}">
        <p14:creationId xmlns:p14="http://schemas.microsoft.com/office/powerpoint/2010/main" val="17384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92776" y="1037602"/>
            <a:ext cx="5042535" cy="4482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2900363" algn="l"/>
              </a:tabLst>
            </a:pPr>
            <a:r>
              <a:rPr sz="2850" spc="49" dirty="0"/>
              <a:t>High</a:t>
            </a:r>
            <a:r>
              <a:rPr sz="2850" spc="8" dirty="0"/>
              <a:t> </a:t>
            </a:r>
            <a:r>
              <a:rPr sz="2850" spc="60" dirty="0"/>
              <a:t>Power	</a:t>
            </a:r>
            <a:r>
              <a:rPr sz="2850" spc="105" dirty="0"/>
              <a:t>Low</a:t>
            </a:r>
            <a:r>
              <a:rPr sz="2850" spc="-45" dirty="0"/>
              <a:t> </a:t>
            </a:r>
            <a:r>
              <a:rPr sz="2850" spc="64" dirty="0"/>
              <a:t>Latency</a:t>
            </a:r>
            <a:endParaRPr sz="2850"/>
          </a:p>
        </p:txBody>
      </p:sp>
      <p:sp>
        <p:nvSpPr>
          <p:cNvPr id="6" name="object 6"/>
          <p:cNvSpPr/>
          <p:nvPr/>
        </p:nvSpPr>
        <p:spPr>
          <a:xfrm>
            <a:off x="3130569" y="1102421"/>
            <a:ext cx="570608" cy="7122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7" name="object 7"/>
          <p:cNvSpPr/>
          <p:nvPr/>
        </p:nvSpPr>
        <p:spPr>
          <a:xfrm>
            <a:off x="726324" y="1480704"/>
            <a:ext cx="2462645" cy="264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8" name="object 8"/>
          <p:cNvSpPr/>
          <p:nvPr/>
        </p:nvSpPr>
        <p:spPr>
          <a:xfrm>
            <a:off x="765565" y="1501811"/>
            <a:ext cx="2384108" cy="189071"/>
          </a:xfrm>
          <a:custGeom>
            <a:avLst/>
            <a:gdLst/>
            <a:ahLst/>
            <a:cxnLst/>
            <a:rect l="l" t="t" r="r" b="b"/>
            <a:pathLst>
              <a:path w="3178810" h="252094">
                <a:moveTo>
                  <a:pt x="0" y="0"/>
                </a:moveTo>
                <a:lnTo>
                  <a:pt x="3178737" y="0"/>
                </a:lnTo>
                <a:lnTo>
                  <a:pt x="3178737" y="252001"/>
                </a:lnTo>
                <a:lnTo>
                  <a:pt x="0" y="252001"/>
                </a:lnTo>
                <a:lnTo>
                  <a:pt x="0" y="0"/>
                </a:lnTo>
                <a:close/>
              </a:path>
            </a:pathLst>
          </a:custGeom>
          <a:solidFill>
            <a:srgbClr val="A2D6E4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9" name="object 9"/>
          <p:cNvSpPr/>
          <p:nvPr/>
        </p:nvSpPr>
        <p:spPr>
          <a:xfrm>
            <a:off x="765565" y="1501811"/>
            <a:ext cx="2384108" cy="189071"/>
          </a:xfrm>
          <a:custGeom>
            <a:avLst/>
            <a:gdLst/>
            <a:ahLst/>
            <a:cxnLst/>
            <a:rect l="l" t="t" r="r" b="b"/>
            <a:pathLst>
              <a:path w="3178810" h="252094">
                <a:moveTo>
                  <a:pt x="0" y="0"/>
                </a:moveTo>
                <a:lnTo>
                  <a:pt x="3178737" y="0"/>
                </a:lnTo>
                <a:lnTo>
                  <a:pt x="3178737" y="252000"/>
                </a:lnTo>
                <a:lnTo>
                  <a:pt x="0" y="25200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A2D6E4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0" name="object 10"/>
          <p:cNvSpPr/>
          <p:nvPr/>
        </p:nvSpPr>
        <p:spPr>
          <a:xfrm>
            <a:off x="1486939" y="1508759"/>
            <a:ext cx="1661507" cy="2119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1" name="object 11"/>
          <p:cNvSpPr/>
          <p:nvPr/>
        </p:nvSpPr>
        <p:spPr>
          <a:xfrm>
            <a:off x="1524000" y="1530194"/>
            <a:ext cx="1587818" cy="135255"/>
          </a:xfrm>
          <a:custGeom>
            <a:avLst/>
            <a:gdLst/>
            <a:ahLst/>
            <a:cxnLst/>
            <a:rect l="l" t="t" r="r" b="b"/>
            <a:pathLst>
              <a:path w="2117090" h="180339">
                <a:moveTo>
                  <a:pt x="0" y="0"/>
                </a:moveTo>
                <a:lnTo>
                  <a:pt x="2116692" y="0"/>
                </a:lnTo>
                <a:lnTo>
                  <a:pt x="2116692" y="179999"/>
                </a:lnTo>
                <a:lnTo>
                  <a:pt x="0" y="179999"/>
                </a:lnTo>
                <a:lnTo>
                  <a:pt x="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2" name="object 12"/>
          <p:cNvSpPr/>
          <p:nvPr/>
        </p:nvSpPr>
        <p:spPr>
          <a:xfrm>
            <a:off x="1524000" y="1530194"/>
            <a:ext cx="1587818" cy="135255"/>
          </a:xfrm>
          <a:custGeom>
            <a:avLst/>
            <a:gdLst/>
            <a:ahLst/>
            <a:cxnLst/>
            <a:rect l="l" t="t" r="r" b="b"/>
            <a:pathLst>
              <a:path w="2117090" h="180339">
                <a:moveTo>
                  <a:pt x="0" y="0"/>
                </a:moveTo>
                <a:lnTo>
                  <a:pt x="2116692" y="0"/>
                </a:lnTo>
                <a:lnTo>
                  <a:pt x="2116692" y="179999"/>
                </a:lnTo>
                <a:lnTo>
                  <a:pt x="0" y="1799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3" name="object 13"/>
          <p:cNvSpPr/>
          <p:nvPr/>
        </p:nvSpPr>
        <p:spPr>
          <a:xfrm>
            <a:off x="3712672" y="1480704"/>
            <a:ext cx="2459528" cy="2649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4" name="object 14"/>
          <p:cNvSpPr/>
          <p:nvPr/>
        </p:nvSpPr>
        <p:spPr>
          <a:xfrm>
            <a:off x="3751447" y="1501811"/>
            <a:ext cx="2384108" cy="189071"/>
          </a:xfrm>
          <a:custGeom>
            <a:avLst/>
            <a:gdLst/>
            <a:ahLst/>
            <a:cxnLst/>
            <a:rect l="l" t="t" r="r" b="b"/>
            <a:pathLst>
              <a:path w="3178809" h="252094">
                <a:moveTo>
                  <a:pt x="0" y="0"/>
                </a:moveTo>
                <a:lnTo>
                  <a:pt x="3178737" y="0"/>
                </a:lnTo>
                <a:lnTo>
                  <a:pt x="3178737" y="252001"/>
                </a:lnTo>
                <a:lnTo>
                  <a:pt x="0" y="252001"/>
                </a:lnTo>
                <a:lnTo>
                  <a:pt x="0" y="0"/>
                </a:lnTo>
                <a:close/>
              </a:path>
            </a:pathLst>
          </a:custGeom>
          <a:solidFill>
            <a:srgbClr val="A2D6E4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5" name="object 15"/>
          <p:cNvSpPr/>
          <p:nvPr/>
        </p:nvSpPr>
        <p:spPr>
          <a:xfrm>
            <a:off x="3751447" y="1501811"/>
            <a:ext cx="2384108" cy="189071"/>
          </a:xfrm>
          <a:custGeom>
            <a:avLst/>
            <a:gdLst/>
            <a:ahLst/>
            <a:cxnLst/>
            <a:rect l="l" t="t" r="r" b="b"/>
            <a:pathLst>
              <a:path w="3178809" h="252094">
                <a:moveTo>
                  <a:pt x="0" y="0"/>
                </a:moveTo>
                <a:lnTo>
                  <a:pt x="3178737" y="0"/>
                </a:lnTo>
                <a:lnTo>
                  <a:pt x="3178737" y="252000"/>
                </a:lnTo>
                <a:lnTo>
                  <a:pt x="0" y="25200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A2D6E4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6" name="object 16"/>
          <p:cNvSpPr/>
          <p:nvPr/>
        </p:nvSpPr>
        <p:spPr>
          <a:xfrm>
            <a:off x="3753195" y="1508759"/>
            <a:ext cx="1661507" cy="2119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7" name="object 17"/>
          <p:cNvSpPr/>
          <p:nvPr/>
        </p:nvSpPr>
        <p:spPr>
          <a:xfrm>
            <a:off x="3789547" y="1530194"/>
            <a:ext cx="1587818" cy="135255"/>
          </a:xfrm>
          <a:custGeom>
            <a:avLst/>
            <a:gdLst/>
            <a:ahLst/>
            <a:cxnLst/>
            <a:rect l="l" t="t" r="r" b="b"/>
            <a:pathLst>
              <a:path w="2117090" h="180339">
                <a:moveTo>
                  <a:pt x="0" y="0"/>
                </a:moveTo>
                <a:lnTo>
                  <a:pt x="2116692" y="0"/>
                </a:lnTo>
                <a:lnTo>
                  <a:pt x="2116692" y="179999"/>
                </a:lnTo>
                <a:lnTo>
                  <a:pt x="0" y="179999"/>
                </a:lnTo>
                <a:lnTo>
                  <a:pt x="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8" name="object 18"/>
          <p:cNvSpPr/>
          <p:nvPr/>
        </p:nvSpPr>
        <p:spPr>
          <a:xfrm>
            <a:off x="3789547" y="1530194"/>
            <a:ext cx="1587818" cy="135255"/>
          </a:xfrm>
          <a:custGeom>
            <a:avLst/>
            <a:gdLst/>
            <a:ahLst/>
            <a:cxnLst/>
            <a:rect l="l" t="t" r="r" b="b"/>
            <a:pathLst>
              <a:path w="2117090" h="180339">
                <a:moveTo>
                  <a:pt x="0" y="0"/>
                </a:moveTo>
                <a:lnTo>
                  <a:pt x="2116692" y="0"/>
                </a:lnTo>
                <a:lnTo>
                  <a:pt x="2116692" y="179999"/>
                </a:lnTo>
                <a:lnTo>
                  <a:pt x="0" y="1799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9" name="object 19"/>
          <p:cNvSpPr txBox="1"/>
          <p:nvPr/>
        </p:nvSpPr>
        <p:spPr>
          <a:xfrm>
            <a:off x="468630" y="1913278"/>
            <a:ext cx="2855119" cy="100219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6700" indent="-257175">
              <a:lnSpc>
                <a:spcPts val="2333"/>
              </a:lnSpc>
              <a:spcBef>
                <a:spcPts val="75"/>
              </a:spcBef>
              <a:buChar char="•"/>
              <a:tabLst>
                <a:tab pos="266224" algn="l"/>
                <a:tab pos="266700" algn="l"/>
              </a:tabLst>
            </a:pPr>
            <a:r>
              <a:rPr sz="1950" spc="34" dirty="0"/>
              <a:t>Reduces</a:t>
            </a:r>
            <a:r>
              <a:rPr sz="1950" spc="-8" dirty="0"/>
              <a:t> </a:t>
            </a:r>
            <a:r>
              <a:rPr sz="1950" spc="30" dirty="0"/>
              <a:t>anomalies</a:t>
            </a:r>
            <a:endParaRPr sz="1950" dirty="0"/>
          </a:p>
          <a:p>
            <a:pPr marL="266700">
              <a:lnSpc>
                <a:spcPts val="1793"/>
              </a:lnSpc>
            </a:pPr>
            <a:r>
              <a:rPr sz="1500" spc="4" dirty="0"/>
              <a:t>(the </a:t>
            </a:r>
            <a:r>
              <a:rPr sz="1500" spc="8" dirty="0"/>
              <a:t>ACL </a:t>
            </a:r>
            <a:r>
              <a:rPr sz="1500" spc="-86" dirty="0"/>
              <a:t>– </a:t>
            </a:r>
            <a:r>
              <a:rPr sz="1500" spc="41" dirty="0"/>
              <a:t>Photo</a:t>
            </a:r>
            <a:r>
              <a:rPr sz="1500" spc="60" dirty="0"/>
              <a:t> </a:t>
            </a:r>
            <a:r>
              <a:rPr sz="1500" spc="15" dirty="0"/>
              <a:t>example)</a:t>
            </a:r>
            <a:endParaRPr sz="1500" dirty="0"/>
          </a:p>
          <a:p>
            <a:pPr marL="266700" indent="-257175">
              <a:spcBef>
                <a:spcPts val="1286"/>
              </a:spcBef>
              <a:buChar char="•"/>
              <a:tabLst>
                <a:tab pos="266224" algn="l"/>
                <a:tab pos="266700" algn="l"/>
              </a:tabLst>
            </a:pPr>
            <a:r>
              <a:rPr sz="1950" spc="4" dirty="0"/>
              <a:t>Easier </a:t>
            </a:r>
            <a:r>
              <a:rPr sz="1950" spc="86" dirty="0"/>
              <a:t>to </a:t>
            </a:r>
            <a:r>
              <a:rPr sz="1950" spc="23" dirty="0"/>
              <a:t>reason</a:t>
            </a:r>
            <a:r>
              <a:rPr sz="1950" spc="-131" dirty="0"/>
              <a:t> </a:t>
            </a:r>
            <a:r>
              <a:rPr sz="1950" spc="64" dirty="0"/>
              <a:t>about</a:t>
            </a:r>
            <a:endParaRPr sz="1950" dirty="0"/>
          </a:p>
        </p:txBody>
      </p:sp>
      <p:sp>
        <p:nvSpPr>
          <p:cNvPr id="20" name="object 20"/>
          <p:cNvSpPr txBox="1"/>
          <p:nvPr/>
        </p:nvSpPr>
        <p:spPr>
          <a:xfrm>
            <a:off x="3688537" y="1913277"/>
            <a:ext cx="2873216" cy="101957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6700" indent="-257175">
              <a:spcBef>
                <a:spcPts val="75"/>
              </a:spcBef>
              <a:buChar char="•"/>
              <a:tabLst>
                <a:tab pos="266224" algn="l"/>
                <a:tab pos="266700" algn="l"/>
              </a:tabLst>
            </a:pPr>
            <a:r>
              <a:rPr sz="1950" spc="53" dirty="0"/>
              <a:t>Better </a:t>
            </a:r>
            <a:r>
              <a:rPr sz="1950" spc="26" dirty="0"/>
              <a:t>user</a:t>
            </a:r>
            <a:r>
              <a:rPr sz="1950" spc="-94" dirty="0"/>
              <a:t> </a:t>
            </a:r>
            <a:r>
              <a:rPr sz="1950" spc="38" dirty="0"/>
              <a:t>experience</a:t>
            </a:r>
            <a:endParaRPr sz="1950" dirty="0"/>
          </a:p>
          <a:p>
            <a:pPr>
              <a:spcBef>
                <a:spcPts val="8"/>
              </a:spcBef>
              <a:buFont typeface="Arial"/>
              <a:buChar char="•"/>
            </a:pPr>
            <a:endParaRPr sz="2663" dirty="0">
              <a:latin typeface="Times New Roman"/>
              <a:cs typeface="Times New Roman"/>
            </a:endParaRPr>
          </a:p>
          <a:p>
            <a:pPr marL="266700" indent="-257175">
              <a:spcBef>
                <a:spcPts val="4"/>
              </a:spcBef>
              <a:buChar char="•"/>
              <a:tabLst>
                <a:tab pos="266224" algn="l"/>
                <a:tab pos="266700" algn="l"/>
              </a:tabLst>
            </a:pPr>
            <a:r>
              <a:rPr sz="1950" spc="30" dirty="0"/>
              <a:t>Higher</a:t>
            </a:r>
            <a:r>
              <a:rPr sz="1950" spc="-8" dirty="0"/>
              <a:t> </a:t>
            </a:r>
            <a:r>
              <a:rPr sz="1950" spc="15" dirty="0"/>
              <a:t>revenue</a:t>
            </a:r>
            <a:endParaRPr sz="1950" dirty="0"/>
          </a:p>
        </p:txBody>
      </p:sp>
      <p:sp>
        <p:nvSpPr>
          <p:cNvPr id="22" name="object 2">
            <a:extLst>
              <a:ext uri="{FF2B5EF4-FFF2-40B4-BE49-F238E27FC236}">
                <a16:creationId xmlns:a16="http://schemas.microsoft.com/office/drawing/2014/main" id="{FED14A6E-5B32-45E3-84DB-B6FF38AFF4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53042" y="358410"/>
            <a:ext cx="4751915" cy="530273"/>
          </a:xfrm>
          <a:prstGeom prst="rect">
            <a:avLst/>
          </a:prstGeom>
        </p:spPr>
        <p:txBody>
          <a:bodyPr spcFirstLastPara="1" vert="horz" wrap="square" lIns="0" tIns="9525" rIns="0" bIns="0" rtlCol="0" anchor="t" anchorCtr="0">
            <a:spAutoFit/>
          </a:bodyPr>
          <a:lstStyle/>
          <a:p>
            <a:pPr marL="9525" algn="ctr">
              <a:spcBef>
                <a:spcPts val="75"/>
              </a:spcBef>
            </a:pPr>
            <a:r>
              <a:rPr lang="en-US" strike="sngStrike" spc="71" dirty="0"/>
              <a:t>Can we achieve </a:t>
            </a:r>
            <a:r>
              <a:rPr lang="en-US" b="1" strike="sngStrike" spc="71" dirty="0"/>
              <a:t>both</a:t>
            </a:r>
            <a:r>
              <a:rPr lang="en-US" strike="sngStrike" spc="71" dirty="0"/>
              <a:t>?</a:t>
            </a:r>
            <a:endParaRPr strike="sngStrike" spc="-11" dirty="0"/>
          </a:p>
        </p:txBody>
      </p:sp>
      <p:sp>
        <p:nvSpPr>
          <p:cNvPr id="23" name="object 4">
            <a:extLst>
              <a:ext uri="{FF2B5EF4-FFF2-40B4-BE49-F238E27FC236}">
                <a16:creationId xmlns:a16="http://schemas.microsoft.com/office/drawing/2014/main" id="{B0509CA9-6178-40F3-B902-0D6282D09C07}"/>
              </a:ext>
            </a:extLst>
          </p:cNvPr>
          <p:cNvSpPr/>
          <p:nvPr/>
        </p:nvSpPr>
        <p:spPr>
          <a:xfrm>
            <a:off x="665778" y="3314828"/>
            <a:ext cx="5526881" cy="1380648"/>
          </a:xfrm>
          <a:custGeom>
            <a:avLst/>
            <a:gdLst/>
            <a:ahLst/>
            <a:cxnLst/>
            <a:rect l="l" t="t" r="r" b="b"/>
            <a:pathLst>
              <a:path w="7369175" h="1840864">
                <a:moveTo>
                  <a:pt x="0" y="0"/>
                </a:moveTo>
                <a:lnTo>
                  <a:pt x="7368590" y="0"/>
                </a:lnTo>
                <a:lnTo>
                  <a:pt x="7368590" y="1840842"/>
                </a:lnTo>
                <a:lnTo>
                  <a:pt x="0" y="1840842"/>
                </a:lnTo>
                <a:lnTo>
                  <a:pt x="0" y="0"/>
                </a:lnTo>
                <a:close/>
              </a:path>
            </a:pathLst>
          </a:custGeom>
          <a:ln w="88899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4" name="object 5">
            <a:extLst>
              <a:ext uri="{FF2B5EF4-FFF2-40B4-BE49-F238E27FC236}">
                <a16:creationId xmlns:a16="http://schemas.microsoft.com/office/drawing/2014/main" id="{E4A75590-1357-43ED-B2D3-51AD79949EE6}"/>
              </a:ext>
            </a:extLst>
          </p:cNvPr>
          <p:cNvSpPr txBox="1"/>
          <p:nvPr/>
        </p:nvSpPr>
        <p:spPr>
          <a:xfrm>
            <a:off x="1076691" y="3440302"/>
            <a:ext cx="4708684" cy="1127872"/>
          </a:xfrm>
          <a:prstGeom prst="rect">
            <a:avLst/>
          </a:prstGeom>
        </p:spPr>
        <p:txBody>
          <a:bodyPr vert="horz" wrap="square" lIns="0" tIns="24764" rIns="0" bIns="0" rtlCol="0">
            <a:spAutoFit/>
          </a:bodyPr>
          <a:lstStyle/>
          <a:p>
            <a:pPr marL="9525" marR="3810" indent="1093470">
              <a:lnSpc>
                <a:spcPts val="2850"/>
              </a:lnSpc>
              <a:spcBef>
                <a:spcPts val="194"/>
              </a:spcBef>
            </a:pPr>
            <a:r>
              <a:rPr lang="en-US" sz="2400" spc="15" dirty="0"/>
              <a:t>The paper </a:t>
            </a:r>
            <a:r>
              <a:rPr sz="2400" spc="41" dirty="0"/>
              <a:t>proves:  </a:t>
            </a:r>
            <a:r>
              <a:rPr sz="2400" spc="56" dirty="0"/>
              <a:t>highest </a:t>
            </a:r>
            <a:r>
              <a:rPr sz="2400" spc="79" dirty="0"/>
              <a:t>power </a:t>
            </a:r>
            <a:r>
              <a:rPr sz="2400" spc="38" dirty="0"/>
              <a:t>+ </a:t>
            </a:r>
            <a:r>
              <a:rPr sz="2400" spc="71" dirty="0"/>
              <a:t>lowest </a:t>
            </a:r>
            <a:r>
              <a:rPr sz="2400" spc="56" dirty="0"/>
              <a:t>latency</a:t>
            </a:r>
            <a:r>
              <a:rPr sz="2400" spc="-285" dirty="0"/>
              <a:t> </a:t>
            </a:r>
            <a:r>
              <a:rPr sz="2400" spc="45" dirty="0"/>
              <a:t>is</a:t>
            </a:r>
            <a:endParaRPr sz="2400" dirty="0"/>
          </a:p>
          <a:p>
            <a:pPr algn="ctr">
              <a:lnSpc>
                <a:spcPts val="2759"/>
              </a:lnSpc>
            </a:pPr>
            <a:r>
              <a:rPr sz="2400" spc="64" dirty="0">
                <a:solidFill>
                  <a:srgbClr val="990000"/>
                </a:solidFill>
              </a:rPr>
              <a:t>impossible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922018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233775" y="976706"/>
            <a:ext cx="6390450" cy="4295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zh-CN" dirty="0"/>
              <a:t>Outline</a:t>
            </a: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233775" y="1507294"/>
            <a:ext cx="6390450" cy="25623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Char char="-"/>
            </a:pPr>
            <a:r>
              <a:rPr lang="zh-CN" dirty="0"/>
              <a:t>Motivation &amp; background</a:t>
            </a:r>
            <a:endParaRPr dirty="0"/>
          </a:p>
          <a:p>
            <a:pPr>
              <a:buChar char="-"/>
            </a:pPr>
            <a:r>
              <a:rPr lang="zh-CN" b="1" dirty="0">
                <a:solidFill>
                  <a:schemeClr val="tx1"/>
                </a:solidFill>
              </a:rPr>
              <a:t>The “SNOW” </a:t>
            </a:r>
            <a:r>
              <a:rPr lang="en-US" altLang="zh-CN" b="1" dirty="0">
                <a:solidFill>
                  <a:schemeClr val="tx1"/>
                </a:solidFill>
              </a:rPr>
              <a:t>property and theorem</a:t>
            </a:r>
            <a:endParaRPr b="1" dirty="0">
              <a:solidFill>
                <a:schemeClr val="tx1"/>
              </a:solidFill>
            </a:endParaRPr>
          </a:p>
          <a:p>
            <a:pPr>
              <a:buChar char="-"/>
            </a:pPr>
            <a:r>
              <a:rPr lang="en-US" altLang="zh-CN" dirty="0"/>
              <a:t>New algorithm </a:t>
            </a:r>
            <a:r>
              <a:rPr lang="zh-CN" dirty="0"/>
              <a:t>design</a:t>
            </a:r>
            <a:endParaRPr dirty="0"/>
          </a:p>
          <a:p>
            <a:pPr>
              <a:buChar char="-"/>
            </a:pPr>
            <a:r>
              <a:rPr lang="zh-CN" dirty="0"/>
              <a:t>Evaluation</a:t>
            </a:r>
            <a:endParaRPr dirty="0"/>
          </a:p>
          <a:p>
            <a:pPr>
              <a:buChar char="-"/>
            </a:pPr>
            <a:r>
              <a:rPr lang="en-US" altLang="zh-CN" dirty="0"/>
              <a:t>Take away(summary)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2161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1808" y="373619"/>
            <a:ext cx="4258628" cy="530273"/>
          </a:xfrm>
          <a:prstGeom prst="rect">
            <a:avLst/>
          </a:prstGeom>
        </p:spPr>
        <p:txBody>
          <a:bodyPr spcFirstLastPara="1" vert="horz" wrap="square" lIns="0" tIns="9525" rIns="0" bIns="0" rtlCol="0" anchor="t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4" dirty="0"/>
              <a:t>The </a:t>
            </a:r>
            <a:r>
              <a:rPr spc="-34" dirty="0"/>
              <a:t>SNOW</a:t>
            </a:r>
            <a:r>
              <a:rPr spc="-11" dirty="0"/>
              <a:t> </a:t>
            </a:r>
            <a:r>
              <a:rPr spc="64" dirty="0"/>
              <a:t>Properties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1424" y="1377315"/>
            <a:ext cx="4519136" cy="304891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400" spc="64" dirty="0"/>
              <a:t>[</a:t>
            </a:r>
            <a:r>
              <a:rPr sz="2400" spc="64" dirty="0">
                <a:solidFill>
                  <a:srgbClr val="990000"/>
                </a:solidFill>
              </a:rPr>
              <a:t>S</a:t>
            </a:r>
            <a:r>
              <a:rPr sz="2400" spc="64" dirty="0"/>
              <a:t>]trict</a:t>
            </a:r>
            <a:r>
              <a:rPr sz="2400" spc="-4" dirty="0"/>
              <a:t> </a:t>
            </a:r>
            <a:r>
              <a:rPr sz="2400" spc="41" dirty="0"/>
              <a:t>serializability</a:t>
            </a:r>
            <a:endParaRPr sz="2400" dirty="0"/>
          </a:p>
          <a:p>
            <a:pPr marL="9525" marR="839153">
              <a:lnSpc>
                <a:spcPts val="6900"/>
              </a:lnSpc>
              <a:spcBef>
                <a:spcPts val="874"/>
              </a:spcBef>
            </a:pPr>
            <a:r>
              <a:rPr sz="2400" spc="71" dirty="0"/>
              <a:t>[</a:t>
            </a:r>
            <a:r>
              <a:rPr sz="2400" spc="71" dirty="0">
                <a:solidFill>
                  <a:srgbClr val="990000"/>
                </a:solidFill>
              </a:rPr>
              <a:t>N</a:t>
            </a:r>
            <a:r>
              <a:rPr sz="2400" spc="71" dirty="0"/>
              <a:t>]on-blocking</a:t>
            </a:r>
            <a:r>
              <a:rPr sz="2400" spc="-38" dirty="0"/>
              <a:t> </a:t>
            </a:r>
            <a:r>
              <a:rPr sz="2400" spc="60" dirty="0"/>
              <a:t>operations  </a:t>
            </a:r>
            <a:r>
              <a:rPr sz="2400" spc="15" dirty="0"/>
              <a:t>[</a:t>
            </a:r>
            <a:r>
              <a:rPr sz="2400" spc="15" dirty="0">
                <a:solidFill>
                  <a:srgbClr val="990000"/>
                </a:solidFill>
              </a:rPr>
              <a:t>O</a:t>
            </a:r>
            <a:r>
              <a:rPr sz="2400" spc="15" dirty="0"/>
              <a:t>]ne </a:t>
            </a:r>
            <a:r>
              <a:rPr sz="2400" spc="41" dirty="0"/>
              <a:t>response </a:t>
            </a:r>
            <a:r>
              <a:rPr sz="2400" spc="56" dirty="0"/>
              <a:t>per</a:t>
            </a:r>
            <a:r>
              <a:rPr sz="2400" spc="-68" dirty="0"/>
              <a:t> </a:t>
            </a:r>
            <a:r>
              <a:rPr sz="2400" spc="30" dirty="0"/>
              <a:t>read</a:t>
            </a:r>
            <a:endParaRPr sz="2400" dirty="0"/>
          </a:p>
          <a:p>
            <a:pPr>
              <a:spcBef>
                <a:spcPts val="15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9525"/>
            <a:r>
              <a:rPr sz="2400" spc="41" dirty="0"/>
              <a:t>[</a:t>
            </a:r>
            <a:r>
              <a:rPr sz="2400" spc="41" dirty="0">
                <a:solidFill>
                  <a:srgbClr val="990000"/>
                </a:solidFill>
              </a:rPr>
              <a:t>W</a:t>
            </a:r>
            <a:r>
              <a:rPr sz="2400" spc="41" dirty="0"/>
              <a:t>]rite </a:t>
            </a:r>
            <a:r>
              <a:rPr sz="2400" spc="60" dirty="0"/>
              <a:t>transactions </a:t>
            </a:r>
            <a:r>
              <a:rPr sz="2400" spc="75" dirty="0"/>
              <a:t>that</a:t>
            </a:r>
            <a:r>
              <a:rPr sz="2400" spc="-94" dirty="0"/>
              <a:t> </a:t>
            </a:r>
            <a:r>
              <a:rPr sz="2400" spc="86" dirty="0"/>
              <a:t>conflict</a:t>
            </a:r>
            <a:endParaRPr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1808" y="373619"/>
            <a:ext cx="4258628" cy="530273"/>
          </a:xfrm>
          <a:prstGeom prst="rect">
            <a:avLst/>
          </a:prstGeom>
        </p:spPr>
        <p:txBody>
          <a:bodyPr spcFirstLastPara="1" vert="horz" wrap="square" lIns="0" tIns="9525" rIns="0" bIns="0" rtlCol="0" anchor="t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4" dirty="0"/>
              <a:t>The </a:t>
            </a:r>
            <a:r>
              <a:rPr spc="-34" dirty="0"/>
              <a:t>SNOW</a:t>
            </a:r>
            <a:r>
              <a:rPr spc="-11" dirty="0"/>
              <a:t> </a:t>
            </a:r>
            <a:r>
              <a:rPr spc="64" dirty="0"/>
              <a:t>Properties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1424" y="1377315"/>
            <a:ext cx="2847975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400" spc="64" dirty="0"/>
              <a:t>[</a:t>
            </a:r>
            <a:r>
              <a:rPr sz="2400" spc="64" dirty="0">
                <a:solidFill>
                  <a:srgbClr val="990000"/>
                </a:solidFill>
              </a:rPr>
              <a:t>S</a:t>
            </a:r>
            <a:r>
              <a:rPr sz="2400" spc="64" dirty="0"/>
              <a:t>]trict</a:t>
            </a:r>
            <a:r>
              <a:rPr sz="2400" spc="-4" dirty="0"/>
              <a:t> </a:t>
            </a:r>
            <a:r>
              <a:rPr sz="2400" spc="41" dirty="0"/>
              <a:t>serializability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5168438" y="1490057"/>
            <a:ext cx="367838" cy="1106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" name="object 5"/>
          <p:cNvSpPr/>
          <p:nvPr/>
        </p:nvSpPr>
        <p:spPr>
          <a:xfrm>
            <a:off x="5204085" y="1524000"/>
            <a:ext cx="282416" cy="1009650"/>
          </a:xfrm>
          <a:custGeom>
            <a:avLst/>
            <a:gdLst/>
            <a:ahLst/>
            <a:cxnLst/>
            <a:rect l="l" t="t" r="r" b="b"/>
            <a:pathLst>
              <a:path w="376554" h="1346200">
                <a:moveTo>
                  <a:pt x="0" y="0"/>
                </a:moveTo>
                <a:lnTo>
                  <a:pt x="50033" y="5975"/>
                </a:lnTo>
                <a:lnTo>
                  <a:pt x="94993" y="22840"/>
                </a:lnTo>
                <a:lnTo>
                  <a:pt x="133084" y="48999"/>
                </a:lnTo>
                <a:lnTo>
                  <a:pt x="162513" y="82858"/>
                </a:lnTo>
                <a:lnTo>
                  <a:pt x="181487" y="122822"/>
                </a:lnTo>
                <a:lnTo>
                  <a:pt x="188210" y="167296"/>
                </a:lnTo>
                <a:lnTo>
                  <a:pt x="188210" y="489985"/>
                </a:lnTo>
                <a:lnTo>
                  <a:pt x="194933" y="534459"/>
                </a:lnTo>
                <a:lnTo>
                  <a:pt x="213906" y="574423"/>
                </a:lnTo>
                <a:lnTo>
                  <a:pt x="243335" y="608281"/>
                </a:lnTo>
                <a:lnTo>
                  <a:pt x="281426" y="634441"/>
                </a:lnTo>
                <a:lnTo>
                  <a:pt x="326385" y="651305"/>
                </a:lnTo>
                <a:lnTo>
                  <a:pt x="376419" y="657281"/>
                </a:lnTo>
                <a:lnTo>
                  <a:pt x="326385" y="663257"/>
                </a:lnTo>
                <a:lnTo>
                  <a:pt x="281426" y="680122"/>
                </a:lnTo>
                <a:lnTo>
                  <a:pt x="243335" y="706281"/>
                </a:lnTo>
                <a:lnTo>
                  <a:pt x="213906" y="740140"/>
                </a:lnTo>
                <a:lnTo>
                  <a:pt x="194933" y="780103"/>
                </a:lnTo>
                <a:lnTo>
                  <a:pt x="188210" y="824577"/>
                </a:lnTo>
                <a:lnTo>
                  <a:pt x="188210" y="1178902"/>
                </a:lnTo>
                <a:lnTo>
                  <a:pt x="181487" y="1223376"/>
                </a:lnTo>
                <a:lnTo>
                  <a:pt x="162513" y="1263340"/>
                </a:lnTo>
                <a:lnTo>
                  <a:pt x="133084" y="1297198"/>
                </a:lnTo>
                <a:lnTo>
                  <a:pt x="94993" y="1323357"/>
                </a:lnTo>
                <a:lnTo>
                  <a:pt x="50033" y="1340222"/>
                </a:lnTo>
                <a:lnTo>
                  <a:pt x="0" y="1346198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" name="object 6"/>
          <p:cNvSpPr/>
          <p:nvPr/>
        </p:nvSpPr>
        <p:spPr>
          <a:xfrm>
            <a:off x="5168438" y="3241963"/>
            <a:ext cx="367838" cy="1106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7" name="object 7"/>
          <p:cNvSpPr/>
          <p:nvPr/>
        </p:nvSpPr>
        <p:spPr>
          <a:xfrm>
            <a:off x="5204085" y="3276600"/>
            <a:ext cx="282416" cy="1009650"/>
          </a:xfrm>
          <a:custGeom>
            <a:avLst/>
            <a:gdLst/>
            <a:ahLst/>
            <a:cxnLst/>
            <a:rect l="l" t="t" r="r" b="b"/>
            <a:pathLst>
              <a:path w="376554" h="1346200">
                <a:moveTo>
                  <a:pt x="0" y="0"/>
                </a:moveTo>
                <a:lnTo>
                  <a:pt x="50033" y="5975"/>
                </a:lnTo>
                <a:lnTo>
                  <a:pt x="94993" y="22840"/>
                </a:lnTo>
                <a:lnTo>
                  <a:pt x="133084" y="48999"/>
                </a:lnTo>
                <a:lnTo>
                  <a:pt x="162513" y="82858"/>
                </a:lnTo>
                <a:lnTo>
                  <a:pt x="181487" y="122822"/>
                </a:lnTo>
                <a:lnTo>
                  <a:pt x="188210" y="167295"/>
                </a:lnTo>
                <a:lnTo>
                  <a:pt x="188210" y="489985"/>
                </a:lnTo>
                <a:lnTo>
                  <a:pt x="194933" y="534459"/>
                </a:lnTo>
                <a:lnTo>
                  <a:pt x="213906" y="574423"/>
                </a:lnTo>
                <a:lnTo>
                  <a:pt x="243335" y="608282"/>
                </a:lnTo>
                <a:lnTo>
                  <a:pt x="281426" y="634441"/>
                </a:lnTo>
                <a:lnTo>
                  <a:pt x="326385" y="651305"/>
                </a:lnTo>
                <a:lnTo>
                  <a:pt x="376419" y="657281"/>
                </a:lnTo>
                <a:lnTo>
                  <a:pt x="326385" y="663257"/>
                </a:lnTo>
                <a:lnTo>
                  <a:pt x="281426" y="680122"/>
                </a:lnTo>
                <a:lnTo>
                  <a:pt x="243335" y="706281"/>
                </a:lnTo>
                <a:lnTo>
                  <a:pt x="213906" y="740140"/>
                </a:lnTo>
                <a:lnTo>
                  <a:pt x="194933" y="780103"/>
                </a:lnTo>
                <a:lnTo>
                  <a:pt x="188210" y="824577"/>
                </a:lnTo>
                <a:lnTo>
                  <a:pt x="188210" y="1178902"/>
                </a:lnTo>
                <a:lnTo>
                  <a:pt x="181487" y="1223376"/>
                </a:lnTo>
                <a:lnTo>
                  <a:pt x="162513" y="1263340"/>
                </a:lnTo>
                <a:lnTo>
                  <a:pt x="133084" y="1297198"/>
                </a:lnTo>
                <a:lnTo>
                  <a:pt x="94993" y="1323357"/>
                </a:lnTo>
                <a:lnTo>
                  <a:pt x="50033" y="1340222"/>
                </a:lnTo>
                <a:lnTo>
                  <a:pt x="0" y="1346198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8" name="object 8"/>
          <p:cNvSpPr txBox="1"/>
          <p:nvPr/>
        </p:nvSpPr>
        <p:spPr>
          <a:xfrm>
            <a:off x="571424" y="1672590"/>
            <a:ext cx="5971699" cy="2767489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4983480" marR="38100">
              <a:lnSpc>
                <a:spcPts val="2475"/>
              </a:lnSpc>
              <a:spcBef>
                <a:spcPts val="195"/>
              </a:spcBef>
            </a:pPr>
            <a:r>
              <a:rPr sz="2100" spc="38" dirty="0"/>
              <a:t>Highest  </a:t>
            </a:r>
            <a:r>
              <a:rPr sz="2100" spc="45" dirty="0"/>
              <a:t>Power</a:t>
            </a:r>
            <a:endParaRPr sz="2100" dirty="0"/>
          </a:p>
          <a:p>
            <a:pPr marL="9525">
              <a:lnSpc>
                <a:spcPts val="2363"/>
              </a:lnSpc>
            </a:pPr>
            <a:r>
              <a:rPr sz="2400" spc="41" dirty="0"/>
              <a:t>[</a:t>
            </a:r>
            <a:r>
              <a:rPr sz="2400" spc="41" dirty="0">
                <a:solidFill>
                  <a:srgbClr val="990000"/>
                </a:solidFill>
              </a:rPr>
              <a:t>W</a:t>
            </a:r>
            <a:r>
              <a:rPr sz="2400" spc="41" dirty="0"/>
              <a:t>]rite </a:t>
            </a:r>
            <a:r>
              <a:rPr sz="2400" spc="60" dirty="0"/>
              <a:t>transactions </a:t>
            </a:r>
            <a:r>
              <a:rPr sz="2400" spc="75" dirty="0"/>
              <a:t>that</a:t>
            </a:r>
            <a:r>
              <a:rPr sz="2400" spc="-101" dirty="0"/>
              <a:t> </a:t>
            </a:r>
            <a:r>
              <a:rPr sz="2400" spc="86" dirty="0"/>
              <a:t>conflict</a:t>
            </a:r>
            <a:endParaRPr sz="2400" dirty="0"/>
          </a:p>
          <a:p>
            <a:pPr>
              <a:spcBef>
                <a:spcPts val="8"/>
              </a:spcBef>
            </a:pPr>
            <a:endParaRPr sz="3488" dirty="0">
              <a:latin typeface="Times New Roman"/>
              <a:cs typeface="Times New Roman"/>
            </a:endParaRPr>
          </a:p>
          <a:p>
            <a:pPr marL="9525">
              <a:lnSpc>
                <a:spcPts val="2576"/>
              </a:lnSpc>
            </a:pPr>
            <a:r>
              <a:rPr sz="2400" spc="15" dirty="0"/>
              <a:t>[</a:t>
            </a:r>
            <a:r>
              <a:rPr sz="2400" spc="15" dirty="0">
                <a:solidFill>
                  <a:srgbClr val="990000"/>
                </a:solidFill>
              </a:rPr>
              <a:t>O</a:t>
            </a:r>
            <a:r>
              <a:rPr sz="2400" spc="15" dirty="0"/>
              <a:t>]ne </a:t>
            </a:r>
            <a:r>
              <a:rPr sz="2400" spc="41" dirty="0"/>
              <a:t>response </a:t>
            </a:r>
            <a:r>
              <a:rPr sz="2400" spc="56" dirty="0"/>
              <a:t>per</a:t>
            </a:r>
            <a:r>
              <a:rPr sz="2400" spc="-60" dirty="0"/>
              <a:t> </a:t>
            </a:r>
            <a:r>
              <a:rPr sz="2400" spc="30" dirty="0"/>
              <a:t>read</a:t>
            </a:r>
            <a:endParaRPr sz="2400" dirty="0"/>
          </a:p>
          <a:p>
            <a:pPr marR="87629" algn="r">
              <a:lnSpc>
                <a:spcPts val="2194"/>
              </a:lnSpc>
            </a:pPr>
            <a:r>
              <a:rPr sz="2100" spc="64" dirty="0"/>
              <a:t>Lowest</a:t>
            </a:r>
            <a:endParaRPr sz="2100" dirty="0"/>
          </a:p>
          <a:p>
            <a:pPr marR="3810" algn="r">
              <a:lnSpc>
                <a:spcPts val="2314"/>
              </a:lnSpc>
            </a:pPr>
            <a:r>
              <a:rPr sz="2100" spc="49" dirty="0"/>
              <a:t>Latency</a:t>
            </a:r>
            <a:endParaRPr sz="2100" dirty="0"/>
          </a:p>
          <a:p>
            <a:pPr marL="9525">
              <a:lnSpc>
                <a:spcPts val="2696"/>
              </a:lnSpc>
            </a:pPr>
            <a:r>
              <a:rPr sz="2400" spc="71" dirty="0"/>
              <a:t>[</a:t>
            </a:r>
            <a:r>
              <a:rPr sz="2400" spc="71" dirty="0">
                <a:solidFill>
                  <a:srgbClr val="990000"/>
                </a:solidFill>
              </a:rPr>
              <a:t>N</a:t>
            </a:r>
            <a:r>
              <a:rPr sz="2400" spc="71" dirty="0"/>
              <a:t>]on-blocking</a:t>
            </a:r>
            <a:r>
              <a:rPr sz="2400" spc="-4" dirty="0"/>
              <a:t> </a:t>
            </a:r>
            <a:r>
              <a:rPr sz="2400" spc="60" dirty="0"/>
              <a:t>operations</a:t>
            </a:r>
            <a:endParaRPr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3930880" y="1842308"/>
            <a:ext cx="847898" cy="511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" name="object 5"/>
          <p:cNvSpPr/>
          <p:nvPr/>
        </p:nvSpPr>
        <p:spPr>
          <a:xfrm>
            <a:off x="3965365" y="1860760"/>
            <a:ext cx="779629" cy="442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" name="object 6"/>
          <p:cNvSpPr/>
          <p:nvPr/>
        </p:nvSpPr>
        <p:spPr>
          <a:xfrm>
            <a:off x="3005050" y="1842308"/>
            <a:ext cx="847898" cy="511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7" name="object 7"/>
          <p:cNvSpPr/>
          <p:nvPr/>
        </p:nvSpPr>
        <p:spPr>
          <a:xfrm>
            <a:off x="3038476" y="1860760"/>
            <a:ext cx="779629" cy="4424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449537" y="373619"/>
            <a:ext cx="3962876" cy="530273"/>
          </a:xfrm>
          <a:prstGeom prst="rect">
            <a:avLst/>
          </a:prstGeom>
        </p:spPr>
        <p:txBody>
          <a:bodyPr spcFirstLastPara="1" vert="horz" wrap="square" lIns="0" tIns="9525" rIns="0" bIns="0" rtlCol="0" anchor="t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90" dirty="0">
                <a:solidFill>
                  <a:srgbClr val="990000"/>
                </a:solidFill>
              </a:rPr>
              <a:t>[S]</a:t>
            </a:r>
            <a:r>
              <a:rPr spc="90" dirty="0"/>
              <a:t>trict</a:t>
            </a:r>
            <a:r>
              <a:rPr spc="-56" dirty="0"/>
              <a:t> </a:t>
            </a:r>
            <a:r>
              <a:rPr spc="53" dirty="0"/>
              <a:t>Serializability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01954" y="1120140"/>
            <a:ext cx="5823585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6700" indent="-257175">
              <a:spcBef>
                <a:spcPts val="75"/>
              </a:spcBef>
              <a:buChar char="•"/>
              <a:tabLst>
                <a:tab pos="266224" algn="l"/>
                <a:tab pos="266700" algn="l"/>
              </a:tabLst>
            </a:pPr>
            <a:r>
              <a:rPr sz="2400" spc="53" dirty="0"/>
              <a:t>Strongest </a:t>
            </a:r>
            <a:r>
              <a:rPr sz="2400" spc="56" dirty="0"/>
              <a:t>model: </a:t>
            </a:r>
            <a:r>
              <a:rPr sz="2400" spc="49" dirty="0"/>
              <a:t>real-time </a:t>
            </a:r>
            <a:r>
              <a:rPr sz="2400" spc="38" dirty="0"/>
              <a:t>+ </a:t>
            </a:r>
            <a:r>
              <a:rPr sz="2400" spc="79" dirty="0"/>
              <a:t>total</a:t>
            </a:r>
            <a:r>
              <a:rPr sz="2400" spc="-229" dirty="0"/>
              <a:t> </a:t>
            </a:r>
            <a:r>
              <a:rPr sz="2400" spc="53" dirty="0"/>
              <a:t>order</a:t>
            </a:r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2203911" y="2384713"/>
            <a:ext cx="554874" cy="26185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1" name="object 11"/>
          <p:cNvSpPr/>
          <p:nvPr/>
        </p:nvSpPr>
        <p:spPr>
          <a:xfrm>
            <a:off x="2482034" y="2404887"/>
            <a:ext cx="0" cy="2276475"/>
          </a:xfrm>
          <a:custGeom>
            <a:avLst/>
            <a:gdLst/>
            <a:ahLst/>
            <a:cxnLst/>
            <a:rect l="l" t="t" r="r" b="b"/>
            <a:pathLst>
              <a:path h="3035300">
                <a:moveTo>
                  <a:pt x="0" y="0"/>
                </a:moveTo>
                <a:lnTo>
                  <a:pt x="0" y="303529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2" name="object 12"/>
          <p:cNvSpPr/>
          <p:nvPr/>
        </p:nvSpPr>
        <p:spPr>
          <a:xfrm>
            <a:off x="2410596" y="4567062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190500" y="0"/>
                </a:moveTo>
                <a:lnTo>
                  <a:pt x="0" y="0"/>
                </a:lnTo>
                <a:lnTo>
                  <a:pt x="95250" y="190499"/>
                </a:lnTo>
                <a:lnTo>
                  <a:pt x="190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3" name="object 13"/>
          <p:cNvSpPr txBox="1"/>
          <p:nvPr/>
        </p:nvSpPr>
        <p:spPr>
          <a:xfrm>
            <a:off x="2187391" y="1852924"/>
            <a:ext cx="570071" cy="365485"/>
          </a:xfrm>
          <a:prstGeom prst="rect">
            <a:avLst/>
          </a:prstGeom>
          <a:solidFill>
            <a:srgbClr val="CD665F"/>
          </a:solidFill>
        </p:spPr>
        <p:txBody>
          <a:bodyPr vert="horz" wrap="square" lIns="0" tIns="41910" rIns="0" bIns="0" rtlCol="0">
            <a:spAutoFit/>
          </a:bodyPr>
          <a:lstStyle/>
          <a:p>
            <a:pPr marL="142399">
              <a:spcBef>
                <a:spcPts val="330"/>
              </a:spcBef>
            </a:pPr>
            <a:r>
              <a:rPr sz="2100" spc="-11" dirty="0"/>
              <a:t>C</a:t>
            </a:r>
            <a:r>
              <a:rPr sz="2081" spc="-17" baseline="-21021" dirty="0"/>
              <a:t>R</a:t>
            </a:r>
            <a:endParaRPr sz="2081" baseline="-21021" dirty="0"/>
          </a:p>
        </p:txBody>
      </p:sp>
      <p:sp>
        <p:nvSpPr>
          <p:cNvPr id="14" name="object 14"/>
          <p:cNvSpPr/>
          <p:nvPr/>
        </p:nvSpPr>
        <p:spPr>
          <a:xfrm>
            <a:off x="3145328" y="2384713"/>
            <a:ext cx="554874" cy="26185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5" name="object 15"/>
          <p:cNvSpPr/>
          <p:nvPr/>
        </p:nvSpPr>
        <p:spPr>
          <a:xfrm>
            <a:off x="3423470" y="2404887"/>
            <a:ext cx="0" cy="2276475"/>
          </a:xfrm>
          <a:custGeom>
            <a:avLst/>
            <a:gdLst/>
            <a:ahLst/>
            <a:cxnLst/>
            <a:rect l="l" t="t" r="r" b="b"/>
            <a:pathLst>
              <a:path h="3035300">
                <a:moveTo>
                  <a:pt x="0" y="0"/>
                </a:moveTo>
                <a:lnTo>
                  <a:pt x="0" y="303529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6" name="object 16"/>
          <p:cNvSpPr/>
          <p:nvPr/>
        </p:nvSpPr>
        <p:spPr>
          <a:xfrm>
            <a:off x="3352033" y="4567062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190500" y="0"/>
                </a:moveTo>
                <a:lnTo>
                  <a:pt x="0" y="0"/>
                </a:lnTo>
                <a:lnTo>
                  <a:pt x="95250" y="190499"/>
                </a:lnTo>
                <a:lnTo>
                  <a:pt x="190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7" name="object 17"/>
          <p:cNvSpPr/>
          <p:nvPr/>
        </p:nvSpPr>
        <p:spPr>
          <a:xfrm>
            <a:off x="4080509" y="2384713"/>
            <a:ext cx="554874" cy="261850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8" name="object 18"/>
          <p:cNvSpPr/>
          <p:nvPr/>
        </p:nvSpPr>
        <p:spPr>
          <a:xfrm>
            <a:off x="4356922" y="2404887"/>
            <a:ext cx="0" cy="2276475"/>
          </a:xfrm>
          <a:custGeom>
            <a:avLst/>
            <a:gdLst/>
            <a:ahLst/>
            <a:cxnLst/>
            <a:rect l="l" t="t" r="r" b="b"/>
            <a:pathLst>
              <a:path h="3035300">
                <a:moveTo>
                  <a:pt x="0" y="0"/>
                </a:moveTo>
                <a:lnTo>
                  <a:pt x="0" y="303529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9" name="object 19"/>
          <p:cNvSpPr/>
          <p:nvPr/>
        </p:nvSpPr>
        <p:spPr>
          <a:xfrm>
            <a:off x="4285484" y="4567062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190500" y="0"/>
                </a:moveTo>
                <a:lnTo>
                  <a:pt x="0" y="0"/>
                </a:lnTo>
                <a:lnTo>
                  <a:pt x="95250" y="190499"/>
                </a:lnTo>
                <a:lnTo>
                  <a:pt x="190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0" name="object 20"/>
          <p:cNvSpPr txBox="1"/>
          <p:nvPr/>
        </p:nvSpPr>
        <p:spPr>
          <a:xfrm>
            <a:off x="3159868" y="1952200"/>
            <a:ext cx="1541145" cy="3327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867728" algn="l"/>
              </a:tabLst>
            </a:pPr>
            <a:r>
              <a:rPr sz="3150" spc="-62" baseline="13888" dirty="0"/>
              <a:t>S</a:t>
            </a:r>
            <a:r>
              <a:rPr sz="1388" spc="15" dirty="0"/>
              <a:t>ACL	</a:t>
            </a:r>
            <a:r>
              <a:rPr sz="3150" spc="-62" baseline="13888" dirty="0"/>
              <a:t>S</a:t>
            </a:r>
            <a:r>
              <a:rPr sz="1388" spc="45" dirty="0"/>
              <a:t>Photo</a:t>
            </a:r>
            <a:endParaRPr sz="1388"/>
          </a:p>
        </p:txBody>
      </p:sp>
      <p:sp>
        <p:nvSpPr>
          <p:cNvPr id="21" name="object 21"/>
          <p:cNvSpPr/>
          <p:nvPr/>
        </p:nvSpPr>
        <p:spPr>
          <a:xfrm>
            <a:off x="4928408" y="2384713"/>
            <a:ext cx="551757" cy="26185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2" name="object 22"/>
          <p:cNvSpPr/>
          <p:nvPr/>
        </p:nvSpPr>
        <p:spPr>
          <a:xfrm>
            <a:off x="5204645" y="2404887"/>
            <a:ext cx="0" cy="2276475"/>
          </a:xfrm>
          <a:custGeom>
            <a:avLst/>
            <a:gdLst/>
            <a:ahLst/>
            <a:cxnLst/>
            <a:rect l="l" t="t" r="r" b="b"/>
            <a:pathLst>
              <a:path h="3035300">
                <a:moveTo>
                  <a:pt x="0" y="0"/>
                </a:moveTo>
                <a:lnTo>
                  <a:pt x="0" y="303529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3" name="object 23"/>
          <p:cNvSpPr/>
          <p:nvPr/>
        </p:nvSpPr>
        <p:spPr>
          <a:xfrm>
            <a:off x="5133207" y="4567062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190500" y="0"/>
                </a:moveTo>
                <a:lnTo>
                  <a:pt x="0" y="0"/>
                </a:lnTo>
                <a:lnTo>
                  <a:pt x="95250" y="190499"/>
                </a:lnTo>
                <a:lnTo>
                  <a:pt x="190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4" name="object 24"/>
          <p:cNvSpPr txBox="1"/>
          <p:nvPr/>
        </p:nvSpPr>
        <p:spPr>
          <a:xfrm>
            <a:off x="4914564" y="1852924"/>
            <a:ext cx="570071" cy="365485"/>
          </a:xfrm>
          <a:prstGeom prst="rect">
            <a:avLst/>
          </a:prstGeom>
          <a:solidFill>
            <a:srgbClr val="CD665F"/>
          </a:solidFill>
        </p:spPr>
        <p:txBody>
          <a:bodyPr vert="horz" wrap="square" lIns="0" tIns="41910" rIns="0" bIns="0" rtlCol="0">
            <a:spAutoFit/>
          </a:bodyPr>
          <a:lstStyle/>
          <a:p>
            <a:pPr marL="116681">
              <a:spcBef>
                <a:spcPts val="330"/>
              </a:spcBef>
            </a:pPr>
            <a:r>
              <a:rPr sz="2100" spc="4" dirty="0"/>
              <a:t>C</a:t>
            </a:r>
            <a:r>
              <a:rPr sz="2081" spc="5" baseline="-21021" dirty="0"/>
              <a:t>W</a:t>
            </a:r>
            <a:endParaRPr sz="2081" baseline="-2102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233775" y="976706"/>
            <a:ext cx="6390450" cy="4295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zh-CN" dirty="0"/>
              <a:t>Outline</a:t>
            </a: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233775" y="1507294"/>
            <a:ext cx="6390450" cy="25623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Char char="-"/>
            </a:pPr>
            <a:r>
              <a:rPr lang="zh-CN" dirty="0"/>
              <a:t>Motivation &amp; background</a:t>
            </a:r>
            <a:endParaRPr dirty="0"/>
          </a:p>
          <a:p>
            <a:pPr>
              <a:buChar char="-"/>
            </a:pPr>
            <a:r>
              <a:rPr lang="zh-CN" dirty="0"/>
              <a:t>The “SNOW” </a:t>
            </a:r>
            <a:r>
              <a:rPr lang="en-US" altLang="zh-CN" dirty="0"/>
              <a:t>property and theorem</a:t>
            </a:r>
            <a:endParaRPr dirty="0"/>
          </a:p>
          <a:p>
            <a:pPr>
              <a:buChar char="-"/>
            </a:pPr>
            <a:r>
              <a:rPr lang="en-US" altLang="zh-CN" dirty="0"/>
              <a:t>New algorithm </a:t>
            </a:r>
            <a:r>
              <a:rPr lang="zh-CN" dirty="0"/>
              <a:t>design</a:t>
            </a:r>
            <a:endParaRPr dirty="0"/>
          </a:p>
          <a:p>
            <a:pPr>
              <a:buChar char="-"/>
            </a:pPr>
            <a:r>
              <a:rPr lang="zh-CN" dirty="0"/>
              <a:t>Evaluation</a:t>
            </a:r>
            <a:endParaRPr dirty="0"/>
          </a:p>
          <a:p>
            <a:pPr>
              <a:buChar char="-"/>
            </a:pPr>
            <a:r>
              <a:rPr lang="en-US" altLang="zh-CN" dirty="0"/>
              <a:t>Take away(summary)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3930880" y="1842308"/>
            <a:ext cx="847898" cy="511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" name="object 5"/>
          <p:cNvSpPr/>
          <p:nvPr/>
        </p:nvSpPr>
        <p:spPr>
          <a:xfrm>
            <a:off x="3965365" y="1860760"/>
            <a:ext cx="779629" cy="442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" name="object 6"/>
          <p:cNvSpPr/>
          <p:nvPr/>
        </p:nvSpPr>
        <p:spPr>
          <a:xfrm>
            <a:off x="3005050" y="1842308"/>
            <a:ext cx="847898" cy="511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7" name="object 7"/>
          <p:cNvSpPr/>
          <p:nvPr/>
        </p:nvSpPr>
        <p:spPr>
          <a:xfrm>
            <a:off x="3038476" y="1860760"/>
            <a:ext cx="779629" cy="4424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449537" y="373619"/>
            <a:ext cx="3962876" cy="530273"/>
          </a:xfrm>
          <a:prstGeom prst="rect">
            <a:avLst/>
          </a:prstGeom>
        </p:spPr>
        <p:txBody>
          <a:bodyPr spcFirstLastPara="1" vert="horz" wrap="square" lIns="0" tIns="9525" rIns="0" bIns="0" rtlCol="0" anchor="t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90" dirty="0">
                <a:solidFill>
                  <a:srgbClr val="990000"/>
                </a:solidFill>
              </a:rPr>
              <a:t>[S]</a:t>
            </a:r>
            <a:r>
              <a:rPr spc="90" dirty="0"/>
              <a:t>trict</a:t>
            </a:r>
            <a:r>
              <a:rPr spc="-56" dirty="0"/>
              <a:t> </a:t>
            </a:r>
            <a:r>
              <a:rPr spc="53" dirty="0"/>
              <a:t>Serializability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01954" y="1120140"/>
            <a:ext cx="5823585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6700" indent="-257175">
              <a:spcBef>
                <a:spcPts val="75"/>
              </a:spcBef>
              <a:buChar char="•"/>
              <a:tabLst>
                <a:tab pos="266224" algn="l"/>
                <a:tab pos="266700" algn="l"/>
              </a:tabLst>
            </a:pPr>
            <a:r>
              <a:rPr sz="2400" spc="53" dirty="0"/>
              <a:t>Strongest </a:t>
            </a:r>
            <a:r>
              <a:rPr sz="2400" spc="56" dirty="0"/>
              <a:t>model: </a:t>
            </a:r>
            <a:r>
              <a:rPr sz="2400" spc="49" dirty="0"/>
              <a:t>real-time </a:t>
            </a:r>
            <a:r>
              <a:rPr sz="2400" spc="38" dirty="0"/>
              <a:t>+ </a:t>
            </a:r>
            <a:r>
              <a:rPr sz="2400" spc="79" dirty="0"/>
              <a:t>total</a:t>
            </a:r>
            <a:r>
              <a:rPr sz="2400" spc="-229" dirty="0"/>
              <a:t> </a:t>
            </a:r>
            <a:r>
              <a:rPr sz="2400" spc="53" dirty="0"/>
              <a:t>order</a:t>
            </a:r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2203911" y="2384713"/>
            <a:ext cx="554874" cy="26185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1" name="object 11"/>
          <p:cNvSpPr/>
          <p:nvPr/>
        </p:nvSpPr>
        <p:spPr>
          <a:xfrm>
            <a:off x="2482034" y="2404887"/>
            <a:ext cx="0" cy="2276475"/>
          </a:xfrm>
          <a:custGeom>
            <a:avLst/>
            <a:gdLst/>
            <a:ahLst/>
            <a:cxnLst/>
            <a:rect l="l" t="t" r="r" b="b"/>
            <a:pathLst>
              <a:path h="3035300">
                <a:moveTo>
                  <a:pt x="0" y="0"/>
                </a:moveTo>
                <a:lnTo>
                  <a:pt x="0" y="303529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2" name="object 12"/>
          <p:cNvSpPr/>
          <p:nvPr/>
        </p:nvSpPr>
        <p:spPr>
          <a:xfrm>
            <a:off x="2410596" y="4567062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190500" y="0"/>
                </a:moveTo>
                <a:lnTo>
                  <a:pt x="0" y="0"/>
                </a:lnTo>
                <a:lnTo>
                  <a:pt x="95250" y="190499"/>
                </a:lnTo>
                <a:lnTo>
                  <a:pt x="190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3" name="object 13"/>
          <p:cNvSpPr txBox="1"/>
          <p:nvPr/>
        </p:nvSpPr>
        <p:spPr>
          <a:xfrm>
            <a:off x="2187391" y="1852924"/>
            <a:ext cx="570071" cy="365485"/>
          </a:xfrm>
          <a:prstGeom prst="rect">
            <a:avLst/>
          </a:prstGeom>
          <a:solidFill>
            <a:srgbClr val="CD665F"/>
          </a:solidFill>
        </p:spPr>
        <p:txBody>
          <a:bodyPr vert="horz" wrap="square" lIns="0" tIns="41910" rIns="0" bIns="0" rtlCol="0">
            <a:spAutoFit/>
          </a:bodyPr>
          <a:lstStyle/>
          <a:p>
            <a:pPr marL="142399">
              <a:spcBef>
                <a:spcPts val="330"/>
              </a:spcBef>
            </a:pPr>
            <a:r>
              <a:rPr sz="2100" spc="-11" dirty="0"/>
              <a:t>C</a:t>
            </a:r>
            <a:r>
              <a:rPr sz="2081" spc="-17" baseline="-21021" dirty="0"/>
              <a:t>R</a:t>
            </a:r>
            <a:endParaRPr sz="2081" baseline="-21021"/>
          </a:p>
        </p:txBody>
      </p:sp>
      <p:sp>
        <p:nvSpPr>
          <p:cNvPr id="14" name="object 14"/>
          <p:cNvSpPr/>
          <p:nvPr/>
        </p:nvSpPr>
        <p:spPr>
          <a:xfrm>
            <a:off x="3145328" y="2384713"/>
            <a:ext cx="554874" cy="26185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5" name="object 15"/>
          <p:cNvSpPr/>
          <p:nvPr/>
        </p:nvSpPr>
        <p:spPr>
          <a:xfrm>
            <a:off x="3423470" y="2404887"/>
            <a:ext cx="0" cy="2276475"/>
          </a:xfrm>
          <a:custGeom>
            <a:avLst/>
            <a:gdLst/>
            <a:ahLst/>
            <a:cxnLst/>
            <a:rect l="l" t="t" r="r" b="b"/>
            <a:pathLst>
              <a:path h="3035300">
                <a:moveTo>
                  <a:pt x="0" y="0"/>
                </a:moveTo>
                <a:lnTo>
                  <a:pt x="0" y="303529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6" name="object 16"/>
          <p:cNvSpPr/>
          <p:nvPr/>
        </p:nvSpPr>
        <p:spPr>
          <a:xfrm>
            <a:off x="3352033" y="4567062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190500" y="0"/>
                </a:moveTo>
                <a:lnTo>
                  <a:pt x="0" y="0"/>
                </a:lnTo>
                <a:lnTo>
                  <a:pt x="95250" y="190499"/>
                </a:lnTo>
                <a:lnTo>
                  <a:pt x="190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7" name="object 17"/>
          <p:cNvSpPr/>
          <p:nvPr/>
        </p:nvSpPr>
        <p:spPr>
          <a:xfrm>
            <a:off x="4080509" y="2384713"/>
            <a:ext cx="554874" cy="261850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8" name="object 18"/>
          <p:cNvSpPr/>
          <p:nvPr/>
        </p:nvSpPr>
        <p:spPr>
          <a:xfrm>
            <a:off x="4356922" y="2404887"/>
            <a:ext cx="0" cy="2276475"/>
          </a:xfrm>
          <a:custGeom>
            <a:avLst/>
            <a:gdLst/>
            <a:ahLst/>
            <a:cxnLst/>
            <a:rect l="l" t="t" r="r" b="b"/>
            <a:pathLst>
              <a:path h="3035300">
                <a:moveTo>
                  <a:pt x="0" y="0"/>
                </a:moveTo>
                <a:lnTo>
                  <a:pt x="0" y="303529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9" name="object 19"/>
          <p:cNvSpPr/>
          <p:nvPr/>
        </p:nvSpPr>
        <p:spPr>
          <a:xfrm>
            <a:off x="4285484" y="4567062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190500" y="0"/>
                </a:moveTo>
                <a:lnTo>
                  <a:pt x="0" y="0"/>
                </a:lnTo>
                <a:lnTo>
                  <a:pt x="95250" y="190499"/>
                </a:lnTo>
                <a:lnTo>
                  <a:pt x="190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0" name="object 20"/>
          <p:cNvSpPr txBox="1"/>
          <p:nvPr/>
        </p:nvSpPr>
        <p:spPr>
          <a:xfrm>
            <a:off x="3159868" y="1952200"/>
            <a:ext cx="1541145" cy="3327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867728" algn="l"/>
              </a:tabLst>
            </a:pPr>
            <a:r>
              <a:rPr sz="3150" spc="-62" baseline="13888" dirty="0"/>
              <a:t>S</a:t>
            </a:r>
            <a:r>
              <a:rPr sz="1388" spc="15" dirty="0"/>
              <a:t>ACL	</a:t>
            </a:r>
            <a:r>
              <a:rPr sz="3150" spc="-62" baseline="13888" dirty="0"/>
              <a:t>S</a:t>
            </a:r>
            <a:r>
              <a:rPr sz="1388" spc="45" dirty="0"/>
              <a:t>Photo</a:t>
            </a:r>
            <a:endParaRPr sz="1388"/>
          </a:p>
        </p:txBody>
      </p:sp>
      <p:sp>
        <p:nvSpPr>
          <p:cNvPr id="21" name="object 21"/>
          <p:cNvSpPr/>
          <p:nvPr/>
        </p:nvSpPr>
        <p:spPr>
          <a:xfrm>
            <a:off x="4928408" y="2384713"/>
            <a:ext cx="551757" cy="26185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2" name="object 22"/>
          <p:cNvSpPr/>
          <p:nvPr/>
        </p:nvSpPr>
        <p:spPr>
          <a:xfrm>
            <a:off x="5204645" y="2404887"/>
            <a:ext cx="0" cy="2276475"/>
          </a:xfrm>
          <a:custGeom>
            <a:avLst/>
            <a:gdLst/>
            <a:ahLst/>
            <a:cxnLst/>
            <a:rect l="l" t="t" r="r" b="b"/>
            <a:pathLst>
              <a:path h="3035300">
                <a:moveTo>
                  <a:pt x="0" y="0"/>
                </a:moveTo>
                <a:lnTo>
                  <a:pt x="0" y="303529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3" name="object 23"/>
          <p:cNvSpPr/>
          <p:nvPr/>
        </p:nvSpPr>
        <p:spPr>
          <a:xfrm>
            <a:off x="5133207" y="4567062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190500" y="0"/>
                </a:moveTo>
                <a:lnTo>
                  <a:pt x="0" y="0"/>
                </a:lnTo>
                <a:lnTo>
                  <a:pt x="95250" y="190499"/>
                </a:lnTo>
                <a:lnTo>
                  <a:pt x="190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4" name="object 24"/>
          <p:cNvSpPr txBox="1"/>
          <p:nvPr/>
        </p:nvSpPr>
        <p:spPr>
          <a:xfrm>
            <a:off x="4914564" y="1852924"/>
            <a:ext cx="570071" cy="365485"/>
          </a:xfrm>
          <a:prstGeom prst="rect">
            <a:avLst/>
          </a:prstGeom>
          <a:solidFill>
            <a:srgbClr val="CD665F"/>
          </a:solidFill>
        </p:spPr>
        <p:txBody>
          <a:bodyPr vert="horz" wrap="square" lIns="0" tIns="41910" rIns="0" bIns="0" rtlCol="0">
            <a:spAutoFit/>
          </a:bodyPr>
          <a:lstStyle/>
          <a:p>
            <a:pPr marL="116681">
              <a:spcBef>
                <a:spcPts val="330"/>
              </a:spcBef>
            </a:pPr>
            <a:r>
              <a:rPr sz="2100" spc="4" dirty="0"/>
              <a:t>C</a:t>
            </a:r>
            <a:r>
              <a:rPr sz="2081" spc="5" baseline="-21021" dirty="0"/>
              <a:t>W</a:t>
            </a:r>
            <a:endParaRPr sz="2081" baseline="-21021"/>
          </a:p>
        </p:txBody>
      </p:sp>
      <p:sp>
        <p:nvSpPr>
          <p:cNvPr id="25" name="object 25"/>
          <p:cNvSpPr/>
          <p:nvPr/>
        </p:nvSpPr>
        <p:spPr>
          <a:xfrm>
            <a:off x="3145328" y="2356658"/>
            <a:ext cx="2097924" cy="55487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6" name="object 26"/>
          <p:cNvSpPr/>
          <p:nvPr/>
        </p:nvSpPr>
        <p:spPr>
          <a:xfrm>
            <a:off x="3451992" y="2509666"/>
            <a:ext cx="1757839" cy="108109"/>
          </a:xfrm>
          <a:custGeom>
            <a:avLst/>
            <a:gdLst/>
            <a:ahLst/>
            <a:cxnLst/>
            <a:rect l="l" t="t" r="r" b="b"/>
            <a:pathLst>
              <a:path w="2343784" h="144145">
                <a:moveTo>
                  <a:pt x="2343219" y="0"/>
                </a:moveTo>
                <a:lnTo>
                  <a:pt x="0" y="143942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7" name="object 27"/>
          <p:cNvSpPr/>
          <p:nvPr/>
        </p:nvSpPr>
        <p:spPr>
          <a:xfrm>
            <a:off x="3423471" y="2539311"/>
            <a:ext cx="147161" cy="142875"/>
          </a:xfrm>
          <a:custGeom>
            <a:avLst/>
            <a:gdLst/>
            <a:ahLst/>
            <a:cxnLst/>
            <a:rect l="l" t="t" r="r" b="b"/>
            <a:pathLst>
              <a:path w="196214" h="190500">
                <a:moveTo>
                  <a:pt x="184301" y="0"/>
                </a:moveTo>
                <a:lnTo>
                  <a:pt x="0" y="106751"/>
                </a:lnTo>
                <a:lnTo>
                  <a:pt x="195981" y="190141"/>
                </a:lnTo>
                <a:lnTo>
                  <a:pt x="1843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8" name="object 28"/>
          <p:cNvSpPr/>
          <p:nvPr/>
        </p:nvSpPr>
        <p:spPr>
          <a:xfrm>
            <a:off x="4080509" y="2478231"/>
            <a:ext cx="1172094" cy="94765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9" name="object 29"/>
          <p:cNvSpPr/>
          <p:nvPr/>
        </p:nvSpPr>
        <p:spPr>
          <a:xfrm>
            <a:off x="4379961" y="2509666"/>
            <a:ext cx="829628" cy="608648"/>
          </a:xfrm>
          <a:custGeom>
            <a:avLst/>
            <a:gdLst/>
            <a:ahLst/>
            <a:cxnLst/>
            <a:rect l="l" t="t" r="r" b="b"/>
            <a:pathLst>
              <a:path w="1106170" h="811529">
                <a:moveTo>
                  <a:pt x="1105926" y="0"/>
                </a:moveTo>
                <a:lnTo>
                  <a:pt x="0" y="811151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0" name="object 30"/>
          <p:cNvSpPr/>
          <p:nvPr/>
        </p:nvSpPr>
        <p:spPr>
          <a:xfrm>
            <a:off x="4356920" y="2992825"/>
            <a:ext cx="157639" cy="142399"/>
          </a:xfrm>
          <a:custGeom>
            <a:avLst/>
            <a:gdLst/>
            <a:ahLst/>
            <a:cxnLst/>
            <a:rect l="l" t="t" r="r" b="b"/>
            <a:pathLst>
              <a:path w="210185" h="189864">
                <a:moveTo>
                  <a:pt x="97276" y="0"/>
                </a:moveTo>
                <a:lnTo>
                  <a:pt x="0" y="189472"/>
                </a:lnTo>
                <a:lnTo>
                  <a:pt x="209944" y="153610"/>
                </a:lnTo>
                <a:lnTo>
                  <a:pt x="972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1" name="object 31"/>
          <p:cNvSpPr/>
          <p:nvPr/>
        </p:nvSpPr>
        <p:spPr>
          <a:xfrm>
            <a:off x="3385358" y="2609157"/>
            <a:ext cx="2094807" cy="6639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2" name="object 32"/>
          <p:cNvSpPr/>
          <p:nvPr/>
        </p:nvSpPr>
        <p:spPr>
          <a:xfrm>
            <a:off x="3423470" y="2641372"/>
            <a:ext cx="1753553" cy="334804"/>
          </a:xfrm>
          <a:custGeom>
            <a:avLst/>
            <a:gdLst/>
            <a:ahLst/>
            <a:cxnLst/>
            <a:rect l="l" t="t" r="r" b="b"/>
            <a:pathLst>
              <a:path w="2338070" h="446404">
                <a:moveTo>
                  <a:pt x="0" y="0"/>
                </a:moveTo>
                <a:lnTo>
                  <a:pt x="2337475" y="44608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3" name="object 33"/>
          <p:cNvSpPr/>
          <p:nvPr/>
        </p:nvSpPr>
        <p:spPr>
          <a:xfrm>
            <a:off x="5050911" y="2884341"/>
            <a:ext cx="153828" cy="140494"/>
          </a:xfrm>
          <a:custGeom>
            <a:avLst/>
            <a:gdLst/>
            <a:ahLst/>
            <a:cxnLst/>
            <a:rect l="l" t="t" r="r" b="b"/>
            <a:pathLst>
              <a:path w="205104" h="187325">
                <a:moveTo>
                  <a:pt x="35711" y="0"/>
                </a:moveTo>
                <a:lnTo>
                  <a:pt x="0" y="187121"/>
                </a:lnTo>
                <a:lnTo>
                  <a:pt x="204979" y="129272"/>
                </a:lnTo>
                <a:lnTo>
                  <a:pt x="357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4" name="object 34"/>
          <p:cNvSpPr/>
          <p:nvPr/>
        </p:nvSpPr>
        <p:spPr>
          <a:xfrm>
            <a:off x="4317422" y="3101686"/>
            <a:ext cx="1168977" cy="62968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5" name="object 35"/>
          <p:cNvSpPr/>
          <p:nvPr/>
        </p:nvSpPr>
        <p:spPr>
          <a:xfrm>
            <a:off x="4356919" y="3134929"/>
            <a:ext cx="825818" cy="294323"/>
          </a:xfrm>
          <a:custGeom>
            <a:avLst/>
            <a:gdLst/>
            <a:ahLst/>
            <a:cxnLst/>
            <a:rect l="l" t="t" r="r" b="b"/>
            <a:pathLst>
              <a:path w="1101090" h="392429">
                <a:moveTo>
                  <a:pt x="0" y="0"/>
                </a:moveTo>
                <a:lnTo>
                  <a:pt x="1100757" y="39202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6" name="object 36"/>
          <p:cNvSpPr/>
          <p:nvPr/>
        </p:nvSpPr>
        <p:spPr>
          <a:xfrm>
            <a:off x="5050846" y="3323307"/>
            <a:ext cx="158591" cy="134779"/>
          </a:xfrm>
          <a:custGeom>
            <a:avLst/>
            <a:gdLst/>
            <a:ahLst/>
            <a:cxnLst/>
            <a:rect l="l" t="t" r="r" b="b"/>
            <a:pathLst>
              <a:path w="211454" h="179704">
                <a:moveTo>
                  <a:pt x="63914" y="0"/>
                </a:moveTo>
                <a:lnTo>
                  <a:pt x="0" y="179458"/>
                </a:lnTo>
                <a:lnTo>
                  <a:pt x="211415" y="153643"/>
                </a:lnTo>
                <a:lnTo>
                  <a:pt x="639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7" name="object 37"/>
          <p:cNvSpPr/>
          <p:nvPr/>
        </p:nvSpPr>
        <p:spPr>
          <a:xfrm>
            <a:off x="5177790" y="2609157"/>
            <a:ext cx="289906" cy="58916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8" name="object 38"/>
          <p:cNvSpPr/>
          <p:nvPr/>
        </p:nvSpPr>
        <p:spPr>
          <a:xfrm>
            <a:off x="5226562" y="2641372"/>
            <a:ext cx="206216" cy="493871"/>
          </a:xfrm>
          <a:custGeom>
            <a:avLst/>
            <a:gdLst/>
            <a:ahLst/>
            <a:cxnLst/>
            <a:rect l="l" t="t" r="r" b="b"/>
            <a:pathLst>
              <a:path w="274954" h="658495">
                <a:moveTo>
                  <a:pt x="274829" y="0"/>
                </a:moveTo>
                <a:lnTo>
                  <a:pt x="221341" y="9598"/>
                </a:lnTo>
                <a:lnTo>
                  <a:pt x="177662" y="35775"/>
                </a:lnTo>
                <a:lnTo>
                  <a:pt x="148213" y="74600"/>
                </a:lnTo>
                <a:lnTo>
                  <a:pt x="137414" y="122145"/>
                </a:lnTo>
                <a:lnTo>
                  <a:pt x="137414" y="200345"/>
                </a:lnTo>
                <a:lnTo>
                  <a:pt x="126616" y="247890"/>
                </a:lnTo>
                <a:lnTo>
                  <a:pt x="97167" y="286715"/>
                </a:lnTo>
                <a:lnTo>
                  <a:pt x="53488" y="312892"/>
                </a:lnTo>
                <a:lnTo>
                  <a:pt x="0" y="322490"/>
                </a:lnTo>
                <a:lnTo>
                  <a:pt x="53488" y="332089"/>
                </a:lnTo>
                <a:lnTo>
                  <a:pt x="97167" y="358266"/>
                </a:lnTo>
                <a:lnTo>
                  <a:pt x="126616" y="397091"/>
                </a:lnTo>
                <a:lnTo>
                  <a:pt x="137414" y="444635"/>
                </a:lnTo>
                <a:lnTo>
                  <a:pt x="137414" y="535932"/>
                </a:lnTo>
                <a:lnTo>
                  <a:pt x="148213" y="583477"/>
                </a:lnTo>
                <a:lnTo>
                  <a:pt x="177662" y="622302"/>
                </a:lnTo>
                <a:lnTo>
                  <a:pt x="221341" y="648479"/>
                </a:lnTo>
                <a:lnTo>
                  <a:pt x="274829" y="658077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9" name="object 39"/>
          <p:cNvSpPr txBox="1"/>
          <p:nvPr/>
        </p:nvSpPr>
        <p:spPr>
          <a:xfrm>
            <a:off x="5388678" y="2636847"/>
            <a:ext cx="1420178" cy="4712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sz="1500" spc="8" dirty="0"/>
              <a:t>ACL </a:t>
            </a:r>
            <a:r>
              <a:rPr sz="1500" spc="11" dirty="0"/>
              <a:t>:= </a:t>
            </a:r>
            <a:r>
              <a:rPr sz="1500" spc="23" dirty="0"/>
              <a:t>Private  </a:t>
            </a:r>
            <a:r>
              <a:rPr sz="1500" spc="41" dirty="0"/>
              <a:t>Upload Photo</a:t>
            </a:r>
            <a:r>
              <a:rPr sz="1500" spc="-101" dirty="0"/>
              <a:t> </a:t>
            </a:r>
            <a:r>
              <a:rPr sz="1500" spc="53" dirty="0"/>
              <a:t>B</a:t>
            </a:r>
            <a:endParaRPr sz="1500"/>
          </a:p>
        </p:txBody>
      </p:sp>
      <p:sp>
        <p:nvSpPr>
          <p:cNvPr id="40" name="object 40"/>
          <p:cNvSpPr txBox="1"/>
          <p:nvPr/>
        </p:nvSpPr>
        <p:spPr>
          <a:xfrm>
            <a:off x="5524526" y="2327954"/>
            <a:ext cx="749618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dirty="0"/>
              <a:t>W</a:t>
            </a:r>
            <a:r>
              <a:rPr sz="1500" spc="-64" dirty="0"/>
              <a:t> </a:t>
            </a:r>
            <a:r>
              <a:rPr sz="1500" spc="41" dirty="0"/>
              <a:t>starts</a:t>
            </a:r>
            <a:endParaRPr sz="1500"/>
          </a:p>
        </p:txBody>
      </p:sp>
      <p:sp>
        <p:nvSpPr>
          <p:cNvPr id="41" name="object 41"/>
          <p:cNvSpPr/>
          <p:nvPr/>
        </p:nvSpPr>
        <p:spPr>
          <a:xfrm>
            <a:off x="4856711" y="2443942"/>
            <a:ext cx="629689" cy="9975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2" name="object 42"/>
          <p:cNvSpPr/>
          <p:nvPr/>
        </p:nvSpPr>
        <p:spPr>
          <a:xfrm>
            <a:off x="4889759" y="2478731"/>
            <a:ext cx="561975" cy="0"/>
          </a:xfrm>
          <a:custGeom>
            <a:avLst/>
            <a:gdLst/>
            <a:ahLst/>
            <a:cxnLst/>
            <a:rect l="l" t="t" r="r" b="b"/>
            <a:pathLst>
              <a:path w="749300">
                <a:moveTo>
                  <a:pt x="749299" y="0"/>
                </a:moveTo>
                <a:lnTo>
                  <a:pt x="0" y="1"/>
                </a:lnTo>
              </a:path>
            </a:pathLst>
          </a:custGeom>
          <a:ln w="38099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3" name="object 43"/>
          <p:cNvSpPr txBox="1"/>
          <p:nvPr/>
        </p:nvSpPr>
        <p:spPr>
          <a:xfrm>
            <a:off x="5510790" y="3341823"/>
            <a:ext cx="926306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dirty="0"/>
              <a:t>W</a:t>
            </a:r>
            <a:r>
              <a:rPr sz="1500" spc="-53" dirty="0"/>
              <a:t> </a:t>
            </a:r>
            <a:r>
              <a:rPr sz="1500" spc="26" dirty="0"/>
              <a:t>finishes</a:t>
            </a:r>
            <a:endParaRPr sz="1500"/>
          </a:p>
        </p:txBody>
      </p:sp>
      <p:sp>
        <p:nvSpPr>
          <p:cNvPr id="44" name="object 44"/>
          <p:cNvSpPr/>
          <p:nvPr/>
        </p:nvSpPr>
        <p:spPr>
          <a:xfrm>
            <a:off x="4856711" y="3432118"/>
            <a:ext cx="629689" cy="9975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5" name="object 45"/>
          <p:cNvSpPr/>
          <p:nvPr/>
        </p:nvSpPr>
        <p:spPr>
          <a:xfrm>
            <a:off x="4889759" y="3467100"/>
            <a:ext cx="561975" cy="0"/>
          </a:xfrm>
          <a:custGeom>
            <a:avLst/>
            <a:gdLst/>
            <a:ahLst/>
            <a:cxnLst/>
            <a:rect l="l" t="t" r="r" b="b"/>
            <a:pathLst>
              <a:path w="749300">
                <a:moveTo>
                  <a:pt x="749299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6" name="object 46"/>
          <p:cNvSpPr txBox="1"/>
          <p:nvPr/>
        </p:nvSpPr>
        <p:spPr>
          <a:xfrm>
            <a:off x="2729403" y="2489537"/>
            <a:ext cx="633413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23" dirty="0"/>
              <a:t>Private</a:t>
            </a:r>
            <a:endParaRPr sz="1500"/>
          </a:p>
        </p:txBody>
      </p:sp>
      <p:sp>
        <p:nvSpPr>
          <p:cNvPr id="47" name="object 47"/>
          <p:cNvSpPr txBox="1"/>
          <p:nvPr/>
        </p:nvSpPr>
        <p:spPr>
          <a:xfrm>
            <a:off x="3560528" y="3010466"/>
            <a:ext cx="731996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41" dirty="0"/>
              <a:t>Photo</a:t>
            </a:r>
            <a:r>
              <a:rPr sz="1500" spc="-53" dirty="0"/>
              <a:t> </a:t>
            </a:r>
            <a:r>
              <a:rPr sz="1500" spc="53" dirty="0"/>
              <a:t>B</a:t>
            </a:r>
            <a:endParaRPr sz="1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3930880" y="1842308"/>
            <a:ext cx="847898" cy="511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" name="object 5"/>
          <p:cNvSpPr/>
          <p:nvPr/>
        </p:nvSpPr>
        <p:spPr>
          <a:xfrm>
            <a:off x="3965365" y="1860760"/>
            <a:ext cx="779629" cy="442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" name="object 6"/>
          <p:cNvSpPr/>
          <p:nvPr/>
        </p:nvSpPr>
        <p:spPr>
          <a:xfrm>
            <a:off x="3005050" y="1842308"/>
            <a:ext cx="847898" cy="511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7" name="object 7"/>
          <p:cNvSpPr/>
          <p:nvPr/>
        </p:nvSpPr>
        <p:spPr>
          <a:xfrm>
            <a:off x="3038476" y="1860760"/>
            <a:ext cx="779629" cy="4424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449537" y="373619"/>
            <a:ext cx="3962876" cy="530273"/>
          </a:xfrm>
          <a:prstGeom prst="rect">
            <a:avLst/>
          </a:prstGeom>
        </p:spPr>
        <p:txBody>
          <a:bodyPr spcFirstLastPara="1" vert="horz" wrap="square" lIns="0" tIns="9525" rIns="0" bIns="0" rtlCol="0" anchor="t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90" dirty="0">
                <a:solidFill>
                  <a:srgbClr val="990000"/>
                </a:solidFill>
              </a:rPr>
              <a:t>[S]</a:t>
            </a:r>
            <a:r>
              <a:rPr spc="90" dirty="0"/>
              <a:t>trict</a:t>
            </a:r>
            <a:r>
              <a:rPr spc="-56" dirty="0"/>
              <a:t> </a:t>
            </a:r>
            <a:r>
              <a:rPr spc="53" dirty="0"/>
              <a:t>Serializability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01954" y="1120140"/>
            <a:ext cx="5823585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6700" indent="-257175">
              <a:spcBef>
                <a:spcPts val="75"/>
              </a:spcBef>
              <a:buChar char="•"/>
              <a:tabLst>
                <a:tab pos="266224" algn="l"/>
                <a:tab pos="266700" algn="l"/>
              </a:tabLst>
            </a:pPr>
            <a:r>
              <a:rPr sz="2400" spc="53" dirty="0"/>
              <a:t>Strongest </a:t>
            </a:r>
            <a:r>
              <a:rPr sz="2400" spc="56" dirty="0"/>
              <a:t>model: </a:t>
            </a:r>
            <a:r>
              <a:rPr sz="2400" spc="49" dirty="0"/>
              <a:t>real-time </a:t>
            </a:r>
            <a:r>
              <a:rPr sz="2400" spc="38" dirty="0"/>
              <a:t>+ </a:t>
            </a:r>
            <a:r>
              <a:rPr sz="2400" spc="79" dirty="0"/>
              <a:t>total</a:t>
            </a:r>
            <a:r>
              <a:rPr sz="2400" spc="-229" dirty="0"/>
              <a:t> </a:t>
            </a:r>
            <a:r>
              <a:rPr sz="2400" spc="53" dirty="0"/>
              <a:t>order</a:t>
            </a:r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2203911" y="2384713"/>
            <a:ext cx="554874" cy="26185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1" name="object 11"/>
          <p:cNvSpPr/>
          <p:nvPr/>
        </p:nvSpPr>
        <p:spPr>
          <a:xfrm>
            <a:off x="2482034" y="2404887"/>
            <a:ext cx="0" cy="2276475"/>
          </a:xfrm>
          <a:custGeom>
            <a:avLst/>
            <a:gdLst/>
            <a:ahLst/>
            <a:cxnLst/>
            <a:rect l="l" t="t" r="r" b="b"/>
            <a:pathLst>
              <a:path h="3035300">
                <a:moveTo>
                  <a:pt x="0" y="0"/>
                </a:moveTo>
                <a:lnTo>
                  <a:pt x="0" y="303529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2" name="object 12"/>
          <p:cNvSpPr/>
          <p:nvPr/>
        </p:nvSpPr>
        <p:spPr>
          <a:xfrm>
            <a:off x="2410596" y="4567062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190500" y="0"/>
                </a:moveTo>
                <a:lnTo>
                  <a:pt x="0" y="0"/>
                </a:lnTo>
                <a:lnTo>
                  <a:pt x="95250" y="190499"/>
                </a:lnTo>
                <a:lnTo>
                  <a:pt x="190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3" name="object 13"/>
          <p:cNvSpPr txBox="1"/>
          <p:nvPr/>
        </p:nvSpPr>
        <p:spPr>
          <a:xfrm>
            <a:off x="2187391" y="1852924"/>
            <a:ext cx="570071" cy="365485"/>
          </a:xfrm>
          <a:prstGeom prst="rect">
            <a:avLst/>
          </a:prstGeom>
          <a:solidFill>
            <a:srgbClr val="CD665F"/>
          </a:solidFill>
        </p:spPr>
        <p:txBody>
          <a:bodyPr vert="horz" wrap="square" lIns="0" tIns="41910" rIns="0" bIns="0" rtlCol="0">
            <a:spAutoFit/>
          </a:bodyPr>
          <a:lstStyle/>
          <a:p>
            <a:pPr marL="142399">
              <a:spcBef>
                <a:spcPts val="330"/>
              </a:spcBef>
            </a:pPr>
            <a:r>
              <a:rPr sz="2100" spc="-11" dirty="0"/>
              <a:t>C</a:t>
            </a:r>
            <a:r>
              <a:rPr sz="2081" spc="-17" baseline="-21021" dirty="0"/>
              <a:t>R</a:t>
            </a:r>
            <a:endParaRPr sz="2081" baseline="-21021"/>
          </a:p>
        </p:txBody>
      </p:sp>
      <p:sp>
        <p:nvSpPr>
          <p:cNvPr id="14" name="object 14"/>
          <p:cNvSpPr/>
          <p:nvPr/>
        </p:nvSpPr>
        <p:spPr>
          <a:xfrm>
            <a:off x="3145328" y="2384713"/>
            <a:ext cx="554874" cy="26185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5" name="object 15"/>
          <p:cNvSpPr/>
          <p:nvPr/>
        </p:nvSpPr>
        <p:spPr>
          <a:xfrm>
            <a:off x="3423470" y="2404887"/>
            <a:ext cx="0" cy="2276475"/>
          </a:xfrm>
          <a:custGeom>
            <a:avLst/>
            <a:gdLst/>
            <a:ahLst/>
            <a:cxnLst/>
            <a:rect l="l" t="t" r="r" b="b"/>
            <a:pathLst>
              <a:path h="3035300">
                <a:moveTo>
                  <a:pt x="0" y="0"/>
                </a:moveTo>
                <a:lnTo>
                  <a:pt x="0" y="303529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6" name="object 16"/>
          <p:cNvSpPr/>
          <p:nvPr/>
        </p:nvSpPr>
        <p:spPr>
          <a:xfrm>
            <a:off x="3352033" y="4567062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190500" y="0"/>
                </a:moveTo>
                <a:lnTo>
                  <a:pt x="0" y="0"/>
                </a:lnTo>
                <a:lnTo>
                  <a:pt x="95250" y="190499"/>
                </a:lnTo>
                <a:lnTo>
                  <a:pt x="190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7" name="object 17"/>
          <p:cNvSpPr/>
          <p:nvPr/>
        </p:nvSpPr>
        <p:spPr>
          <a:xfrm>
            <a:off x="4080509" y="2384713"/>
            <a:ext cx="554874" cy="261850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8" name="object 18"/>
          <p:cNvSpPr/>
          <p:nvPr/>
        </p:nvSpPr>
        <p:spPr>
          <a:xfrm>
            <a:off x="4356922" y="2404887"/>
            <a:ext cx="0" cy="2276475"/>
          </a:xfrm>
          <a:custGeom>
            <a:avLst/>
            <a:gdLst/>
            <a:ahLst/>
            <a:cxnLst/>
            <a:rect l="l" t="t" r="r" b="b"/>
            <a:pathLst>
              <a:path h="3035300">
                <a:moveTo>
                  <a:pt x="0" y="0"/>
                </a:moveTo>
                <a:lnTo>
                  <a:pt x="0" y="303529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9" name="object 19"/>
          <p:cNvSpPr/>
          <p:nvPr/>
        </p:nvSpPr>
        <p:spPr>
          <a:xfrm>
            <a:off x="4285484" y="4567062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190500" y="0"/>
                </a:moveTo>
                <a:lnTo>
                  <a:pt x="0" y="0"/>
                </a:lnTo>
                <a:lnTo>
                  <a:pt x="95250" y="190499"/>
                </a:lnTo>
                <a:lnTo>
                  <a:pt x="190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0" name="object 20"/>
          <p:cNvSpPr txBox="1"/>
          <p:nvPr/>
        </p:nvSpPr>
        <p:spPr>
          <a:xfrm>
            <a:off x="3159868" y="1952200"/>
            <a:ext cx="1541145" cy="3327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867728" algn="l"/>
              </a:tabLst>
            </a:pPr>
            <a:r>
              <a:rPr sz="3150" spc="-62" baseline="13888" dirty="0"/>
              <a:t>S</a:t>
            </a:r>
            <a:r>
              <a:rPr sz="1388" spc="15" dirty="0"/>
              <a:t>ACL	</a:t>
            </a:r>
            <a:r>
              <a:rPr sz="3150" spc="-62" baseline="13888" dirty="0"/>
              <a:t>S</a:t>
            </a:r>
            <a:r>
              <a:rPr sz="1388" spc="45" dirty="0"/>
              <a:t>Photo</a:t>
            </a:r>
            <a:endParaRPr sz="1388"/>
          </a:p>
        </p:txBody>
      </p:sp>
      <p:sp>
        <p:nvSpPr>
          <p:cNvPr id="21" name="object 21"/>
          <p:cNvSpPr/>
          <p:nvPr/>
        </p:nvSpPr>
        <p:spPr>
          <a:xfrm>
            <a:off x="4928408" y="2384713"/>
            <a:ext cx="551757" cy="26185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2" name="object 22"/>
          <p:cNvSpPr/>
          <p:nvPr/>
        </p:nvSpPr>
        <p:spPr>
          <a:xfrm>
            <a:off x="5204645" y="2404887"/>
            <a:ext cx="0" cy="2276475"/>
          </a:xfrm>
          <a:custGeom>
            <a:avLst/>
            <a:gdLst/>
            <a:ahLst/>
            <a:cxnLst/>
            <a:rect l="l" t="t" r="r" b="b"/>
            <a:pathLst>
              <a:path h="3035300">
                <a:moveTo>
                  <a:pt x="0" y="0"/>
                </a:moveTo>
                <a:lnTo>
                  <a:pt x="0" y="303529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3" name="object 23"/>
          <p:cNvSpPr/>
          <p:nvPr/>
        </p:nvSpPr>
        <p:spPr>
          <a:xfrm>
            <a:off x="5133207" y="4567062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190500" y="0"/>
                </a:moveTo>
                <a:lnTo>
                  <a:pt x="0" y="0"/>
                </a:lnTo>
                <a:lnTo>
                  <a:pt x="95250" y="190499"/>
                </a:lnTo>
                <a:lnTo>
                  <a:pt x="190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4" name="object 24"/>
          <p:cNvSpPr txBox="1"/>
          <p:nvPr/>
        </p:nvSpPr>
        <p:spPr>
          <a:xfrm>
            <a:off x="4914564" y="1852924"/>
            <a:ext cx="570071" cy="365485"/>
          </a:xfrm>
          <a:prstGeom prst="rect">
            <a:avLst/>
          </a:prstGeom>
          <a:solidFill>
            <a:srgbClr val="CD665F"/>
          </a:solidFill>
        </p:spPr>
        <p:txBody>
          <a:bodyPr vert="horz" wrap="square" lIns="0" tIns="41910" rIns="0" bIns="0" rtlCol="0">
            <a:spAutoFit/>
          </a:bodyPr>
          <a:lstStyle/>
          <a:p>
            <a:pPr marL="116681">
              <a:spcBef>
                <a:spcPts val="330"/>
              </a:spcBef>
            </a:pPr>
            <a:r>
              <a:rPr sz="2100" spc="4" dirty="0"/>
              <a:t>C</a:t>
            </a:r>
            <a:r>
              <a:rPr sz="2081" spc="5" baseline="-21021" dirty="0"/>
              <a:t>W</a:t>
            </a:r>
            <a:endParaRPr sz="2081" baseline="-21021"/>
          </a:p>
        </p:txBody>
      </p:sp>
      <p:sp>
        <p:nvSpPr>
          <p:cNvPr id="25" name="object 25"/>
          <p:cNvSpPr/>
          <p:nvPr/>
        </p:nvSpPr>
        <p:spPr>
          <a:xfrm>
            <a:off x="3145328" y="2356658"/>
            <a:ext cx="2097924" cy="55487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6" name="object 26"/>
          <p:cNvSpPr/>
          <p:nvPr/>
        </p:nvSpPr>
        <p:spPr>
          <a:xfrm>
            <a:off x="3451992" y="2509666"/>
            <a:ext cx="1757839" cy="108109"/>
          </a:xfrm>
          <a:custGeom>
            <a:avLst/>
            <a:gdLst/>
            <a:ahLst/>
            <a:cxnLst/>
            <a:rect l="l" t="t" r="r" b="b"/>
            <a:pathLst>
              <a:path w="2343784" h="144145">
                <a:moveTo>
                  <a:pt x="2343219" y="0"/>
                </a:moveTo>
                <a:lnTo>
                  <a:pt x="0" y="143942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7" name="object 27"/>
          <p:cNvSpPr/>
          <p:nvPr/>
        </p:nvSpPr>
        <p:spPr>
          <a:xfrm>
            <a:off x="3423471" y="2539311"/>
            <a:ext cx="147161" cy="142875"/>
          </a:xfrm>
          <a:custGeom>
            <a:avLst/>
            <a:gdLst/>
            <a:ahLst/>
            <a:cxnLst/>
            <a:rect l="l" t="t" r="r" b="b"/>
            <a:pathLst>
              <a:path w="196214" h="190500">
                <a:moveTo>
                  <a:pt x="184301" y="0"/>
                </a:moveTo>
                <a:lnTo>
                  <a:pt x="0" y="106751"/>
                </a:lnTo>
                <a:lnTo>
                  <a:pt x="195981" y="190141"/>
                </a:lnTo>
                <a:lnTo>
                  <a:pt x="1843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8" name="object 28"/>
          <p:cNvSpPr/>
          <p:nvPr/>
        </p:nvSpPr>
        <p:spPr>
          <a:xfrm>
            <a:off x="4080509" y="2478231"/>
            <a:ext cx="1172094" cy="94765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9" name="object 29"/>
          <p:cNvSpPr/>
          <p:nvPr/>
        </p:nvSpPr>
        <p:spPr>
          <a:xfrm>
            <a:off x="4379961" y="2509666"/>
            <a:ext cx="829628" cy="608648"/>
          </a:xfrm>
          <a:custGeom>
            <a:avLst/>
            <a:gdLst/>
            <a:ahLst/>
            <a:cxnLst/>
            <a:rect l="l" t="t" r="r" b="b"/>
            <a:pathLst>
              <a:path w="1106170" h="811529">
                <a:moveTo>
                  <a:pt x="1105926" y="0"/>
                </a:moveTo>
                <a:lnTo>
                  <a:pt x="0" y="811151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0" name="object 30"/>
          <p:cNvSpPr/>
          <p:nvPr/>
        </p:nvSpPr>
        <p:spPr>
          <a:xfrm>
            <a:off x="4356920" y="2992825"/>
            <a:ext cx="157639" cy="142399"/>
          </a:xfrm>
          <a:custGeom>
            <a:avLst/>
            <a:gdLst/>
            <a:ahLst/>
            <a:cxnLst/>
            <a:rect l="l" t="t" r="r" b="b"/>
            <a:pathLst>
              <a:path w="210185" h="189864">
                <a:moveTo>
                  <a:pt x="97276" y="0"/>
                </a:moveTo>
                <a:lnTo>
                  <a:pt x="0" y="189472"/>
                </a:lnTo>
                <a:lnTo>
                  <a:pt x="209944" y="153610"/>
                </a:lnTo>
                <a:lnTo>
                  <a:pt x="972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1" name="object 31"/>
          <p:cNvSpPr/>
          <p:nvPr/>
        </p:nvSpPr>
        <p:spPr>
          <a:xfrm>
            <a:off x="3385358" y="2609157"/>
            <a:ext cx="2094807" cy="6639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2" name="object 32"/>
          <p:cNvSpPr/>
          <p:nvPr/>
        </p:nvSpPr>
        <p:spPr>
          <a:xfrm>
            <a:off x="3423470" y="2641372"/>
            <a:ext cx="1753553" cy="334804"/>
          </a:xfrm>
          <a:custGeom>
            <a:avLst/>
            <a:gdLst/>
            <a:ahLst/>
            <a:cxnLst/>
            <a:rect l="l" t="t" r="r" b="b"/>
            <a:pathLst>
              <a:path w="2338070" h="446404">
                <a:moveTo>
                  <a:pt x="0" y="0"/>
                </a:moveTo>
                <a:lnTo>
                  <a:pt x="2337475" y="44608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3" name="object 33"/>
          <p:cNvSpPr/>
          <p:nvPr/>
        </p:nvSpPr>
        <p:spPr>
          <a:xfrm>
            <a:off x="5050911" y="2884341"/>
            <a:ext cx="153828" cy="140494"/>
          </a:xfrm>
          <a:custGeom>
            <a:avLst/>
            <a:gdLst/>
            <a:ahLst/>
            <a:cxnLst/>
            <a:rect l="l" t="t" r="r" b="b"/>
            <a:pathLst>
              <a:path w="205104" h="187325">
                <a:moveTo>
                  <a:pt x="35711" y="0"/>
                </a:moveTo>
                <a:lnTo>
                  <a:pt x="0" y="187121"/>
                </a:lnTo>
                <a:lnTo>
                  <a:pt x="204979" y="129272"/>
                </a:lnTo>
                <a:lnTo>
                  <a:pt x="357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4" name="object 34"/>
          <p:cNvSpPr/>
          <p:nvPr/>
        </p:nvSpPr>
        <p:spPr>
          <a:xfrm>
            <a:off x="4317422" y="3101686"/>
            <a:ext cx="1168977" cy="62968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5" name="object 35"/>
          <p:cNvSpPr/>
          <p:nvPr/>
        </p:nvSpPr>
        <p:spPr>
          <a:xfrm>
            <a:off x="4356919" y="3134929"/>
            <a:ext cx="825818" cy="294323"/>
          </a:xfrm>
          <a:custGeom>
            <a:avLst/>
            <a:gdLst/>
            <a:ahLst/>
            <a:cxnLst/>
            <a:rect l="l" t="t" r="r" b="b"/>
            <a:pathLst>
              <a:path w="1101090" h="392429">
                <a:moveTo>
                  <a:pt x="0" y="0"/>
                </a:moveTo>
                <a:lnTo>
                  <a:pt x="1100757" y="39202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6" name="object 36"/>
          <p:cNvSpPr/>
          <p:nvPr/>
        </p:nvSpPr>
        <p:spPr>
          <a:xfrm>
            <a:off x="5050846" y="3323307"/>
            <a:ext cx="158591" cy="134779"/>
          </a:xfrm>
          <a:custGeom>
            <a:avLst/>
            <a:gdLst/>
            <a:ahLst/>
            <a:cxnLst/>
            <a:rect l="l" t="t" r="r" b="b"/>
            <a:pathLst>
              <a:path w="211454" h="179704">
                <a:moveTo>
                  <a:pt x="63914" y="0"/>
                </a:moveTo>
                <a:lnTo>
                  <a:pt x="0" y="179458"/>
                </a:lnTo>
                <a:lnTo>
                  <a:pt x="211415" y="153643"/>
                </a:lnTo>
                <a:lnTo>
                  <a:pt x="639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7" name="object 37"/>
          <p:cNvSpPr/>
          <p:nvPr/>
        </p:nvSpPr>
        <p:spPr>
          <a:xfrm>
            <a:off x="5177790" y="2609157"/>
            <a:ext cx="289906" cy="58916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8" name="object 38"/>
          <p:cNvSpPr/>
          <p:nvPr/>
        </p:nvSpPr>
        <p:spPr>
          <a:xfrm>
            <a:off x="5226562" y="2641372"/>
            <a:ext cx="206216" cy="493871"/>
          </a:xfrm>
          <a:custGeom>
            <a:avLst/>
            <a:gdLst/>
            <a:ahLst/>
            <a:cxnLst/>
            <a:rect l="l" t="t" r="r" b="b"/>
            <a:pathLst>
              <a:path w="274954" h="658495">
                <a:moveTo>
                  <a:pt x="274829" y="0"/>
                </a:moveTo>
                <a:lnTo>
                  <a:pt x="221341" y="9598"/>
                </a:lnTo>
                <a:lnTo>
                  <a:pt x="177662" y="35775"/>
                </a:lnTo>
                <a:lnTo>
                  <a:pt x="148213" y="74600"/>
                </a:lnTo>
                <a:lnTo>
                  <a:pt x="137414" y="122145"/>
                </a:lnTo>
                <a:lnTo>
                  <a:pt x="137414" y="200345"/>
                </a:lnTo>
                <a:lnTo>
                  <a:pt x="126616" y="247890"/>
                </a:lnTo>
                <a:lnTo>
                  <a:pt x="97167" y="286715"/>
                </a:lnTo>
                <a:lnTo>
                  <a:pt x="53488" y="312892"/>
                </a:lnTo>
                <a:lnTo>
                  <a:pt x="0" y="322490"/>
                </a:lnTo>
                <a:lnTo>
                  <a:pt x="53488" y="332089"/>
                </a:lnTo>
                <a:lnTo>
                  <a:pt x="97167" y="358266"/>
                </a:lnTo>
                <a:lnTo>
                  <a:pt x="126616" y="397091"/>
                </a:lnTo>
                <a:lnTo>
                  <a:pt x="137414" y="444635"/>
                </a:lnTo>
                <a:lnTo>
                  <a:pt x="137414" y="535932"/>
                </a:lnTo>
                <a:lnTo>
                  <a:pt x="148213" y="583477"/>
                </a:lnTo>
                <a:lnTo>
                  <a:pt x="177662" y="622302"/>
                </a:lnTo>
                <a:lnTo>
                  <a:pt x="221341" y="648479"/>
                </a:lnTo>
                <a:lnTo>
                  <a:pt x="274829" y="658077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9" name="object 39"/>
          <p:cNvSpPr txBox="1"/>
          <p:nvPr/>
        </p:nvSpPr>
        <p:spPr>
          <a:xfrm>
            <a:off x="5388678" y="2636847"/>
            <a:ext cx="1420178" cy="4712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sz="1500" spc="8" dirty="0"/>
              <a:t>ACL </a:t>
            </a:r>
            <a:r>
              <a:rPr sz="1500" spc="11" dirty="0"/>
              <a:t>:= </a:t>
            </a:r>
            <a:r>
              <a:rPr sz="1500" spc="23" dirty="0"/>
              <a:t>Private  </a:t>
            </a:r>
            <a:r>
              <a:rPr sz="1500" spc="41" dirty="0"/>
              <a:t>Upload Photo</a:t>
            </a:r>
            <a:r>
              <a:rPr sz="1500" spc="-101" dirty="0"/>
              <a:t> </a:t>
            </a:r>
            <a:r>
              <a:rPr sz="1500" spc="53" dirty="0"/>
              <a:t>B</a:t>
            </a:r>
            <a:endParaRPr sz="1500"/>
          </a:p>
        </p:txBody>
      </p:sp>
      <p:sp>
        <p:nvSpPr>
          <p:cNvPr id="40" name="object 40"/>
          <p:cNvSpPr txBox="1"/>
          <p:nvPr/>
        </p:nvSpPr>
        <p:spPr>
          <a:xfrm>
            <a:off x="5524526" y="2327954"/>
            <a:ext cx="749618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dirty="0"/>
              <a:t>W</a:t>
            </a:r>
            <a:r>
              <a:rPr sz="1500" spc="-64" dirty="0"/>
              <a:t> </a:t>
            </a:r>
            <a:r>
              <a:rPr sz="1500" spc="41" dirty="0"/>
              <a:t>starts</a:t>
            </a:r>
            <a:endParaRPr sz="1500"/>
          </a:p>
        </p:txBody>
      </p:sp>
      <p:sp>
        <p:nvSpPr>
          <p:cNvPr id="41" name="object 41"/>
          <p:cNvSpPr/>
          <p:nvPr/>
        </p:nvSpPr>
        <p:spPr>
          <a:xfrm>
            <a:off x="4856711" y="2443942"/>
            <a:ext cx="629689" cy="9975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2" name="object 42"/>
          <p:cNvSpPr/>
          <p:nvPr/>
        </p:nvSpPr>
        <p:spPr>
          <a:xfrm>
            <a:off x="4889759" y="2478731"/>
            <a:ext cx="561975" cy="0"/>
          </a:xfrm>
          <a:custGeom>
            <a:avLst/>
            <a:gdLst/>
            <a:ahLst/>
            <a:cxnLst/>
            <a:rect l="l" t="t" r="r" b="b"/>
            <a:pathLst>
              <a:path w="749300">
                <a:moveTo>
                  <a:pt x="749299" y="0"/>
                </a:moveTo>
                <a:lnTo>
                  <a:pt x="0" y="1"/>
                </a:lnTo>
              </a:path>
            </a:pathLst>
          </a:custGeom>
          <a:ln w="38099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3" name="object 43"/>
          <p:cNvSpPr txBox="1"/>
          <p:nvPr/>
        </p:nvSpPr>
        <p:spPr>
          <a:xfrm>
            <a:off x="5510790" y="3341823"/>
            <a:ext cx="926306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dirty="0"/>
              <a:t>W</a:t>
            </a:r>
            <a:r>
              <a:rPr sz="1500" spc="-53" dirty="0"/>
              <a:t> </a:t>
            </a:r>
            <a:r>
              <a:rPr sz="1500" spc="26" dirty="0"/>
              <a:t>finishes</a:t>
            </a:r>
            <a:endParaRPr sz="1500"/>
          </a:p>
        </p:txBody>
      </p:sp>
      <p:sp>
        <p:nvSpPr>
          <p:cNvPr id="44" name="object 44"/>
          <p:cNvSpPr/>
          <p:nvPr/>
        </p:nvSpPr>
        <p:spPr>
          <a:xfrm>
            <a:off x="4856711" y="3432118"/>
            <a:ext cx="629689" cy="9975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5" name="object 45"/>
          <p:cNvSpPr/>
          <p:nvPr/>
        </p:nvSpPr>
        <p:spPr>
          <a:xfrm>
            <a:off x="4889759" y="3467100"/>
            <a:ext cx="561975" cy="0"/>
          </a:xfrm>
          <a:custGeom>
            <a:avLst/>
            <a:gdLst/>
            <a:ahLst/>
            <a:cxnLst/>
            <a:rect l="l" t="t" r="r" b="b"/>
            <a:pathLst>
              <a:path w="749300">
                <a:moveTo>
                  <a:pt x="749299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6" name="object 46"/>
          <p:cNvSpPr txBox="1"/>
          <p:nvPr/>
        </p:nvSpPr>
        <p:spPr>
          <a:xfrm>
            <a:off x="2729403" y="2489537"/>
            <a:ext cx="633413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23" dirty="0"/>
              <a:t>Private</a:t>
            </a:r>
            <a:endParaRPr sz="1500"/>
          </a:p>
        </p:txBody>
      </p:sp>
      <p:sp>
        <p:nvSpPr>
          <p:cNvPr id="47" name="object 47"/>
          <p:cNvSpPr txBox="1"/>
          <p:nvPr/>
        </p:nvSpPr>
        <p:spPr>
          <a:xfrm>
            <a:off x="3560528" y="3010466"/>
            <a:ext cx="731996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41" dirty="0"/>
              <a:t>Photo</a:t>
            </a:r>
            <a:r>
              <a:rPr sz="1500" spc="-53" dirty="0"/>
              <a:t> </a:t>
            </a:r>
            <a:r>
              <a:rPr sz="1500" spc="53" dirty="0"/>
              <a:t>B</a:t>
            </a:r>
            <a:endParaRPr sz="1500"/>
          </a:p>
        </p:txBody>
      </p:sp>
      <p:sp>
        <p:nvSpPr>
          <p:cNvPr id="48" name="object 48"/>
          <p:cNvSpPr/>
          <p:nvPr/>
        </p:nvSpPr>
        <p:spPr>
          <a:xfrm>
            <a:off x="2443941" y="3681499"/>
            <a:ext cx="1256261" cy="67644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9" name="object 49"/>
          <p:cNvSpPr/>
          <p:nvPr/>
        </p:nvSpPr>
        <p:spPr>
          <a:xfrm>
            <a:off x="2482036" y="3714750"/>
            <a:ext cx="914876" cy="342424"/>
          </a:xfrm>
          <a:custGeom>
            <a:avLst/>
            <a:gdLst/>
            <a:ahLst/>
            <a:cxnLst/>
            <a:rect l="l" t="t" r="r" b="b"/>
            <a:pathLst>
              <a:path w="1219835" h="456564">
                <a:moveTo>
                  <a:pt x="0" y="0"/>
                </a:moveTo>
                <a:lnTo>
                  <a:pt x="1219237" y="45653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0" name="object 50"/>
          <p:cNvSpPr/>
          <p:nvPr/>
        </p:nvSpPr>
        <p:spPr>
          <a:xfrm>
            <a:off x="3264370" y="3950172"/>
            <a:ext cx="159068" cy="133826"/>
          </a:xfrm>
          <a:custGeom>
            <a:avLst/>
            <a:gdLst/>
            <a:ahLst/>
            <a:cxnLst/>
            <a:rect l="l" t="t" r="r" b="b"/>
            <a:pathLst>
              <a:path w="212089" h="178435">
                <a:moveTo>
                  <a:pt x="66803" y="0"/>
                </a:moveTo>
                <a:lnTo>
                  <a:pt x="0" y="178403"/>
                </a:lnTo>
                <a:lnTo>
                  <a:pt x="211804" y="156004"/>
                </a:lnTo>
                <a:lnTo>
                  <a:pt x="668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1" name="object 51"/>
          <p:cNvSpPr/>
          <p:nvPr/>
        </p:nvSpPr>
        <p:spPr>
          <a:xfrm>
            <a:off x="2443942" y="3681499"/>
            <a:ext cx="2191442" cy="67644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2" name="object 52"/>
          <p:cNvSpPr/>
          <p:nvPr/>
        </p:nvSpPr>
        <p:spPr>
          <a:xfrm>
            <a:off x="2482035" y="3714751"/>
            <a:ext cx="1846898" cy="347186"/>
          </a:xfrm>
          <a:custGeom>
            <a:avLst/>
            <a:gdLst/>
            <a:ahLst/>
            <a:cxnLst/>
            <a:rect l="l" t="t" r="r" b="b"/>
            <a:pathLst>
              <a:path w="2462529" h="462914">
                <a:moveTo>
                  <a:pt x="0" y="0"/>
                </a:moveTo>
                <a:lnTo>
                  <a:pt x="2462074" y="46286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3" name="object 53"/>
          <p:cNvSpPr/>
          <p:nvPr/>
        </p:nvSpPr>
        <p:spPr>
          <a:xfrm>
            <a:off x="4203060" y="3970569"/>
            <a:ext cx="153828" cy="140494"/>
          </a:xfrm>
          <a:custGeom>
            <a:avLst/>
            <a:gdLst/>
            <a:ahLst/>
            <a:cxnLst/>
            <a:rect l="l" t="t" r="r" b="b"/>
            <a:pathLst>
              <a:path w="205104" h="187325">
                <a:moveTo>
                  <a:pt x="35196" y="0"/>
                </a:moveTo>
                <a:lnTo>
                  <a:pt x="0" y="187220"/>
                </a:lnTo>
                <a:lnTo>
                  <a:pt x="204819" y="128807"/>
                </a:lnTo>
                <a:lnTo>
                  <a:pt x="35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4" name="object 54"/>
          <p:cNvSpPr/>
          <p:nvPr/>
        </p:nvSpPr>
        <p:spPr>
          <a:xfrm>
            <a:off x="2203912" y="4033750"/>
            <a:ext cx="1259378" cy="60475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5" name="object 55"/>
          <p:cNvSpPr/>
          <p:nvPr/>
        </p:nvSpPr>
        <p:spPr>
          <a:xfrm>
            <a:off x="2509427" y="4067175"/>
            <a:ext cx="914400" cy="271939"/>
          </a:xfrm>
          <a:custGeom>
            <a:avLst/>
            <a:gdLst/>
            <a:ahLst/>
            <a:cxnLst/>
            <a:rect l="l" t="t" r="r" b="b"/>
            <a:pathLst>
              <a:path w="1219200" h="362585">
                <a:moveTo>
                  <a:pt x="1218724" y="0"/>
                </a:moveTo>
                <a:lnTo>
                  <a:pt x="0" y="362208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6" name="object 56"/>
          <p:cNvSpPr/>
          <p:nvPr/>
        </p:nvSpPr>
        <p:spPr>
          <a:xfrm>
            <a:off x="2482036" y="4237791"/>
            <a:ext cx="157639" cy="137160"/>
          </a:xfrm>
          <a:custGeom>
            <a:avLst/>
            <a:gdLst/>
            <a:ahLst/>
            <a:cxnLst/>
            <a:rect l="l" t="t" r="r" b="b"/>
            <a:pathLst>
              <a:path w="210185" h="182879">
                <a:moveTo>
                  <a:pt x="155470" y="0"/>
                </a:moveTo>
                <a:lnTo>
                  <a:pt x="0" y="145574"/>
                </a:lnTo>
                <a:lnTo>
                  <a:pt x="209741" y="182605"/>
                </a:lnTo>
                <a:lnTo>
                  <a:pt x="1554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7" name="object 57"/>
          <p:cNvSpPr/>
          <p:nvPr/>
        </p:nvSpPr>
        <p:spPr>
          <a:xfrm>
            <a:off x="2203912" y="4052455"/>
            <a:ext cx="2191442" cy="67956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8" name="object 58"/>
          <p:cNvSpPr/>
          <p:nvPr/>
        </p:nvSpPr>
        <p:spPr>
          <a:xfrm>
            <a:off x="2510119" y="4086226"/>
            <a:ext cx="1846898" cy="347186"/>
          </a:xfrm>
          <a:custGeom>
            <a:avLst/>
            <a:gdLst/>
            <a:ahLst/>
            <a:cxnLst/>
            <a:rect l="l" t="t" r="r" b="b"/>
            <a:pathLst>
              <a:path w="2462529" h="462914">
                <a:moveTo>
                  <a:pt x="2462401" y="0"/>
                </a:moveTo>
                <a:lnTo>
                  <a:pt x="0" y="462861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9" name="object 59"/>
          <p:cNvSpPr/>
          <p:nvPr/>
        </p:nvSpPr>
        <p:spPr>
          <a:xfrm>
            <a:off x="2482034" y="4342048"/>
            <a:ext cx="153828" cy="140494"/>
          </a:xfrm>
          <a:custGeom>
            <a:avLst/>
            <a:gdLst/>
            <a:ahLst/>
            <a:cxnLst/>
            <a:rect l="l" t="t" r="r" b="b"/>
            <a:pathLst>
              <a:path w="205104" h="187325">
                <a:moveTo>
                  <a:pt x="169625" y="0"/>
                </a:moveTo>
                <a:lnTo>
                  <a:pt x="0" y="128802"/>
                </a:lnTo>
                <a:lnTo>
                  <a:pt x="204817" y="187221"/>
                </a:lnTo>
                <a:lnTo>
                  <a:pt x="1696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0" name="object 60"/>
          <p:cNvSpPr/>
          <p:nvPr/>
        </p:nvSpPr>
        <p:spPr>
          <a:xfrm>
            <a:off x="2160270" y="3653444"/>
            <a:ext cx="632806" cy="9663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1" name="object 61"/>
          <p:cNvSpPr/>
          <p:nvPr/>
        </p:nvSpPr>
        <p:spPr>
          <a:xfrm>
            <a:off x="2195375" y="3686175"/>
            <a:ext cx="561975" cy="0"/>
          </a:xfrm>
          <a:custGeom>
            <a:avLst/>
            <a:gdLst/>
            <a:ahLst/>
            <a:cxnLst/>
            <a:rect l="l" t="t" r="r" b="b"/>
            <a:pathLst>
              <a:path w="749300">
                <a:moveTo>
                  <a:pt x="749299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2" name="object 62"/>
          <p:cNvSpPr/>
          <p:nvPr/>
        </p:nvSpPr>
        <p:spPr>
          <a:xfrm>
            <a:off x="2160270" y="4432762"/>
            <a:ext cx="632806" cy="9663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3" name="object 63"/>
          <p:cNvSpPr/>
          <p:nvPr/>
        </p:nvSpPr>
        <p:spPr>
          <a:xfrm>
            <a:off x="2195375" y="4467225"/>
            <a:ext cx="561975" cy="0"/>
          </a:xfrm>
          <a:custGeom>
            <a:avLst/>
            <a:gdLst/>
            <a:ahLst/>
            <a:cxnLst/>
            <a:rect l="l" t="t" r="r" b="b"/>
            <a:pathLst>
              <a:path w="749300">
                <a:moveTo>
                  <a:pt x="749299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4" name="object 64"/>
          <p:cNvSpPr txBox="1"/>
          <p:nvPr/>
        </p:nvSpPr>
        <p:spPr>
          <a:xfrm>
            <a:off x="1246277" y="3551375"/>
            <a:ext cx="882491" cy="104265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87643">
              <a:spcBef>
                <a:spcPts val="75"/>
              </a:spcBef>
            </a:pPr>
            <a:r>
              <a:rPr sz="1500" spc="-30" dirty="0"/>
              <a:t>R</a:t>
            </a:r>
            <a:r>
              <a:rPr sz="1500" spc="-71" dirty="0"/>
              <a:t> </a:t>
            </a:r>
            <a:r>
              <a:rPr sz="1500" spc="41" dirty="0"/>
              <a:t>starts</a:t>
            </a:r>
            <a:endParaRPr sz="1500"/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spcBef>
                <a:spcPts val="4"/>
              </a:spcBef>
            </a:pPr>
            <a:endParaRPr sz="1913">
              <a:latin typeface="Times New Roman"/>
              <a:cs typeface="Times New Roman"/>
            </a:endParaRPr>
          </a:p>
          <a:p>
            <a:pPr marL="9525"/>
            <a:r>
              <a:rPr sz="1500" spc="-30" dirty="0"/>
              <a:t>R</a:t>
            </a:r>
            <a:r>
              <a:rPr sz="1500" spc="-60" dirty="0"/>
              <a:t> </a:t>
            </a:r>
            <a:r>
              <a:rPr sz="1500" spc="26" dirty="0"/>
              <a:t>finishes</a:t>
            </a:r>
            <a:endParaRPr sz="15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3930880" y="1842308"/>
            <a:ext cx="847898" cy="511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" name="object 5"/>
          <p:cNvSpPr/>
          <p:nvPr/>
        </p:nvSpPr>
        <p:spPr>
          <a:xfrm>
            <a:off x="3965365" y="1860760"/>
            <a:ext cx="779629" cy="442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" name="object 6"/>
          <p:cNvSpPr/>
          <p:nvPr/>
        </p:nvSpPr>
        <p:spPr>
          <a:xfrm>
            <a:off x="3005050" y="1842308"/>
            <a:ext cx="847898" cy="511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7" name="object 7"/>
          <p:cNvSpPr/>
          <p:nvPr/>
        </p:nvSpPr>
        <p:spPr>
          <a:xfrm>
            <a:off x="3038476" y="1860760"/>
            <a:ext cx="779629" cy="4424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449537" y="373619"/>
            <a:ext cx="3962876" cy="530273"/>
          </a:xfrm>
          <a:prstGeom prst="rect">
            <a:avLst/>
          </a:prstGeom>
        </p:spPr>
        <p:txBody>
          <a:bodyPr spcFirstLastPara="1" vert="horz" wrap="square" lIns="0" tIns="9525" rIns="0" bIns="0" rtlCol="0" anchor="t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90" dirty="0">
                <a:solidFill>
                  <a:srgbClr val="990000"/>
                </a:solidFill>
              </a:rPr>
              <a:t>[S]</a:t>
            </a:r>
            <a:r>
              <a:rPr spc="90" dirty="0"/>
              <a:t>trict</a:t>
            </a:r>
            <a:r>
              <a:rPr spc="-56" dirty="0"/>
              <a:t> </a:t>
            </a:r>
            <a:r>
              <a:rPr spc="53" dirty="0"/>
              <a:t>Serializability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01954" y="1120140"/>
            <a:ext cx="5823585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6700" indent="-257175">
              <a:spcBef>
                <a:spcPts val="75"/>
              </a:spcBef>
              <a:buChar char="•"/>
              <a:tabLst>
                <a:tab pos="266224" algn="l"/>
                <a:tab pos="266700" algn="l"/>
              </a:tabLst>
            </a:pPr>
            <a:r>
              <a:rPr sz="2400" spc="53" dirty="0"/>
              <a:t>Strongest </a:t>
            </a:r>
            <a:r>
              <a:rPr sz="2400" spc="56" dirty="0"/>
              <a:t>model: </a:t>
            </a:r>
            <a:r>
              <a:rPr sz="2400" spc="49" dirty="0"/>
              <a:t>real-time </a:t>
            </a:r>
            <a:r>
              <a:rPr sz="2400" spc="38" dirty="0"/>
              <a:t>+ </a:t>
            </a:r>
            <a:r>
              <a:rPr sz="2400" spc="79" dirty="0"/>
              <a:t>total</a:t>
            </a:r>
            <a:r>
              <a:rPr sz="2400" spc="-229" dirty="0"/>
              <a:t> </a:t>
            </a:r>
            <a:r>
              <a:rPr sz="2400" spc="53" dirty="0"/>
              <a:t>order</a:t>
            </a:r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2203911" y="2384713"/>
            <a:ext cx="554874" cy="26185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1" name="object 11"/>
          <p:cNvSpPr/>
          <p:nvPr/>
        </p:nvSpPr>
        <p:spPr>
          <a:xfrm>
            <a:off x="2482034" y="2404887"/>
            <a:ext cx="0" cy="2276475"/>
          </a:xfrm>
          <a:custGeom>
            <a:avLst/>
            <a:gdLst/>
            <a:ahLst/>
            <a:cxnLst/>
            <a:rect l="l" t="t" r="r" b="b"/>
            <a:pathLst>
              <a:path h="3035300">
                <a:moveTo>
                  <a:pt x="0" y="0"/>
                </a:moveTo>
                <a:lnTo>
                  <a:pt x="0" y="303529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2" name="object 12"/>
          <p:cNvSpPr/>
          <p:nvPr/>
        </p:nvSpPr>
        <p:spPr>
          <a:xfrm>
            <a:off x="2410596" y="4567062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190500" y="0"/>
                </a:moveTo>
                <a:lnTo>
                  <a:pt x="0" y="0"/>
                </a:lnTo>
                <a:lnTo>
                  <a:pt x="95250" y="190499"/>
                </a:lnTo>
                <a:lnTo>
                  <a:pt x="190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3" name="object 13"/>
          <p:cNvSpPr txBox="1"/>
          <p:nvPr/>
        </p:nvSpPr>
        <p:spPr>
          <a:xfrm>
            <a:off x="2187391" y="1852924"/>
            <a:ext cx="570071" cy="365485"/>
          </a:xfrm>
          <a:prstGeom prst="rect">
            <a:avLst/>
          </a:prstGeom>
          <a:solidFill>
            <a:srgbClr val="CD665F"/>
          </a:solidFill>
        </p:spPr>
        <p:txBody>
          <a:bodyPr vert="horz" wrap="square" lIns="0" tIns="41910" rIns="0" bIns="0" rtlCol="0">
            <a:spAutoFit/>
          </a:bodyPr>
          <a:lstStyle/>
          <a:p>
            <a:pPr marL="142399">
              <a:spcBef>
                <a:spcPts val="330"/>
              </a:spcBef>
            </a:pPr>
            <a:r>
              <a:rPr sz="2100" spc="-11" dirty="0"/>
              <a:t>C</a:t>
            </a:r>
            <a:r>
              <a:rPr sz="2081" spc="-17" baseline="-21021" dirty="0"/>
              <a:t>R</a:t>
            </a:r>
            <a:endParaRPr sz="2081" baseline="-21021"/>
          </a:p>
        </p:txBody>
      </p:sp>
      <p:sp>
        <p:nvSpPr>
          <p:cNvPr id="14" name="object 14"/>
          <p:cNvSpPr/>
          <p:nvPr/>
        </p:nvSpPr>
        <p:spPr>
          <a:xfrm>
            <a:off x="3145328" y="2384713"/>
            <a:ext cx="554874" cy="26185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5" name="object 15"/>
          <p:cNvSpPr/>
          <p:nvPr/>
        </p:nvSpPr>
        <p:spPr>
          <a:xfrm>
            <a:off x="3423470" y="2404887"/>
            <a:ext cx="0" cy="2276475"/>
          </a:xfrm>
          <a:custGeom>
            <a:avLst/>
            <a:gdLst/>
            <a:ahLst/>
            <a:cxnLst/>
            <a:rect l="l" t="t" r="r" b="b"/>
            <a:pathLst>
              <a:path h="3035300">
                <a:moveTo>
                  <a:pt x="0" y="0"/>
                </a:moveTo>
                <a:lnTo>
                  <a:pt x="0" y="303529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6" name="object 16"/>
          <p:cNvSpPr/>
          <p:nvPr/>
        </p:nvSpPr>
        <p:spPr>
          <a:xfrm>
            <a:off x="3352033" y="4567062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190500" y="0"/>
                </a:moveTo>
                <a:lnTo>
                  <a:pt x="0" y="0"/>
                </a:lnTo>
                <a:lnTo>
                  <a:pt x="95250" y="190499"/>
                </a:lnTo>
                <a:lnTo>
                  <a:pt x="190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7" name="object 17"/>
          <p:cNvSpPr/>
          <p:nvPr/>
        </p:nvSpPr>
        <p:spPr>
          <a:xfrm>
            <a:off x="4080509" y="2384713"/>
            <a:ext cx="554874" cy="261850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8" name="object 18"/>
          <p:cNvSpPr/>
          <p:nvPr/>
        </p:nvSpPr>
        <p:spPr>
          <a:xfrm>
            <a:off x="4356922" y="2404887"/>
            <a:ext cx="0" cy="2276475"/>
          </a:xfrm>
          <a:custGeom>
            <a:avLst/>
            <a:gdLst/>
            <a:ahLst/>
            <a:cxnLst/>
            <a:rect l="l" t="t" r="r" b="b"/>
            <a:pathLst>
              <a:path h="3035300">
                <a:moveTo>
                  <a:pt x="0" y="0"/>
                </a:moveTo>
                <a:lnTo>
                  <a:pt x="0" y="303529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9" name="object 19"/>
          <p:cNvSpPr/>
          <p:nvPr/>
        </p:nvSpPr>
        <p:spPr>
          <a:xfrm>
            <a:off x="4285484" y="4567062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190500" y="0"/>
                </a:moveTo>
                <a:lnTo>
                  <a:pt x="0" y="0"/>
                </a:lnTo>
                <a:lnTo>
                  <a:pt x="95250" y="190499"/>
                </a:lnTo>
                <a:lnTo>
                  <a:pt x="190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0" name="object 20"/>
          <p:cNvSpPr txBox="1"/>
          <p:nvPr/>
        </p:nvSpPr>
        <p:spPr>
          <a:xfrm>
            <a:off x="3159868" y="1952200"/>
            <a:ext cx="1541145" cy="3327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867728" algn="l"/>
              </a:tabLst>
            </a:pPr>
            <a:r>
              <a:rPr sz="3150" spc="-62" baseline="13888" dirty="0"/>
              <a:t>S</a:t>
            </a:r>
            <a:r>
              <a:rPr sz="1388" spc="15" dirty="0"/>
              <a:t>ACL	</a:t>
            </a:r>
            <a:r>
              <a:rPr sz="3150" spc="-62" baseline="13888" dirty="0"/>
              <a:t>S</a:t>
            </a:r>
            <a:r>
              <a:rPr sz="1388" spc="45" dirty="0"/>
              <a:t>Photo</a:t>
            </a:r>
            <a:endParaRPr sz="1388"/>
          </a:p>
        </p:txBody>
      </p:sp>
      <p:sp>
        <p:nvSpPr>
          <p:cNvPr id="21" name="object 21"/>
          <p:cNvSpPr/>
          <p:nvPr/>
        </p:nvSpPr>
        <p:spPr>
          <a:xfrm>
            <a:off x="4928408" y="2384713"/>
            <a:ext cx="551757" cy="26185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2" name="object 22"/>
          <p:cNvSpPr/>
          <p:nvPr/>
        </p:nvSpPr>
        <p:spPr>
          <a:xfrm>
            <a:off x="5204645" y="2404887"/>
            <a:ext cx="0" cy="2276475"/>
          </a:xfrm>
          <a:custGeom>
            <a:avLst/>
            <a:gdLst/>
            <a:ahLst/>
            <a:cxnLst/>
            <a:rect l="l" t="t" r="r" b="b"/>
            <a:pathLst>
              <a:path h="3035300">
                <a:moveTo>
                  <a:pt x="0" y="0"/>
                </a:moveTo>
                <a:lnTo>
                  <a:pt x="0" y="303529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3" name="object 23"/>
          <p:cNvSpPr/>
          <p:nvPr/>
        </p:nvSpPr>
        <p:spPr>
          <a:xfrm>
            <a:off x="5133207" y="4567062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190500" y="0"/>
                </a:moveTo>
                <a:lnTo>
                  <a:pt x="0" y="0"/>
                </a:lnTo>
                <a:lnTo>
                  <a:pt x="95250" y="190499"/>
                </a:lnTo>
                <a:lnTo>
                  <a:pt x="190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4" name="object 24"/>
          <p:cNvSpPr txBox="1"/>
          <p:nvPr/>
        </p:nvSpPr>
        <p:spPr>
          <a:xfrm>
            <a:off x="4914564" y="1852924"/>
            <a:ext cx="570071" cy="365485"/>
          </a:xfrm>
          <a:prstGeom prst="rect">
            <a:avLst/>
          </a:prstGeom>
          <a:solidFill>
            <a:srgbClr val="CD665F"/>
          </a:solidFill>
        </p:spPr>
        <p:txBody>
          <a:bodyPr vert="horz" wrap="square" lIns="0" tIns="41910" rIns="0" bIns="0" rtlCol="0">
            <a:spAutoFit/>
          </a:bodyPr>
          <a:lstStyle/>
          <a:p>
            <a:pPr marL="116681">
              <a:spcBef>
                <a:spcPts val="330"/>
              </a:spcBef>
            </a:pPr>
            <a:r>
              <a:rPr sz="2100" spc="4" dirty="0"/>
              <a:t>C</a:t>
            </a:r>
            <a:r>
              <a:rPr sz="2081" spc="5" baseline="-21021" dirty="0"/>
              <a:t>W</a:t>
            </a:r>
            <a:endParaRPr sz="2081" baseline="-21021"/>
          </a:p>
        </p:txBody>
      </p:sp>
      <p:sp>
        <p:nvSpPr>
          <p:cNvPr id="25" name="object 25"/>
          <p:cNvSpPr/>
          <p:nvPr/>
        </p:nvSpPr>
        <p:spPr>
          <a:xfrm>
            <a:off x="3145328" y="2356658"/>
            <a:ext cx="2097924" cy="55487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6" name="object 26"/>
          <p:cNvSpPr/>
          <p:nvPr/>
        </p:nvSpPr>
        <p:spPr>
          <a:xfrm>
            <a:off x="3451992" y="2509666"/>
            <a:ext cx="1757839" cy="108109"/>
          </a:xfrm>
          <a:custGeom>
            <a:avLst/>
            <a:gdLst/>
            <a:ahLst/>
            <a:cxnLst/>
            <a:rect l="l" t="t" r="r" b="b"/>
            <a:pathLst>
              <a:path w="2343784" h="144145">
                <a:moveTo>
                  <a:pt x="2343219" y="0"/>
                </a:moveTo>
                <a:lnTo>
                  <a:pt x="0" y="143942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7" name="object 27"/>
          <p:cNvSpPr/>
          <p:nvPr/>
        </p:nvSpPr>
        <p:spPr>
          <a:xfrm>
            <a:off x="3423471" y="2539311"/>
            <a:ext cx="147161" cy="142875"/>
          </a:xfrm>
          <a:custGeom>
            <a:avLst/>
            <a:gdLst/>
            <a:ahLst/>
            <a:cxnLst/>
            <a:rect l="l" t="t" r="r" b="b"/>
            <a:pathLst>
              <a:path w="196214" h="190500">
                <a:moveTo>
                  <a:pt x="184301" y="0"/>
                </a:moveTo>
                <a:lnTo>
                  <a:pt x="0" y="106751"/>
                </a:lnTo>
                <a:lnTo>
                  <a:pt x="195981" y="190141"/>
                </a:lnTo>
                <a:lnTo>
                  <a:pt x="1843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8" name="object 28"/>
          <p:cNvSpPr/>
          <p:nvPr/>
        </p:nvSpPr>
        <p:spPr>
          <a:xfrm>
            <a:off x="4080509" y="2478231"/>
            <a:ext cx="1172094" cy="94765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9" name="object 29"/>
          <p:cNvSpPr/>
          <p:nvPr/>
        </p:nvSpPr>
        <p:spPr>
          <a:xfrm>
            <a:off x="4379961" y="2509666"/>
            <a:ext cx="829628" cy="608648"/>
          </a:xfrm>
          <a:custGeom>
            <a:avLst/>
            <a:gdLst/>
            <a:ahLst/>
            <a:cxnLst/>
            <a:rect l="l" t="t" r="r" b="b"/>
            <a:pathLst>
              <a:path w="1106170" h="811529">
                <a:moveTo>
                  <a:pt x="1105926" y="0"/>
                </a:moveTo>
                <a:lnTo>
                  <a:pt x="0" y="811151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0" name="object 30"/>
          <p:cNvSpPr/>
          <p:nvPr/>
        </p:nvSpPr>
        <p:spPr>
          <a:xfrm>
            <a:off x="4356920" y="2992825"/>
            <a:ext cx="157639" cy="142399"/>
          </a:xfrm>
          <a:custGeom>
            <a:avLst/>
            <a:gdLst/>
            <a:ahLst/>
            <a:cxnLst/>
            <a:rect l="l" t="t" r="r" b="b"/>
            <a:pathLst>
              <a:path w="210185" h="189864">
                <a:moveTo>
                  <a:pt x="97276" y="0"/>
                </a:moveTo>
                <a:lnTo>
                  <a:pt x="0" y="189472"/>
                </a:lnTo>
                <a:lnTo>
                  <a:pt x="209944" y="153610"/>
                </a:lnTo>
                <a:lnTo>
                  <a:pt x="972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1" name="object 31"/>
          <p:cNvSpPr/>
          <p:nvPr/>
        </p:nvSpPr>
        <p:spPr>
          <a:xfrm>
            <a:off x="3385358" y="2609157"/>
            <a:ext cx="2094807" cy="6639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2" name="object 32"/>
          <p:cNvSpPr/>
          <p:nvPr/>
        </p:nvSpPr>
        <p:spPr>
          <a:xfrm>
            <a:off x="3423470" y="2641372"/>
            <a:ext cx="1753553" cy="334804"/>
          </a:xfrm>
          <a:custGeom>
            <a:avLst/>
            <a:gdLst/>
            <a:ahLst/>
            <a:cxnLst/>
            <a:rect l="l" t="t" r="r" b="b"/>
            <a:pathLst>
              <a:path w="2338070" h="446404">
                <a:moveTo>
                  <a:pt x="0" y="0"/>
                </a:moveTo>
                <a:lnTo>
                  <a:pt x="2337475" y="44608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3" name="object 33"/>
          <p:cNvSpPr/>
          <p:nvPr/>
        </p:nvSpPr>
        <p:spPr>
          <a:xfrm>
            <a:off x="5050911" y="2884341"/>
            <a:ext cx="153828" cy="140494"/>
          </a:xfrm>
          <a:custGeom>
            <a:avLst/>
            <a:gdLst/>
            <a:ahLst/>
            <a:cxnLst/>
            <a:rect l="l" t="t" r="r" b="b"/>
            <a:pathLst>
              <a:path w="205104" h="187325">
                <a:moveTo>
                  <a:pt x="35711" y="0"/>
                </a:moveTo>
                <a:lnTo>
                  <a:pt x="0" y="187121"/>
                </a:lnTo>
                <a:lnTo>
                  <a:pt x="204979" y="129272"/>
                </a:lnTo>
                <a:lnTo>
                  <a:pt x="357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4" name="object 34"/>
          <p:cNvSpPr/>
          <p:nvPr/>
        </p:nvSpPr>
        <p:spPr>
          <a:xfrm>
            <a:off x="4317422" y="3101686"/>
            <a:ext cx="1168977" cy="62968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5" name="object 35"/>
          <p:cNvSpPr/>
          <p:nvPr/>
        </p:nvSpPr>
        <p:spPr>
          <a:xfrm>
            <a:off x="4356919" y="3134929"/>
            <a:ext cx="825818" cy="294323"/>
          </a:xfrm>
          <a:custGeom>
            <a:avLst/>
            <a:gdLst/>
            <a:ahLst/>
            <a:cxnLst/>
            <a:rect l="l" t="t" r="r" b="b"/>
            <a:pathLst>
              <a:path w="1101090" h="392429">
                <a:moveTo>
                  <a:pt x="0" y="0"/>
                </a:moveTo>
                <a:lnTo>
                  <a:pt x="1100757" y="39202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6" name="object 36"/>
          <p:cNvSpPr/>
          <p:nvPr/>
        </p:nvSpPr>
        <p:spPr>
          <a:xfrm>
            <a:off x="5050846" y="3323307"/>
            <a:ext cx="158591" cy="134779"/>
          </a:xfrm>
          <a:custGeom>
            <a:avLst/>
            <a:gdLst/>
            <a:ahLst/>
            <a:cxnLst/>
            <a:rect l="l" t="t" r="r" b="b"/>
            <a:pathLst>
              <a:path w="211454" h="179704">
                <a:moveTo>
                  <a:pt x="63914" y="0"/>
                </a:moveTo>
                <a:lnTo>
                  <a:pt x="0" y="179458"/>
                </a:lnTo>
                <a:lnTo>
                  <a:pt x="211415" y="153643"/>
                </a:lnTo>
                <a:lnTo>
                  <a:pt x="639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7" name="object 37"/>
          <p:cNvSpPr/>
          <p:nvPr/>
        </p:nvSpPr>
        <p:spPr>
          <a:xfrm>
            <a:off x="5177790" y="2609157"/>
            <a:ext cx="289906" cy="58916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8" name="object 38"/>
          <p:cNvSpPr/>
          <p:nvPr/>
        </p:nvSpPr>
        <p:spPr>
          <a:xfrm>
            <a:off x="5226562" y="2641372"/>
            <a:ext cx="206216" cy="493871"/>
          </a:xfrm>
          <a:custGeom>
            <a:avLst/>
            <a:gdLst/>
            <a:ahLst/>
            <a:cxnLst/>
            <a:rect l="l" t="t" r="r" b="b"/>
            <a:pathLst>
              <a:path w="274954" h="658495">
                <a:moveTo>
                  <a:pt x="274829" y="0"/>
                </a:moveTo>
                <a:lnTo>
                  <a:pt x="221341" y="9598"/>
                </a:lnTo>
                <a:lnTo>
                  <a:pt x="177662" y="35775"/>
                </a:lnTo>
                <a:lnTo>
                  <a:pt x="148213" y="74600"/>
                </a:lnTo>
                <a:lnTo>
                  <a:pt x="137414" y="122145"/>
                </a:lnTo>
                <a:lnTo>
                  <a:pt x="137414" y="200345"/>
                </a:lnTo>
                <a:lnTo>
                  <a:pt x="126616" y="247890"/>
                </a:lnTo>
                <a:lnTo>
                  <a:pt x="97167" y="286715"/>
                </a:lnTo>
                <a:lnTo>
                  <a:pt x="53488" y="312892"/>
                </a:lnTo>
                <a:lnTo>
                  <a:pt x="0" y="322490"/>
                </a:lnTo>
                <a:lnTo>
                  <a:pt x="53488" y="332089"/>
                </a:lnTo>
                <a:lnTo>
                  <a:pt x="97167" y="358266"/>
                </a:lnTo>
                <a:lnTo>
                  <a:pt x="126616" y="397091"/>
                </a:lnTo>
                <a:lnTo>
                  <a:pt x="137414" y="444635"/>
                </a:lnTo>
                <a:lnTo>
                  <a:pt x="137414" y="535932"/>
                </a:lnTo>
                <a:lnTo>
                  <a:pt x="148213" y="583477"/>
                </a:lnTo>
                <a:lnTo>
                  <a:pt x="177662" y="622302"/>
                </a:lnTo>
                <a:lnTo>
                  <a:pt x="221341" y="648479"/>
                </a:lnTo>
                <a:lnTo>
                  <a:pt x="274829" y="658077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9" name="object 39"/>
          <p:cNvSpPr txBox="1"/>
          <p:nvPr/>
        </p:nvSpPr>
        <p:spPr>
          <a:xfrm>
            <a:off x="5388678" y="2636847"/>
            <a:ext cx="1420178" cy="4712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sz="1500" spc="8" dirty="0"/>
              <a:t>ACL </a:t>
            </a:r>
            <a:r>
              <a:rPr sz="1500" spc="11" dirty="0"/>
              <a:t>:= </a:t>
            </a:r>
            <a:r>
              <a:rPr sz="1500" spc="23" dirty="0"/>
              <a:t>Private  </a:t>
            </a:r>
            <a:r>
              <a:rPr sz="1500" spc="41" dirty="0"/>
              <a:t>Upload Photo</a:t>
            </a:r>
            <a:r>
              <a:rPr sz="1500" spc="-101" dirty="0"/>
              <a:t> </a:t>
            </a:r>
            <a:r>
              <a:rPr sz="1500" spc="53" dirty="0"/>
              <a:t>B</a:t>
            </a:r>
            <a:endParaRPr sz="1500"/>
          </a:p>
        </p:txBody>
      </p:sp>
      <p:sp>
        <p:nvSpPr>
          <p:cNvPr id="40" name="object 40"/>
          <p:cNvSpPr txBox="1"/>
          <p:nvPr/>
        </p:nvSpPr>
        <p:spPr>
          <a:xfrm>
            <a:off x="5524526" y="2327954"/>
            <a:ext cx="749618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dirty="0"/>
              <a:t>W</a:t>
            </a:r>
            <a:r>
              <a:rPr sz="1500" spc="-64" dirty="0"/>
              <a:t> </a:t>
            </a:r>
            <a:r>
              <a:rPr sz="1500" spc="41" dirty="0"/>
              <a:t>starts</a:t>
            </a:r>
            <a:endParaRPr sz="1500"/>
          </a:p>
        </p:txBody>
      </p:sp>
      <p:sp>
        <p:nvSpPr>
          <p:cNvPr id="41" name="object 41"/>
          <p:cNvSpPr/>
          <p:nvPr/>
        </p:nvSpPr>
        <p:spPr>
          <a:xfrm>
            <a:off x="4856711" y="2443942"/>
            <a:ext cx="629689" cy="9975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2" name="object 42"/>
          <p:cNvSpPr/>
          <p:nvPr/>
        </p:nvSpPr>
        <p:spPr>
          <a:xfrm>
            <a:off x="4889759" y="2478731"/>
            <a:ext cx="561975" cy="0"/>
          </a:xfrm>
          <a:custGeom>
            <a:avLst/>
            <a:gdLst/>
            <a:ahLst/>
            <a:cxnLst/>
            <a:rect l="l" t="t" r="r" b="b"/>
            <a:pathLst>
              <a:path w="749300">
                <a:moveTo>
                  <a:pt x="749299" y="0"/>
                </a:moveTo>
                <a:lnTo>
                  <a:pt x="0" y="1"/>
                </a:lnTo>
              </a:path>
            </a:pathLst>
          </a:custGeom>
          <a:ln w="38099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3" name="object 43"/>
          <p:cNvSpPr txBox="1"/>
          <p:nvPr/>
        </p:nvSpPr>
        <p:spPr>
          <a:xfrm>
            <a:off x="5510790" y="3341823"/>
            <a:ext cx="926306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dirty="0"/>
              <a:t>W</a:t>
            </a:r>
            <a:r>
              <a:rPr sz="1500" spc="-53" dirty="0"/>
              <a:t> </a:t>
            </a:r>
            <a:r>
              <a:rPr sz="1500" spc="26" dirty="0"/>
              <a:t>finishes</a:t>
            </a:r>
            <a:endParaRPr sz="1500"/>
          </a:p>
        </p:txBody>
      </p:sp>
      <p:sp>
        <p:nvSpPr>
          <p:cNvPr id="44" name="object 44"/>
          <p:cNvSpPr/>
          <p:nvPr/>
        </p:nvSpPr>
        <p:spPr>
          <a:xfrm>
            <a:off x="4856711" y="3432118"/>
            <a:ext cx="629689" cy="9975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5" name="object 45"/>
          <p:cNvSpPr/>
          <p:nvPr/>
        </p:nvSpPr>
        <p:spPr>
          <a:xfrm>
            <a:off x="4889759" y="3467100"/>
            <a:ext cx="561975" cy="0"/>
          </a:xfrm>
          <a:custGeom>
            <a:avLst/>
            <a:gdLst/>
            <a:ahLst/>
            <a:cxnLst/>
            <a:rect l="l" t="t" r="r" b="b"/>
            <a:pathLst>
              <a:path w="749300">
                <a:moveTo>
                  <a:pt x="749299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6" name="object 46"/>
          <p:cNvSpPr txBox="1"/>
          <p:nvPr/>
        </p:nvSpPr>
        <p:spPr>
          <a:xfrm>
            <a:off x="2729403" y="2489537"/>
            <a:ext cx="633413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23" dirty="0"/>
              <a:t>Private</a:t>
            </a:r>
            <a:endParaRPr sz="1500"/>
          </a:p>
        </p:txBody>
      </p:sp>
      <p:sp>
        <p:nvSpPr>
          <p:cNvPr id="47" name="object 47"/>
          <p:cNvSpPr txBox="1"/>
          <p:nvPr/>
        </p:nvSpPr>
        <p:spPr>
          <a:xfrm>
            <a:off x="3560528" y="3010466"/>
            <a:ext cx="731996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41" dirty="0"/>
              <a:t>Photo</a:t>
            </a:r>
            <a:r>
              <a:rPr sz="1500" spc="-53" dirty="0"/>
              <a:t> </a:t>
            </a:r>
            <a:r>
              <a:rPr sz="1500" spc="53" dirty="0"/>
              <a:t>B</a:t>
            </a:r>
            <a:endParaRPr sz="1500"/>
          </a:p>
        </p:txBody>
      </p:sp>
      <p:sp>
        <p:nvSpPr>
          <p:cNvPr id="48" name="object 48"/>
          <p:cNvSpPr/>
          <p:nvPr/>
        </p:nvSpPr>
        <p:spPr>
          <a:xfrm>
            <a:off x="2443941" y="3681499"/>
            <a:ext cx="1256261" cy="67644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9" name="object 49"/>
          <p:cNvSpPr/>
          <p:nvPr/>
        </p:nvSpPr>
        <p:spPr>
          <a:xfrm>
            <a:off x="2482036" y="3714750"/>
            <a:ext cx="914876" cy="342424"/>
          </a:xfrm>
          <a:custGeom>
            <a:avLst/>
            <a:gdLst/>
            <a:ahLst/>
            <a:cxnLst/>
            <a:rect l="l" t="t" r="r" b="b"/>
            <a:pathLst>
              <a:path w="1219835" h="456564">
                <a:moveTo>
                  <a:pt x="0" y="0"/>
                </a:moveTo>
                <a:lnTo>
                  <a:pt x="1219237" y="45653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0" name="object 50"/>
          <p:cNvSpPr/>
          <p:nvPr/>
        </p:nvSpPr>
        <p:spPr>
          <a:xfrm>
            <a:off x="3264370" y="3950172"/>
            <a:ext cx="159068" cy="133826"/>
          </a:xfrm>
          <a:custGeom>
            <a:avLst/>
            <a:gdLst/>
            <a:ahLst/>
            <a:cxnLst/>
            <a:rect l="l" t="t" r="r" b="b"/>
            <a:pathLst>
              <a:path w="212089" h="178435">
                <a:moveTo>
                  <a:pt x="66803" y="0"/>
                </a:moveTo>
                <a:lnTo>
                  <a:pt x="0" y="178403"/>
                </a:lnTo>
                <a:lnTo>
                  <a:pt x="211804" y="156004"/>
                </a:lnTo>
                <a:lnTo>
                  <a:pt x="668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1" name="object 51"/>
          <p:cNvSpPr/>
          <p:nvPr/>
        </p:nvSpPr>
        <p:spPr>
          <a:xfrm>
            <a:off x="2443942" y="3681499"/>
            <a:ext cx="2191442" cy="67644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2" name="object 52"/>
          <p:cNvSpPr/>
          <p:nvPr/>
        </p:nvSpPr>
        <p:spPr>
          <a:xfrm>
            <a:off x="2482035" y="3714751"/>
            <a:ext cx="1846898" cy="347186"/>
          </a:xfrm>
          <a:custGeom>
            <a:avLst/>
            <a:gdLst/>
            <a:ahLst/>
            <a:cxnLst/>
            <a:rect l="l" t="t" r="r" b="b"/>
            <a:pathLst>
              <a:path w="2462529" h="462914">
                <a:moveTo>
                  <a:pt x="0" y="0"/>
                </a:moveTo>
                <a:lnTo>
                  <a:pt x="2462074" y="46286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3" name="object 53"/>
          <p:cNvSpPr/>
          <p:nvPr/>
        </p:nvSpPr>
        <p:spPr>
          <a:xfrm>
            <a:off x="4203060" y="3970569"/>
            <a:ext cx="153828" cy="140494"/>
          </a:xfrm>
          <a:custGeom>
            <a:avLst/>
            <a:gdLst/>
            <a:ahLst/>
            <a:cxnLst/>
            <a:rect l="l" t="t" r="r" b="b"/>
            <a:pathLst>
              <a:path w="205104" h="187325">
                <a:moveTo>
                  <a:pt x="35196" y="0"/>
                </a:moveTo>
                <a:lnTo>
                  <a:pt x="0" y="187220"/>
                </a:lnTo>
                <a:lnTo>
                  <a:pt x="204819" y="128807"/>
                </a:lnTo>
                <a:lnTo>
                  <a:pt x="35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4" name="object 54"/>
          <p:cNvSpPr/>
          <p:nvPr/>
        </p:nvSpPr>
        <p:spPr>
          <a:xfrm>
            <a:off x="2203912" y="4033750"/>
            <a:ext cx="1259378" cy="60475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5" name="object 55"/>
          <p:cNvSpPr/>
          <p:nvPr/>
        </p:nvSpPr>
        <p:spPr>
          <a:xfrm>
            <a:off x="2509427" y="4067175"/>
            <a:ext cx="914400" cy="271939"/>
          </a:xfrm>
          <a:custGeom>
            <a:avLst/>
            <a:gdLst/>
            <a:ahLst/>
            <a:cxnLst/>
            <a:rect l="l" t="t" r="r" b="b"/>
            <a:pathLst>
              <a:path w="1219200" h="362585">
                <a:moveTo>
                  <a:pt x="1218724" y="0"/>
                </a:moveTo>
                <a:lnTo>
                  <a:pt x="0" y="362208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6" name="object 56"/>
          <p:cNvSpPr/>
          <p:nvPr/>
        </p:nvSpPr>
        <p:spPr>
          <a:xfrm>
            <a:off x="2482036" y="4237791"/>
            <a:ext cx="157639" cy="137160"/>
          </a:xfrm>
          <a:custGeom>
            <a:avLst/>
            <a:gdLst/>
            <a:ahLst/>
            <a:cxnLst/>
            <a:rect l="l" t="t" r="r" b="b"/>
            <a:pathLst>
              <a:path w="210185" h="182879">
                <a:moveTo>
                  <a:pt x="155470" y="0"/>
                </a:moveTo>
                <a:lnTo>
                  <a:pt x="0" y="145574"/>
                </a:lnTo>
                <a:lnTo>
                  <a:pt x="209741" y="182605"/>
                </a:lnTo>
                <a:lnTo>
                  <a:pt x="1554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7" name="object 57"/>
          <p:cNvSpPr/>
          <p:nvPr/>
        </p:nvSpPr>
        <p:spPr>
          <a:xfrm>
            <a:off x="2203912" y="4052455"/>
            <a:ext cx="2191442" cy="67956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8" name="object 58"/>
          <p:cNvSpPr/>
          <p:nvPr/>
        </p:nvSpPr>
        <p:spPr>
          <a:xfrm>
            <a:off x="2510119" y="4086226"/>
            <a:ext cx="1846898" cy="347186"/>
          </a:xfrm>
          <a:custGeom>
            <a:avLst/>
            <a:gdLst/>
            <a:ahLst/>
            <a:cxnLst/>
            <a:rect l="l" t="t" r="r" b="b"/>
            <a:pathLst>
              <a:path w="2462529" h="462914">
                <a:moveTo>
                  <a:pt x="2462401" y="0"/>
                </a:moveTo>
                <a:lnTo>
                  <a:pt x="0" y="462861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9" name="object 59"/>
          <p:cNvSpPr/>
          <p:nvPr/>
        </p:nvSpPr>
        <p:spPr>
          <a:xfrm>
            <a:off x="2482034" y="4342048"/>
            <a:ext cx="153828" cy="140494"/>
          </a:xfrm>
          <a:custGeom>
            <a:avLst/>
            <a:gdLst/>
            <a:ahLst/>
            <a:cxnLst/>
            <a:rect l="l" t="t" r="r" b="b"/>
            <a:pathLst>
              <a:path w="205104" h="187325">
                <a:moveTo>
                  <a:pt x="169625" y="0"/>
                </a:moveTo>
                <a:lnTo>
                  <a:pt x="0" y="128802"/>
                </a:lnTo>
                <a:lnTo>
                  <a:pt x="204817" y="187221"/>
                </a:lnTo>
                <a:lnTo>
                  <a:pt x="1696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0" name="object 60"/>
          <p:cNvSpPr/>
          <p:nvPr/>
        </p:nvSpPr>
        <p:spPr>
          <a:xfrm>
            <a:off x="2160270" y="3653444"/>
            <a:ext cx="632806" cy="9663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1" name="object 61"/>
          <p:cNvSpPr/>
          <p:nvPr/>
        </p:nvSpPr>
        <p:spPr>
          <a:xfrm>
            <a:off x="2195375" y="3686175"/>
            <a:ext cx="561975" cy="0"/>
          </a:xfrm>
          <a:custGeom>
            <a:avLst/>
            <a:gdLst/>
            <a:ahLst/>
            <a:cxnLst/>
            <a:rect l="l" t="t" r="r" b="b"/>
            <a:pathLst>
              <a:path w="749300">
                <a:moveTo>
                  <a:pt x="749299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2" name="object 62"/>
          <p:cNvSpPr/>
          <p:nvPr/>
        </p:nvSpPr>
        <p:spPr>
          <a:xfrm>
            <a:off x="2160270" y="4432762"/>
            <a:ext cx="632806" cy="9663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3" name="object 63"/>
          <p:cNvSpPr/>
          <p:nvPr/>
        </p:nvSpPr>
        <p:spPr>
          <a:xfrm>
            <a:off x="2195375" y="4467225"/>
            <a:ext cx="561975" cy="0"/>
          </a:xfrm>
          <a:custGeom>
            <a:avLst/>
            <a:gdLst/>
            <a:ahLst/>
            <a:cxnLst/>
            <a:rect l="l" t="t" r="r" b="b"/>
            <a:pathLst>
              <a:path w="749300">
                <a:moveTo>
                  <a:pt x="749299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4" name="object 64"/>
          <p:cNvSpPr txBox="1"/>
          <p:nvPr/>
        </p:nvSpPr>
        <p:spPr>
          <a:xfrm>
            <a:off x="1246277" y="3551375"/>
            <a:ext cx="882491" cy="104265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87643">
              <a:spcBef>
                <a:spcPts val="75"/>
              </a:spcBef>
            </a:pPr>
            <a:r>
              <a:rPr sz="1500" spc="-30" dirty="0"/>
              <a:t>R</a:t>
            </a:r>
            <a:r>
              <a:rPr sz="1500" spc="-71" dirty="0"/>
              <a:t> </a:t>
            </a:r>
            <a:r>
              <a:rPr sz="1500" spc="41" dirty="0"/>
              <a:t>starts</a:t>
            </a:r>
            <a:endParaRPr sz="1500"/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spcBef>
                <a:spcPts val="4"/>
              </a:spcBef>
            </a:pPr>
            <a:endParaRPr sz="1913">
              <a:latin typeface="Times New Roman"/>
              <a:cs typeface="Times New Roman"/>
            </a:endParaRPr>
          </a:p>
          <a:p>
            <a:pPr marL="9525"/>
            <a:r>
              <a:rPr sz="1500" spc="-30" dirty="0"/>
              <a:t>R</a:t>
            </a:r>
            <a:r>
              <a:rPr sz="1500" spc="-60" dirty="0"/>
              <a:t> </a:t>
            </a:r>
            <a:r>
              <a:rPr sz="1500" spc="26" dirty="0"/>
              <a:t>finishes</a:t>
            </a:r>
            <a:endParaRPr sz="1500"/>
          </a:p>
        </p:txBody>
      </p:sp>
      <p:sp>
        <p:nvSpPr>
          <p:cNvPr id="65" name="object 65"/>
          <p:cNvSpPr/>
          <p:nvPr/>
        </p:nvSpPr>
        <p:spPr>
          <a:xfrm>
            <a:off x="495646" y="2587336"/>
            <a:ext cx="1440179" cy="183295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6" name="object 66"/>
          <p:cNvSpPr/>
          <p:nvPr/>
        </p:nvSpPr>
        <p:spPr>
          <a:xfrm>
            <a:off x="667096" y="2606040"/>
            <a:ext cx="1097279" cy="57357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7" name="object 67"/>
          <p:cNvSpPr/>
          <p:nvPr/>
        </p:nvSpPr>
        <p:spPr>
          <a:xfrm>
            <a:off x="545620" y="2619375"/>
            <a:ext cx="1340330" cy="173439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8" name="object 68"/>
          <p:cNvSpPr/>
          <p:nvPr/>
        </p:nvSpPr>
        <p:spPr>
          <a:xfrm>
            <a:off x="545619" y="2619375"/>
            <a:ext cx="1340644" cy="1734503"/>
          </a:xfrm>
          <a:custGeom>
            <a:avLst/>
            <a:gdLst/>
            <a:ahLst/>
            <a:cxnLst/>
            <a:rect l="l" t="t" r="r" b="b"/>
            <a:pathLst>
              <a:path w="1787525" h="2312670">
                <a:moveTo>
                  <a:pt x="0" y="0"/>
                </a:moveTo>
                <a:lnTo>
                  <a:pt x="297850" y="0"/>
                </a:lnTo>
                <a:lnTo>
                  <a:pt x="744627" y="0"/>
                </a:lnTo>
                <a:lnTo>
                  <a:pt x="1787106" y="0"/>
                </a:lnTo>
                <a:lnTo>
                  <a:pt x="1787106" y="392641"/>
                </a:lnTo>
                <a:lnTo>
                  <a:pt x="1787106" y="560916"/>
                </a:lnTo>
                <a:lnTo>
                  <a:pt x="1787106" y="673099"/>
                </a:lnTo>
                <a:lnTo>
                  <a:pt x="744627" y="673099"/>
                </a:lnTo>
                <a:lnTo>
                  <a:pt x="871660" y="2312528"/>
                </a:lnTo>
                <a:lnTo>
                  <a:pt x="297850" y="673099"/>
                </a:lnTo>
                <a:lnTo>
                  <a:pt x="0" y="673099"/>
                </a:lnTo>
                <a:lnTo>
                  <a:pt x="0" y="560916"/>
                </a:lnTo>
                <a:lnTo>
                  <a:pt x="0" y="392641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9" name="object 69"/>
          <p:cNvSpPr txBox="1"/>
          <p:nvPr/>
        </p:nvSpPr>
        <p:spPr>
          <a:xfrm>
            <a:off x="710743" y="2633663"/>
            <a:ext cx="1014413" cy="4712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36208" marR="3810" indent="-127159">
              <a:spcBef>
                <a:spcPts val="75"/>
              </a:spcBef>
            </a:pPr>
            <a:r>
              <a:rPr sz="1500" spc="64" dirty="0"/>
              <a:t>“Photo </a:t>
            </a:r>
            <a:r>
              <a:rPr sz="1500" spc="53" dirty="0"/>
              <a:t>B</a:t>
            </a:r>
            <a:r>
              <a:rPr sz="1500" spc="-127" dirty="0"/>
              <a:t> </a:t>
            </a:r>
            <a:r>
              <a:rPr sz="1500" spc="26" dirty="0"/>
              <a:t>is  </a:t>
            </a:r>
            <a:r>
              <a:rPr sz="1500" spc="45" dirty="0"/>
              <a:t>private!”</a:t>
            </a:r>
            <a:endParaRPr sz="15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9465" y="1845426"/>
            <a:ext cx="847898" cy="511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" name="object 3"/>
          <p:cNvSpPr/>
          <p:nvPr/>
        </p:nvSpPr>
        <p:spPr>
          <a:xfrm>
            <a:off x="3024131" y="1862990"/>
            <a:ext cx="779629" cy="4424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" name="object 5"/>
          <p:cNvSpPr/>
          <p:nvPr/>
        </p:nvSpPr>
        <p:spPr>
          <a:xfrm>
            <a:off x="3924645" y="1845426"/>
            <a:ext cx="847898" cy="511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" name="object 6"/>
          <p:cNvSpPr/>
          <p:nvPr/>
        </p:nvSpPr>
        <p:spPr>
          <a:xfrm>
            <a:off x="3957581" y="1862990"/>
            <a:ext cx="779627" cy="4424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449537" y="373619"/>
            <a:ext cx="3962876" cy="530273"/>
          </a:xfrm>
          <a:prstGeom prst="rect">
            <a:avLst/>
          </a:prstGeom>
        </p:spPr>
        <p:txBody>
          <a:bodyPr spcFirstLastPara="1" vert="horz" wrap="square" lIns="0" tIns="9525" rIns="0" bIns="0" rtlCol="0" anchor="t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90" dirty="0">
                <a:solidFill>
                  <a:srgbClr val="990000"/>
                </a:solidFill>
              </a:rPr>
              <a:t>[S]</a:t>
            </a:r>
            <a:r>
              <a:rPr spc="90" dirty="0"/>
              <a:t>trict</a:t>
            </a:r>
            <a:r>
              <a:rPr spc="-56" dirty="0"/>
              <a:t> </a:t>
            </a:r>
            <a:r>
              <a:rPr spc="53" dirty="0"/>
              <a:t>Serializability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01954" y="1120140"/>
            <a:ext cx="5823585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6700" indent="-257175">
              <a:spcBef>
                <a:spcPts val="75"/>
              </a:spcBef>
              <a:buChar char="•"/>
              <a:tabLst>
                <a:tab pos="266224" algn="l"/>
                <a:tab pos="266700" algn="l"/>
              </a:tabLst>
            </a:pPr>
            <a:r>
              <a:rPr sz="2400" spc="53" dirty="0"/>
              <a:t>Strongest </a:t>
            </a:r>
            <a:r>
              <a:rPr sz="2400" spc="56" dirty="0"/>
              <a:t>model: </a:t>
            </a:r>
            <a:r>
              <a:rPr sz="2400" spc="49" dirty="0"/>
              <a:t>real-time </a:t>
            </a:r>
            <a:r>
              <a:rPr sz="2400" spc="38" dirty="0"/>
              <a:t>+ </a:t>
            </a:r>
            <a:r>
              <a:rPr sz="2400" spc="79" dirty="0"/>
              <a:t>total</a:t>
            </a:r>
            <a:r>
              <a:rPr sz="2400" spc="-229" dirty="0"/>
              <a:t> </a:t>
            </a:r>
            <a:r>
              <a:rPr sz="2400" spc="53" dirty="0"/>
              <a:t>order</a:t>
            </a:r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2194559" y="2384713"/>
            <a:ext cx="554874" cy="26185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1" name="object 11"/>
          <p:cNvSpPr/>
          <p:nvPr/>
        </p:nvSpPr>
        <p:spPr>
          <a:xfrm>
            <a:off x="2472509" y="2404887"/>
            <a:ext cx="0" cy="2276475"/>
          </a:xfrm>
          <a:custGeom>
            <a:avLst/>
            <a:gdLst/>
            <a:ahLst/>
            <a:cxnLst/>
            <a:rect l="l" t="t" r="r" b="b"/>
            <a:pathLst>
              <a:path h="3035300">
                <a:moveTo>
                  <a:pt x="0" y="0"/>
                </a:moveTo>
                <a:lnTo>
                  <a:pt x="0" y="303529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2" name="object 12"/>
          <p:cNvSpPr/>
          <p:nvPr/>
        </p:nvSpPr>
        <p:spPr>
          <a:xfrm>
            <a:off x="2401071" y="4567062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190500" y="0"/>
                </a:moveTo>
                <a:lnTo>
                  <a:pt x="0" y="0"/>
                </a:lnTo>
                <a:lnTo>
                  <a:pt x="95250" y="190499"/>
                </a:lnTo>
                <a:lnTo>
                  <a:pt x="190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3" name="object 13"/>
          <p:cNvSpPr txBox="1"/>
          <p:nvPr/>
        </p:nvSpPr>
        <p:spPr>
          <a:xfrm>
            <a:off x="2177866" y="1862990"/>
            <a:ext cx="570071" cy="355386"/>
          </a:xfrm>
          <a:prstGeom prst="rect">
            <a:avLst/>
          </a:prstGeom>
          <a:solidFill>
            <a:srgbClr val="CD665F"/>
          </a:solidFill>
        </p:spPr>
        <p:txBody>
          <a:bodyPr vert="horz" wrap="square" lIns="0" tIns="31909" rIns="0" bIns="0" rtlCol="0">
            <a:spAutoFit/>
          </a:bodyPr>
          <a:lstStyle/>
          <a:p>
            <a:pPr marL="142399">
              <a:spcBef>
                <a:spcPts val="251"/>
              </a:spcBef>
            </a:pPr>
            <a:r>
              <a:rPr sz="2100" spc="-11" dirty="0"/>
              <a:t>C</a:t>
            </a:r>
            <a:r>
              <a:rPr sz="2081" spc="-17" baseline="-21021" dirty="0"/>
              <a:t>R</a:t>
            </a:r>
            <a:endParaRPr sz="2081" baseline="-21021"/>
          </a:p>
        </p:txBody>
      </p:sp>
      <p:sp>
        <p:nvSpPr>
          <p:cNvPr id="14" name="object 14"/>
          <p:cNvSpPr/>
          <p:nvPr/>
        </p:nvSpPr>
        <p:spPr>
          <a:xfrm>
            <a:off x="3135977" y="2384713"/>
            <a:ext cx="554874" cy="26185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5" name="object 15"/>
          <p:cNvSpPr/>
          <p:nvPr/>
        </p:nvSpPr>
        <p:spPr>
          <a:xfrm>
            <a:off x="3413945" y="2404887"/>
            <a:ext cx="0" cy="2276475"/>
          </a:xfrm>
          <a:custGeom>
            <a:avLst/>
            <a:gdLst/>
            <a:ahLst/>
            <a:cxnLst/>
            <a:rect l="l" t="t" r="r" b="b"/>
            <a:pathLst>
              <a:path h="3035300">
                <a:moveTo>
                  <a:pt x="0" y="0"/>
                </a:moveTo>
                <a:lnTo>
                  <a:pt x="0" y="303529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6" name="object 16"/>
          <p:cNvSpPr/>
          <p:nvPr/>
        </p:nvSpPr>
        <p:spPr>
          <a:xfrm>
            <a:off x="3342508" y="4567062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190500" y="0"/>
                </a:moveTo>
                <a:lnTo>
                  <a:pt x="0" y="0"/>
                </a:lnTo>
                <a:lnTo>
                  <a:pt x="95250" y="190499"/>
                </a:lnTo>
                <a:lnTo>
                  <a:pt x="190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7" name="object 17"/>
          <p:cNvSpPr/>
          <p:nvPr/>
        </p:nvSpPr>
        <p:spPr>
          <a:xfrm>
            <a:off x="4071158" y="2384713"/>
            <a:ext cx="551757" cy="26185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8" name="object 18"/>
          <p:cNvSpPr/>
          <p:nvPr/>
        </p:nvSpPr>
        <p:spPr>
          <a:xfrm>
            <a:off x="4347397" y="2404887"/>
            <a:ext cx="0" cy="2276475"/>
          </a:xfrm>
          <a:custGeom>
            <a:avLst/>
            <a:gdLst/>
            <a:ahLst/>
            <a:cxnLst/>
            <a:rect l="l" t="t" r="r" b="b"/>
            <a:pathLst>
              <a:path h="3035300">
                <a:moveTo>
                  <a:pt x="0" y="0"/>
                </a:moveTo>
                <a:lnTo>
                  <a:pt x="0" y="303529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9" name="object 19"/>
          <p:cNvSpPr/>
          <p:nvPr/>
        </p:nvSpPr>
        <p:spPr>
          <a:xfrm>
            <a:off x="4275959" y="4567062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190500" y="0"/>
                </a:moveTo>
                <a:lnTo>
                  <a:pt x="0" y="0"/>
                </a:lnTo>
                <a:lnTo>
                  <a:pt x="95250" y="190499"/>
                </a:lnTo>
                <a:lnTo>
                  <a:pt x="190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0" name="object 20"/>
          <p:cNvSpPr/>
          <p:nvPr/>
        </p:nvSpPr>
        <p:spPr>
          <a:xfrm>
            <a:off x="4919055" y="2384713"/>
            <a:ext cx="551757" cy="261850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1" name="object 21"/>
          <p:cNvSpPr/>
          <p:nvPr/>
        </p:nvSpPr>
        <p:spPr>
          <a:xfrm>
            <a:off x="5195120" y="2404887"/>
            <a:ext cx="0" cy="2276475"/>
          </a:xfrm>
          <a:custGeom>
            <a:avLst/>
            <a:gdLst/>
            <a:ahLst/>
            <a:cxnLst/>
            <a:rect l="l" t="t" r="r" b="b"/>
            <a:pathLst>
              <a:path h="3035300">
                <a:moveTo>
                  <a:pt x="0" y="0"/>
                </a:moveTo>
                <a:lnTo>
                  <a:pt x="0" y="303529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2" name="object 22"/>
          <p:cNvSpPr/>
          <p:nvPr/>
        </p:nvSpPr>
        <p:spPr>
          <a:xfrm>
            <a:off x="5123682" y="4567062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190500" y="0"/>
                </a:moveTo>
                <a:lnTo>
                  <a:pt x="0" y="0"/>
                </a:lnTo>
                <a:lnTo>
                  <a:pt x="95250" y="190499"/>
                </a:lnTo>
                <a:lnTo>
                  <a:pt x="190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3" name="object 23"/>
          <p:cNvSpPr txBox="1"/>
          <p:nvPr/>
        </p:nvSpPr>
        <p:spPr>
          <a:xfrm>
            <a:off x="4922533" y="1862990"/>
            <a:ext cx="570071" cy="355386"/>
          </a:xfrm>
          <a:prstGeom prst="rect">
            <a:avLst/>
          </a:prstGeom>
          <a:solidFill>
            <a:srgbClr val="CD665F"/>
          </a:solidFill>
        </p:spPr>
        <p:txBody>
          <a:bodyPr vert="horz" wrap="square" lIns="0" tIns="31909" rIns="0" bIns="0" rtlCol="0">
            <a:spAutoFit/>
          </a:bodyPr>
          <a:lstStyle/>
          <a:p>
            <a:pPr marL="99060">
              <a:spcBef>
                <a:spcPts val="251"/>
              </a:spcBef>
            </a:pPr>
            <a:r>
              <a:rPr sz="2100" spc="4" dirty="0"/>
              <a:t>C</a:t>
            </a:r>
            <a:r>
              <a:rPr sz="2081" spc="5" baseline="-21021" dirty="0"/>
              <a:t>W</a:t>
            </a:r>
            <a:endParaRPr sz="2081" baseline="-21021"/>
          </a:p>
        </p:txBody>
      </p:sp>
      <p:sp>
        <p:nvSpPr>
          <p:cNvPr id="24" name="object 24"/>
          <p:cNvSpPr/>
          <p:nvPr/>
        </p:nvSpPr>
        <p:spPr>
          <a:xfrm>
            <a:off x="3135976" y="2515639"/>
            <a:ext cx="2107277" cy="145264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5" name="object 25"/>
          <p:cNvSpPr/>
          <p:nvPr/>
        </p:nvSpPr>
        <p:spPr>
          <a:xfrm>
            <a:off x="3438100" y="2547766"/>
            <a:ext cx="1762125" cy="1113949"/>
          </a:xfrm>
          <a:custGeom>
            <a:avLst/>
            <a:gdLst/>
            <a:ahLst/>
            <a:cxnLst/>
            <a:rect l="l" t="t" r="r" b="b"/>
            <a:pathLst>
              <a:path w="2349500" h="1485264">
                <a:moveTo>
                  <a:pt x="2349041" y="0"/>
                </a:moveTo>
                <a:lnTo>
                  <a:pt x="0" y="1484821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6" name="object 26"/>
          <p:cNvSpPr/>
          <p:nvPr/>
        </p:nvSpPr>
        <p:spPr>
          <a:xfrm>
            <a:off x="3413945" y="3539925"/>
            <a:ext cx="159068" cy="137160"/>
          </a:xfrm>
          <a:custGeom>
            <a:avLst/>
            <a:gdLst/>
            <a:ahLst/>
            <a:cxnLst/>
            <a:rect l="l" t="t" r="r" b="b"/>
            <a:pathLst>
              <a:path w="212089" h="182879">
                <a:moveTo>
                  <a:pt x="110135" y="0"/>
                </a:moveTo>
                <a:lnTo>
                  <a:pt x="0" y="182299"/>
                </a:lnTo>
                <a:lnTo>
                  <a:pt x="211921" y="161028"/>
                </a:lnTo>
                <a:lnTo>
                  <a:pt x="1101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7" name="object 27"/>
          <p:cNvSpPr/>
          <p:nvPr/>
        </p:nvSpPr>
        <p:spPr>
          <a:xfrm>
            <a:off x="4071158" y="2496935"/>
            <a:ext cx="1165860" cy="58293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8" name="object 28"/>
          <p:cNvSpPr/>
          <p:nvPr/>
        </p:nvSpPr>
        <p:spPr>
          <a:xfrm>
            <a:off x="4374730" y="2528716"/>
            <a:ext cx="825341" cy="251460"/>
          </a:xfrm>
          <a:custGeom>
            <a:avLst/>
            <a:gdLst/>
            <a:ahLst/>
            <a:cxnLst/>
            <a:rect l="l" t="t" r="r" b="b"/>
            <a:pathLst>
              <a:path w="1100454" h="335279">
                <a:moveTo>
                  <a:pt x="1100203" y="0"/>
                </a:moveTo>
                <a:lnTo>
                  <a:pt x="0" y="335228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9" name="object 29"/>
          <p:cNvSpPr/>
          <p:nvPr/>
        </p:nvSpPr>
        <p:spPr>
          <a:xfrm>
            <a:off x="4347395" y="2678487"/>
            <a:ext cx="157639" cy="136684"/>
          </a:xfrm>
          <a:custGeom>
            <a:avLst/>
            <a:gdLst/>
            <a:ahLst/>
            <a:cxnLst/>
            <a:rect l="l" t="t" r="r" b="b"/>
            <a:pathLst>
              <a:path w="210185" h="182245">
                <a:moveTo>
                  <a:pt x="154466" y="0"/>
                </a:moveTo>
                <a:lnTo>
                  <a:pt x="0" y="146639"/>
                </a:lnTo>
                <a:lnTo>
                  <a:pt x="209990" y="182228"/>
                </a:lnTo>
                <a:lnTo>
                  <a:pt x="1544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0" name="object 30"/>
          <p:cNvSpPr/>
          <p:nvPr/>
        </p:nvSpPr>
        <p:spPr>
          <a:xfrm>
            <a:off x="3376006" y="3672147"/>
            <a:ext cx="2101041" cy="82919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1" name="object 31"/>
          <p:cNvSpPr/>
          <p:nvPr/>
        </p:nvSpPr>
        <p:spPr>
          <a:xfrm>
            <a:off x="3413946" y="3705226"/>
            <a:ext cx="1758791" cy="497681"/>
          </a:xfrm>
          <a:custGeom>
            <a:avLst/>
            <a:gdLst/>
            <a:ahLst/>
            <a:cxnLst/>
            <a:rect l="l" t="t" r="r" b="b"/>
            <a:pathLst>
              <a:path w="2345054" h="663575">
                <a:moveTo>
                  <a:pt x="0" y="0"/>
                </a:moveTo>
                <a:lnTo>
                  <a:pt x="2344589" y="663518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2" name="object 32"/>
          <p:cNvSpPr/>
          <p:nvPr/>
        </p:nvSpPr>
        <p:spPr>
          <a:xfrm>
            <a:off x="5042953" y="4103002"/>
            <a:ext cx="157163" cy="137636"/>
          </a:xfrm>
          <a:custGeom>
            <a:avLst/>
            <a:gdLst/>
            <a:ahLst/>
            <a:cxnLst/>
            <a:rect l="l" t="t" r="r" b="b"/>
            <a:pathLst>
              <a:path w="209550" h="183514">
                <a:moveTo>
                  <a:pt x="51874" y="0"/>
                </a:moveTo>
                <a:lnTo>
                  <a:pt x="0" y="183301"/>
                </a:lnTo>
                <a:lnTo>
                  <a:pt x="209238" y="143525"/>
                </a:lnTo>
                <a:lnTo>
                  <a:pt x="518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3" name="object 33"/>
          <p:cNvSpPr/>
          <p:nvPr/>
        </p:nvSpPr>
        <p:spPr>
          <a:xfrm>
            <a:off x="4301835" y="2758785"/>
            <a:ext cx="1175211" cy="132484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4" name="object 34"/>
          <p:cNvSpPr/>
          <p:nvPr/>
        </p:nvSpPr>
        <p:spPr>
          <a:xfrm>
            <a:off x="4347395" y="2788466"/>
            <a:ext cx="834390" cy="981075"/>
          </a:xfrm>
          <a:custGeom>
            <a:avLst/>
            <a:gdLst/>
            <a:ahLst/>
            <a:cxnLst/>
            <a:rect l="l" t="t" r="r" b="b"/>
            <a:pathLst>
              <a:path w="1112520" h="1308100">
                <a:moveTo>
                  <a:pt x="0" y="0"/>
                </a:moveTo>
                <a:lnTo>
                  <a:pt x="1111968" y="130764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5" name="object 35"/>
          <p:cNvSpPr/>
          <p:nvPr/>
        </p:nvSpPr>
        <p:spPr>
          <a:xfrm>
            <a:off x="5052906" y="3635852"/>
            <a:ext cx="147161" cy="155258"/>
          </a:xfrm>
          <a:custGeom>
            <a:avLst/>
            <a:gdLst/>
            <a:ahLst/>
            <a:cxnLst/>
            <a:rect l="l" t="t" r="r" b="b"/>
            <a:pathLst>
              <a:path w="196215" h="207010">
                <a:moveTo>
                  <a:pt x="145124" y="0"/>
                </a:moveTo>
                <a:lnTo>
                  <a:pt x="0" y="123405"/>
                </a:lnTo>
                <a:lnTo>
                  <a:pt x="195968" y="206827"/>
                </a:lnTo>
                <a:lnTo>
                  <a:pt x="1451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6" name="object 36"/>
          <p:cNvSpPr/>
          <p:nvPr/>
        </p:nvSpPr>
        <p:spPr>
          <a:xfrm>
            <a:off x="5159087" y="2609157"/>
            <a:ext cx="289906" cy="58916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7" name="object 37"/>
          <p:cNvSpPr/>
          <p:nvPr/>
        </p:nvSpPr>
        <p:spPr>
          <a:xfrm>
            <a:off x="5207514" y="2641372"/>
            <a:ext cx="206216" cy="493871"/>
          </a:xfrm>
          <a:custGeom>
            <a:avLst/>
            <a:gdLst/>
            <a:ahLst/>
            <a:cxnLst/>
            <a:rect l="l" t="t" r="r" b="b"/>
            <a:pathLst>
              <a:path w="274954" h="658495">
                <a:moveTo>
                  <a:pt x="274829" y="0"/>
                </a:moveTo>
                <a:lnTo>
                  <a:pt x="221341" y="9598"/>
                </a:lnTo>
                <a:lnTo>
                  <a:pt x="177662" y="35775"/>
                </a:lnTo>
                <a:lnTo>
                  <a:pt x="148213" y="74600"/>
                </a:lnTo>
                <a:lnTo>
                  <a:pt x="137414" y="122145"/>
                </a:lnTo>
                <a:lnTo>
                  <a:pt x="137414" y="200345"/>
                </a:lnTo>
                <a:lnTo>
                  <a:pt x="126616" y="247890"/>
                </a:lnTo>
                <a:lnTo>
                  <a:pt x="97167" y="286715"/>
                </a:lnTo>
                <a:lnTo>
                  <a:pt x="53488" y="312892"/>
                </a:lnTo>
                <a:lnTo>
                  <a:pt x="0" y="322490"/>
                </a:lnTo>
                <a:lnTo>
                  <a:pt x="53488" y="332089"/>
                </a:lnTo>
                <a:lnTo>
                  <a:pt x="97167" y="358266"/>
                </a:lnTo>
                <a:lnTo>
                  <a:pt x="126616" y="397091"/>
                </a:lnTo>
                <a:lnTo>
                  <a:pt x="137414" y="444635"/>
                </a:lnTo>
                <a:lnTo>
                  <a:pt x="137414" y="535932"/>
                </a:lnTo>
                <a:lnTo>
                  <a:pt x="148213" y="583477"/>
                </a:lnTo>
                <a:lnTo>
                  <a:pt x="177662" y="622302"/>
                </a:lnTo>
                <a:lnTo>
                  <a:pt x="221341" y="648479"/>
                </a:lnTo>
                <a:lnTo>
                  <a:pt x="274829" y="658077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8" name="object 38"/>
          <p:cNvSpPr txBox="1"/>
          <p:nvPr/>
        </p:nvSpPr>
        <p:spPr>
          <a:xfrm>
            <a:off x="5379154" y="2646372"/>
            <a:ext cx="1420178" cy="4712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sz="1500" spc="8" dirty="0"/>
              <a:t>ACL </a:t>
            </a:r>
            <a:r>
              <a:rPr sz="1500" spc="11" dirty="0"/>
              <a:t>:= </a:t>
            </a:r>
            <a:r>
              <a:rPr sz="1500" spc="23" dirty="0"/>
              <a:t>Private  </a:t>
            </a:r>
            <a:r>
              <a:rPr sz="1500" spc="41" dirty="0"/>
              <a:t>Upload Photo</a:t>
            </a:r>
            <a:r>
              <a:rPr sz="1500" spc="-101" dirty="0"/>
              <a:t> </a:t>
            </a:r>
            <a:r>
              <a:rPr sz="1500" spc="53" dirty="0"/>
              <a:t>B</a:t>
            </a:r>
            <a:endParaRPr sz="1500"/>
          </a:p>
        </p:txBody>
      </p:sp>
      <p:sp>
        <p:nvSpPr>
          <p:cNvPr id="39" name="object 39"/>
          <p:cNvSpPr txBox="1"/>
          <p:nvPr/>
        </p:nvSpPr>
        <p:spPr>
          <a:xfrm>
            <a:off x="5515001" y="2327954"/>
            <a:ext cx="749618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dirty="0"/>
              <a:t>W</a:t>
            </a:r>
            <a:r>
              <a:rPr sz="1500" spc="-64" dirty="0"/>
              <a:t> </a:t>
            </a:r>
            <a:r>
              <a:rPr sz="1500" spc="41" dirty="0"/>
              <a:t>starts</a:t>
            </a:r>
            <a:endParaRPr sz="1500"/>
          </a:p>
        </p:txBody>
      </p:sp>
      <p:sp>
        <p:nvSpPr>
          <p:cNvPr id="40" name="object 40"/>
          <p:cNvSpPr/>
          <p:nvPr/>
        </p:nvSpPr>
        <p:spPr>
          <a:xfrm>
            <a:off x="4847359" y="2443942"/>
            <a:ext cx="629689" cy="9975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1" name="object 41"/>
          <p:cNvSpPr/>
          <p:nvPr/>
        </p:nvSpPr>
        <p:spPr>
          <a:xfrm>
            <a:off x="4880234" y="2478731"/>
            <a:ext cx="561975" cy="0"/>
          </a:xfrm>
          <a:custGeom>
            <a:avLst/>
            <a:gdLst/>
            <a:ahLst/>
            <a:cxnLst/>
            <a:rect l="l" t="t" r="r" b="b"/>
            <a:pathLst>
              <a:path w="749300">
                <a:moveTo>
                  <a:pt x="749299" y="0"/>
                </a:moveTo>
                <a:lnTo>
                  <a:pt x="0" y="1"/>
                </a:lnTo>
              </a:path>
            </a:pathLst>
          </a:custGeom>
          <a:ln w="38099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2" name="object 42"/>
          <p:cNvSpPr txBox="1"/>
          <p:nvPr/>
        </p:nvSpPr>
        <p:spPr>
          <a:xfrm>
            <a:off x="5501265" y="4103823"/>
            <a:ext cx="926306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dirty="0"/>
              <a:t>W</a:t>
            </a:r>
            <a:r>
              <a:rPr sz="1500" spc="-53" dirty="0"/>
              <a:t> </a:t>
            </a:r>
            <a:r>
              <a:rPr sz="1500" spc="26" dirty="0"/>
              <a:t>finishes</a:t>
            </a:r>
            <a:endParaRPr sz="1500"/>
          </a:p>
        </p:txBody>
      </p:sp>
      <p:sp>
        <p:nvSpPr>
          <p:cNvPr id="43" name="object 43"/>
          <p:cNvSpPr/>
          <p:nvPr/>
        </p:nvSpPr>
        <p:spPr>
          <a:xfrm>
            <a:off x="4847359" y="4223905"/>
            <a:ext cx="629689" cy="9663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4" name="object 44"/>
          <p:cNvSpPr/>
          <p:nvPr/>
        </p:nvSpPr>
        <p:spPr>
          <a:xfrm>
            <a:off x="4880234" y="4257675"/>
            <a:ext cx="561975" cy="0"/>
          </a:xfrm>
          <a:custGeom>
            <a:avLst/>
            <a:gdLst/>
            <a:ahLst/>
            <a:cxnLst/>
            <a:rect l="l" t="t" r="r" b="b"/>
            <a:pathLst>
              <a:path w="749300">
                <a:moveTo>
                  <a:pt x="749299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5" name="object 45"/>
          <p:cNvSpPr txBox="1"/>
          <p:nvPr/>
        </p:nvSpPr>
        <p:spPr>
          <a:xfrm>
            <a:off x="2738928" y="3519666"/>
            <a:ext cx="633413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23" dirty="0"/>
              <a:t>Private</a:t>
            </a:r>
            <a:endParaRPr sz="1500"/>
          </a:p>
        </p:txBody>
      </p:sp>
      <p:sp>
        <p:nvSpPr>
          <p:cNvPr id="46" name="object 46"/>
          <p:cNvSpPr txBox="1"/>
          <p:nvPr/>
        </p:nvSpPr>
        <p:spPr>
          <a:xfrm>
            <a:off x="3150343" y="1952200"/>
            <a:ext cx="1541145" cy="94448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algn="ctr">
              <a:spcBef>
                <a:spcPts val="75"/>
              </a:spcBef>
              <a:tabLst>
                <a:tab pos="858203" algn="l"/>
              </a:tabLst>
            </a:pPr>
            <a:r>
              <a:rPr sz="3150" spc="-62" baseline="13888" dirty="0"/>
              <a:t>S</a:t>
            </a:r>
            <a:r>
              <a:rPr sz="1388" spc="15" dirty="0"/>
              <a:t>ACL	</a:t>
            </a:r>
            <a:r>
              <a:rPr sz="3150" spc="-62" baseline="13888" dirty="0"/>
              <a:t>S</a:t>
            </a:r>
            <a:r>
              <a:rPr sz="1388" spc="45" dirty="0"/>
              <a:t>Photo</a:t>
            </a:r>
            <a:endParaRPr sz="1388"/>
          </a:p>
          <a:p>
            <a:pPr>
              <a:spcBef>
                <a:spcPts val="23"/>
              </a:spcBef>
            </a:pPr>
            <a:endParaRPr sz="2475">
              <a:latin typeface="Times New Roman"/>
              <a:cs typeface="Times New Roman"/>
            </a:endParaRPr>
          </a:p>
          <a:p>
            <a:pPr marL="70485" algn="ctr"/>
            <a:r>
              <a:rPr sz="1500" spc="41" dirty="0"/>
              <a:t>Photo</a:t>
            </a:r>
            <a:r>
              <a:rPr sz="1500" spc="-8" dirty="0"/>
              <a:t> </a:t>
            </a:r>
            <a:r>
              <a:rPr sz="1500" spc="53" dirty="0"/>
              <a:t>B</a:t>
            </a:r>
            <a:endParaRPr sz="1500"/>
          </a:p>
        </p:txBody>
      </p:sp>
      <p:sp>
        <p:nvSpPr>
          <p:cNvPr id="47" name="object 47"/>
          <p:cNvSpPr/>
          <p:nvPr/>
        </p:nvSpPr>
        <p:spPr>
          <a:xfrm>
            <a:off x="2434590" y="2528108"/>
            <a:ext cx="1256261" cy="55175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8" name="object 48"/>
          <p:cNvSpPr/>
          <p:nvPr/>
        </p:nvSpPr>
        <p:spPr>
          <a:xfrm>
            <a:off x="2472510" y="2650181"/>
            <a:ext cx="914400" cy="134303"/>
          </a:xfrm>
          <a:custGeom>
            <a:avLst/>
            <a:gdLst/>
            <a:ahLst/>
            <a:cxnLst/>
            <a:rect l="l" t="t" r="r" b="b"/>
            <a:pathLst>
              <a:path w="1219200" h="179070">
                <a:moveTo>
                  <a:pt x="0" y="0"/>
                </a:moveTo>
                <a:lnTo>
                  <a:pt x="1218808" y="178625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9" name="object 49"/>
          <p:cNvSpPr/>
          <p:nvPr/>
        </p:nvSpPr>
        <p:spPr>
          <a:xfrm>
            <a:off x="3263166" y="2696893"/>
            <a:ext cx="151924" cy="141446"/>
          </a:xfrm>
          <a:custGeom>
            <a:avLst/>
            <a:gdLst/>
            <a:ahLst/>
            <a:cxnLst/>
            <a:rect l="l" t="t" r="r" b="b"/>
            <a:pathLst>
              <a:path w="202564" h="188595">
                <a:moveTo>
                  <a:pt x="27623" y="0"/>
                </a:moveTo>
                <a:lnTo>
                  <a:pt x="0" y="188487"/>
                </a:lnTo>
                <a:lnTo>
                  <a:pt x="202298" y="121867"/>
                </a:lnTo>
                <a:lnTo>
                  <a:pt x="276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0" name="object 50"/>
          <p:cNvSpPr/>
          <p:nvPr/>
        </p:nvSpPr>
        <p:spPr>
          <a:xfrm>
            <a:off x="2431473" y="2618509"/>
            <a:ext cx="2191442" cy="146511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1" name="object 51"/>
          <p:cNvSpPr/>
          <p:nvPr/>
        </p:nvSpPr>
        <p:spPr>
          <a:xfrm>
            <a:off x="2472511" y="2650181"/>
            <a:ext cx="1850231" cy="1125855"/>
          </a:xfrm>
          <a:custGeom>
            <a:avLst/>
            <a:gdLst/>
            <a:ahLst/>
            <a:cxnLst/>
            <a:rect l="l" t="t" r="r" b="b"/>
            <a:pathLst>
              <a:path w="2466975" h="1501139">
                <a:moveTo>
                  <a:pt x="0" y="0"/>
                </a:moveTo>
                <a:lnTo>
                  <a:pt x="2466970" y="150102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2" name="object 52"/>
          <p:cNvSpPr/>
          <p:nvPr/>
        </p:nvSpPr>
        <p:spPr>
          <a:xfrm>
            <a:off x="4187959" y="3655507"/>
            <a:ext cx="159544" cy="135731"/>
          </a:xfrm>
          <a:custGeom>
            <a:avLst/>
            <a:gdLst/>
            <a:ahLst/>
            <a:cxnLst/>
            <a:rect l="l" t="t" r="r" b="b"/>
            <a:pathLst>
              <a:path w="212725" h="180975">
                <a:moveTo>
                  <a:pt x="99020" y="0"/>
                </a:moveTo>
                <a:lnTo>
                  <a:pt x="0" y="162742"/>
                </a:lnTo>
                <a:lnTo>
                  <a:pt x="212252" y="180392"/>
                </a:lnTo>
                <a:lnTo>
                  <a:pt x="990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3" name="object 53"/>
          <p:cNvSpPr/>
          <p:nvPr/>
        </p:nvSpPr>
        <p:spPr>
          <a:xfrm>
            <a:off x="2194560" y="2758786"/>
            <a:ext cx="1262495" cy="108481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4" name="object 54"/>
          <p:cNvSpPr/>
          <p:nvPr/>
        </p:nvSpPr>
        <p:spPr>
          <a:xfrm>
            <a:off x="2494695" y="2788466"/>
            <a:ext cx="919639" cy="746760"/>
          </a:xfrm>
          <a:custGeom>
            <a:avLst/>
            <a:gdLst/>
            <a:ahLst/>
            <a:cxnLst/>
            <a:rect l="l" t="t" r="r" b="b"/>
            <a:pathLst>
              <a:path w="1226185" h="995679">
                <a:moveTo>
                  <a:pt x="1225667" y="0"/>
                </a:moveTo>
                <a:lnTo>
                  <a:pt x="0" y="99512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5" name="object 55"/>
          <p:cNvSpPr/>
          <p:nvPr/>
        </p:nvSpPr>
        <p:spPr>
          <a:xfrm>
            <a:off x="2472511" y="3407308"/>
            <a:ext cx="156209" cy="145733"/>
          </a:xfrm>
          <a:custGeom>
            <a:avLst/>
            <a:gdLst/>
            <a:ahLst/>
            <a:cxnLst/>
            <a:rect l="l" t="t" r="r" b="b"/>
            <a:pathLst>
              <a:path w="208279" h="194310">
                <a:moveTo>
                  <a:pt x="87854" y="0"/>
                </a:moveTo>
                <a:lnTo>
                  <a:pt x="0" y="194021"/>
                </a:lnTo>
                <a:lnTo>
                  <a:pt x="207929" y="147892"/>
                </a:lnTo>
                <a:lnTo>
                  <a:pt x="878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6" name="object 56"/>
          <p:cNvSpPr/>
          <p:nvPr/>
        </p:nvSpPr>
        <p:spPr>
          <a:xfrm>
            <a:off x="2194560" y="3759430"/>
            <a:ext cx="2191442" cy="95076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7" name="object 57"/>
          <p:cNvSpPr/>
          <p:nvPr/>
        </p:nvSpPr>
        <p:spPr>
          <a:xfrm>
            <a:off x="2499602" y="3790951"/>
            <a:ext cx="1847850" cy="619601"/>
          </a:xfrm>
          <a:custGeom>
            <a:avLst/>
            <a:gdLst/>
            <a:ahLst/>
            <a:cxnLst/>
            <a:rect l="l" t="t" r="r" b="b"/>
            <a:pathLst>
              <a:path w="2463800" h="826135">
                <a:moveTo>
                  <a:pt x="2463722" y="0"/>
                </a:moveTo>
                <a:lnTo>
                  <a:pt x="0" y="826087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8" name="object 58"/>
          <p:cNvSpPr/>
          <p:nvPr/>
        </p:nvSpPr>
        <p:spPr>
          <a:xfrm>
            <a:off x="2472511" y="4306448"/>
            <a:ext cx="158591" cy="135731"/>
          </a:xfrm>
          <a:custGeom>
            <a:avLst/>
            <a:gdLst/>
            <a:ahLst/>
            <a:cxnLst/>
            <a:rect l="l" t="t" r="r" b="b"/>
            <a:pathLst>
              <a:path w="211454" h="180975">
                <a:moveTo>
                  <a:pt x="150336" y="0"/>
                </a:moveTo>
                <a:lnTo>
                  <a:pt x="0" y="150869"/>
                </a:lnTo>
                <a:lnTo>
                  <a:pt x="210897" y="180617"/>
                </a:lnTo>
                <a:lnTo>
                  <a:pt x="1503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9" name="object 59"/>
          <p:cNvSpPr txBox="1"/>
          <p:nvPr/>
        </p:nvSpPr>
        <p:spPr>
          <a:xfrm>
            <a:off x="1415070" y="2465524"/>
            <a:ext cx="703898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-30" dirty="0"/>
              <a:t>R</a:t>
            </a:r>
            <a:r>
              <a:rPr sz="1500" spc="-60" dirty="0"/>
              <a:t> </a:t>
            </a:r>
            <a:r>
              <a:rPr sz="1500" spc="41" dirty="0"/>
              <a:t>starts</a:t>
            </a:r>
            <a:endParaRPr sz="1500"/>
          </a:p>
        </p:txBody>
      </p:sp>
      <p:sp>
        <p:nvSpPr>
          <p:cNvPr id="60" name="object 60"/>
          <p:cNvSpPr/>
          <p:nvPr/>
        </p:nvSpPr>
        <p:spPr>
          <a:xfrm>
            <a:off x="2150919" y="2574868"/>
            <a:ext cx="629689" cy="9975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1" name="object 61"/>
          <p:cNvSpPr/>
          <p:nvPr/>
        </p:nvSpPr>
        <p:spPr>
          <a:xfrm>
            <a:off x="2185850" y="2609850"/>
            <a:ext cx="561975" cy="0"/>
          </a:xfrm>
          <a:custGeom>
            <a:avLst/>
            <a:gdLst/>
            <a:ahLst/>
            <a:cxnLst/>
            <a:rect l="l" t="t" r="r" b="b"/>
            <a:pathLst>
              <a:path w="749300">
                <a:moveTo>
                  <a:pt x="749299" y="0"/>
                </a:moveTo>
                <a:lnTo>
                  <a:pt x="0" y="1"/>
                </a:lnTo>
              </a:path>
            </a:pathLst>
          </a:custGeom>
          <a:ln w="38099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2" name="object 62"/>
          <p:cNvSpPr/>
          <p:nvPr/>
        </p:nvSpPr>
        <p:spPr>
          <a:xfrm>
            <a:off x="2150919" y="4432762"/>
            <a:ext cx="629689" cy="9663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3" name="object 63"/>
          <p:cNvSpPr/>
          <p:nvPr/>
        </p:nvSpPr>
        <p:spPr>
          <a:xfrm>
            <a:off x="2185850" y="4467225"/>
            <a:ext cx="561975" cy="0"/>
          </a:xfrm>
          <a:custGeom>
            <a:avLst/>
            <a:gdLst/>
            <a:ahLst/>
            <a:cxnLst/>
            <a:rect l="l" t="t" r="r" b="b"/>
            <a:pathLst>
              <a:path w="749300">
                <a:moveTo>
                  <a:pt x="749299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4" name="object 64"/>
          <p:cNvSpPr txBox="1"/>
          <p:nvPr/>
        </p:nvSpPr>
        <p:spPr>
          <a:xfrm>
            <a:off x="1236752" y="4322899"/>
            <a:ext cx="880586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-30" dirty="0"/>
              <a:t>R</a:t>
            </a:r>
            <a:r>
              <a:rPr sz="1500" spc="-53" dirty="0"/>
              <a:t> </a:t>
            </a:r>
            <a:r>
              <a:rPr sz="1500" spc="26" dirty="0"/>
              <a:t>finishes</a:t>
            </a:r>
            <a:endParaRPr sz="15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9465" y="1845426"/>
            <a:ext cx="847898" cy="511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" name="object 3"/>
          <p:cNvSpPr/>
          <p:nvPr/>
        </p:nvSpPr>
        <p:spPr>
          <a:xfrm>
            <a:off x="3024131" y="1862990"/>
            <a:ext cx="779629" cy="4424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" name="object 5"/>
          <p:cNvSpPr/>
          <p:nvPr/>
        </p:nvSpPr>
        <p:spPr>
          <a:xfrm>
            <a:off x="3924645" y="1845426"/>
            <a:ext cx="847898" cy="511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" name="object 6"/>
          <p:cNvSpPr/>
          <p:nvPr/>
        </p:nvSpPr>
        <p:spPr>
          <a:xfrm>
            <a:off x="3957581" y="1862990"/>
            <a:ext cx="779627" cy="4424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449537" y="373619"/>
            <a:ext cx="3962876" cy="530273"/>
          </a:xfrm>
          <a:prstGeom prst="rect">
            <a:avLst/>
          </a:prstGeom>
        </p:spPr>
        <p:txBody>
          <a:bodyPr spcFirstLastPara="1" vert="horz" wrap="square" lIns="0" tIns="9525" rIns="0" bIns="0" rtlCol="0" anchor="t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90" dirty="0">
                <a:solidFill>
                  <a:srgbClr val="990000"/>
                </a:solidFill>
              </a:rPr>
              <a:t>[S]</a:t>
            </a:r>
            <a:r>
              <a:rPr spc="90" dirty="0"/>
              <a:t>trict</a:t>
            </a:r>
            <a:r>
              <a:rPr spc="-56" dirty="0"/>
              <a:t> </a:t>
            </a:r>
            <a:r>
              <a:rPr spc="53" dirty="0"/>
              <a:t>Serializability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01954" y="1120140"/>
            <a:ext cx="5823585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6700" indent="-257175">
              <a:spcBef>
                <a:spcPts val="75"/>
              </a:spcBef>
              <a:buChar char="•"/>
              <a:tabLst>
                <a:tab pos="266224" algn="l"/>
                <a:tab pos="266700" algn="l"/>
              </a:tabLst>
            </a:pPr>
            <a:r>
              <a:rPr sz="2400" spc="53" dirty="0"/>
              <a:t>Strongest </a:t>
            </a:r>
            <a:r>
              <a:rPr sz="2400" spc="56" dirty="0"/>
              <a:t>model: </a:t>
            </a:r>
            <a:r>
              <a:rPr sz="2400" spc="49" dirty="0"/>
              <a:t>real-time </a:t>
            </a:r>
            <a:r>
              <a:rPr sz="2400" spc="38" dirty="0"/>
              <a:t>+ </a:t>
            </a:r>
            <a:r>
              <a:rPr sz="2400" spc="79" dirty="0"/>
              <a:t>total</a:t>
            </a:r>
            <a:r>
              <a:rPr sz="2400" spc="-229" dirty="0"/>
              <a:t> </a:t>
            </a:r>
            <a:r>
              <a:rPr sz="2400" spc="53" dirty="0"/>
              <a:t>order</a:t>
            </a:r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2194559" y="2384713"/>
            <a:ext cx="554874" cy="26185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1" name="object 11"/>
          <p:cNvSpPr/>
          <p:nvPr/>
        </p:nvSpPr>
        <p:spPr>
          <a:xfrm>
            <a:off x="2472509" y="2404887"/>
            <a:ext cx="0" cy="2276475"/>
          </a:xfrm>
          <a:custGeom>
            <a:avLst/>
            <a:gdLst/>
            <a:ahLst/>
            <a:cxnLst/>
            <a:rect l="l" t="t" r="r" b="b"/>
            <a:pathLst>
              <a:path h="3035300">
                <a:moveTo>
                  <a:pt x="0" y="0"/>
                </a:moveTo>
                <a:lnTo>
                  <a:pt x="0" y="303529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2" name="object 12"/>
          <p:cNvSpPr/>
          <p:nvPr/>
        </p:nvSpPr>
        <p:spPr>
          <a:xfrm>
            <a:off x="2401071" y="4567062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190500" y="0"/>
                </a:moveTo>
                <a:lnTo>
                  <a:pt x="0" y="0"/>
                </a:lnTo>
                <a:lnTo>
                  <a:pt x="95250" y="190499"/>
                </a:lnTo>
                <a:lnTo>
                  <a:pt x="190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3" name="object 13"/>
          <p:cNvSpPr txBox="1"/>
          <p:nvPr/>
        </p:nvSpPr>
        <p:spPr>
          <a:xfrm>
            <a:off x="2177866" y="1862990"/>
            <a:ext cx="570071" cy="355386"/>
          </a:xfrm>
          <a:prstGeom prst="rect">
            <a:avLst/>
          </a:prstGeom>
          <a:solidFill>
            <a:srgbClr val="CD665F"/>
          </a:solidFill>
        </p:spPr>
        <p:txBody>
          <a:bodyPr vert="horz" wrap="square" lIns="0" tIns="31909" rIns="0" bIns="0" rtlCol="0">
            <a:spAutoFit/>
          </a:bodyPr>
          <a:lstStyle/>
          <a:p>
            <a:pPr marL="142399">
              <a:spcBef>
                <a:spcPts val="251"/>
              </a:spcBef>
            </a:pPr>
            <a:r>
              <a:rPr sz="2100" spc="-11" dirty="0"/>
              <a:t>C</a:t>
            </a:r>
            <a:r>
              <a:rPr sz="2081" spc="-17" baseline="-21021" dirty="0"/>
              <a:t>R</a:t>
            </a:r>
            <a:endParaRPr sz="2081" baseline="-21021"/>
          </a:p>
        </p:txBody>
      </p:sp>
      <p:sp>
        <p:nvSpPr>
          <p:cNvPr id="14" name="object 14"/>
          <p:cNvSpPr/>
          <p:nvPr/>
        </p:nvSpPr>
        <p:spPr>
          <a:xfrm>
            <a:off x="3135977" y="2384713"/>
            <a:ext cx="554874" cy="26185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5" name="object 15"/>
          <p:cNvSpPr/>
          <p:nvPr/>
        </p:nvSpPr>
        <p:spPr>
          <a:xfrm>
            <a:off x="3413945" y="2404887"/>
            <a:ext cx="0" cy="2276475"/>
          </a:xfrm>
          <a:custGeom>
            <a:avLst/>
            <a:gdLst/>
            <a:ahLst/>
            <a:cxnLst/>
            <a:rect l="l" t="t" r="r" b="b"/>
            <a:pathLst>
              <a:path h="3035300">
                <a:moveTo>
                  <a:pt x="0" y="0"/>
                </a:moveTo>
                <a:lnTo>
                  <a:pt x="0" y="303529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6" name="object 16"/>
          <p:cNvSpPr/>
          <p:nvPr/>
        </p:nvSpPr>
        <p:spPr>
          <a:xfrm>
            <a:off x="3342508" y="4567062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190500" y="0"/>
                </a:moveTo>
                <a:lnTo>
                  <a:pt x="0" y="0"/>
                </a:lnTo>
                <a:lnTo>
                  <a:pt x="95250" y="190499"/>
                </a:lnTo>
                <a:lnTo>
                  <a:pt x="190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7" name="object 17"/>
          <p:cNvSpPr/>
          <p:nvPr/>
        </p:nvSpPr>
        <p:spPr>
          <a:xfrm>
            <a:off x="4071158" y="2384713"/>
            <a:ext cx="551757" cy="26185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8" name="object 18"/>
          <p:cNvSpPr/>
          <p:nvPr/>
        </p:nvSpPr>
        <p:spPr>
          <a:xfrm>
            <a:off x="4347397" y="2404887"/>
            <a:ext cx="0" cy="2276475"/>
          </a:xfrm>
          <a:custGeom>
            <a:avLst/>
            <a:gdLst/>
            <a:ahLst/>
            <a:cxnLst/>
            <a:rect l="l" t="t" r="r" b="b"/>
            <a:pathLst>
              <a:path h="3035300">
                <a:moveTo>
                  <a:pt x="0" y="0"/>
                </a:moveTo>
                <a:lnTo>
                  <a:pt x="0" y="303529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9" name="object 19"/>
          <p:cNvSpPr/>
          <p:nvPr/>
        </p:nvSpPr>
        <p:spPr>
          <a:xfrm>
            <a:off x="4275959" y="4567062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190500" y="0"/>
                </a:moveTo>
                <a:lnTo>
                  <a:pt x="0" y="0"/>
                </a:lnTo>
                <a:lnTo>
                  <a:pt x="95250" y="190499"/>
                </a:lnTo>
                <a:lnTo>
                  <a:pt x="190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0" name="object 20"/>
          <p:cNvSpPr/>
          <p:nvPr/>
        </p:nvSpPr>
        <p:spPr>
          <a:xfrm>
            <a:off x="4919055" y="2384713"/>
            <a:ext cx="551757" cy="261850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1" name="object 21"/>
          <p:cNvSpPr/>
          <p:nvPr/>
        </p:nvSpPr>
        <p:spPr>
          <a:xfrm>
            <a:off x="5195120" y="2404887"/>
            <a:ext cx="0" cy="2276475"/>
          </a:xfrm>
          <a:custGeom>
            <a:avLst/>
            <a:gdLst/>
            <a:ahLst/>
            <a:cxnLst/>
            <a:rect l="l" t="t" r="r" b="b"/>
            <a:pathLst>
              <a:path h="3035300">
                <a:moveTo>
                  <a:pt x="0" y="0"/>
                </a:moveTo>
                <a:lnTo>
                  <a:pt x="0" y="303529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2" name="object 22"/>
          <p:cNvSpPr/>
          <p:nvPr/>
        </p:nvSpPr>
        <p:spPr>
          <a:xfrm>
            <a:off x="5123682" y="4567062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190500" y="0"/>
                </a:moveTo>
                <a:lnTo>
                  <a:pt x="0" y="0"/>
                </a:lnTo>
                <a:lnTo>
                  <a:pt x="95250" y="190499"/>
                </a:lnTo>
                <a:lnTo>
                  <a:pt x="190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3" name="object 23"/>
          <p:cNvSpPr txBox="1"/>
          <p:nvPr/>
        </p:nvSpPr>
        <p:spPr>
          <a:xfrm>
            <a:off x="4922533" y="1862990"/>
            <a:ext cx="570071" cy="355386"/>
          </a:xfrm>
          <a:prstGeom prst="rect">
            <a:avLst/>
          </a:prstGeom>
          <a:solidFill>
            <a:srgbClr val="CD665F"/>
          </a:solidFill>
        </p:spPr>
        <p:txBody>
          <a:bodyPr vert="horz" wrap="square" lIns="0" tIns="31909" rIns="0" bIns="0" rtlCol="0">
            <a:spAutoFit/>
          </a:bodyPr>
          <a:lstStyle/>
          <a:p>
            <a:pPr marL="99060">
              <a:spcBef>
                <a:spcPts val="251"/>
              </a:spcBef>
            </a:pPr>
            <a:r>
              <a:rPr sz="2100" spc="4" dirty="0"/>
              <a:t>C</a:t>
            </a:r>
            <a:r>
              <a:rPr sz="2081" spc="5" baseline="-21021" dirty="0"/>
              <a:t>W</a:t>
            </a:r>
            <a:endParaRPr sz="2081" baseline="-21021"/>
          </a:p>
        </p:txBody>
      </p:sp>
      <p:sp>
        <p:nvSpPr>
          <p:cNvPr id="24" name="object 24"/>
          <p:cNvSpPr/>
          <p:nvPr/>
        </p:nvSpPr>
        <p:spPr>
          <a:xfrm>
            <a:off x="3135976" y="2515639"/>
            <a:ext cx="2107277" cy="145264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5" name="object 25"/>
          <p:cNvSpPr/>
          <p:nvPr/>
        </p:nvSpPr>
        <p:spPr>
          <a:xfrm>
            <a:off x="3438100" y="2547766"/>
            <a:ext cx="1762125" cy="1113949"/>
          </a:xfrm>
          <a:custGeom>
            <a:avLst/>
            <a:gdLst/>
            <a:ahLst/>
            <a:cxnLst/>
            <a:rect l="l" t="t" r="r" b="b"/>
            <a:pathLst>
              <a:path w="2349500" h="1485264">
                <a:moveTo>
                  <a:pt x="2349041" y="0"/>
                </a:moveTo>
                <a:lnTo>
                  <a:pt x="0" y="1484821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6" name="object 26"/>
          <p:cNvSpPr/>
          <p:nvPr/>
        </p:nvSpPr>
        <p:spPr>
          <a:xfrm>
            <a:off x="3413945" y="3539925"/>
            <a:ext cx="159068" cy="137160"/>
          </a:xfrm>
          <a:custGeom>
            <a:avLst/>
            <a:gdLst/>
            <a:ahLst/>
            <a:cxnLst/>
            <a:rect l="l" t="t" r="r" b="b"/>
            <a:pathLst>
              <a:path w="212089" h="182879">
                <a:moveTo>
                  <a:pt x="110135" y="0"/>
                </a:moveTo>
                <a:lnTo>
                  <a:pt x="0" y="182299"/>
                </a:lnTo>
                <a:lnTo>
                  <a:pt x="211921" y="161028"/>
                </a:lnTo>
                <a:lnTo>
                  <a:pt x="1101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7" name="object 27"/>
          <p:cNvSpPr/>
          <p:nvPr/>
        </p:nvSpPr>
        <p:spPr>
          <a:xfrm>
            <a:off x="4071158" y="2496935"/>
            <a:ext cx="1165860" cy="58293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8" name="object 28"/>
          <p:cNvSpPr/>
          <p:nvPr/>
        </p:nvSpPr>
        <p:spPr>
          <a:xfrm>
            <a:off x="4374730" y="2528716"/>
            <a:ext cx="825341" cy="251460"/>
          </a:xfrm>
          <a:custGeom>
            <a:avLst/>
            <a:gdLst/>
            <a:ahLst/>
            <a:cxnLst/>
            <a:rect l="l" t="t" r="r" b="b"/>
            <a:pathLst>
              <a:path w="1100454" h="335279">
                <a:moveTo>
                  <a:pt x="1100203" y="0"/>
                </a:moveTo>
                <a:lnTo>
                  <a:pt x="0" y="335228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9" name="object 29"/>
          <p:cNvSpPr/>
          <p:nvPr/>
        </p:nvSpPr>
        <p:spPr>
          <a:xfrm>
            <a:off x="4347395" y="2678487"/>
            <a:ext cx="157639" cy="136684"/>
          </a:xfrm>
          <a:custGeom>
            <a:avLst/>
            <a:gdLst/>
            <a:ahLst/>
            <a:cxnLst/>
            <a:rect l="l" t="t" r="r" b="b"/>
            <a:pathLst>
              <a:path w="210185" h="182245">
                <a:moveTo>
                  <a:pt x="154466" y="0"/>
                </a:moveTo>
                <a:lnTo>
                  <a:pt x="0" y="146639"/>
                </a:lnTo>
                <a:lnTo>
                  <a:pt x="209990" y="182228"/>
                </a:lnTo>
                <a:lnTo>
                  <a:pt x="1544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0" name="object 30"/>
          <p:cNvSpPr/>
          <p:nvPr/>
        </p:nvSpPr>
        <p:spPr>
          <a:xfrm>
            <a:off x="3376006" y="3672147"/>
            <a:ext cx="2101041" cy="82919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1" name="object 31"/>
          <p:cNvSpPr/>
          <p:nvPr/>
        </p:nvSpPr>
        <p:spPr>
          <a:xfrm>
            <a:off x="3413946" y="3705226"/>
            <a:ext cx="1758791" cy="497681"/>
          </a:xfrm>
          <a:custGeom>
            <a:avLst/>
            <a:gdLst/>
            <a:ahLst/>
            <a:cxnLst/>
            <a:rect l="l" t="t" r="r" b="b"/>
            <a:pathLst>
              <a:path w="2345054" h="663575">
                <a:moveTo>
                  <a:pt x="0" y="0"/>
                </a:moveTo>
                <a:lnTo>
                  <a:pt x="2344589" y="663518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2" name="object 32"/>
          <p:cNvSpPr/>
          <p:nvPr/>
        </p:nvSpPr>
        <p:spPr>
          <a:xfrm>
            <a:off x="5042953" y="4103002"/>
            <a:ext cx="157163" cy="137636"/>
          </a:xfrm>
          <a:custGeom>
            <a:avLst/>
            <a:gdLst/>
            <a:ahLst/>
            <a:cxnLst/>
            <a:rect l="l" t="t" r="r" b="b"/>
            <a:pathLst>
              <a:path w="209550" h="183514">
                <a:moveTo>
                  <a:pt x="51874" y="0"/>
                </a:moveTo>
                <a:lnTo>
                  <a:pt x="0" y="183301"/>
                </a:lnTo>
                <a:lnTo>
                  <a:pt x="209238" y="143525"/>
                </a:lnTo>
                <a:lnTo>
                  <a:pt x="518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3" name="object 33"/>
          <p:cNvSpPr/>
          <p:nvPr/>
        </p:nvSpPr>
        <p:spPr>
          <a:xfrm>
            <a:off x="4301835" y="2758785"/>
            <a:ext cx="1175211" cy="132484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4" name="object 34"/>
          <p:cNvSpPr/>
          <p:nvPr/>
        </p:nvSpPr>
        <p:spPr>
          <a:xfrm>
            <a:off x="4347395" y="2788466"/>
            <a:ext cx="834390" cy="981075"/>
          </a:xfrm>
          <a:custGeom>
            <a:avLst/>
            <a:gdLst/>
            <a:ahLst/>
            <a:cxnLst/>
            <a:rect l="l" t="t" r="r" b="b"/>
            <a:pathLst>
              <a:path w="1112520" h="1308100">
                <a:moveTo>
                  <a:pt x="0" y="0"/>
                </a:moveTo>
                <a:lnTo>
                  <a:pt x="1111968" y="130764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5" name="object 35"/>
          <p:cNvSpPr/>
          <p:nvPr/>
        </p:nvSpPr>
        <p:spPr>
          <a:xfrm>
            <a:off x="5052906" y="3635852"/>
            <a:ext cx="147161" cy="155258"/>
          </a:xfrm>
          <a:custGeom>
            <a:avLst/>
            <a:gdLst/>
            <a:ahLst/>
            <a:cxnLst/>
            <a:rect l="l" t="t" r="r" b="b"/>
            <a:pathLst>
              <a:path w="196215" h="207010">
                <a:moveTo>
                  <a:pt x="145124" y="0"/>
                </a:moveTo>
                <a:lnTo>
                  <a:pt x="0" y="123405"/>
                </a:lnTo>
                <a:lnTo>
                  <a:pt x="195968" y="206827"/>
                </a:lnTo>
                <a:lnTo>
                  <a:pt x="1451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6" name="object 36"/>
          <p:cNvSpPr/>
          <p:nvPr/>
        </p:nvSpPr>
        <p:spPr>
          <a:xfrm>
            <a:off x="5159087" y="2609157"/>
            <a:ext cx="289906" cy="58916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7" name="object 37"/>
          <p:cNvSpPr/>
          <p:nvPr/>
        </p:nvSpPr>
        <p:spPr>
          <a:xfrm>
            <a:off x="5207514" y="2641372"/>
            <a:ext cx="206216" cy="493871"/>
          </a:xfrm>
          <a:custGeom>
            <a:avLst/>
            <a:gdLst/>
            <a:ahLst/>
            <a:cxnLst/>
            <a:rect l="l" t="t" r="r" b="b"/>
            <a:pathLst>
              <a:path w="274954" h="658495">
                <a:moveTo>
                  <a:pt x="274829" y="0"/>
                </a:moveTo>
                <a:lnTo>
                  <a:pt x="221341" y="9598"/>
                </a:lnTo>
                <a:lnTo>
                  <a:pt x="177662" y="35775"/>
                </a:lnTo>
                <a:lnTo>
                  <a:pt x="148213" y="74600"/>
                </a:lnTo>
                <a:lnTo>
                  <a:pt x="137414" y="122145"/>
                </a:lnTo>
                <a:lnTo>
                  <a:pt x="137414" y="200345"/>
                </a:lnTo>
                <a:lnTo>
                  <a:pt x="126616" y="247890"/>
                </a:lnTo>
                <a:lnTo>
                  <a:pt x="97167" y="286715"/>
                </a:lnTo>
                <a:lnTo>
                  <a:pt x="53488" y="312892"/>
                </a:lnTo>
                <a:lnTo>
                  <a:pt x="0" y="322490"/>
                </a:lnTo>
                <a:lnTo>
                  <a:pt x="53488" y="332089"/>
                </a:lnTo>
                <a:lnTo>
                  <a:pt x="97167" y="358266"/>
                </a:lnTo>
                <a:lnTo>
                  <a:pt x="126616" y="397091"/>
                </a:lnTo>
                <a:lnTo>
                  <a:pt x="137414" y="444635"/>
                </a:lnTo>
                <a:lnTo>
                  <a:pt x="137414" y="535932"/>
                </a:lnTo>
                <a:lnTo>
                  <a:pt x="148213" y="583477"/>
                </a:lnTo>
                <a:lnTo>
                  <a:pt x="177662" y="622302"/>
                </a:lnTo>
                <a:lnTo>
                  <a:pt x="221341" y="648479"/>
                </a:lnTo>
                <a:lnTo>
                  <a:pt x="274829" y="658077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8" name="object 38"/>
          <p:cNvSpPr txBox="1"/>
          <p:nvPr/>
        </p:nvSpPr>
        <p:spPr>
          <a:xfrm>
            <a:off x="5379154" y="2646372"/>
            <a:ext cx="1420178" cy="4712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sz="1500" spc="8" dirty="0"/>
              <a:t>ACL </a:t>
            </a:r>
            <a:r>
              <a:rPr sz="1500" spc="11" dirty="0"/>
              <a:t>:= </a:t>
            </a:r>
            <a:r>
              <a:rPr sz="1500" spc="23" dirty="0"/>
              <a:t>Private  </a:t>
            </a:r>
            <a:r>
              <a:rPr sz="1500" spc="41" dirty="0"/>
              <a:t>Upload Photo</a:t>
            </a:r>
            <a:r>
              <a:rPr sz="1500" spc="-101" dirty="0"/>
              <a:t> </a:t>
            </a:r>
            <a:r>
              <a:rPr sz="1500" spc="53" dirty="0"/>
              <a:t>B</a:t>
            </a:r>
            <a:endParaRPr sz="1500"/>
          </a:p>
        </p:txBody>
      </p:sp>
      <p:sp>
        <p:nvSpPr>
          <p:cNvPr id="39" name="object 39"/>
          <p:cNvSpPr txBox="1"/>
          <p:nvPr/>
        </p:nvSpPr>
        <p:spPr>
          <a:xfrm>
            <a:off x="5515001" y="2327954"/>
            <a:ext cx="749618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dirty="0"/>
              <a:t>W</a:t>
            </a:r>
            <a:r>
              <a:rPr sz="1500" spc="-64" dirty="0"/>
              <a:t> </a:t>
            </a:r>
            <a:r>
              <a:rPr sz="1500" spc="41" dirty="0"/>
              <a:t>starts</a:t>
            </a:r>
            <a:endParaRPr sz="1500"/>
          </a:p>
        </p:txBody>
      </p:sp>
      <p:sp>
        <p:nvSpPr>
          <p:cNvPr id="40" name="object 40"/>
          <p:cNvSpPr/>
          <p:nvPr/>
        </p:nvSpPr>
        <p:spPr>
          <a:xfrm>
            <a:off x="4847359" y="2443942"/>
            <a:ext cx="629689" cy="9975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1" name="object 41"/>
          <p:cNvSpPr/>
          <p:nvPr/>
        </p:nvSpPr>
        <p:spPr>
          <a:xfrm>
            <a:off x="4880234" y="2478731"/>
            <a:ext cx="561975" cy="0"/>
          </a:xfrm>
          <a:custGeom>
            <a:avLst/>
            <a:gdLst/>
            <a:ahLst/>
            <a:cxnLst/>
            <a:rect l="l" t="t" r="r" b="b"/>
            <a:pathLst>
              <a:path w="749300">
                <a:moveTo>
                  <a:pt x="749299" y="0"/>
                </a:moveTo>
                <a:lnTo>
                  <a:pt x="0" y="1"/>
                </a:lnTo>
              </a:path>
            </a:pathLst>
          </a:custGeom>
          <a:ln w="38099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2" name="object 42"/>
          <p:cNvSpPr txBox="1"/>
          <p:nvPr/>
        </p:nvSpPr>
        <p:spPr>
          <a:xfrm>
            <a:off x="5501265" y="4103823"/>
            <a:ext cx="926306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dirty="0"/>
              <a:t>W</a:t>
            </a:r>
            <a:r>
              <a:rPr sz="1500" spc="-53" dirty="0"/>
              <a:t> </a:t>
            </a:r>
            <a:r>
              <a:rPr sz="1500" spc="26" dirty="0"/>
              <a:t>finishes</a:t>
            </a:r>
            <a:endParaRPr sz="1500"/>
          </a:p>
        </p:txBody>
      </p:sp>
      <p:sp>
        <p:nvSpPr>
          <p:cNvPr id="43" name="object 43"/>
          <p:cNvSpPr/>
          <p:nvPr/>
        </p:nvSpPr>
        <p:spPr>
          <a:xfrm>
            <a:off x="4847359" y="4223905"/>
            <a:ext cx="629689" cy="9663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4" name="object 44"/>
          <p:cNvSpPr/>
          <p:nvPr/>
        </p:nvSpPr>
        <p:spPr>
          <a:xfrm>
            <a:off x="4880234" y="4257675"/>
            <a:ext cx="561975" cy="0"/>
          </a:xfrm>
          <a:custGeom>
            <a:avLst/>
            <a:gdLst/>
            <a:ahLst/>
            <a:cxnLst/>
            <a:rect l="l" t="t" r="r" b="b"/>
            <a:pathLst>
              <a:path w="749300">
                <a:moveTo>
                  <a:pt x="749299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5" name="object 45"/>
          <p:cNvSpPr txBox="1"/>
          <p:nvPr/>
        </p:nvSpPr>
        <p:spPr>
          <a:xfrm>
            <a:off x="2738928" y="3519666"/>
            <a:ext cx="633413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23" dirty="0"/>
              <a:t>Private</a:t>
            </a:r>
            <a:endParaRPr sz="1500"/>
          </a:p>
        </p:txBody>
      </p:sp>
      <p:sp>
        <p:nvSpPr>
          <p:cNvPr id="46" name="object 46"/>
          <p:cNvSpPr txBox="1"/>
          <p:nvPr/>
        </p:nvSpPr>
        <p:spPr>
          <a:xfrm>
            <a:off x="3150343" y="1952200"/>
            <a:ext cx="1541145" cy="94448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algn="ctr">
              <a:spcBef>
                <a:spcPts val="75"/>
              </a:spcBef>
              <a:tabLst>
                <a:tab pos="858203" algn="l"/>
              </a:tabLst>
            </a:pPr>
            <a:r>
              <a:rPr sz="3150" spc="-62" baseline="13888" dirty="0"/>
              <a:t>S</a:t>
            </a:r>
            <a:r>
              <a:rPr sz="1388" spc="15" dirty="0"/>
              <a:t>ACL	</a:t>
            </a:r>
            <a:r>
              <a:rPr sz="3150" spc="-62" baseline="13888" dirty="0"/>
              <a:t>S</a:t>
            </a:r>
            <a:r>
              <a:rPr sz="1388" spc="45" dirty="0"/>
              <a:t>Photo</a:t>
            </a:r>
            <a:endParaRPr sz="1388"/>
          </a:p>
          <a:p>
            <a:pPr>
              <a:spcBef>
                <a:spcPts val="23"/>
              </a:spcBef>
            </a:pPr>
            <a:endParaRPr sz="2475">
              <a:latin typeface="Times New Roman"/>
              <a:cs typeface="Times New Roman"/>
            </a:endParaRPr>
          </a:p>
          <a:p>
            <a:pPr marL="70485" algn="ctr"/>
            <a:r>
              <a:rPr sz="1500" spc="41" dirty="0"/>
              <a:t>Photo</a:t>
            </a:r>
            <a:r>
              <a:rPr sz="1500" spc="-8" dirty="0"/>
              <a:t> </a:t>
            </a:r>
            <a:r>
              <a:rPr sz="1500" spc="53" dirty="0"/>
              <a:t>B</a:t>
            </a:r>
            <a:endParaRPr sz="1500"/>
          </a:p>
        </p:txBody>
      </p:sp>
      <p:sp>
        <p:nvSpPr>
          <p:cNvPr id="47" name="object 47"/>
          <p:cNvSpPr/>
          <p:nvPr/>
        </p:nvSpPr>
        <p:spPr>
          <a:xfrm>
            <a:off x="2434590" y="2528108"/>
            <a:ext cx="1256261" cy="55175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8" name="object 48"/>
          <p:cNvSpPr/>
          <p:nvPr/>
        </p:nvSpPr>
        <p:spPr>
          <a:xfrm>
            <a:off x="2472510" y="2650181"/>
            <a:ext cx="914400" cy="134303"/>
          </a:xfrm>
          <a:custGeom>
            <a:avLst/>
            <a:gdLst/>
            <a:ahLst/>
            <a:cxnLst/>
            <a:rect l="l" t="t" r="r" b="b"/>
            <a:pathLst>
              <a:path w="1219200" h="179070">
                <a:moveTo>
                  <a:pt x="0" y="0"/>
                </a:moveTo>
                <a:lnTo>
                  <a:pt x="1218808" y="178625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9" name="object 49"/>
          <p:cNvSpPr/>
          <p:nvPr/>
        </p:nvSpPr>
        <p:spPr>
          <a:xfrm>
            <a:off x="3263166" y="2696893"/>
            <a:ext cx="151924" cy="141446"/>
          </a:xfrm>
          <a:custGeom>
            <a:avLst/>
            <a:gdLst/>
            <a:ahLst/>
            <a:cxnLst/>
            <a:rect l="l" t="t" r="r" b="b"/>
            <a:pathLst>
              <a:path w="202564" h="188595">
                <a:moveTo>
                  <a:pt x="27623" y="0"/>
                </a:moveTo>
                <a:lnTo>
                  <a:pt x="0" y="188487"/>
                </a:lnTo>
                <a:lnTo>
                  <a:pt x="202298" y="121867"/>
                </a:lnTo>
                <a:lnTo>
                  <a:pt x="276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0" name="object 50"/>
          <p:cNvSpPr/>
          <p:nvPr/>
        </p:nvSpPr>
        <p:spPr>
          <a:xfrm>
            <a:off x="2431473" y="2618509"/>
            <a:ext cx="2191442" cy="146511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1" name="object 51"/>
          <p:cNvSpPr/>
          <p:nvPr/>
        </p:nvSpPr>
        <p:spPr>
          <a:xfrm>
            <a:off x="2472511" y="2650181"/>
            <a:ext cx="1850231" cy="1125855"/>
          </a:xfrm>
          <a:custGeom>
            <a:avLst/>
            <a:gdLst/>
            <a:ahLst/>
            <a:cxnLst/>
            <a:rect l="l" t="t" r="r" b="b"/>
            <a:pathLst>
              <a:path w="2466975" h="1501139">
                <a:moveTo>
                  <a:pt x="0" y="0"/>
                </a:moveTo>
                <a:lnTo>
                  <a:pt x="2466970" y="150102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2" name="object 52"/>
          <p:cNvSpPr/>
          <p:nvPr/>
        </p:nvSpPr>
        <p:spPr>
          <a:xfrm>
            <a:off x="4187959" y="3655507"/>
            <a:ext cx="159544" cy="135731"/>
          </a:xfrm>
          <a:custGeom>
            <a:avLst/>
            <a:gdLst/>
            <a:ahLst/>
            <a:cxnLst/>
            <a:rect l="l" t="t" r="r" b="b"/>
            <a:pathLst>
              <a:path w="212725" h="180975">
                <a:moveTo>
                  <a:pt x="99020" y="0"/>
                </a:moveTo>
                <a:lnTo>
                  <a:pt x="0" y="162742"/>
                </a:lnTo>
                <a:lnTo>
                  <a:pt x="212252" y="180392"/>
                </a:lnTo>
                <a:lnTo>
                  <a:pt x="990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3" name="object 53"/>
          <p:cNvSpPr/>
          <p:nvPr/>
        </p:nvSpPr>
        <p:spPr>
          <a:xfrm>
            <a:off x="2194560" y="2758786"/>
            <a:ext cx="1262495" cy="108481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4" name="object 54"/>
          <p:cNvSpPr/>
          <p:nvPr/>
        </p:nvSpPr>
        <p:spPr>
          <a:xfrm>
            <a:off x="2494695" y="2788466"/>
            <a:ext cx="919639" cy="746760"/>
          </a:xfrm>
          <a:custGeom>
            <a:avLst/>
            <a:gdLst/>
            <a:ahLst/>
            <a:cxnLst/>
            <a:rect l="l" t="t" r="r" b="b"/>
            <a:pathLst>
              <a:path w="1226185" h="995679">
                <a:moveTo>
                  <a:pt x="1225667" y="0"/>
                </a:moveTo>
                <a:lnTo>
                  <a:pt x="0" y="99512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5" name="object 55"/>
          <p:cNvSpPr/>
          <p:nvPr/>
        </p:nvSpPr>
        <p:spPr>
          <a:xfrm>
            <a:off x="2472511" y="3407308"/>
            <a:ext cx="156209" cy="145733"/>
          </a:xfrm>
          <a:custGeom>
            <a:avLst/>
            <a:gdLst/>
            <a:ahLst/>
            <a:cxnLst/>
            <a:rect l="l" t="t" r="r" b="b"/>
            <a:pathLst>
              <a:path w="208279" h="194310">
                <a:moveTo>
                  <a:pt x="87854" y="0"/>
                </a:moveTo>
                <a:lnTo>
                  <a:pt x="0" y="194021"/>
                </a:lnTo>
                <a:lnTo>
                  <a:pt x="207929" y="147892"/>
                </a:lnTo>
                <a:lnTo>
                  <a:pt x="878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6" name="object 56"/>
          <p:cNvSpPr/>
          <p:nvPr/>
        </p:nvSpPr>
        <p:spPr>
          <a:xfrm>
            <a:off x="2194560" y="3759430"/>
            <a:ext cx="2191442" cy="95076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7" name="object 57"/>
          <p:cNvSpPr/>
          <p:nvPr/>
        </p:nvSpPr>
        <p:spPr>
          <a:xfrm>
            <a:off x="2499602" y="3790951"/>
            <a:ext cx="1847850" cy="619601"/>
          </a:xfrm>
          <a:custGeom>
            <a:avLst/>
            <a:gdLst/>
            <a:ahLst/>
            <a:cxnLst/>
            <a:rect l="l" t="t" r="r" b="b"/>
            <a:pathLst>
              <a:path w="2463800" h="826135">
                <a:moveTo>
                  <a:pt x="2463722" y="0"/>
                </a:moveTo>
                <a:lnTo>
                  <a:pt x="0" y="826087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8" name="object 58"/>
          <p:cNvSpPr/>
          <p:nvPr/>
        </p:nvSpPr>
        <p:spPr>
          <a:xfrm>
            <a:off x="2472511" y="4306448"/>
            <a:ext cx="158591" cy="135731"/>
          </a:xfrm>
          <a:custGeom>
            <a:avLst/>
            <a:gdLst/>
            <a:ahLst/>
            <a:cxnLst/>
            <a:rect l="l" t="t" r="r" b="b"/>
            <a:pathLst>
              <a:path w="211454" h="180975">
                <a:moveTo>
                  <a:pt x="150336" y="0"/>
                </a:moveTo>
                <a:lnTo>
                  <a:pt x="0" y="150869"/>
                </a:lnTo>
                <a:lnTo>
                  <a:pt x="210897" y="180617"/>
                </a:lnTo>
                <a:lnTo>
                  <a:pt x="1503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9" name="object 59"/>
          <p:cNvSpPr txBox="1"/>
          <p:nvPr/>
        </p:nvSpPr>
        <p:spPr>
          <a:xfrm>
            <a:off x="1415070" y="2465524"/>
            <a:ext cx="703898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-30" dirty="0"/>
              <a:t>R</a:t>
            </a:r>
            <a:r>
              <a:rPr sz="1500" spc="-60" dirty="0"/>
              <a:t> </a:t>
            </a:r>
            <a:r>
              <a:rPr sz="1500" spc="41" dirty="0"/>
              <a:t>starts</a:t>
            </a:r>
            <a:endParaRPr sz="1500"/>
          </a:p>
        </p:txBody>
      </p:sp>
      <p:sp>
        <p:nvSpPr>
          <p:cNvPr id="60" name="object 60"/>
          <p:cNvSpPr/>
          <p:nvPr/>
        </p:nvSpPr>
        <p:spPr>
          <a:xfrm>
            <a:off x="2150919" y="2574868"/>
            <a:ext cx="629689" cy="9975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1" name="object 61"/>
          <p:cNvSpPr/>
          <p:nvPr/>
        </p:nvSpPr>
        <p:spPr>
          <a:xfrm>
            <a:off x="2185850" y="2609850"/>
            <a:ext cx="561975" cy="0"/>
          </a:xfrm>
          <a:custGeom>
            <a:avLst/>
            <a:gdLst/>
            <a:ahLst/>
            <a:cxnLst/>
            <a:rect l="l" t="t" r="r" b="b"/>
            <a:pathLst>
              <a:path w="749300">
                <a:moveTo>
                  <a:pt x="749299" y="0"/>
                </a:moveTo>
                <a:lnTo>
                  <a:pt x="0" y="1"/>
                </a:lnTo>
              </a:path>
            </a:pathLst>
          </a:custGeom>
          <a:ln w="38099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2" name="object 62"/>
          <p:cNvSpPr/>
          <p:nvPr/>
        </p:nvSpPr>
        <p:spPr>
          <a:xfrm>
            <a:off x="2150919" y="4432762"/>
            <a:ext cx="629689" cy="9663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3" name="object 63"/>
          <p:cNvSpPr/>
          <p:nvPr/>
        </p:nvSpPr>
        <p:spPr>
          <a:xfrm>
            <a:off x="2185850" y="4467225"/>
            <a:ext cx="561975" cy="0"/>
          </a:xfrm>
          <a:custGeom>
            <a:avLst/>
            <a:gdLst/>
            <a:ahLst/>
            <a:cxnLst/>
            <a:rect l="l" t="t" r="r" b="b"/>
            <a:pathLst>
              <a:path w="749300">
                <a:moveTo>
                  <a:pt x="749299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4" name="object 64"/>
          <p:cNvSpPr txBox="1"/>
          <p:nvPr/>
        </p:nvSpPr>
        <p:spPr>
          <a:xfrm>
            <a:off x="1236752" y="4322899"/>
            <a:ext cx="880586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-30" dirty="0"/>
              <a:t>R</a:t>
            </a:r>
            <a:r>
              <a:rPr sz="1500" spc="-53" dirty="0"/>
              <a:t> </a:t>
            </a:r>
            <a:r>
              <a:rPr sz="1500" spc="26" dirty="0"/>
              <a:t>finishes</a:t>
            </a:r>
            <a:endParaRPr sz="1500"/>
          </a:p>
        </p:txBody>
      </p:sp>
      <p:sp>
        <p:nvSpPr>
          <p:cNvPr id="65" name="object 65"/>
          <p:cNvSpPr txBox="1"/>
          <p:nvPr/>
        </p:nvSpPr>
        <p:spPr>
          <a:xfrm>
            <a:off x="242834" y="2960228"/>
            <a:ext cx="1971675" cy="480420"/>
          </a:xfrm>
          <a:prstGeom prst="rect">
            <a:avLst/>
          </a:prstGeom>
          <a:ln w="38099">
            <a:solidFill>
              <a:srgbClr val="008F00"/>
            </a:solidFill>
          </a:ln>
        </p:spPr>
        <p:txBody>
          <a:bodyPr vert="horz" wrap="square" lIns="0" tIns="18574" rIns="0" bIns="0" rtlCol="0">
            <a:spAutoFit/>
          </a:bodyPr>
          <a:lstStyle/>
          <a:p>
            <a:pPr marL="126683" marR="49054" indent="71438">
              <a:spcBef>
                <a:spcPts val="146"/>
              </a:spcBef>
            </a:pPr>
            <a:r>
              <a:rPr sz="1500" spc="56" dirty="0"/>
              <a:t>“Public </a:t>
            </a:r>
            <a:r>
              <a:rPr sz="1500" spc="23" dirty="0"/>
              <a:t>+ </a:t>
            </a:r>
            <a:r>
              <a:rPr sz="1500" spc="41" dirty="0"/>
              <a:t>Photo </a:t>
            </a:r>
            <a:r>
              <a:rPr sz="1500" spc="83" dirty="0"/>
              <a:t>A”  </a:t>
            </a:r>
            <a:r>
              <a:rPr sz="1500" spc="64" dirty="0"/>
              <a:t>“Photo </a:t>
            </a:r>
            <a:r>
              <a:rPr sz="1500" spc="53" dirty="0"/>
              <a:t>B </a:t>
            </a:r>
            <a:r>
              <a:rPr sz="1500" spc="26" dirty="0"/>
              <a:t>is</a:t>
            </a:r>
            <a:r>
              <a:rPr sz="1500" spc="-169" dirty="0"/>
              <a:t> </a:t>
            </a:r>
            <a:r>
              <a:rPr sz="1500" spc="45" dirty="0"/>
              <a:t>private!”</a:t>
            </a:r>
            <a:endParaRPr sz="1500"/>
          </a:p>
        </p:txBody>
      </p:sp>
      <p:sp>
        <p:nvSpPr>
          <p:cNvPr id="66" name="object 66"/>
          <p:cNvSpPr/>
          <p:nvPr/>
        </p:nvSpPr>
        <p:spPr>
          <a:xfrm>
            <a:off x="193271" y="2930236"/>
            <a:ext cx="2069869" cy="60475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7" name="object 67"/>
          <p:cNvSpPr txBox="1"/>
          <p:nvPr/>
        </p:nvSpPr>
        <p:spPr>
          <a:xfrm>
            <a:off x="367424" y="3618108"/>
            <a:ext cx="1801178" cy="4712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 indent="64294">
              <a:spcBef>
                <a:spcPts val="75"/>
              </a:spcBef>
            </a:pPr>
            <a:r>
              <a:rPr sz="1500" spc="56" dirty="0"/>
              <a:t>“Public </a:t>
            </a:r>
            <a:r>
              <a:rPr sz="1500" spc="23" dirty="0"/>
              <a:t>+ </a:t>
            </a:r>
            <a:r>
              <a:rPr sz="1500" spc="41" dirty="0"/>
              <a:t>Photo </a:t>
            </a:r>
            <a:r>
              <a:rPr sz="1500" spc="109" dirty="0"/>
              <a:t>B”  </a:t>
            </a:r>
            <a:r>
              <a:rPr sz="1500" spc="64" dirty="0"/>
              <a:t>“Photo </a:t>
            </a:r>
            <a:r>
              <a:rPr sz="1500" dirty="0"/>
              <a:t>A </a:t>
            </a:r>
            <a:r>
              <a:rPr sz="1500" spc="26" dirty="0"/>
              <a:t>is</a:t>
            </a:r>
            <a:r>
              <a:rPr sz="1500" spc="-120" dirty="0"/>
              <a:t> </a:t>
            </a:r>
            <a:r>
              <a:rPr sz="1500" spc="45" dirty="0"/>
              <a:t>private!”</a:t>
            </a:r>
            <a:endParaRPr sz="1500"/>
          </a:p>
        </p:txBody>
      </p:sp>
      <p:sp>
        <p:nvSpPr>
          <p:cNvPr id="68" name="object 68"/>
          <p:cNvSpPr/>
          <p:nvPr/>
        </p:nvSpPr>
        <p:spPr>
          <a:xfrm>
            <a:off x="202623" y="3578629"/>
            <a:ext cx="2069869" cy="60475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9" name="object 69"/>
          <p:cNvSpPr/>
          <p:nvPr/>
        </p:nvSpPr>
        <p:spPr>
          <a:xfrm>
            <a:off x="249951" y="3608889"/>
            <a:ext cx="1972628" cy="508159"/>
          </a:xfrm>
          <a:custGeom>
            <a:avLst/>
            <a:gdLst/>
            <a:ahLst/>
            <a:cxnLst/>
            <a:rect l="l" t="t" r="r" b="b"/>
            <a:pathLst>
              <a:path w="2630170" h="677545">
                <a:moveTo>
                  <a:pt x="0" y="0"/>
                </a:moveTo>
                <a:lnTo>
                  <a:pt x="2630009" y="0"/>
                </a:lnTo>
                <a:lnTo>
                  <a:pt x="2630009" y="676929"/>
                </a:lnTo>
                <a:lnTo>
                  <a:pt x="0" y="67692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70" name="object 70"/>
          <p:cNvSpPr/>
          <p:nvPr/>
        </p:nvSpPr>
        <p:spPr>
          <a:xfrm>
            <a:off x="835429" y="3581746"/>
            <a:ext cx="857249" cy="57669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71" name="object 71"/>
          <p:cNvSpPr/>
          <p:nvPr/>
        </p:nvSpPr>
        <p:spPr>
          <a:xfrm>
            <a:off x="869924" y="3597961"/>
            <a:ext cx="787241" cy="508635"/>
          </a:xfrm>
          <a:custGeom>
            <a:avLst/>
            <a:gdLst/>
            <a:ahLst/>
            <a:cxnLst/>
            <a:rect l="l" t="t" r="r" b="b"/>
            <a:pathLst>
              <a:path w="1049655" h="678179">
                <a:moveTo>
                  <a:pt x="98990" y="0"/>
                </a:moveTo>
                <a:lnTo>
                  <a:pt x="0" y="194833"/>
                </a:lnTo>
                <a:lnTo>
                  <a:pt x="283429" y="338836"/>
                </a:lnTo>
                <a:lnTo>
                  <a:pt x="0" y="482840"/>
                </a:lnTo>
                <a:lnTo>
                  <a:pt x="98990" y="677673"/>
                </a:lnTo>
                <a:lnTo>
                  <a:pt x="524663" y="461401"/>
                </a:lnTo>
                <a:lnTo>
                  <a:pt x="1007129" y="461401"/>
                </a:lnTo>
                <a:lnTo>
                  <a:pt x="765897" y="338836"/>
                </a:lnTo>
                <a:lnTo>
                  <a:pt x="1007129" y="216272"/>
                </a:lnTo>
                <a:lnTo>
                  <a:pt x="524663" y="216272"/>
                </a:lnTo>
                <a:lnTo>
                  <a:pt x="98990" y="0"/>
                </a:lnTo>
                <a:close/>
              </a:path>
              <a:path w="1049655" h="678179">
                <a:moveTo>
                  <a:pt x="1007129" y="461401"/>
                </a:moveTo>
                <a:lnTo>
                  <a:pt x="524663" y="461401"/>
                </a:lnTo>
                <a:lnTo>
                  <a:pt x="950335" y="677673"/>
                </a:lnTo>
                <a:lnTo>
                  <a:pt x="1049325" y="482840"/>
                </a:lnTo>
                <a:lnTo>
                  <a:pt x="1007129" y="461401"/>
                </a:lnTo>
                <a:close/>
              </a:path>
              <a:path w="1049655" h="678179">
                <a:moveTo>
                  <a:pt x="950335" y="0"/>
                </a:moveTo>
                <a:lnTo>
                  <a:pt x="524663" y="216272"/>
                </a:lnTo>
                <a:lnTo>
                  <a:pt x="1007129" y="216272"/>
                </a:lnTo>
                <a:lnTo>
                  <a:pt x="1049325" y="194833"/>
                </a:lnTo>
                <a:lnTo>
                  <a:pt x="950335" y="0"/>
                </a:lnTo>
                <a:close/>
              </a:path>
            </a:pathLst>
          </a:custGeom>
          <a:solidFill>
            <a:srgbClr val="FF2600">
              <a:alpha val="47059"/>
            </a:srgbClr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7214" y="373619"/>
            <a:ext cx="5127784" cy="530273"/>
          </a:xfrm>
          <a:prstGeom prst="rect">
            <a:avLst/>
          </a:prstGeom>
        </p:spPr>
        <p:txBody>
          <a:bodyPr spcFirstLastPara="1" vert="horz" wrap="square" lIns="0" tIns="9525" rIns="0" bIns="0" rtlCol="0" anchor="t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98" dirty="0">
                <a:solidFill>
                  <a:srgbClr val="990000"/>
                </a:solidFill>
              </a:rPr>
              <a:t>[N]</a:t>
            </a:r>
            <a:r>
              <a:rPr spc="98" dirty="0"/>
              <a:t>on-blocking</a:t>
            </a:r>
            <a:r>
              <a:rPr spc="-11" dirty="0"/>
              <a:t> </a:t>
            </a:r>
            <a:r>
              <a:rPr spc="64" dirty="0"/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1955" y="1051342"/>
            <a:ext cx="4561999" cy="2123016"/>
          </a:xfrm>
          <a:prstGeom prst="rect">
            <a:avLst/>
          </a:prstGeom>
        </p:spPr>
        <p:txBody>
          <a:bodyPr vert="horz" wrap="square" lIns="0" tIns="78104" rIns="0" bIns="0" rtlCol="0">
            <a:spAutoFit/>
          </a:bodyPr>
          <a:lstStyle/>
          <a:p>
            <a:pPr marL="266700" indent="-257175">
              <a:spcBef>
                <a:spcPts val="614"/>
              </a:spcBef>
              <a:buChar char="•"/>
              <a:tabLst>
                <a:tab pos="266224" algn="l"/>
                <a:tab pos="266700" algn="l"/>
              </a:tabLst>
            </a:pPr>
            <a:r>
              <a:rPr sz="2400" spc="41" dirty="0"/>
              <a:t>Do </a:t>
            </a:r>
            <a:r>
              <a:rPr sz="2400" spc="86" dirty="0"/>
              <a:t>not </a:t>
            </a:r>
            <a:r>
              <a:rPr sz="2400" spc="75" dirty="0"/>
              <a:t>wait </a:t>
            </a:r>
            <a:r>
              <a:rPr sz="2400" spc="64" dirty="0"/>
              <a:t>on </a:t>
            </a:r>
            <a:r>
              <a:rPr sz="2400" spc="49" dirty="0"/>
              <a:t>external</a:t>
            </a:r>
            <a:r>
              <a:rPr sz="2400" spc="-293" dirty="0"/>
              <a:t> </a:t>
            </a:r>
            <a:r>
              <a:rPr sz="2400" spc="41" dirty="0"/>
              <a:t>events</a:t>
            </a:r>
            <a:endParaRPr sz="2400"/>
          </a:p>
          <a:p>
            <a:pPr marL="566738" lvl="1" indent="-214313">
              <a:spcBef>
                <a:spcPts val="476"/>
              </a:spcBef>
              <a:buChar char="–"/>
              <a:tabLst>
                <a:tab pos="566738" algn="l"/>
              </a:tabLst>
            </a:pPr>
            <a:r>
              <a:rPr sz="2100" spc="56" dirty="0"/>
              <a:t>Locks, </a:t>
            </a:r>
            <a:r>
              <a:rPr sz="2100" spc="53" dirty="0"/>
              <a:t>timeouts, </a:t>
            </a:r>
            <a:r>
              <a:rPr sz="2100" spc="30" dirty="0"/>
              <a:t>messages,</a:t>
            </a:r>
            <a:r>
              <a:rPr sz="2100" spc="-127" dirty="0"/>
              <a:t> </a:t>
            </a:r>
            <a:r>
              <a:rPr sz="2100" spc="56" dirty="0"/>
              <a:t>etc.</a:t>
            </a:r>
            <a:endParaRPr sz="2100"/>
          </a:p>
          <a:p>
            <a:pPr lvl="1">
              <a:spcBef>
                <a:spcPts val="34"/>
              </a:spcBef>
              <a:buFont typeface="Arial"/>
              <a:buChar char="–"/>
            </a:pPr>
            <a:endParaRPr sz="3450">
              <a:latin typeface="Times New Roman"/>
              <a:cs typeface="Times New Roman"/>
            </a:endParaRPr>
          </a:p>
          <a:p>
            <a:pPr marL="266700" indent="-257175">
              <a:buChar char="•"/>
              <a:tabLst>
                <a:tab pos="266224" algn="l"/>
                <a:tab pos="266700" algn="l"/>
              </a:tabLst>
            </a:pPr>
            <a:r>
              <a:rPr sz="2400" spc="60" dirty="0"/>
              <a:t>Lower</a:t>
            </a:r>
            <a:r>
              <a:rPr sz="2400" spc="-4" dirty="0"/>
              <a:t> </a:t>
            </a:r>
            <a:r>
              <a:rPr sz="2400" spc="56" dirty="0"/>
              <a:t>latency</a:t>
            </a:r>
            <a:endParaRPr sz="2400"/>
          </a:p>
          <a:p>
            <a:pPr marL="566738" lvl="1" indent="-214313">
              <a:spcBef>
                <a:spcPts val="499"/>
              </a:spcBef>
              <a:buChar char="–"/>
              <a:tabLst>
                <a:tab pos="566738" algn="l"/>
              </a:tabLst>
            </a:pPr>
            <a:r>
              <a:rPr sz="2100" spc="-4" dirty="0"/>
              <a:t>Save </a:t>
            </a:r>
            <a:r>
              <a:rPr sz="2100" spc="49" dirty="0"/>
              <a:t>the </a:t>
            </a:r>
            <a:r>
              <a:rPr sz="2100" spc="56" dirty="0"/>
              <a:t>time </a:t>
            </a:r>
            <a:r>
              <a:rPr sz="2100" spc="60" dirty="0"/>
              <a:t>spent</a:t>
            </a:r>
            <a:r>
              <a:rPr sz="2100" spc="-113" dirty="0"/>
              <a:t> </a:t>
            </a:r>
            <a:r>
              <a:rPr sz="2100" spc="71" dirty="0"/>
              <a:t>blocking</a:t>
            </a:r>
            <a:endParaRPr sz="21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2403" y="373619"/>
            <a:ext cx="3117056" cy="530273"/>
          </a:xfrm>
          <a:prstGeom prst="rect">
            <a:avLst/>
          </a:prstGeom>
        </p:spPr>
        <p:txBody>
          <a:bodyPr spcFirstLastPara="1" vert="horz" wrap="square" lIns="0" tIns="9525" rIns="0" bIns="0" rtlCol="0" anchor="t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23" dirty="0">
                <a:solidFill>
                  <a:srgbClr val="990000"/>
                </a:solidFill>
              </a:rPr>
              <a:t>[O]</a:t>
            </a:r>
            <a:r>
              <a:rPr spc="23" dirty="0"/>
              <a:t>ne</a:t>
            </a:r>
            <a:r>
              <a:rPr spc="-64" dirty="0"/>
              <a:t> </a:t>
            </a:r>
            <a:r>
              <a:rPr spc="53" dirty="0"/>
              <a:t>Response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1954" y="1051342"/>
            <a:ext cx="5828348" cy="3237424"/>
          </a:xfrm>
          <a:prstGeom prst="rect">
            <a:avLst/>
          </a:prstGeom>
        </p:spPr>
        <p:txBody>
          <a:bodyPr vert="horz" wrap="square" lIns="0" tIns="78104" rIns="0" bIns="0" rtlCol="0">
            <a:spAutoFit/>
          </a:bodyPr>
          <a:lstStyle/>
          <a:p>
            <a:pPr marL="266700" indent="-257175">
              <a:spcBef>
                <a:spcPts val="614"/>
              </a:spcBef>
              <a:buChar char="•"/>
              <a:tabLst>
                <a:tab pos="266224" algn="l"/>
                <a:tab pos="266700" algn="l"/>
              </a:tabLst>
            </a:pPr>
            <a:r>
              <a:rPr sz="2400" dirty="0"/>
              <a:t>One</a:t>
            </a:r>
            <a:r>
              <a:rPr sz="2400" spc="-4" dirty="0"/>
              <a:t> </a:t>
            </a:r>
            <a:r>
              <a:rPr sz="2400" spc="79" dirty="0"/>
              <a:t>round-trip</a:t>
            </a:r>
            <a:endParaRPr sz="2400" dirty="0"/>
          </a:p>
          <a:p>
            <a:pPr marL="566738" lvl="1" indent="-214313">
              <a:spcBef>
                <a:spcPts val="476"/>
              </a:spcBef>
              <a:buChar char="–"/>
              <a:tabLst>
                <a:tab pos="566738" algn="l"/>
              </a:tabLst>
            </a:pPr>
            <a:r>
              <a:rPr sz="2100" spc="38" dirty="0"/>
              <a:t>No </a:t>
            </a:r>
            <a:r>
              <a:rPr sz="2100" spc="30" dirty="0"/>
              <a:t>message</a:t>
            </a:r>
            <a:r>
              <a:rPr sz="2100" spc="-41" dirty="0"/>
              <a:t> </a:t>
            </a:r>
            <a:r>
              <a:rPr sz="2100" spc="49" dirty="0"/>
              <a:t>redirection</a:t>
            </a:r>
            <a:endParaRPr sz="2100" dirty="0"/>
          </a:p>
          <a:p>
            <a:pPr marL="866775" lvl="2" indent="-171450">
              <a:spcBef>
                <a:spcPts val="405"/>
              </a:spcBef>
              <a:buChar char="•"/>
              <a:tabLst>
                <a:tab pos="866775" algn="l"/>
              </a:tabLst>
            </a:pPr>
            <a:r>
              <a:rPr sz="1800" spc="30" dirty="0"/>
              <a:t>Centralized </a:t>
            </a:r>
            <a:r>
              <a:rPr sz="1800" spc="53" dirty="0"/>
              <a:t>components: </a:t>
            </a:r>
            <a:r>
              <a:rPr sz="1800" spc="34" dirty="0"/>
              <a:t>coordinator,</a:t>
            </a:r>
            <a:r>
              <a:rPr sz="1800" spc="-90" dirty="0"/>
              <a:t> </a:t>
            </a:r>
            <a:r>
              <a:rPr sz="1800" spc="49" dirty="0"/>
              <a:t>etc.</a:t>
            </a:r>
            <a:endParaRPr sz="1800" dirty="0"/>
          </a:p>
          <a:p>
            <a:pPr marL="566738" lvl="1" indent="-214313">
              <a:spcBef>
                <a:spcPts val="540"/>
              </a:spcBef>
              <a:buChar char="–"/>
              <a:tabLst>
                <a:tab pos="566738" algn="l"/>
              </a:tabLst>
            </a:pPr>
            <a:r>
              <a:rPr sz="2100" spc="38" dirty="0"/>
              <a:t>No</a:t>
            </a:r>
            <a:r>
              <a:rPr sz="2100" spc="-4" dirty="0"/>
              <a:t> </a:t>
            </a:r>
            <a:r>
              <a:rPr sz="2100" spc="30" dirty="0"/>
              <a:t>retries</a:t>
            </a:r>
            <a:endParaRPr sz="2100" dirty="0"/>
          </a:p>
          <a:p>
            <a:pPr marL="566738" lvl="1" indent="-214313">
              <a:spcBef>
                <a:spcPts val="480"/>
              </a:spcBef>
              <a:buChar char="–"/>
              <a:tabLst>
                <a:tab pos="566738" algn="l"/>
              </a:tabLst>
            </a:pPr>
            <a:r>
              <a:rPr sz="2100" spc="-4" dirty="0"/>
              <a:t>Save </a:t>
            </a:r>
            <a:r>
              <a:rPr sz="2100" spc="49" dirty="0"/>
              <a:t>the </a:t>
            </a:r>
            <a:r>
              <a:rPr sz="2100" spc="56" dirty="0"/>
              <a:t>time </a:t>
            </a:r>
            <a:r>
              <a:rPr sz="2100" spc="64" dirty="0"/>
              <a:t>for </a:t>
            </a:r>
            <a:r>
              <a:rPr sz="2100" spc="45" dirty="0"/>
              <a:t>extra</a:t>
            </a:r>
            <a:r>
              <a:rPr sz="2100" spc="-169" dirty="0"/>
              <a:t> </a:t>
            </a:r>
            <a:r>
              <a:rPr sz="2100" spc="64" dirty="0"/>
              <a:t>round-trips</a:t>
            </a:r>
            <a:endParaRPr sz="2100" dirty="0"/>
          </a:p>
          <a:p>
            <a:pPr lvl="1">
              <a:spcBef>
                <a:spcPts val="23"/>
              </a:spcBef>
              <a:buFont typeface="Arial"/>
              <a:buChar char="–"/>
            </a:pPr>
            <a:endParaRPr sz="3525" dirty="0">
              <a:latin typeface="Times New Roman"/>
              <a:cs typeface="Times New Roman"/>
            </a:endParaRPr>
          </a:p>
          <a:p>
            <a:pPr marL="266700" indent="-257175">
              <a:buChar char="•"/>
              <a:tabLst>
                <a:tab pos="266224" algn="l"/>
                <a:tab pos="266700" algn="l"/>
              </a:tabLst>
            </a:pPr>
            <a:r>
              <a:rPr sz="2400" dirty="0"/>
              <a:t>One </a:t>
            </a:r>
            <a:r>
              <a:rPr sz="2400" spc="26" dirty="0"/>
              <a:t>value </a:t>
            </a:r>
            <a:r>
              <a:rPr sz="2400" spc="56" dirty="0"/>
              <a:t>per</a:t>
            </a:r>
            <a:r>
              <a:rPr sz="2400" spc="-34" dirty="0"/>
              <a:t> </a:t>
            </a:r>
            <a:r>
              <a:rPr sz="2400" spc="41" dirty="0"/>
              <a:t>response</a:t>
            </a:r>
            <a:endParaRPr sz="2400" dirty="0"/>
          </a:p>
          <a:p>
            <a:pPr marL="566738" lvl="1" indent="-214313">
              <a:spcBef>
                <a:spcPts val="499"/>
              </a:spcBef>
              <a:buChar char="–"/>
              <a:tabLst>
                <a:tab pos="566738" algn="l"/>
              </a:tabLst>
            </a:pPr>
            <a:r>
              <a:rPr sz="2100" spc="26" dirty="0"/>
              <a:t>Less </a:t>
            </a:r>
            <a:r>
              <a:rPr sz="2100" spc="56" dirty="0"/>
              <a:t>time </a:t>
            </a:r>
            <a:r>
              <a:rPr sz="2100" spc="64" dirty="0"/>
              <a:t>for </a:t>
            </a:r>
            <a:r>
              <a:rPr sz="2100" spc="56" dirty="0"/>
              <a:t>transmitting, </a:t>
            </a:r>
            <a:r>
              <a:rPr sz="2100" spc="34" dirty="0"/>
              <a:t>marshaling,</a:t>
            </a:r>
            <a:r>
              <a:rPr sz="2100" spc="-225" dirty="0"/>
              <a:t> </a:t>
            </a:r>
            <a:r>
              <a:rPr sz="2100" spc="56" dirty="0"/>
              <a:t>etc.</a:t>
            </a:r>
            <a:endParaRPr sz="21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911" y="396479"/>
            <a:ext cx="5870257" cy="484107"/>
          </a:xfrm>
          <a:prstGeom prst="rect">
            <a:avLst/>
          </a:prstGeom>
        </p:spPr>
        <p:txBody>
          <a:bodyPr spcFirstLastPara="1" vert="horz" wrap="square" lIns="0" tIns="9525" rIns="0" bIns="0" rtlCol="0" anchor="t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rPr sz="3000" spc="53" dirty="0">
                <a:solidFill>
                  <a:srgbClr val="990000"/>
                </a:solidFill>
              </a:rPr>
              <a:t>[W]</a:t>
            </a:r>
            <a:r>
              <a:rPr sz="3000" spc="53" dirty="0"/>
              <a:t>rite </a:t>
            </a:r>
            <a:r>
              <a:rPr sz="3000" spc="34" dirty="0"/>
              <a:t>Transactions </a:t>
            </a:r>
            <a:r>
              <a:rPr sz="3000" spc="41" dirty="0"/>
              <a:t>That</a:t>
            </a:r>
            <a:r>
              <a:rPr sz="3000" spc="-101" dirty="0"/>
              <a:t> </a:t>
            </a:r>
            <a:r>
              <a:rPr sz="3000" spc="90" dirty="0"/>
              <a:t>Conflict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01955" y="1051342"/>
            <a:ext cx="5171599" cy="1222770"/>
          </a:xfrm>
          <a:prstGeom prst="rect">
            <a:avLst/>
          </a:prstGeom>
        </p:spPr>
        <p:txBody>
          <a:bodyPr vert="horz" wrap="square" lIns="0" tIns="78104" rIns="0" bIns="0" rtlCol="0">
            <a:spAutoFit/>
          </a:bodyPr>
          <a:lstStyle/>
          <a:p>
            <a:pPr marL="266700" indent="-257175">
              <a:spcBef>
                <a:spcPts val="614"/>
              </a:spcBef>
              <a:buChar char="•"/>
              <a:tabLst>
                <a:tab pos="266224" algn="l"/>
                <a:tab pos="266700" algn="l"/>
              </a:tabLst>
            </a:pPr>
            <a:r>
              <a:rPr sz="2400" spc="64" dirty="0"/>
              <a:t>Compatible </a:t>
            </a:r>
            <a:r>
              <a:rPr sz="2400" spc="86" dirty="0"/>
              <a:t>with </a:t>
            </a:r>
            <a:r>
              <a:rPr sz="2400" spc="71" dirty="0"/>
              <a:t>write</a:t>
            </a:r>
            <a:r>
              <a:rPr sz="2400" spc="-158" dirty="0"/>
              <a:t> </a:t>
            </a:r>
            <a:r>
              <a:rPr sz="2400" spc="60" dirty="0"/>
              <a:t>transactions</a:t>
            </a:r>
            <a:endParaRPr sz="2400"/>
          </a:p>
          <a:p>
            <a:pPr marL="566738" lvl="1" indent="-214313">
              <a:spcBef>
                <a:spcPts val="476"/>
              </a:spcBef>
              <a:buChar char="–"/>
              <a:tabLst>
                <a:tab pos="566738" algn="l"/>
              </a:tabLst>
            </a:pPr>
            <a:r>
              <a:rPr sz="2100" spc="30" dirty="0"/>
              <a:t>Richer </a:t>
            </a:r>
            <a:r>
              <a:rPr sz="2100" spc="49" dirty="0"/>
              <a:t>system</a:t>
            </a:r>
            <a:r>
              <a:rPr sz="2100" spc="-34" dirty="0"/>
              <a:t> </a:t>
            </a:r>
            <a:r>
              <a:rPr sz="2100" spc="60" dirty="0"/>
              <a:t>model</a:t>
            </a:r>
            <a:endParaRPr sz="2100"/>
          </a:p>
          <a:p>
            <a:pPr marL="566738" lvl="1" indent="-214313">
              <a:spcBef>
                <a:spcPts val="480"/>
              </a:spcBef>
              <a:buChar char="–"/>
              <a:tabLst>
                <a:tab pos="566738" algn="l"/>
              </a:tabLst>
            </a:pPr>
            <a:r>
              <a:rPr sz="2100" spc="4" dirty="0"/>
              <a:t>Easier </a:t>
            </a:r>
            <a:r>
              <a:rPr sz="2100" spc="94" dirty="0"/>
              <a:t>to</a:t>
            </a:r>
            <a:r>
              <a:rPr sz="2100" spc="-8" dirty="0"/>
              <a:t> </a:t>
            </a:r>
            <a:r>
              <a:rPr sz="2100" spc="53" dirty="0"/>
              <a:t>program</a:t>
            </a:r>
            <a:endParaRPr sz="21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C089E49C-ED3D-4214-98DC-E9B38966AEF3}"/>
              </a:ext>
            </a:extLst>
          </p:cNvPr>
          <p:cNvSpPr txBox="1">
            <a:spLocks/>
          </p:cNvSpPr>
          <p:nvPr/>
        </p:nvSpPr>
        <p:spPr>
          <a:xfrm>
            <a:off x="1193650" y="425116"/>
            <a:ext cx="4470700" cy="53347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2700" rIns="0" bIns="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3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9050" algn="ctr">
              <a:spcBef>
                <a:spcPts val="100"/>
              </a:spcBef>
            </a:pPr>
            <a:r>
              <a:rPr lang="en-US" spc="-5" dirty="0"/>
              <a:t>The </a:t>
            </a:r>
            <a:r>
              <a:rPr lang="en-US" spc="-35" dirty="0"/>
              <a:t>SNOW</a:t>
            </a:r>
            <a:r>
              <a:rPr lang="en-US" spc="-45" dirty="0"/>
              <a:t> </a:t>
            </a:r>
            <a:r>
              <a:rPr lang="en-US" spc="30" dirty="0"/>
              <a:t>Theorem: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5A0A051A-EF95-485D-AE1B-05A7021537C3}"/>
              </a:ext>
            </a:extLst>
          </p:cNvPr>
          <p:cNvSpPr txBox="1"/>
          <p:nvPr/>
        </p:nvSpPr>
        <p:spPr>
          <a:xfrm>
            <a:off x="62763" y="2019702"/>
            <a:ext cx="6732474" cy="1495281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307975" algn="ctr">
              <a:lnSpc>
                <a:spcPts val="3800"/>
              </a:lnSpc>
              <a:spcBef>
                <a:spcPts val="260"/>
              </a:spcBef>
            </a:pPr>
            <a:r>
              <a:rPr sz="3200" spc="80" dirty="0">
                <a:solidFill>
                  <a:srgbClr val="990000"/>
                </a:solidFill>
                <a:latin typeface="Arial"/>
                <a:cs typeface="Arial"/>
              </a:rPr>
              <a:t>Impossible </a:t>
            </a:r>
            <a:r>
              <a:rPr sz="3200" spc="95" dirty="0">
                <a:latin typeface="Arial"/>
                <a:cs typeface="Arial"/>
              </a:rPr>
              <a:t>for </a:t>
            </a:r>
            <a:r>
              <a:rPr sz="3200" spc="70" dirty="0">
                <a:latin typeface="Arial"/>
                <a:cs typeface="Arial"/>
              </a:rPr>
              <a:t>read-only </a:t>
            </a:r>
            <a:r>
              <a:rPr sz="3200" spc="85" dirty="0">
                <a:latin typeface="Arial"/>
                <a:cs typeface="Arial"/>
              </a:rPr>
              <a:t>transaction  </a:t>
            </a:r>
            <a:r>
              <a:rPr sz="3200" spc="80" dirty="0">
                <a:latin typeface="Arial"/>
                <a:cs typeface="Arial"/>
              </a:rPr>
              <a:t>algorithms </a:t>
            </a:r>
            <a:r>
              <a:rPr sz="3200" spc="145" dirty="0">
                <a:latin typeface="Arial"/>
                <a:cs typeface="Arial"/>
              </a:rPr>
              <a:t>to </a:t>
            </a:r>
            <a:r>
              <a:rPr sz="3200" spc="25" dirty="0">
                <a:latin typeface="Arial"/>
                <a:cs typeface="Arial"/>
              </a:rPr>
              <a:t>have </a:t>
            </a:r>
            <a:r>
              <a:rPr sz="3200" spc="40" dirty="0">
                <a:latin typeface="Arial"/>
                <a:cs typeface="Arial"/>
              </a:rPr>
              <a:t>all </a:t>
            </a:r>
            <a:r>
              <a:rPr sz="3200" spc="-30" dirty="0">
                <a:latin typeface="Arial"/>
                <a:cs typeface="Arial"/>
              </a:rPr>
              <a:t>SNOW</a:t>
            </a:r>
            <a:r>
              <a:rPr sz="3200" spc="-310" dirty="0">
                <a:latin typeface="Arial"/>
                <a:cs typeface="Arial"/>
              </a:rPr>
              <a:t> </a:t>
            </a:r>
            <a:r>
              <a:rPr sz="3200" spc="80" dirty="0">
                <a:latin typeface="Arial"/>
                <a:cs typeface="Arial"/>
              </a:rPr>
              <a:t>properties</a:t>
            </a:r>
            <a:endParaRPr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22976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C089E49C-ED3D-4214-98DC-E9B38966AEF3}"/>
              </a:ext>
            </a:extLst>
          </p:cNvPr>
          <p:cNvSpPr txBox="1">
            <a:spLocks/>
          </p:cNvSpPr>
          <p:nvPr/>
        </p:nvSpPr>
        <p:spPr>
          <a:xfrm>
            <a:off x="1193650" y="425116"/>
            <a:ext cx="4470700" cy="53347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2700" rIns="0" bIns="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3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9050" algn="ctr">
              <a:spcBef>
                <a:spcPts val="100"/>
              </a:spcBef>
            </a:pPr>
            <a:r>
              <a:rPr lang="en-US" spc="-5" dirty="0"/>
              <a:t>The </a:t>
            </a:r>
            <a:r>
              <a:rPr lang="en-US" spc="-35" dirty="0"/>
              <a:t>SNOW</a:t>
            </a:r>
            <a:r>
              <a:rPr lang="en-US" spc="-45" dirty="0"/>
              <a:t> </a:t>
            </a:r>
            <a:r>
              <a:rPr lang="en-US" spc="30" dirty="0"/>
              <a:t>Theorem: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A88E79F-79D0-43DE-8DEC-AB25F9529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756" y="1227338"/>
            <a:ext cx="3851232" cy="327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346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233775" y="439334"/>
            <a:ext cx="6390450" cy="4295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zh-CN" dirty="0"/>
              <a:t>Huge Web Services Shard Data</a:t>
            </a:r>
            <a:endParaRPr dirty="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291" y="1520531"/>
            <a:ext cx="4775420" cy="2095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400300" y="1028700"/>
            <a:ext cx="847898" cy="511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" name="object 4"/>
          <p:cNvSpPr/>
          <p:nvPr/>
        </p:nvSpPr>
        <p:spPr>
          <a:xfrm>
            <a:off x="2435370" y="1045575"/>
            <a:ext cx="779629" cy="442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" name="object 5"/>
          <p:cNvSpPr/>
          <p:nvPr/>
        </p:nvSpPr>
        <p:spPr>
          <a:xfrm>
            <a:off x="3304309" y="1028700"/>
            <a:ext cx="847898" cy="511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" name="object 6"/>
          <p:cNvSpPr/>
          <p:nvPr/>
        </p:nvSpPr>
        <p:spPr>
          <a:xfrm>
            <a:off x="3338109" y="1045575"/>
            <a:ext cx="779629" cy="442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2696" y="373619"/>
            <a:ext cx="4956810" cy="530273"/>
          </a:xfrm>
          <a:prstGeom prst="rect">
            <a:avLst/>
          </a:prstGeom>
        </p:spPr>
        <p:txBody>
          <a:bodyPr spcFirstLastPara="1" vert="horz" wrap="square" lIns="0" tIns="9525" rIns="0" bIns="0" rtlCol="0" anchor="t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38" dirty="0"/>
              <a:t>Why </a:t>
            </a:r>
            <a:r>
              <a:rPr spc="-34" dirty="0"/>
              <a:t>SNOW </a:t>
            </a:r>
            <a:r>
              <a:rPr spc="30" dirty="0"/>
              <a:t>Is</a:t>
            </a:r>
            <a:r>
              <a:rPr spc="-23" dirty="0"/>
              <a:t> </a:t>
            </a:r>
            <a:r>
              <a:rPr spc="83" dirty="0"/>
              <a:t>Impossible</a:t>
            </a:r>
          </a:p>
        </p:txBody>
      </p:sp>
      <p:sp>
        <p:nvSpPr>
          <p:cNvPr id="9" name="object 9"/>
          <p:cNvSpPr/>
          <p:nvPr/>
        </p:nvSpPr>
        <p:spPr>
          <a:xfrm>
            <a:off x="4855211" y="1549557"/>
            <a:ext cx="6191" cy="3108484"/>
          </a:xfrm>
          <a:custGeom>
            <a:avLst/>
            <a:gdLst/>
            <a:ahLst/>
            <a:cxnLst/>
            <a:rect l="l" t="t" r="r" b="b"/>
            <a:pathLst>
              <a:path w="8254" h="4144645">
                <a:moveTo>
                  <a:pt x="7908" y="0"/>
                </a:moveTo>
                <a:lnTo>
                  <a:pt x="0" y="4144645"/>
                </a:lnTo>
              </a:path>
            </a:pathLst>
          </a:custGeom>
          <a:ln w="507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0" name="object 10"/>
          <p:cNvSpPr/>
          <p:nvPr/>
        </p:nvSpPr>
        <p:spPr>
          <a:xfrm>
            <a:off x="4760252" y="4505460"/>
            <a:ext cx="190500" cy="190976"/>
          </a:xfrm>
          <a:custGeom>
            <a:avLst/>
            <a:gdLst/>
            <a:ahLst/>
            <a:cxnLst/>
            <a:rect l="l" t="t" r="r" b="b"/>
            <a:pathLst>
              <a:path w="254000" h="254635">
                <a:moveTo>
                  <a:pt x="0" y="0"/>
                </a:moveTo>
                <a:lnTo>
                  <a:pt x="126514" y="254241"/>
                </a:lnTo>
                <a:lnTo>
                  <a:pt x="254000" y="48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1" name="object 11"/>
          <p:cNvSpPr/>
          <p:nvPr/>
        </p:nvSpPr>
        <p:spPr>
          <a:xfrm>
            <a:off x="2839104" y="1549557"/>
            <a:ext cx="6191" cy="3108484"/>
          </a:xfrm>
          <a:custGeom>
            <a:avLst/>
            <a:gdLst/>
            <a:ahLst/>
            <a:cxnLst/>
            <a:rect l="l" t="t" r="r" b="b"/>
            <a:pathLst>
              <a:path w="8254" h="4144645">
                <a:moveTo>
                  <a:pt x="7908" y="0"/>
                </a:moveTo>
                <a:lnTo>
                  <a:pt x="0" y="4144645"/>
                </a:lnTo>
              </a:path>
            </a:pathLst>
          </a:custGeom>
          <a:ln w="507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2" name="object 12"/>
          <p:cNvSpPr/>
          <p:nvPr/>
        </p:nvSpPr>
        <p:spPr>
          <a:xfrm>
            <a:off x="2744145" y="4505460"/>
            <a:ext cx="190500" cy="190976"/>
          </a:xfrm>
          <a:custGeom>
            <a:avLst/>
            <a:gdLst/>
            <a:ahLst/>
            <a:cxnLst/>
            <a:rect l="l" t="t" r="r" b="b"/>
            <a:pathLst>
              <a:path w="254000" h="254635">
                <a:moveTo>
                  <a:pt x="0" y="0"/>
                </a:moveTo>
                <a:lnTo>
                  <a:pt x="126514" y="254241"/>
                </a:lnTo>
                <a:lnTo>
                  <a:pt x="253998" y="48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3" name="object 13"/>
          <p:cNvSpPr/>
          <p:nvPr/>
        </p:nvSpPr>
        <p:spPr>
          <a:xfrm>
            <a:off x="3721994" y="1549557"/>
            <a:ext cx="6191" cy="3108484"/>
          </a:xfrm>
          <a:custGeom>
            <a:avLst/>
            <a:gdLst/>
            <a:ahLst/>
            <a:cxnLst/>
            <a:rect l="l" t="t" r="r" b="b"/>
            <a:pathLst>
              <a:path w="8254" h="4144645">
                <a:moveTo>
                  <a:pt x="7908" y="0"/>
                </a:moveTo>
                <a:lnTo>
                  <a:pt x="0" y="4144645"/>
                </a:lnTo>
              </a:path>
            </a:pathLst>
          </a:custGeom>
          <a:ln w="507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4" name="object 14"/>
          <p:cNvSpPr/>
          <p:nvPr/>
        </p:nvSpPr>
        <p:spPr>
          <a:xfrm>
            <a:off x="3627034" y="4505460"/>
            <a:ext cx="190500" cy="190976"/>
          </a:xfrm>
          <a:custGeom>
            <a:avLst/>
            <a:gdLst/>
            <a:ahLst/>
            <a:cxnLst/>
            <a:rect l="l" t="t" r="r" b="b"/>
            <a:pathLst>
              <a:path w="254000" h="254635">
                <a:moveTo>
                  <a:pt x="0" y="0"/>
                </a:moveTo>
                <a:lnTo>
                  <a:pt x="126516" y="254241"/>
                </a:lnTo>
                <a:lnTo>
                  <a:pt x="254000" y="48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5" name="object 15"/>
          <p:cNvSpPr txBox="1"/>
          <p:nvPr/>
        </p:nvSpPr>
        <p:spPr>
          <a:xfrm>
            <a:off x="2668478" y="1095344"/>
            <a:ext cx="2477928" cy="3327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906304" algn="l"/>
                <a:tab pos="2000250" algn="l"/>
              </a:tabLst>
            </a:pPr>
            <a:r>
              <a:rPr sz="3150" spc="-28" baseline="1984" dirty="0"/>
              <a:t>S</a:t>
            </a:r>
            <a:r>
              <a:rPr sz="2081" spc="-28" baseline="-18018" dirty="0"/>
              <a:t>A	</a:t>
            </a:r>
            <a:r>
              <a:rPr sz="2100" spc="8" dirty="0"/>
              <a:t>S</a:t>
            </a:r>
            <a:r>
              <a:rPr sz="2081" spc="11" baseline="-21021" dirty="0"/>
              <a:t>B	</a:t>
            </a:r>
            <a:r>
              <a:rPr sz="3150" spc="5" baseline="1984" dirty="0"/>
              <a:t>C</a:t>
            </a:r>
            <a:r>
              <a:rPr sz="2081" spc="5" baseline="-18018" dirty="0"/>
              <a:t>W</a:t>
            </a:r>
            <a:endParaRPr sz="2081" baseline="-18018" dirty="0"/>
          </a:p>
        </p:txBody>
      </p:sp>
      <p:sp>
        <p:nvSpPr>
          <p:cNvPr id="16" name="object 16"/>
          <p:cNvSpPr/>
          <p:nvPr/>
        </p:nvSpPr>
        <p:spPr>
          <a:xfrm>
            <a:off x="1806401" y="1549557"/>
            <a:ext cx="6191" cy="3108484"/>
          </a:xfrm>
          <a:custGeom>
            <a:avLst/>
            <a:gdLst/>
            <a:ahLst/>
            <a:cxnLst/>
            <a:rect l="l" t="t" r="r" b="b"/>
            <a:pathLst>
              <a:path w="8255" h="4144645">
                <a:moveTo>
                  <a:pt x="7908" y="0"/>
                </a:moveTo>
                <a:lnTo>
                  <a:pt x="0" y="4144645"/>
                </a:lnTo>
              </a:path>
            </a:pathLst>
          </a:custGeom>
          <a:ln w="507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7" name="object 17"/>
          <p:cNvSpPr/>
          <p:nvPr/>
        </p:nvSpPr>
        <p:spPr>
          <a:xfrm>
            <a:off x="1711442" y="4505460"/>
            <a:ext cx="190500" cy="190976"/>
          </a:xfrm>
          <a:custGeom>
            <a:avLst/>
            <a:gdLst/>
            <a:ahLst/>
            <a:cxnLst/>
            <a:rect l="l" t="t" r="r" b="b"/>
            <a:pathLst>
              <a:path w="254000" h="254635">
                <a:moveTo>
                  <a:pt x="0" y="0"/>
                </a:moveTo>
                <a:lnTo>
                  <a:pt x="126514" y="254241"/>
                </a:lnTo>
                <a:lnTo>
                  <a:pt x="254000" y="48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8" name="object 18"/>
          <p:cNvSpPr txBox="1"/>
          <p:nvPr/>
        </p:nvSpPr>
        <p:spPr>
          <a:xfrm>
            <a:off x="1527353" y="1045575"/>
            <a:ext cx="570071" cy="357790"/>
          </a:xfrm>
          <a:prstGeom prst="rect">
            <a:avLst/>
          </a:prstGeom>
          <a:solidFill>
            <a:srgbClr val="CD665F"/>
          </a:solidFill>
        </p:spPr>
        <p:txBody>
          <a:bodyPr vert="horz" wrap="square" lIns="0" tIns="34290" rIns="0" bIns="0" rtlCol="0">
            <a:spAutoFit/>
          </a:bodyPr>
          <a:lstStyle/>
          <a:p>
            <a:pPr marL="124301">
              <a:spcBef>
                <a:spcPts val="270"/>
              </a:spcBef>
            </a:pPr>
            <a:r>
              <a:rPr sz="2100" spc="-11" dirty="0"/>
              <a:t>C</a:t>
            </a:r>
            <a:r>
              <a:rPr sz="2081" spc="-17" baseline="-21021" dirty="0"/>
              <a:t>R</a:t>
            </a:r>
            <a:endParaRPr sz="2081" baseline="-21021" dirty="0"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A0B98C27-A118-47D1-A1C8-082DD2561021}"/>
              </a:ext>
            </a:extLst>
          </p:cNvPr>
          <p:cNvSpPr txBox="1"/>
          <p:nvPr/>
        </p:nvSpPr>
        <p:spPr>
          <a:xfrm>
            <a:off x="4570175" y="1070337"/>
            <a:ext cx="570071" cy="357790"/>
          </a:xfrm>
          <a:prstGeom prst="rect">
            <a:avLst/>
          </a:prstGeom>
          <a:solidFill>
            <a:srgbClr val="CD665F"/>
          </a:solidFill>
        </p:spPr>
        <p:txBody>
          <a:bodyPr vert="horz" wrap="square" lIns="0" tIns="34290" rIns="0" bIns="0" rtlCol="0">
            <a:spAutoFit/>
          </a:bodyPr>
          <a:lstStyle/>
          <a:p>
            <a:pPr marL="124301">
              <a:spcBef>
                <a:spcPts val="270"/>
              </a:spcBef>
            </a:pPr>
            <a:r>
              <a:rPr sz="2100" spc="-11" dirty="0" err="1"/>
              <a:t>C</a:t>
            </a:r>
            <a:r>
              <a:rPr lang="en-US" sz="2081" spc="-17" baseline="-21021" dirty="0" err="1"/>
              <a:t>w</a:t>
            </a:r>
            <a:endParaRPr sz="2081" baseline="-2102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400300" y="1028700"/>
            <a:ext cx="847898" cy="511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" name="object 4"/>
          <p:cNvSpPr/>
          <p:nvPr/>
        </p:nvSpPr>
        <p:spPr>
          <a:xfrm>
            <a:off x="2435370" y="1045575"/>
            <a:ext cx="779629" cy="442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" name="object 5"/>
          <p:cNvSpPr/>
          <p:nvPr/>
        </p:nvSpPr>
        <p:spPr>
          <a:xfrm>
            <a:off x="3304309" y="1028700"/>
            <a:ext cx="847898" cy="511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" name="object 6"/>
          <p:cNvSpPr/>
          <p:nvPr/>
        </p:nvSpPr>
        <p:spPr>
          <a:xfrm>
            <a:off x="3338109" y="1045575"/>
            <a:ext cx="779629" cy="442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2696" y="373619"/>
            <a:ext cx="4956810" cy="530273"/>
          </a:xfrm>
          <a:prstGeom prst="rect">
            <a:avLst/>
          </a:prstGeom>
        </p:spPr>
        <p:txBody>
          <a:bodyPr spcFirstLastPara="1" vert="horz" wrap="square" lIns="0" tIns="9525" rIns="0" bIns="0" rtlCol="0" anchor="t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38" dirty="0"/>
              <a:t>Why </a:t>
            </a:r>
            <a:r>
              <a:rPr spc="-34" dirty="0"/>
              <a:t>SNOW </a:t>
            </a:r>
            <a:r>
              <a:rPr spc="30" dirty="0"/>
              <a:t>Is</a:t>
            </a:r>
            <a:r>
              <a:rPr spc="-23" dirty="0"/>
              <a:t> </a:t>
            </a:r>
            <a:r>
              <a:rPr spc="83" dirty="0"/>
              <a:t>Impossible</a:t>
            </a:r>
          </a:p>
        </p:txBody>
      </p:sp>
      <p:sp>
        <p:nvSpPr>
          <p:cNvPr id="9" name="object 9"/>
          <p:cNvSpPr/>
          <p:nvPr/>
        </p:nvSpPr>
        <p:spPr>
          <a:xfrm>
            <a:off x="4855211" y="1549557"/>
            <a:ext cx="6191" cy="3108484"/>
          </a:xfrm>
          <a:custGeom>
            <a:avLst/>
            <a:gdLst/>
            <a:ahLst/>
            <a:cxnLst/>
            <a:rect l="l" t="t" r="r" b="b"/>
            <a:pathLst>
              <a:path w="8254" h="4144645">
                <a:moveTo>
                  <a:pt x="7908" y="0"/>
                </a:moveTo>
                <a:lnTo>
                  <a:pt x="0" y="4144645"/>
                </a:lnTo>
              </a:path>
            </a:pathLst>
          </a:custGeom>
          <a:ln w="507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0" name="object 10"/>
          <p:cNvSpPr/>
          <p:nvPr/>
        </p:nvSpPr>
        <p:spPr>
          <a:xfrm>
            <a:off x="4760252" y="4505460"/>
            <a:ext cx="190500" cy="190976"/>
          </a:xfrm>
          <a:custGeom>
            <a:avLst/>
            <a:gdLst/>
            <a:ahLst/>
            <a:cxnLst/>
            <a:rect l="l" t="t" r="r" b="b"/>
            <a:pathLst>
              <a:path w="254000" h="254635">
                <a:moveTo>
                  <a:pt x="0" y="0"/>
                </a:moveTo>
                <a:lnTo>
                  <a:pt x="126514" y="254241"/>
                </a:lnTo>
                <a:lnTo>
                  <a:pt x="254000" y="48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1" name="object 11"/>
          <p:cNvSpPr/>
          <p:nvPr/>
        </p:nvSpPr>
        <p:spPr>
          <a:xfrm>
            <a:off x="2842069" y="1530506"/>
            <a:ext cx="0" cy="1381125"/>
          </a:xfrm>
          <a:custGeom>
            <a:avLst/>
            <a:gdLst/>
            <a:ahLst/>
            <a:cxnLst/>
            <a:rect l="l" t="t" r="r" b="b"/>
            <a:pathLst>
              <a:path h="1841500">
                <a:moveTo>
                  <a:pt x="0" y="0"/>
                </a:moveTo>
                <a:lnTo>
                  <a:pt x="0" y="1841117"/>
                </a:lnTo>
              </a:path>
            </a:pathLst>
          </a:custGeom>
          <a:ln w="587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2" name="object 12"/>
          <p:cNvSpPr/>
          <p:nvPr/>
        </p:nvSpPr>
        <p:spPr>
          <a:xfrm>
            <a:off x="2842069" y="2961352"/>
            <a:ext cx="0" cy="1715929"/>
          </a:xfrm>
          <a:custGeom>
            <a:avLst/>
            <a:gdLst/>
            <a:ahLst/>
            <a:cxnLst/>
            <a:rect l="l" t="t" r="r" b="b"/>
            <a:pathLst>
              <a:path h="2287904">
                <a:moveTo>
                  <a:pt x="0" y="0"/>
                </a:moveTo>
                <a:lnTo>
                  <a:pt x="0" y="2287652"/>
                </a:lnTo>
              </a:path>
            </a:pathLst>
          </a:custGeom>
          <a:ln w="587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3" name="object 13"/>
          <p:cNvSpPr/>
          <p:nvPr/>
        </p:nvSpPr>
        <p:spPr>
          <a:xfrm>
            <a:off x="2744145" y="4505460"/>
            <a:ext cx="190500" cy="190976"/>
          </a:xfrm>
          <a:custGeom>
            <a:avLst/>
            <a:gdLst/>
            <a:ahLst/>
            <a:cxnLst/>
            <a:rect l="l" t="t" r="r" b="b"/>
            <a:pathLst>
              <a:path w="254000" h="254635">
                <a:moveTo>
                  <a:pt x="0" y="0"/>
                </a:moveTo>
                <a:lnTo>
                  <a:pt x="126514" y="254241"/>
                </a:lnTo>
                <a:lnTo>
                  <a:pt x="253998" y="48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4" name="object 14"/>
          <p:cNvSpPr/>
          <p:nvPr/>
        </p:nvSpPr>
        <p:spPr>
          <a:xfrm>
            <a:off x="3724959" y="1530506"/>
            <a:ext cx="0" cy="1381125"/>
          </a:xfrm>
          <a:custGeom>
            <a:avLst/>
            <a:gdLst/>
            <a:ahLst/>
            <a:cxnLst/>
            <a:rect l="l" t="t" r="r" b="b"/>
            <a:pathLst>
              <a:path h="1841500">
                <a:moveTo>
                  <a:pt x="0" y="0"/>
                </a:moveTo>
                <a:lnTo>
                  <a:pt x="0" y="1841117"/>
                </a:lnTo>
              </a:path>
            </a:pathLst>
          </a:custGeom>
          <a:ln w="587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5" name="object 15"/>
          <p:cNvSpPr/>
          <p:nvPr/>
        </p:nvSpPr>
        <p:spPr>
          <a:xfrm>
            <a:off x="3724959" y="2961352"/>
            <a:ext cx="0" cy="1715929"/>
          </a:xfrm>
          <a:custGeom>
            <a:avLst/>
            <a:gdLst/>
            <a:ahLst/>
            <a:cxnLst/>
            <a:rect l="l" t="t" r="r" b="b"/>
            <a:pathLst>
              <a:path h="2287904">
                <a:moveTo>
                  <a:pt x="0" y="0"/>
                </a:moveTo>
                <a:lnTo>
                  <a:pt x="0" y="2287652"/>
                </a:lnTo>
              </a:path>
            </a:pathLst>
          </a:custGeom>
          <a:ln w="587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6" name="object 16"/>
          <p:cNvSpPr/>
          <p:nvPr/>
        </p:nvSpPr>
        <p:spPr>
          <a:xfrm>
            <a:off x="3627034" y="4505460"/>
            <a:ext cx="190500" cy="190976"/>
          </a:xfrm>
          <a:custGeom>
            <a:avLst/>
            <a:gdLst/>
            <a:ahLst/>
            <a:cxnLst/>
            <a:rect l="l" t="t" r="r" b="b"/>
            <a:pathLst>
              <a:path w="254000" h="254635">
                <a:moveTo>
                  <a:pt x="0" y="0"/>
                </a:moveTo>
                <a:lnTo>
                  <a:pt x="126516" y="254241"/>
                </a:lnTo>
                <a:lnTo>
                  <a:pt x="254000" y="48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7" name="object 17"/>
          <p:cNvSpPr txBox="1"/>
          <p:nvPr/>
        </p:nvSpPr>
        <p:spPr>
          <a:xfrm>
            <a:off x="2668478" y="1095344"/>
            <a:ext cx="2477928" cy="3327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906304" algn="l"/>
                <a:tab pos="2000250" algn="l"/>
              </a:tabLst>
            </a:pPr>
            <a:r>
              <a:rPr sz="3150" spc="-28" baseline="1984" dirty="0"/>
              <a:t>S</a:t>
            </a:r>
            <a:r>
              <a:rPr sz="2081" spc="-28" baseline="-18018" dirty="0"/>
              <a:t>A	</a:t>
            </a:r>
            <a:r>
              <a:rPr sz="2100" spc="8" dirty="0"/>
              <a:t>S</a:t>
            </a:r>
            <a:r>
              <a:rPr sz="2081" spc="11" baseline="-21021" dirty="0"/>
              <a:t>B	</a:t>
            </a:r>
            <a:r>
              <a:rPr sz="3150" spc="5" baseline="1984" dirty="0"/>
              <a:t>C</a:t>
            </a:r>
            <a:r>
              <a:rPr sz="2081" spc="5" baseline="-18018" dirty="0"/>
              <a:t>W</a:t>
            </a:r>
            <a:endParaRPr sz="2081" baseline="-18018"/>
          </a:p>
        </p:txBody>
      </p:sp>
      <p:sp>
        <p:nvSpPr>
          <p:cNvPr id="18" name="object 18"/>
          <p:cNvSpPr/>
          <p:nvPr/>
        </p:nvSpPr>
        <p:spPr>
          <a:xfrm>
            <a:off x="1806401" y="1549557"/>
            <a:ext cx="6191" cy="3108484"/>
          </a:xfrm>
          <a:custGeom>
            <a:avLst/>
            <a:gdLst/>
            <a:ahLst/>
            <a:cxnLst/>
            <a:rect l="l" t="t" r="r" b="b"/>
            <a:pathLst>
              <a:path w="8255" h="4144645">
                <a:moveTo>
                  <a:pt x="7908" y="0"/>
                </a:moveTo>
                <a:lnTo>
                  <a:pt x="0" y="4144645"/>
                </a:lnTo>
              </a:path>
            </a:pathLst>
          </a:custGeom>
          <a:ln w="507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9" name="object 19"/>
          <p:cNvSpPr/>
          <p:nvPr/>
        </p:nvSpPr>
        <p:spPr>
          <a:xfrm>
            <a:off x="1711442" y="4505460"/>
            <a:ext cx="190500" cy="190976"/>
          </a:xfrm>
          <a:custGeom>
            <a:avLst/>
            <a:gdLst/>
            <a:ahLst/>
            <a:cxnLst/>
            <a:rect l="l" t="t" r="r" b="b"/>
            <a:pathLst>
              <a:path w="254000" h="254635">
                <a:moveTo>
                  <a:pt x="0" y="0"/>
                </a:moveTo>
                <a:lnTo>
                  <a:pt x="126514" y="254241"/>
                </a:lnTo>
                <a:lnTo>
                  <a:pt x="254000" y="48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0" name="object 20"/>
          <p:cNvSpPr txBox="1"/>
          <p:nvPr/>
        </p:nvSpPr>
        <p:spPr>
          <a:xfrm>
            <a:off x="1527353" y="1045575"/>
            <a:ext cx="570071" cy="357790"/>
          </a:xfrm>
          <a:prstGeom prst="rect">
            <a:avLst/>
          </a:prstGeom>
          <a:solidFill>
            <a:srgbClr val="CD665F"/>
          </a:solidFill>
        </p:spPr>
        <p:txBody>
          <a:bodyPr vert="horz" wrap="square" lIns="0" tIns="34290" rIns="0" bIns="0" rtlCol="0">
            <a:spAutoFit/>
          </a:bodyPr>
          <a:lstStyle/>
          <a:p>
            <a:pPr marL="124301">
              <a:spcBef>
                <a:spcPts val="270"/>
              </a:spcBef>
            </a:pPr>
            <a:r>
              <a:rPr sz="2100" spc="-11" dirty="0"/>
              <a:t>C</a:t>
            </a:r>
            <a:r>
              <a:rPr sz="2081" spc="-17" baseline="-21021" dirty="0"/>
              <a:t>R</a:t>
            </a:r>
            <a:endParaRPr sz="2081" baseline="-21021"/>
          </a:p>
        </p:txBody>
      </p:sp>
      <p:sp>
        <p:nvSpPr>
          <p:cNvPr id="21" name="object 21"/>
          <p:cNvSpPr/>
          <p:nvPr/>
        </p:nvSpPr>
        <p:spPr>
          <a:xfrm>
            <a:off x="2936721" y="1702627"/>
            <a:ext cx="1933575" cy="292418"/>
          </a:xfrm>
          <a:custGeom>
            <a:avLst/>
            <a:gdLst/>
            <a:ahLst/>
            <a:cxnLst/>
            <a:rect l="l" t="t" r="r" b="b"/>
            <a:pathLst>
              <a:path w="2578100" h="389889">
                <a:moveTo>
                  <a:pt x="2577549" y="0"/>
                </a:moveTo>
                <a:lnTo>
                  <a:pt x="0" y="389265"/>
                </a:lnTo>
              </a:path>
            </a:pathLst>
          </a:custGeom>
          <a:ln w="4444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2" name="object 22"/>
          <p:cNvSpPr/>
          <p:nvPr/>
        </p:nvSpPr>
        <p:spPr>
          <a:xfrm>
            <a:off x="2903757" y="1892255"/>
            <a:ext cx="177641" cy="165259"/>
          </a:xfrm>
          <a:custGeom>
            <a:avLst/>
            <a:gdLst/>
            <a:ahLst/>
            <a:cxnLst/>
            <a:rect l="l" t="t" r="r" b="b"/>
            <a:pathLst>
              <a:path w="236854" h="220344">
                <a:moveTo>
                  <a:pt x="203164" y="0"/>
                </a:moveTo>
                <a:lnTo>
                  <a:pt x="0" y="143068"/>
                </a:lnTo>
                <a:lnTo>
                  <a:pt x="236353" y="219758"/>
                </a:lnTo>
                <a:lnTo>
                  <a:pt x="203164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3" name="object 23"/>
          <p:cNvSpPr/>
          <p:nvPr/>
        </p:nvSpPr>
        <p:spPr>
          <a:xfrm>
            <a:off x="3823740" y="1702627"/>
            <a:ext cx="1050131" cy="406718"/>
          </a:xfrm>
          <a:custGeom>
            <a:avLst/>
            <a:gdLst/>
            <a:ahLst/>
            <a:cxnLst/>
            <a:rect l="l" t="t" r="r" b="b"/>
            <a:pathLst>
              <a:path w="1400175" h="542289">
                <a:moveTo>
                  <a:pt x="1399845" y="0"/>
                </a:moveTo>
                <a:lnTo>
                  <a:pt x="0" y="541976"/>
                </a:lnTo>
              </a:path>
            </a:pathLst>
          </a:custGeom>
          <a:ln w="4444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4" name="object 24"/>
          <p:cNvSpPr/>
          <p:nvPr/>
        </p:nvSpPr>
        <p:spPr>
          <a:xfrm>
            <a:off x="3792649" y="1983242"/>
            <a:ext cx="185738" cy="155734"/>
          </a:xfrm>
          <a:custGeom>
            <a:avLst/>
            <a:gdLst/>
            <a:ahLst/>
            <a:cxnLst/>
            <a:rect l="l" t="t" r="r" b="b"/>
            <a:pathLst>
              <a:path w="247650" h="207644">
                <a:moveTo>
                  <a:pt x="167137" y="0"/>
                </a:moveTo>
                <a:lnTo>
                  <a:pt x="0" y="183873"/>
                </a:lnTo>
                <a:lnTo>
                  <a:pt x="247380" y="207257"/>
                </a:lnTo>
                <a:lnTo>
                  <a:pt x="167137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5" name="object 25"/>
          <p:cNvSpPr/>
          <p:nvPr/>
        </p:nvSpPr>
        <p:spPr>
          <a:xfrm>
            <a:off x="3906084" y="3000427"/>
            <a:ext cx="187643" cy="490061"/>
          </a:xfrm>
          <a:custGeom>
            <a:avLst/>
            <a:gdLst/>
            <a:ahLst/>
            <a:cxnLst/>
            <a:rect l="l" t="t" r="r" b="b"/>
            <a:pathLst>
              <a:path w="250189" h="653414">
                <a:moveTo>
                  <a:pt x="250057" y="528262"/>
                </a:moveTo>
                <a:lnTo>
                  <a:pt x="0" y="528262"/>
                </a:lnTo>
                <a:lnTo>
                  <a:pt x="125028" y="653291"/>
                </a:lnTo>
                <a:lnTo>
                  <a:pt x="250057" y="528262"/>
                </a:lnTo>
                <a:close/>
              </a:path>
              <a:path w="250189" h="653414">
                <a:moveTo>
                  <a:pt x="187543" y="0"/>
                </a:moveTo>
                <a:lnTo>
                  <a:pt x="62514" y="0"/>
                </a:lnTo>
                <a:lnTo>
                  <a:pt x="62514" y="528262"/>
                </a:lnTo>
                <a:lnTo>
                  <a:pt x="187543" y="528262"/>
                </a:lnTo>
                <a:lnTo>
                  <a:pt x="187543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6" name="object 26"/>
          <p:cNvSpPr txBox="1"/>
          <p:nvPr/>
        </p:nvSpPr>
        <p:spPr>
          <a:xfrm>
            <a:off x="4157597" y="3023526"/>
            <a:ext cx="577215" cy="4712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algn="ctr">
              <a:spcBef>
                <a:spcPts val="75"/>
              </a:spcBef>
            </a:pPr>
            <a:r>
              <a:rPr sz="1500" dirty="0"/>
              <a:t>W</a:t>
            </a:r>
            <a:endParaRPr sz="1500"/>
          </a:p>
          <a:p>
            <a:pPr algn="ctr">
              <a:lnSpc>
                <a:spcPct val="100000"/>
              </a:lnSpc>
            </a:pPr>
            <a:r>
              <a:rPr sz="1500" spc="30" dirty="0"/>
              <a:t>visible</a:t>
            </a:r>
            <a:endParaRPr sz="1500"/>
          </a:p>
        </p:txBody>
      </p:sp>
      <p:sp>
        <p:nvSpPr>
          <p:cNvPr id="27" name="object 27"/>
          <p:cNvSpPr/>
          <p:nvPr/>
        </p:nvSpPr>
        <p:spPr>
          <a:xfrm>
            <a:off x="1823792" y="1903924"/>
            <a:ext cx="931069" cy="1236345"/>
          </a:xfrm>
          <a:custGeom>
            <a:avLst/>
            <a:gdLst/>
            <a:ahLst/>
            <a:cxnLst/>
            <a:rect l="l" t="t" r="r" b="b"/>
            <a:pathLst>
              <a:path w="1241425" h="1648460">
                <a:moveTo>
                  <a:pt x="0" y="0"/>
                </a:moveTo>
                <a:lnTo>
                  <a:pt x="1240881" y="1648033"/>
                </a:lnTo>
              </a:path>
            </a:pathLst>
          </a:custGeom>
          <a:ln w="44449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8" name="object 28"/>
          <p:cNvSpPr/>
          <p:nvPr/>
        </p:nvSpPr>
        <p:spPr>
          <a:xfrm>
            <a:off x="2607661" y="2983288"/>
            <a:ext cx="167164" cy="183356"/>
          </a:xfrm>
          <a:custGeom>
            <a:avLst/>
            <a:gdLst/>
            <a:ahLst/>
            <a:cxnLst/>
            <a:rect l="l" t="t" r="r" b="b"/>
            <a:pathLst>
              <a:path w="222885" h="244475">
                <a:moveTo>
                  <a:pt x="177548" y="0"/>
                </a:moveTo>
                <a:lnTo>
                  <a:pt x="0" y="133684"/>
                </a:lnTo>
                <a:lnTo>
                  <a:pt x="222459" y="244389"/>
                </a:lnTo>
                <a:lnTo>
                  <a:pt x="177548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9" name="object 29"/>
          <p:cNvSpPr/>
          <p:nvPr/>
        </p:nvSpPr>
        <p:spPr>
          <a:xfrm>
            <a:off x="1842306" y="3153212"/>
            <a:ext cx="982980" cy="478631"/>
          </a:xfrm>
          <a:custGeom>
            <a:avLst/>
            <a:gdLst/>
            <a:ahLst/>
            <a:cxnLst/>
            <a:rect l="l" t="t" r="r" b="b"/>
            <a:pathLst>
              <a:path w="1310639" h="638175">
                <a:moveTo>
                  <a:pt x="1310503" y="0"/>
                </a:moveTo>
                <a:lnTo>
                  <a:pt x="0" y="638014"/>
                </a:lnTo>
              </a:path>
            </a:pathLst>
          </a:custGeom>
          <a:ln w="44449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0" name="object 30"/>
          <p:cNvSpPr/>
          <p:nvPr/>
        </p:nvSpPr>
        <p:spPr>
          <a:xfrm>
            <a:off x="1812333" y="3498417"/>
            <a:ext cx="186690" cy="150019"/>
          </a:xfrm>
          <a:custGeom>
            <a:avLst/>
            <a:gdLst/>
            <a:ahLst/>
            <a:cxnLst/>
            <a:rect l="l" t="t" r="r" b="b"/>
            <a:pathLst>
              <a:path w="248919" h="200025">
                <a:moveTo>
                  <a:pt x="151183" y="0"/>
                </a:moveTo>
                <a:lnTo>
                  <a:pt x="0" y="197199"/>
                </a:lnTo>
                <a:lnTo>
                  <a:pt x="248469" y="199826"/>
                </a:lnTo>
                <a:lnTo>
                  <a:pt x="151183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1" name="object 31"/>
          <p:cNvSpPr txBox="1"/>
          <p:nvPr/>
        </p:nvSpPr>
        <p:spPr>
          <a:xfrm>
            <a:off x="626189" y="3380064"/>
            <a:ext cx="1118235" cy="720807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 marR="3810">
              <a:lnSpc>
                <a:spcPct val="114799"/>
              </a:lnSpc>
              <a:spcBef>
                <a:spcPts val="71"/>
              </a:spcBef>
            </a:pPr>
            <a:r>
              <a:rPr sz="2100" spc="-15" dirty="0"/>
              <a:t>R</a:t>
            </a:r>
            <a:r>
              <a:rPr sz="2081" spc="-23" baseline="-21021" dirty="0"/>
              <a:t>A </a:t>
            </a:r>
            <a:r>
              <a:rPr sz="2100" spc="30" dirty="0"/>
              <a:t>=</a:t>
            </a:r>
            <a:r>
              <a:rPr sz="2100" spc="-49" dirty="0"/>
              <a:t> </a:t>
            </a:r>
            <a:r>
              <a:rPr sz="2100" spc="49" dirty="0"/>
              <a:t>new  </a:t>
            </a:r>
            <a:r>
              <a:rPr sz="2100" spc="8" dirty="0"/>
              <a:t>R</a:t>
            </a:r>
            <a:r>
              <a:rPr sz="2081" spc="11" baseline="-21021" dirty="0"/>
              <a:t>B </a:t>
            </a:r>
            <a:r>
              <a:rPr sz="2100" spc="30" dirty="0"/>
              <a:t>=</a:t>
            </a:r>
            <a:r>
              <a:rPr sz="2100" spc="-38" dirty="0"/>
              <a:t> </a:t>
            </a:r>
            <a:r>
              <a:rPr sz="2100" spc="75" dirty="0"/>
              <a:t>old</a:t>
            </a:r>
            <a:endParaRPr sz="2100"/>
          </a:p>
        </p:txBody>
      </p:sp>
      <p:sp>
        <p:nvSpPr>
          <p:cNvPr id="32" name="object 32"/>
          <p:cNvSpPr/>
          <p:nvPr/>
        </p:nvSpPr>
        <p:spPr>
          <a:xfrm>
            <a:off x="3792650" y="3624093"/>
            <a:ext cx="1050131" cy="222409"/>
          </a:xfrm>
          <a:custGeom>
            <a:avLst/>
            <a:gdLst/>
            <a:ahLst/>
            <a:cxnLst/>
            <a:rect l="l" t="t" r="r" b="b"/>
            <a:pathLst>
              <a:path w="1400175" h="296545">
                <a:moveTo>
                  <a:pt x="0" y="0"/>
                </a:moveTo>
                <a:lnTo>
                  <a:pt x="1399551" y="296384"/>
                </a:lnTo>
              </a:path>
            </a:pathLst>
          </a:custGeom>
          <a:ln w="4444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3" name="object 33"/>
          <p:cNvSpPr/>
          <p:nvPr/>
        </p:nvSpPr>
        <p:spPr>
          <a:xfrm>
            <a:off x="4694590" y="3737219"/>
            <a:ext cx="180499" cy="163353"/>
          </a:xfrm>
          <a:custGeom>
            <a:avLst/>
            <a:gdLst/>
            <a:ahLst/>
            <a:cxnLst/>
            <a:rect l="l" t="t" r="r" b="b"/>
            <a:pathLst>
              <a:path w="240664" h="217804">
                <a:moveTo>
                  <a:pt x="46045" y="0"/>
                </a:moveTo>
                <a:lnTo>
                  <a:pt x="0" y="217427"/>
                </a:lnTo>
                <a:lnTo>
                  <a:pt x="240450" y="154758"/>
                </a:lnTo>
                <a:lnTo>
                  <a:pt x="460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4" name="object 34"/>
          <p:cNvSpPr/>
          <p:nvPr/>
        </p:nvSpPr>
        <p:spPr>
          <a:xfrm>
            <a:off x="2903757" y="3911416"/>
            <a:ext cx="1933575" cy="219551"/>
          </a:xfrm>
          <a:custGeom>
            <a:avLst/>
            <a:gdLst/>
            <a:ahLst/>
            <a:cxnLst/>
            <a:rect l="l" t="t" r="r" b="b"/>
            <a:pathLst>
              <a:path w="2578100" h="292735">
                <a:moveTo>
                  <a:pt x="0" y="0"/>
                </a:moveTo>
                <a:lnTo>
                  <a:pt x="2577589" y="292641"/>
                </a:lnTo>
              </a:path>
            </a:pathLst>
          </a:custGeom>
          <a:ln w="4444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5" name="object 35"/>
          <p:cNvSpPr/>
          <p:nvPr/>
        </p:nvSpPr>
        <p:spPr>
          <a:xfrm>
            <a:off x="4695049" y="4033042"/>
            <a:ext cx="175259" cy="165734"/>
          </a:xfrm>
          <a:custGeom>
            <a:avLst/>
            <a:gdLst/>
            <a:ahLst/>
            <a:cxnLst/>
            <a:rect l="l" t="t" r="r" b="b"/>
            <a:pathLst>
              <a:path w="233679" h="220979">
                <a:moveTo>
                  <a:pt x="25072" y="0"/>
                </a:moveTo>
                <a:lnTo>
                  <a:pt x="0" y="220831"/>
                </a:lnTo>
                <a:lnTo>
                  <a:pt x="233367" y="135487"/>
                </a:lnTo>
                <a:lnTo>
                  <a:pt x="25072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6" name="object 36"/>
          <p:cNvSpPr txBox="1"/>
          <p:nvPr/>
        </p:nvSpPr>
        <p:spPr>
          <a:xfrm>
            <a:off x="5002530" y="4009745"/>
            <a:ext cx="1264444" cy="3327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100" dirty="0"/>
              <a:t>W</a:t>
            </a:r>
            <a:r>
              <a:rPr sz="2100" spc="-248" dirty="0"/>
              <a:t> </a:t>
            </a:r>
            <a:r>
              <a:rPr sz="2100" spc="38" dirty="0"/>
              <a:t>finishes</a:t>
            </a:r>
            <a:endParaRPr sz="2100"/>
          </a:p>
        </p:txBody>
      </p:sp>
      <p:sp>
        <p:nvSpPr>
          <p:cNvPr id="37" name="object 37"/>
          <p:cNvSpPr/>
          <p:nvPr/>
        </p:nvSpPr>
        <p:spPr>
          <a:xfrm>
            <a:off x="2774303" y="1984088"/>
            <a:ext cx="129540" cy="1948815"/>
          </a:xfrm>
          <a:custGeom>
            <a:avLst/>
            <a:gdLst/>
            <a:ahLst/>
            <a:cxnLst/>
            <a:rect l="l" t="t" r="r" b="b"/>
            <a:pathLst>
              <a:path w="172720" h="2598420">
                <a:moveTo>
                  <a:pt x="143837" y="0"/>
                </a:moveTo>
                <a:lnTo>
                  <a:pt x="28768" y="0"/>
                </a:lnTo>
                <a:lnTo>
                  <a:pt x="17569" y="2260"/>
                </a:lnTo>
                <a:lnTo>
                  <a:pt x="8425" y="8426"/>
                </a:lnTo>
                <a:lnTo>
                  <a:pt x="2260" y="17570"/>
                </a:lnTo>
                <a:lnTo>
                  <a:pt x="0" y="28768"/>
                </a:lnTo>
                <a:lnTo>
                  <a:pt x="0" y="2569159"/>
                </a:lnTo>
                <a:lnTo>
                  <a:pt x="2260" y="2580357"/>
                </a:lnTo>
                <a:lnTo>
                  <a:pt x="8425" y="2589501"/>
                </a:lnTo>
                <a:lnTo>
                  <a:pt x="17569" y="2595666"/>
                </a:lnTo>
                <a:lnTo>
                  <a:pt x="28768" y="2597927"/>
                </a:lnTo>
                <a:lnTo>
                  <a:pt x="143837" y="2597927"/>
                </a:lnTo>
                <a:lnTo>
                  <a:pt x="155035" y="2595666"/>
                </a:lnTo>
                <a:lnTo>
                  <a:pt x="164179" y="2589501"/>
                </a:lnTo>
                <a:lnTo>
                  <a:pt x="170344" y="2580357"/>
                </a:lnTo>
                <a:lnTo>
                  <a:pt x="172605" y="2569159"/>
                </a:lnTo>
                <a:lnTo>
                  <a:pt x="172605" y="28768"/>
                </a:lnTo>
                <a:lnTo>
                  <a:pt x="170344" y="17570"/>
                </a:lnTo>
                <a:lnTo>
                  <a:pt x="164179" y="8426"/>
                </a:lnTo>
                <a:lnTo>
                  <a:pt x="155035" y="2260"/>
                </a:lnTo>
                <a:lnTo>
                  <a:pt x="143837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8" name="object 38"/>
          <p:cNvSpPr txBox="1"/>
          <p:nvPr/>
        </p:nvSpPr>
        <p:spPr>
          <a:xfrm>
            <a:off x="4076221" y="2401671"/>
            <a:ext cx="732473" cy="4712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algn="ctr">
              <a:spcBef>
                <a:spcPts val="75"/>
              </a:spcBef>
            </a:pPr>
            <a:r>
              <a:rPr sz="1500" dirty="0"/>
              <a:t>W</a:t>
            </a:r>
            <a:endParaRPr sz="1500"/>
          </a:p>
          <a:p>
            <a:pPr algn="ctr">
              <a:lnSpc>
                <a:spcPct val="100000"/>
              </a:lnSpc>
            </a:pPr>
            <a:r>
              <a:rPr sz="1500" spc="30" dirty="0"/>
              <a:t>invisible</a:t>
            </a:r>
            <a:endParaRPr sz="1500"/>
          </a:p>
        </p:txBody>
      </p:sp>
      <p:sp>
        <p:nvSpPr>
          <p:cNvPr id="39" name="object 39"/>
          <p:cNvSpPr/>
          <p:nvPr/>
        </p:nvSpPr>
        <p:spPr>
          <a:xfrm>
            <a:off x="3906084" y="2364523"/>
            <a:ext cx="187643" cy="490061"/>
          </a:xfrm>
          <a:custGeom>
            <a:avLst/>
            <a:gdLst/>
            <a:ahLst/>
            <a:cxnLst/>
            <a:rect l="l" t="t" r="r" b="b"/>
            <a:pathLst>
              <a:path w="250189" h="653414">
                <a:moveTo>
                  <a:pt x="187543" y="125028"/>
                </a:moveTo>
                <a:lnTo>
                  <a:pt x="62514" y="125028"/>
                </a:lnTo>
                <a:lnTo>
                  <a:pt x="62514" y="653290"/>
                </a:lnTo>
                <a:lnTo>
                  <a:pt x="187543" y="653290"/>
                </a:lnTo>
                <a:lnTo>
                  <a:pt x="187543" y="125028"/>
                </a:lnTo>
                <a:close/>
              </a:path>
              <a:path w="250189" h="653414">
                <a:moveTo>
                  <a:pt x="125028" y="0"/>
                </a:moveTo>
                <a:lnTo>
                  <a:pt x="0" y="125028"/>
                </a:lnTo>
                <a:lnTo>
                  <a:pt x="250057" y="125028"/>
                </a:lnTo>
                <a:lnTo>
                  <a:pt x="125028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0" name="object 40"/>
          <p:cNvSpPr/>
          <p:nvPr/>
        </p:nvSpPr>
        <p:spPr>
          <a:xfrm>
            <a:off x="1806329" y="1900766"/>
            <a:ext cx="1826895" cy="865346"/>
          </a:xfrm>
          <a:custGeom>
            <a:avLst/>
            <a:gdLst/>
            <a:ahLst/>
            <a:cxnLst/>
            <a:rect l="l" t="t" r="r" b="b"/>
            <a:pathLst>
              <a:path w="2435860" h="1153795">
                <a:moveTo>
                  <a:pt x="0" y="0"/>
                </a:moveTo>
                <a:lnTo>
                  <a:pt x="2435533" y="1153344"/>
                </a:lnTo>
              </a:path>
            </a:pathLst>
          </a:custGeom>
          <a:ln w="44449">
            <a:solidFill>
              <a:srgbClr val="CD665F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1" name="object 41"/>
          <p:cNvSpPr/>
          <p:nvPr/>
        </p:nvSpPr>
        <p:spPr>
          <a:xfrm>
            <a:off x="3476789" y="2633378"/>
            <a:ext cx="186690" cy="150971"/>
          </a:xfrm>
          <a:custGeom>
            <a:avLst/>
            <a:gdLst/>
            <a:ahLst/>
            <a:cxnLst/>
            <a:rect l="l" t="t" r="r" b="b"/>
            <a:pathLst>
              <a:path w="248920" h="201295">
                <a:moveTo>
                  <a:pt x="95120" y="0"/>
                </a:moveTo>
                <a:lnTo>
                  <a:pt x="0" y="200865"/>
                </a:lnTo>
                <a:lnTo>
                  <a:pt x="248425" y="195553"/>
                </a:lnTo>
                <a:lnTo>
                  <a:pt x="95120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2" name="object 42"/>
          <p:cNvSpPr/>
          <p:nvPr/>
        </p:nvSpPr>
        <p:spPr>
          <a:xfrm>
            <a:off x="1851874" y="2796746"/>
            <a:ext cx="1811655" cy="1159193"/>
          </a:xfrm>
          <a:custGeom>
            <a:avLst/>
            <a:gdLst/>
            <a:ahLst/>
            <a:cxnLst/>
            <a:rect l="l" t="t" r="r" b="b"/>
            <a:pathLst>
              <a:path w="2415540" h="1545589">
                <a:moveTo>
                  <a:pt x="2415097" y="0"/>
                </a:moveTo>
                <a:lnTo>
                  <a:pt x="0" y="1545300"/>
                </a:lnTo>
              </a:path>
            </a:pathLst>
          </a:custGeom>
          <a:ln w="44449">
            <a:solidFill>
              <a:srgbClr val="CD665F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3" name="object 43"/>
          <p:cNvSpPr/>
          <p:nvPr/>
        </p:nvSpPr>
        <p:spPr>
          <a:xfrm>
            <a:off x="1823791" y="3813649"/>
            <a:ext cx="185738" cy="160496"/>
          </a:xfrm>
          <a:custGeom>
            <a:avLst/>
            <a:gdLst/>
            <a:ahLst/>
            <a:cxnLst/>
            <a:rect l="l" t="t" r="r" b="b"/>
            <a:pathLst>
              <a:path w="247650" h="213995">
                <a:moveTo>
                  <a:pt x="127314" y="0"/>
                </a:moveTo>
                <a:lnTo>
                  <a:pt x="0" y="213389"/>
                </a:lnTo>
                <a:lnTo>
                  <a:pt x="247100" y="187208"/>
                </a:lnTo>
                <a:lnTo>
                  <a:pt x="12731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4" name="object 44"/>
          <p:cNvSpPr/>
          <p:nvPr/>
        </p:nvSpPr>
        <p:spPr>
          <a:xfrm>
            <a:off x="3663197" y="2107505"/>
            <a:ext cx="129540" cy="1539240"/>
          </a:xfrm>
          <a:custGeom>
            <a:avLst/>
            <a:gdLst/>
            <a:ahLst/>
            <a:cxnLst/>
            <a:rect l="l" t="t" r="r" b="b"/>
            <a:pathLst>
              <a:path w="172720" h="2052320">
                <a:moveTo>
                  <a:pt x="143837" y="0"/>
                </a:moveTo>
                <a:lnTo>
                  <a:pt x="28768" y="0"/>
                </a:lnTo>
                <a:lnTo>
                  <a:pt x="17569" y="2260"/>
                </a:lnTo>
                <a:lnTo>
                  <a:pt x="8425" y="8426"/>
                </a:lnTo>
                <a:lnTo>
                  <a:pt x="2260" y="17570"/>
                </a:lnTo>
                <a:lnTo>
                  <a:pt x="0" y="28768"/>
                </a:lnTo>
                <a:lnTo>
                  <a:pt x="0" y="2022980"/>
                </a:lnTo>
                <a:lnTo>
                  <a:pt x="2260" y="2034178"/>
                </a:lnTo>
                <a:lnTo>
                  <a:pt x="8425" y="2043322"/>
                </a:lnTo>
                <a:lnTo>
                  <a:pt x="17569" y="2049487"/>
                </a:lnTo>
                <a:lnTo>
                  <a:pt x="28768" y="2051748"/>
                </a:lnTo>
                <a:lnTo>
                  <a:pt x="143837" y="2051748"/>
                </a:lnTo>
                <a:lnTo>
                  <a:pt x="155035" y="2049487"/>
                </a:lnTo>
                <a:lnTo>
                  <a:pt x="164179" y="2043322"/>
                </a:lnTo>
                <a:lnTo>
                  <a:pt x="170344" y="2034178"/>
                </a:lnTo>
                <a:lnTo>
                  <a:pt x="172605" y="2022980"/>
                </a:lnTo>
                <a:lnTo>
                  <a:pt x="172605" y="28768"/>
                </a:lnTo>
                <a:lnTo>
                  <a:pt x="170344" y="17570"/>
                </a:lnTo>
                <a:lnTo>
                  <a:pt x="164179" y="8426"/>
                </a:lnTo>
                <a:lnTo>
                  <a:pt x="155035" y="2260"/>
                </a:lnTo>
                <a:lnTo>
                  <a:pt x="143837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5" name="object 45"/>
          <p:cNvSpPr/>
          <p:nvPr/>
        </p:nvSpPr>
        <p:spPr>
          <a:xfrm>
            <a:off x="2407204" y="2936348"/>
            <a:ext cx="1985486" cy="0"/>
          </a:xfrm>
          <a:custGeom>
            <a:avLst/>
            <a:gdLst/>
            <a:ahLst/>
            <a:cxnLst/>
            <a:rect l="l" t="t" r="r" b="b"/>
            <a:pathLst>
              <a:path w="2647315">
                <a:moveTo>
                  <a:pt x="0" y="0"/>
                </a:moveTo>
                <a:lnTo>
                  <a:pt x="2647096" y="0"/>
                </a:lnTo>
              </a:path>
            </a:pathLst>
          </a:custGeom>
          <a:ln w="66674">
            <a:solidFill>
              <a:srgbClr val="515151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6" name="object 46"/>
          <p:cNvSpPr txBox="1"/>
          <p:nvPr/>
        </p:nvSpPr>
        <p:spPr>
          <a:xfrm>
            <a:off x="5002531" y="1497267"/>
            <a:ext cx="1320641" cy="97501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lnSpc>
                <a:spcPts val="2497"/>
              </a:lnSpc>
              <a:spcBef>
                <a:spcPts val="75"/>
              </a:spcBef>
            </a:pPr>
            <a:r>
              <a:rPr sz="2100" dirty="0"/>
              <a:t>W</a:t>
            </a:r>
            <a:r>
              <a:rPr sz="2100" spc="-15" dirty="0"/>
              <a:t> </a:t>
            </a:r>
            <a:r>
              <a:rPr sz="2100" spc="56" dirty="0"/>
              <a:t>starts</a:t>
            </a:r>
            <a:endParaRPr sz="2100"/>
          </a:p>
          <a:p>
            <a:pPr marL="231934" marR="3810">
              <a:lnSpc>
                <a:spcPts val="2550"/>
              </a:lnSpc>
              <a:spcBef>
                <a:spcPts val="38"/>
              </a:spcBef>
            </a:pPr>
            <a:r>
              <a:rPr sz="2100" dirty="0"/>
              <a:t>A </a:t>
            </a:r>
            <a:r>
              <a:rPr sz="2100" spc="15" dirty="0"/>
              <a:t>:= </a:t>
            </a:r>
            <a:r>
              <a:rPr sz="2100" spc="49" dirty="0"/>
              <a:t>new  </a:t>
            </a:r>
            <a:r>
              <a:rPr sz="2100" spc="75" dirty="0"/>
              <a:t>B </a:t>
            </a:r>
            <a:r>
              <a:rPr sz="2100" spc="15" dirty="0"/>
              <a:t>:=</a:t>
            </a:r>
            <a:r>
              <a:rPr sz="2100" spc="-135" dirty="0"/>
              <a:t> </a:t>
            </a:r>
            <a:r>
              <a:rPr sz="2100" spc="49" dirty="0"/>
              <a:t>new</a:t>
            </a:r>
            <a:endParaRPr sz="2100"/>
          </a:p>
        </p:txBody>
      </p:sp>
      <p:sp>
        <p:nvSpPr>
          <p:cNvPr id="47" name="object 47"/>
          <p:cNvSpPr/>
          <p:nvPr/>
        </p:nvSpPr>
        <p:spPr>
          <a:xfrm>
            <a:off x="4943994" y="1876598"/>
            <a:ext cx="286789" cy="6577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8" name="object 48"/>
          <p:cNvSpPr/>
          <p:nvPr/>
        </p:nvSpPr>
        <p:spPr>
          <a:xfrm>
            <a:off x="4991099" y="1909213"/>
            <a:ext cx="205740" cy="563404"/>
          </a:xfrm>
          <a:custGeom>
            <a:avLst/>
            <a:gdLst/>
            <a:ahLst/>
            <a:cxnLst/>
            <a:rect l="l" t="t" r="r" b="b"/>
            <a:pathLst>
              <a:path w="274320" h="751204">
                <a:moveTo>
                  <a:pt x="274225" y="0"/>
                </a:moveTo>
                <a:lnTo>
                  <a:pt x="220855" y="9577"/>
                </a:lnTo>
                <a:lnTo>
                  <a:pt x="177272" y="35696"/>
                </a:lnTo>
                <a:lnTo>
                  <a:pt x="147887" y="74436"/>
                </a:lnTo>
                <a:lnTo>
                  <a:pt x="137112" y="121877"/>
                </a:lnTo>
                <a:lnTo>
                  <a:pt x="137112" y="245950"/>
                </a:lnTo>
                <a:lnTo>
                  <a:pt x="126337" y="293389"/>
                </a:lnTo>
                <a:lnTo>
                  <a:pt x="96953" y="332129"/>
                </a:lnTo>
                <a:lnTo>
                  <a:pt x="53370" y="358249"/>
                </a:lnTo>
                <a:lnTo>
                  <a:pt x="0" y="367826"/>
                </a:lnTo>
                <a:lnTo>
                  <a:pt x="53370" y="377404"/>
                </a:lnTo>
                <a:lnTo>
                  <a:pt x="96953" y="403523"/>
                </a:lnTo>
                <a:lnTo>
                  <a:pt x="126337" y="442263"/>
                </a:lnTo>
                <a:lnTo>
                  <a:pt x="137112" y="489703"/>
                </a:lnTo>
                <a:lnTo>
                  <a:pt x="137112" y="628713"/>
                </a:lnTo>
                <a:lnTo>
                  <a:pt x="147887" y="676153"/>
                </a:lnTo>
                <a:lnTo>
                  <a:pt x="177272" y="714893"/>
                </a:lnTo>
                <a:lnTo>
                  <a:pt x="220855" y="741013"/>
                </a:lnTo>
                <a:lnTo>
                  <a:pt x="274225" y="75059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9" name="object 49"/>
          <p:cNvSpPr txBox="1"/>
          <p:nvPr/>
        </p:nvSpPr>
        <p:spPr>
          <a:xfrm>
            <a:off x="2145721" y="2759462"/>
            <a:ext cx="15478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-34" dirty="0"/>
              <a:t>T</a:t>
            </a:r>
            <a:endParaRPr sz="1800"/>
          </a:p>
        </p:txBody>
      </p:sp>
      <p:sp>
        <p:nvSpPr>
          <p:cNvPr id="50" name="object 50"/>
          <p:cNvSpPr txBox="1"/>
          <p:nvPr/>
        </p:nvSpPr>
        <p:spPr>
          <a:xfrm>
            <a:off x="251623" y="1583676"/>
            <a:ext cx="921068" cy="528510"/>
          </a:xfrm>
          <a:prstGeom prst="rect">
            <a:avLst/>
          </a:prstGeom>
          <a:ln w="38099">
            <a:solidFill>
              <a:srgbClr val="008F00"/>
            </a:solidFill>
          </a:ln>
        </p:spPr>
        <p:txBody>
          <a:bodyPr vert="horz" wrap="square" lIns="0" tIns="66199" rIns="0" bIns="0" rtlCol="0">
            <a:spAutoFit/>
          </a:bodyPr>
          <a:lstStyle/>
          <a:p>
            <a:pPr marL="180499" marR="88583" indent="-60484">
              <a:spcBef>
                <a:spcPts val="521"/>
              </a:spcBef>
            </a:pPr>
            <a:r>
              <a:rPr sz="1500" spc="19" dirty="0"/>
              <a:t>Assume  </a:t>
            </a:r>
            <a:r>
              <a:rPr sz="1500" spc="-15" dirty="0"/>
              <a:t>SNOW</a:t>
            </a:r>
            <a:endParaRPr sz="1500"/>
          </a:p>
        </p:txBody>
      </p:sp>
      <p:sp>
        <p:nvSpPr>
          <p:cNvPr id="52" name="object 52"/>
          <p:cNvSpPr txBox="1"/>
          <p:nvPr/>
        </p:nvSpPr>
        <p:spPr>
          <a:xfrm>
            <a:off x="1167632" y="1697548"/>
            <a:ext cx="432435" cy="3327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-83" dirty="0">
                <a:latin typeface="Wingdings"/>
                <a:cs typeface="Wingdings"/>
              </a:rPr>
              <a:t></a:t>
            </a:r>
            <a:r>
              <a:rPr sz="3150" spc="-62" baseline="-2976" dirty="0"/>
              <a:t>R</a:t>
            </a:r>
            <a:endParaRPr sz="3150" baseline="-2976"/>
          </a:p>
        </p:txBody>
      </p:sp>
      <p:sp>
        <p:nvSpPr>
          <p:cNvPr id="54" name="object 18">
            <a:extLst>
              <a:ext uri="{FF2B5EF4-FFF2-40B4-BE49-F238E27FC236}">
                <a16:creationId xmlns:a16="http://schemas.microsoft.com/office/drawing/2014/main" id="{9893BB15-133B-4447-B80A-239F14CFFB95}"/>
              </a:ext>
            </a:extLst>
          </p:cNvPr>
          <p:cNvSpPr txBox="1"/>
          <p:nvPr/>
        </p:nvSpPr>
        <p:spPr>
          <a:xfrm>
            <a:off x="1527353" y="1045575"/>
            <a:ext cx="570071" cy="357790"/>
          </a:xfrm>
          <a:prstGeom prst="rect">
            <a:avLst/>
          </a:prstGeom>
          <a:solidFill>
            <a:srgbClr val="CD665F"/>
          </a:solidFill>
        </p:spPr>
        <p:txBody>
          <a:bodyPr vert="horz" wrap="square" lIns="0" tIns="34290" rIns="0" bIns="0" rtlCol="0">
            <a:spAutoFit/>
          </a:bodyPr>
          <a:lstStyle/>
          <a:p>
            <a:pPr marL="124301">
              <a:spcBef>
                <a:spcPts val="270"/>
              </a:spcBef>
            </a:pPr>
            <a:r>
              <a:rPr sz="2100" spc="-11" dirty="0"/>
              <a:t>C</a:t>
            </a:r>
            <a:r>
              <a:rPr sz="2081" spc="-17" baseline="-21021" dirty="0"/>
              <a:t>R</a:t>
            </a:r>
            <a:endParaRPr sz="2081" baseline="-21021" dirty="0"/>
          </a:p>
        </p:txBody>
      </p:sp>
      <p:sp>
        <p:nvSpPr>
          <p:cNvPr id="55" name="object 18">
            <a:extLst>
              <a:ext uri="{FF2B5EF4-FFF2-40B4-BE49-F238E27FC236}">
                <a16:creationId xmlns:a16="http://schemas.microsoft.com/office/drawing/2014/main" id="{E197DF76-1391-4E1D-AF71-CF464D6CCDC1}"/>
              </a:ext>
            </a:extLst>
          </p:cNvPr>
          <p:cNvSpPr txBox="1"/>
          <p:nvPr/>
        </p:nvSpPr>
        <p:spPr>
          <a:xfrm>
            <a:off x="4570175" y="1070337"/>
            <a:ext cx="570071" cy="357790"/>
          </a:xfrm>
          <a:prstGeom prst="rect">
            <a:avLst/>
          </a:prstGeom>
          <a:solidFill>
            <a:srgbClr val="CD665F"/>
          </a:solidFill>
        </p:spPr>
        <p:txBody>
          <a:bodyPr vert="horz" wrap="square" lIns="0" tIns="34290" rIns="0" bIns="0" rtlCol="0">
            <a:spAutoFit/>
          </a:bodyPr>
          <a:lstStyle/>
          <a:p>
            <a:pPr marL="124301">
              <a:spcBef>
                <a:spcPts val="270"/>
              </a:spcBef>
            </a:pPr>
            <a:r>
              <a:rPr sz="2100" spc="-11" dirty="0" err="1"/>
              <a:t>C</a:t>
            </a:r>
            <a:r>
              <a:rPr lang="en-US" sz="2081" spc="-17" baseline="-21021" dirty="0" err="1"/>
              <a:t>w</a:t>
            </a:r>
            <a:endParaRPr sz="2081" baseline="-2102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400300" y="1028700"/>
            <a:ext cx="847898" cy="511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" name="object 4"/>
          <p:cNvSpPr/>
          <p:nvPr/>
        </p:nvSpPr>
        <p:spPr>
          <a:xfrm>
            <a:off x="2435370" y="1045575"/>
            <a:ext cx="779629" cy="442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" name="object 5"/>
          <p:cNvSpPr/>
          <p:nvPr/>
        </p:nvSpPr>
        <p:spPr>
          <a:xfrm>
            <a:off x="3304309" y="1028700"/>
            <a:ext cx="847898" cy="511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" name="object 6"/>
          <p:cNvSpPr/>
          <p:nvPr/>
        </p:nvSpPr>
        <p:spPr>
          <a:xfrm>
            <a:off x="3338109" y="1045575"/>
            <a:ext cx="779629" cy="442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2696" y="373619"/>
            <a:ext cx="4956810" cy="530273"/>
          </a:xfrm>
          <a:prstGeom prst="rect">
            <a:avLst/>
          </a:prstGeom>
        </p:spPr>
        <p:txBody>
          <a:bodyPr spcFirstLastPara="1" vert="horz" wrap="square" lIns="0" tIns="9525" rIns="0" bIns="0" rtlCol="0" anchor="t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38" dirty="0"/>
              <a:t>Why </a:t>
            </a:r>
            <a:r>
              <a:rPr spc="-34" dirty="0"/>
              <a:t>SNOW </a:t>
            </a:r>
            <a:r>
              <a:rPr spc="30" dirty="0"/>
              <a:t>Is</a:t>
            </a:r>
            <a:r>
              <a:rPr spc="-23" dirty="0"/>
              <a:t> </a:t>
            </a:r>
            <a:r>
              <a:rPr spc="83" dirty="0"/>
              <a:t>Impossible</a:t>
            </a:r>
          </a:p>
        </p:txBody>
      </p:sp>
      <p:sp>
        <p:nvSpPr>
          <p:cNvPr id="9" name="object 9"/>
          <p:cNvSpPr/>
          <p:nvPr/>
        </p:nvSpPr>
        <p:spPr>
          <a:xfrm>
            <a:off x="4855211" y="1549557"/>
            <a:ext cx="6191" cy="3108484"/>
          </a:xfrm>
          <a:custGeom>
            <a:avLst/>
            <a:gdLst/>
            <a:ahLst/>
            <a:cxnLst/>
            <a:rect l="l" t="t" r="r" b="b"/>
            <a:pathLst>
              <a:path w="8254" h="4144645">
                <a:moveTo>
                  <a:pt x="7908" y="0"/>
                </a:moveTo>
                <a:lnTo>
                  <a:pt x="0" y="4144645"/>
                </a:lnTo>
              </a:path>
            </a:pathLst>
          </a:custGeom>
          <a:ln w="507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0" name="object 10"/>
          <p:cNvSpPr/>
          <p:nvPr/>
        </p:nvSpPr>
        <p:spPr>
          <a:xfrm>
            <a:off x="4760252" y="4505460"/>
            <a:ext cx="190500" cy="190976"/>
          </a:xfrm>
          <a:custGeom>
            <a:avLst/>
            <a:gdLst/>
            <a:ahLst/>
            <a:cxnLst/>
            <a:rect l="l" t="t" r="r" b="b"/>
            <a:pathLst>
              <a:path w="254000" h="254635">
                <a:moveTo>
                  <a:pt x="0" y="0"/>
                </a:moveTo>
                <a:lnTo>
                  <a:pt x="126514" y="254241"/>
                </a:lnTo>
                <a:lnTo>
                  <a:pt x="254000" y="48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1" name="object 11"/>
          <p:cNvSpPr/>
          <p:nvPr/>
        </p:nvSpPr>
        <p:spPr>
          <a:xfrm>
            <a:off x="2842069" y="1530506"/>
            <a:ext cx="0" cy="1381125"/>
          </a:xfrm>
          <a:custGeom>
            <a:avLst/>
            <a:gdLst/>
            <a:ahLst/>
            <a:cxnLst/>
            <a:rect l="l" t="t" r="r" b="b"/>
            <a:pathLst>
              <a:path h="1841500">
                <a:moveTo>
                  <a:pt x="0" y="0"/>
                </a:moveTo>
                <a:lnTo>
                  <a:pt x="0" y="1841117"/>
                </a:lnTo>
              </a:path>
            </a:pathLst>
          </a:custGeom>
          <a:ln w="587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2" name="object 12"/>
          <p:cNvSpPr/>
          <p:nvPr/>
        </p:nvSpPr>
        <p:spPr>
          <a:xfrm>
            <a:off x="2842069" y="2961352"/>
            <a:ext cx="0" cy="1715929"/>
          </a:xfrm>
          <a:custGeom>
            <a:avLst/>
            <a:gdLst/>
            <a:ahLst/>
            <a:cxnLst/>
            <a:rect l="l" t="t" r="r" b="b"/>
            <a:pathLst>
              <a:path h="2287904">
                <a:moveTo>
                  <a:pt x="0" y="0"/>
                </a:moveTo>
                <a:lnTo>
                  <a:pt x="0" y="2287652"/>
                </a:lnTo>
              </a:path>
            </a:pathLst>
          </a:custGeom>
          <a:ln w="587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3" name="object 13"/>
          <p:cNvSpPr/>
          <p:nvPr/>
        </p:nvSpPr>
        <p:spPr>
          <a:xfrm>
            <a:off x="2744145" y="4505460"/>
            <a:ext cx="190500" cy="190976"/>
          </a:xfrm>
          <a:custGeom>
            <a:avLst/>
            <a:gdLst/>
            <a:ahLst/>
            <a:cxnLst/>
            <a:rect l="l" t="t" r="r" b="b"/>
            <a:pathLst>
              <a:path w="254000" h="254635">
                <a:moveTo>
                  <a:pt x="0" y="0"/>
                </a:moveTo>
                <a:lnTo>
                  <a:pt x="126514" y="254241"/>
                </a:lnTo>
                <a:lnTo>
                  <a:pt x="253998" y="48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4" name="object 14"/>
          <p:cNvSpPr/>
          <p:nvPr/>
        </p:nvSpPr>
        <p:spPr>
          <a:xfrm>
            <a:off x="3724959" y="1530506"/>
            <a:ext cx="0" cy="1381125"/>
          </a:xfrm>
          <a:custGeom>
            <a:avLst/>
            <a:gdLst/>
            <a:ahLst/>
            <a:cxnLst/>
            <a:rect l="l" t="t" r="r" b="b"/>
            <a:pathLst>
              <a:path h="1841500">
                <a:moveTo>
                  <a:pt x="0" y="0"/>
                </a:moveTo>
                <a:lnTo>
                  <a:pt x="0" y="1841117"/>
                </a:lnTo>
              </a:path>
            </a:pathLst>
          </a:custGeom>
          <a:ln w="587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5" name="object 15"/>
          <p:cNvSpPr/>
          <p:nvPr/>
        </p:nvSpPr>
        <p:spPr>
          <a:xfrm>
            <a:off x="3724959" y="2961352"/>
            <a:ext cx="0" cy="1715929"/>
          </a:xfrm>
          <a:custGeom>
            <a:avLst/>
            <a:gdLst/>
            <a:ahLst/>
            <a:cxnLst/>
            <a:rect l="l" t="t" r="r" b="b"/>
            <a:pathLst>
              <a:path h="2287904">
                <a:moveTo>
                  <a:pt x="0" y="0"/>
                </a:moveTo>
                <a:lnTo>
                  <a:pt x="0" y="2287652"/>
                </a:lnTo>
              </a:path>
            </a:pathLst>
          </a:custGeom>
          <a:ln w="587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6" name="object 16"/>
          <p:cNvSpPr/>
          <p:nvPr/>
        </p:nvSpPr>
        <p:spPr>
          <a:xfrm>
            <a:off x="3627034" y="4505460"/>
            <a:ext cx="190500" cy="190976"/>
          </a:xfrm>
          <a:custGeom>
            <a:avLst/>
            <a:gdLst/>
            <a:ahLst/>
            <a:cxnLst/>
            <a:rect l="l" t="t" r="r" b="b"/>
            <a:pathLst>
              <a:path w="254000" h="254635">
                <a:moveTo>
                  <a:pt x="0" y="0"/>
                </a:moveTo>
                <a:lnTo>
                  <a:pt x="126516" y="254241"/>
                </a:lnTo>
                <a:lnTo>
                  <a:pt x="254000" y="48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7" name="object 17"/>
          <p:cNvSpPr txBox="1"/>
          <p:nvPr/>
        </p:nvSpPr>
        <p:spPr>
          <a:xfrm>
            <a:off x="2668478" y="1095344"/>
            <a:ext cx="2477928" cy="3327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906304" algn="l"/>
                <a:tab pos="2000250" algn="l"/>
              </a:tabLst>
            </a:pPr>
            <a:r>
              <a:rPr sz="3150" spc="-28" baseline="1984" dirty="0"/>
              <a:t>S</a:t>
            </a:r>
            <a:r>
              <a:rPr sz="2081" spc="-28" baseline="-18018" dirty="0"/>
              <a:t>A	</a:t>
            </a:r>
            <a:r>
              <a:rPr sz="2100" spc="8" dirty="0"/>
              <a:t>S</a:t>
            </a:r>
            <a:r>
              <a:rPr sz="2081" spc="11" baseline="-21021" dirty="0"/>
              <a:t>B	</a:t>
            </a:r>
            <a:r>
              <a:rPr sz="3150" spc="5" baseline="1984" dirty="0"/>
              <a:t>C</a:t>
            </a:r>
            <a:r>
              <a:rPr sz="2081" spc="5" baseline="-18018" dirty="0"/>
              <a:t>W</a:t>
            </a:r>
            <a:endParaRPr sz="2081" baseline="-18018"/>
          </a:p>
        </p:txBody>
      </p:sp>
      <p:sp>
        <p:nvSpPr>
          <p:cNvPr id="18" name="object 18"/>
          <p:cNvSpPr/>
          <p:nvPr/>
        </p:nvSpPr>
        <p:spPr>
          <a:xfrm>
            <a:off x="1806401" y="1549557"/>
            <a:ext cx="6191" cy="3108484"/>
          </a:xfrm>
          <a:custGeom>
            <a:avLst/>
            <a:gdLst/>
            <a:ahLst/>
            <a:cxnLst/>
            <a:rect l="l" t="t" r="r" b="b"/>
            <a:pathLst>
              <a:path w="8255" h="4144645">
                <a:moveTo>
                  <a:pt x="7908" y="0"/>
                </a:moveTo>
                <a:lnTo>
                  <a:pt x="0" y="4144645"/>
                </a:lnTo>
              </a:path>
            </a:pathLst>
          </a:custGeom>
          <a:ln w="507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9" name="object 19"/>
          <p:cNvSpPr/>
          <p:nvPr/>
        </p:nvSpPr>
        <p:spPr>
          <a:xfrm>
            <a:off x="1711442" y="4505460"/>
            <a:ext cx="190500" cy="190976"/>
          </a:xfrm>
          <a:custGeom>
            <a:avLst/>
            <a:gdLst/>
            <a:ahLst/>
            <a:cxnLst/>
            <a:rect l="l" t="t" r="r" b="b"/>
            <a:pathLst>
              <a:path w="254000" h="254635">
                <a:moveTo>
                  <a:pt x="0" y="0"/>
                </a:moveTo>
                <a:lnTo>
                  <a:pt x="126514" y="254241"/>
                </a:lnTo>
                <a:lnTo>
                  <a:pt x="254000" y="48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0" name="object 20"/>
          <p:cNvSpPr txBox="1"/>
          <p:nvPr/>
        </p:nvSpPr>
        <p:spPr>
          <a:xfrm>
            <a:off x="1527353" y="1045575"/>
            <a:ext cx="570071" cy="357790"/>
          </a:xfrm>
          <a:prstGeom prst="rect">
            <a:avLst/>
          </a:prstGeom>
          <a:solidFill>
            <a:srgbClr val="CD665F"/>
          </a:solidFill>
        </p:spPr>
        <p:txBody>
          <a:bodyPr vert="horz" wrap="square" lIns="0" tIns="34290" rIns="0" bIns="0" rtlCol="0">
            <a:spAutoFit/>
          </a:bodyPr>
          <a:lstStyle/>
          <a:p>
            <a:pPr marL="124301">
              <a:spcBef>
                <a:spcPts val="270"/>
              </a:spcBef>
            </a:pPr>
            <a:r>
              <a:rPr sz="2100" spc="-11" dirty="0"/>
              <a:t>C</a:t>
            </a:r>
            <a:r>
              <a:rPr sz="2081" spc="-17" baseline="-21021" dirty="0"/>
              <a:t>R</a:t>
            </a:r>
            <a:endParaRPr sz="2081" baseline="-21021"/>
          </a:p>
        </p:txBody>
      </p:sp>
      <p:sp>
        <p:nvSpPr>
          <p:cNvPr id="21" name="object 21"/>
          <p:cNvSpPr/>
          <p:nvPr/>
        </p:nvSpPr>
        <p:spPr>
          <a:xfrm>
            <a:off x="2936721" y="1702627"/>
            <a:ext cx="1933575" cy="292418"/>
          </a:xfrm>
          <a:custGeom>
            <a:avLst/>
            <a:gdLst/>
            <a:ahLst/>
            <a:cxnLst/>
            <a:rect l="l" t="t" r="r" b="b"/>
            <a:pathLst>
              <a:path w="2578100" h="389889">
                <a:moveTo>
                  <a:pt x="2577549" y="0"/>
                </a:moveTo>
                <a:lnTo>
                  <a:pt x="0" y="389265"/>
                </a:lnTo>
              </a:path>
            </a:pathLst>
          </a:custGeom>
          <a:ln w="4444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2" name="object 22"/>
          <p:cNvSpPr/>
          <p:nvPr/>
        </p:nvSpPr>
        <p:spPr>
          <a:xfrm>
            <a:off x="2903757" y="1892255"/>
            <a:ext cx="177641" cy="165259"/>
          </a:xfrm>
          <a:custGeom>
            <a:avLst/>
            <a:gdLst/>
            <a:ahLst/>
            <a:cxnLst/>
            <a:rect l="l" t="t" r="r" b="b"/>
            <a:pathLst>
              <a:path w="236854" h="220344">
                <a:moveTo>
                  <a:pt x="203164" y="0"/>
                </a:moveTo>
                <a:lnTo>
                  <a:pt x="0" y="143068"/>
                </a:lnTo>
                <a:lnTo>
                  <a:pt x="236353" y="219758"/>
                </a:lnTo>
                <a:lnTo>
                  <a:pt x="203164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3" name="object 23"/>
          <p:cNvSpPr/>
          <p:nvPr/>
        </p:nvSpPr>
        <p:spPr>
          <a:xfrm>
            <a:off x="3823740" y="1702627"/>
            <a:ext cx="1050131" cy="406718"/>
          </a:xfrm>
          <a:custGeom>
            <a:avLst/>
            <a:gdLst/>
            <a:ahLst/>
            <a:cxnLst/>
            <a:rect l="l" t="t" r="r" b="b"/>
            <a:pathLst>
              <a:path w="1400175" h="542289">
                <a:moveTo>
                  <a:pt x="1399845" y="0"/>
                </a:moveTo>
                <a:lnTo>
                  <a:pt x="0" y="541976"/>
                </a:lnTo>
              </a:path>
            </a:pathLst>
          </a:custGeom>
          <a:ln w="4444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4" name="object 24"/>
          <p:cNvSpPr/>
          <p:nvPr/>
        </p:nvSpPr>
        <p:spPr>
          <a:xfrm>
            <a:off x="3792649" y="1983242"/>
            <a:ext cx="185738" cy="155734"/>
          </a:xfrm>
          <a:custGeom>
            <a:avLst/>
            <a:gdLst/>
            <a:ahLst/>
            <a:cxnLst/>
            <a:rect l="l" t="t" r="r" b="b"/>
            <a:pathLst>
              <a:path w="247650" h="207644">
                <a:moveTo>
                  <a:pt x="167137" y="0"/>
                </a:moveTo>
                <a:lnTo>
                  <a:pt x="0" y="183873"/>
                </a:lnTo>
                <a:lnTo>
                  <a:pt x="247380" y="207257"/>
                </a:lnTo>
                <a:lnTo>
                  <a:pt x="167137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5" name="object 25"/>
          <p:cNvSpPr/>
          <p:nvPr/>
        </p:nvSpPr>
        <p:spPr>
          <a:xfrm>
            <a:off x="3906084" y="3000427"/>
            <a:ext cx="187643" cy="490061"/>
          </a:xfrm>
          <a:custGeom>
            <a:avLst/>
            <a:gdLst/>
            <a:ahLst/>
            <a:cxnLst/>
            <a:rect l="l" t="t" r="r" b="b"/>
            <a:pathLst>
              <a:path w="250189" h="653414">
                <a:moveTo>
                  <a:pt x="250057" y="528262"/>
                </a:moveTo>
                <a:lnTo>
                  <a:pt x="0" y="528262"/>
                </a:lnTo>
                <a:lnTo>
                  <a:pt x="125028" y="653291"/>
                </a:lnTo>
                <a:lnTo>
                  <a:pt x="250057" y="528262"/>
                </a:lnTo>
                <a:close/>
              </a:path>
              <a:path w="250189" h="653414">
                <a:moveTo>
                  <a:pt x="187543" y="0"/>
                </a:moveTo>
                <a:lnTo>
                  <a:pt x="62514" y="0"/>
                </a:lnTo>
                <a:lnTo>
                  <a:pt x="62514" y="528262"/>
                </a:lnTo>
                <a:lnTo>
                  <a:pt x="187543" y="528262"/>
                </a:lnTo>
                <a:lnTo>
                  <a:pt x="187543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6" name="object 26"/>
          <p:cNvSpPr txBox="1"/>
          <p:nvPr/>
        </p:nvSpPr>
        <p:spPr>
          <a:xfrm>
            <a:off x="4157597" y="3023526"/>
            <a:ext cx="577215" cy="4712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algn="ctr">
              <a:spcBef>
                <a:spcPts val="75"/>
              </a:spcBef>
            </a:pPr>
            <a:r>
              <a:rPr sz="1500" dirty="0"/>
              <a:t>W</a:t>
            </a:r>
            <a:endParaRPr sz="1500"/>
          </a:p>
          <a:p>
            <a:pPr algn="ctr">
              <a:lnSpc>
                <a:spcPct val="100000"/>
              </a:lnSpc>
            </a:pPr>
            <a:r>
              <a:rPr sz="1500" spc="30" dirty="0"/>
              <a:t>visible</a:t>
            </a:r>
            <a:endParaRPr sz="1500"/>
          </a:p>
        </p:txBody>
      </p:sp>
      <p:sp>
        <p:nvSpPr>
          <p:cNvPr id="27" name="object 27"/>
          <p:cNvSpPr/>
          <p:nvPr/>
        </p:nvSpPr>
        <p:spPr>
          <a:xfrm>
            <a:off x="1823792" y="1903924"/>
            <a:ext cx="931069" cy="1236345"/>
          </a:xfrm>
          <a:custGeom>
            <a:avLst/>
            <a:gdLst/>
            <a:ahLst/>
            <a:cxnLst/>
            <a:rect l="l" t="t" r="r" b="b"/>
            <a:pathLst>
              <a:path w="1241425" h="1648460">
                <a:moveTo>
                  <a:pt x="0" y="0"/>
                </a:moveTo>
                <a:lnTo>
                  <a:pt x="1240881" y="1648033"/>
                </a:lnTo>
              </a:path>
            </a:pathLst>
          </a:custGeom>
          <a:ln w="44449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8" name="object 28"/>
          <p:cNvSpPr/>
          <p:nvPr/>
        </p:nvSpPr>
        <p:spPr>
          <a:xfrm>
            <a:off x="2607661" y="2983288"/>
            <a:ext cx="167164" cy="183356"/>
          </a:xfrm>
          <a:custGeom>
            <a:avLst/>
            <a:gdLst/>
            <a:ahLst/>
            <a:cxnLst/>
            <a:rect l="l" t="t" r="r" b="b"/>
            <a:pathLst>
              <a:path w="222885" h="244475">
                <a:moveTo>
                  <a:pt x="177548" y="0"/>
                </a:moveTo>
                <a:lnTo>
                  <a:pt x="0" y="133684"/>
                </a:lnTo>
                <a:lnTo>
                  <a:pt x="222459" y="244389"/>
                </a:lnTo>
                <a:lnTo>
                  <a:pt x="177548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9" name="object 29"/>
          <p:cNvSpPr/>
          <p:nvPr/>
        </p:nvSpPr>
        <p:spPr>
          <a:xfrm>
            <a:off x="1842306" y="3153212"/>
            <a:ext cx="982980" cy="478631"/>
          </a:xfrm>
          <a:custGeom>
            <a:avLst/>
            <a:gdLst/>
            <a:ahLst/>
            <a:cxnLst/>
            <a:rect l="l" t="t" r="r" b="b"/>
            <a:pathLst>
              <a:path w="1310639" h="638175">
                <a:moveTo>
                  <a:pt x="1310503" y="0"/>
                </a:moveTo>
                <a:lnTo>
                  <a:pt x="0" y="638014"/>
                </a:lnTo>
              </a:path>
            </a:pathLst>
          </a:custGeom>
          <a:ln w="44449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0" name="object 30"/>
          <p:cNvSpPr/>
          <p:nvPr/>
        </p:nvSpPr>
        <p:spPr>
          <a:xfrm>
            <a:off x="1812333" y="3498417"/>
            <a:ext cx="186690" cy="150019"/>
          </a:xfrm>
          <a:custGeom>
            <a:avLst/>
            <a:gdLst/>
            <a:ahLst/>
            <a:cxnLst/>
            <a:rect l="l" t="t" r="r" b="b"/>
            <a:pathLst>
              <a:path w="248919" h="200025">
                <a:moveTo>
                  <a:pt x="151183" y="0"/>
                </a:moveTo>
                <a:lnTo>
                  <a:pt x="0" y="197199"/>
                </a:lnTo>
                <a:lnTo>
                  <a:pt x="248469" y="199826"/>
                </a:lnTo>
                <a:lnTo>
                  <a:pt x="151183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1" name="object 31"/>
          <p:cNvSpPr txBox="1"/>
          <p:nvPr/>
        </p:nvSpPr>
        <p:spPr>
          <a:xfrm>
            <a:off x="626190" y="3427279"/>
            <a:ext cx="1118235" cy="3327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100" spc="-15" dirty="0"/>
              <a:t>R</a:t>
            </a:r>
            <a:r>
              <a:rPr sz="2081" spc="-23" baseline="-21021" dirty="0"/>
              <a:t>A </a:t>
            </a:r>
            <a:r>
              <a:rPr sz="2100" spc="30" dirty="0"/>
              <a:t>=</a:t>
            </a:r>
            <a:r>
              <a:rPr sz="2100" spc="-45" dirty="0"/>
              <a:t> </a:t>
            </a:r>
            <a:r>
              <a:rPr sz="2100" spc="49" dirty="0"/>
              <a:t>new</a:t>
            </a:r>
            <a:endParaRPr sz="2100"/>
          </a:p>
        </p:txBody>
      </p:sp>
      <p:sp>
        <p:nvSpPr>
          <p:cNvPr id="32" name="object 32"/>
          <p:cNvSpPr txBox="1"/>
          <p:nvPr/>
        </p:nvSpPr>
        <p:spPr>
          <a:xfrm>
            <a:off x="626189" y="3794534"/>
            <a:ext cx="1001078" cy="3327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100" spc="8" dirty="0"/>
              <a:t>R</a:t>
            </a:r>
            <a:r>
              <a:rPr sz="2081" spc="11" baseline="-21021" dirty="0"/>
              <a:t>B </a:t>
            </a:r>
            <a:r>
              <a:rPr sz="2100" spc="30" dirty="0"/>
              <a:t>=</a:t>
            </a:r>
            <a:r>
              <a:rPr sz="2100" spc="-64" dirty="0"/>
              <a:t> </a:t>
            </a:r>
            <a:r>
              <a:rPr sz="2100" spc="75" dirty="0"/>
              <a:t>old</a:t>
            </a:r>
            <a:endParaRPr sz="2100"/>
          </a:p>
        </p:txBody>
      </p:sp>
      <p:sp>
        <p:nvSpPr>
          <p:cNvPr id="33" name="object 33"/>
          <p:cNvSpPr/>
          <p:nvPr/>
        </p:nvSpPr>
        <p:spPr>
          <a:xfrm>
            <a:off x="3792650" y="3624093"/>
            <a:ext cx="1050131" cy="222409"/>
          </a:xfrm>
          <a:custGeom>
            <a:avLst/>
            <a:gdLst/>
            <a:ahLst/>
            <a:cxnLst/>
            <a:rect l="l" t="t" r="r" b="b"/>
            <a:pathLst>
              <a:path w="1400175" h="296545">
                <a:moveTo>
                  <a:pt x="0" y="0"/>
                </a:moveTo>
                <a:lnTo>
                  <a:pt x="1399551" y="296384"/>
                </a:lnTo>
              </a:path>
            </a:pathLst>
          </a:custGeom>
          <a:ln w="4444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4" name="object 34"/>
          <p:cNvSpPr/>
          <p:nvPr/>
        </p:nvSpPr>
        <p:spPr>
          <a:xfrm>
            <a:off x="4694590" y="3737219"/>
            <a:ext cx="180499" cy="163353"/>
          </a:xfrm>
          <a:custGeom>
            <a:avLst/>
            <a:gdLst/>
            <a:ahLst/>
            <a:cxnLst/>
            <a:rect l="l" t="t" r="r" b="b"/>
            <a:pathLst>
              <a:path w="240664" h="217804">
                <a:moveTo>
                  <a:pt x="46045" y="0"/>
                </a:moveTo>
                <a:lnTo>
                  <a:pt x="0" y="217427"/>
                </a:lnTo>
                <a:lnTo>
                  <a:pt x="240450" y="154758"/>
                </a:lnTo>
                <a:lnTo>
                  <a:pt x="460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5" name="object 35"/>
          <p:cNvSpPr/>
          <p:nvPr/>
        </p:nvSpPr>
        <p:spPr>
          <a:xfrm>
            <a:off x="2903757" y="3911416"/>
            <a:ext cx="1933575" cy="219551"/>
          </a:xfrm>
          <a:custGeom>
            <a:avLst/>
            <a:gdLst/>
            <a:ahLst/>
            <a:cxnLst/>
            <a:rect l="l" t="t" r="r" b="b"/>
            <a:pathLst>
              <a:path w="2578100" h="292735">
                <a:moveTo>
                  <a:pt x="0" y="0"/>
                </a:moveTo>
                <a:lnTo>
                  <a:pt x="2577589" y="292641"/>
                </a:lnTo>
              </a:path>
            </a:pathLst>
          </a:custGeom>
          <a:ln w="4444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6" name="object 36"/>
          <p:cNvSpPr/>
          <p:nvPr/>
        </p:nvSpPr>
        <p:spPr>
          <a:xfrm>
            <a:off x="4695049" y="4033042"/>
            <a:ext cx="175259" cy="165734"/>
          </a:xfrm>
          <a:custGeom>
            <a:avLst/>
            <a:gdLst/>
            <a:ahLst/>
            <a:cxnLst/>
            <a:rect l="l" t="t" r="r" b="b"/>
            <a:pathLst>
              <a:path w="233679" h="220979">
                <a:moveTo>
                  <a:pt x="25072" y="0"/>
                </a:moveTo>
                <a:lnTo>
                  <a:pt x="0" y="220831"/>
                </a:lnTo>
                <a:lnTo>
                  <a:pt x="233367" y="135487"/>
                </a:lnTo>
                <a:lnTo>
                  <a:pt x="25072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7" name="object 37"/>
          <p:cNvSpPr txBox="1"/>
          <p:nvPr/>
        </p:nvSpPr>
        <p:spPr>
          <a:xfrm>
            <a:off x="5002530" y="4009745"/>
            <a:ext cx="1264444" cy="3327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100" dirty="0"/>
              <a:t>W</a:t>
            </a:r>
            <a:r>
              <a:rPr sz="2100" spc="-248" dirty="0"/>
              <a:t> </a:t>
            </a:r>
            <a:r>
              <a:rPr sz="2100" spc="38" dirty="0"/>
              <a:t>finishes</a:t>
            </a:r>
            <a:endParaRPr sz="2100"/>
          </a:p>
        </p:txBody>
      </p:sp>
      <p:sp>
        <p:nvSpPr>
          <p:cNvPr id="38" name="object 38"/>
          <p:cNvSpPr/>
          <p:nvPr/>
        </p:nvSpPr>
        <p:spPr>
          <a:xfrm>
            <a:off x="2774303" y="1984088"/>
            <a:ext cx="129540" cy="1948815"/>
          </a:xfrm>
          <a:custGeom>
            <a:avLst/>
            <a:gdLst/>
            <a:ahLst/>
            <a:cxnLst/>
            <a:rect l="l" t="t" r="r" b="b"/>
            <a:pathLst>
              <a:path w="172720" h="2598420">
                <a:moveTo>
                  <a:pt x="143837" y="0"/>
                </a:moveTo>
                <a:lnTo>
                  <a:pt x="28768" y="0"/>
                </a:lnTo>
                <a:lnTo>
                  <a:pt x="17569" y="2260"/>
                </a:lnTo>
                <a:lnTo>
                  <a:pt x="8425" y="8426"/>
                </a:lnTo>
                <a:lnTo>
                  <a:pt x="2260" y="17570"/>
                </a:lnTo>
                <a:lnTo>
                  <a:pt x="0" y="28768"/>
                </a:lnTo>
                <a:lnTo>
                  <a:pt x="0" y="2569159"/>
                </a:lnTo>
                <a:lnTo>
                  <a:pt x="2260" y="2580357"/>
                </a:lnTo>
                <a:lnTo>
                  <a:pt x="8425" y="2589501"/>
                </a:lnTo>
                <a:lnTo>
                  <a:pt x="17569" y="2595666"/>
                </a:lnTo>
                <a:lnTo>
                  <a:pt x="28768" y="2597927"/>
                </a:lnTo>
                <a:lnTo>
                  <a:pt x="143837" y="2597927"/>
                </a:lnTo>
                <a:lnTo>
                  <a:pt x="155035" y="2595666"/>
                </a:lnTo>
                <a:lnTo>
                  <a:pt x="164179" y="2589501"/>
                </a:lnTo>
                <a:lnTo>
                  <a:pt x="170344" y="2580357"/>
                </a:lnTo>
                <a:lnTo>
                  <a:pt x="172605" y="2569159"/>
                </a:lnTo>
                <a:lnTo>
                  <a:pt x="172605" y="28768"/>
                </a:lnTo>
                <a:lnTo>
                  <a:pt x="170344" y="17570"/>
                </a:lnTo>
                <a:lnTo>
                  <a:pt x="164179" y="8426"/>
                </a:lnTo>
                <a:lnTo>
                  <a:pt x="155035" y="2260"/>
                </a:lnTo>
                <a:lnTo>
                  <a:pt x="143837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9" name="object 39"/>
          <p:cNvSpPr txBox="1"/>
          <p:nvPr/>
        </p:nvSpPr>
        <p:spPr>
          <a:xfrm>
            <a:off x="4076221" y="2401671"/>
            <a:ext cx="732473" cy="4712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algn="ctr">
              <a:spcBef>
                <a:spcPts val="75"/>
              </a:spcBef>
            </a:pPr>
            <a:r>
              <a:rPr sz="1500" dirty="0"/>
              <a:t>W</a:t>
            </a:r>
            <a:endParaRPr sz="1500"/>
          </a:p>
          <a:p>
            <a:pPr algn="ctr">
              <a:lnSpc>
                <a:spcPct val="100000"/>
              </a:lnSpc>
            </a:pPr>
            <a:r>
              <a:rPr sz="1500" spc="30" dirty="0"/>
              <a:t>invisible</a:t>
            </a:r>
            <a:endParaRPr sz="1500"/>
          </a:p>
        </p:txBody>
      </p:sp>
      <p:sp>
        <p:nvSpPr>
          <p:cNvPr id="40" name="object 40"/>
          <p:cNvSpPr/>
          <p:nvPr/>
        </p:nvSpPr>
        <p:spPr>
          <a:xfrm>
            <a:off x="3906084" y="2364523"/>
            <a:ext cx="187643" cy="490061"/>
          </a:xfrm>
          <a:custGeom>
            <a:avLst/>
            <a:gdLst/>
            <a:ahLst/>
            <a:cxnLst/>
            <a:rect l="l" t="t" r="r" b="b"/>
            <a:pathLst>
              <a:path w="250189" h="653414">
                <a:moveTo>
                  <a:pt x="187543" y="125028"/>
                </a:moveTo>
                <a:lnTo>
                  <a:pt x="62514" y="125028"/>
                </a:lnTo>
                <a:lnTo>
                  <a:pt x="62514" y="653290"/>
                </a:lnTo>
                <a:lnTo>
                  <a:pt x="187543" y="653290"/>
                </a:lnTo>
                <a:lnTo>
                  <a:pt x="187543" y="125028"/>
                </a:lnTo>
                <a:close/>
              </a:path>
              <a:path w="250189" h="653414">
                <a:moveTo>
                  <a:pt x="125028" y="0"/>
                </a:moveTo>
                <a:lnTo>
                  <a:pt x="0" y="125028"/>
                </a:lnTo>
                <a:lnTo>
                  <a:pt x="250057" y="125028"/>
                </a:lnTo>
                <a:lnTo>
                  <a:pt x="125028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1" name="object 41"/>
          <p:cNvSpPr/>
          <p:nvPr/>
        </p:nvSpPr>
        <p:spPr>
          <a:xfrm>
            <a:off x="1806329" y="1900766"/>
            <a:ext cx="1826895" cy="865346"/>
          </a:xfrm>
          <a:custGeom>
            <a:avLst/>
            <a:gdLst/>
            <a:ahLst/>
            <a:cxnLst/>
            <a:rect l="l" t="t" r="r" b="b"/>
            <a:pathLst>
              <a:path w="2435860" h="1153795">
                <a:moveTo>
                  <a:pt x="0" y="0"/>
                </a:moveTo>
                <a:lnTo>
                  <a:pt x="2435533" y="1153344"/>
                </a:lnTo>
              </a:path>
            </a:pathLst>
          </a:custGeom>
          <a:ln w="44449">
            <a:solidFill>
              <a:srgbClr val="CD665F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2" name="object 42"/>
          <p:cNvSpPr/>
          <p:nvPr/>
        </p:nvSpPr>
        <p:spPr>
          <a:xfrm>
            <a:off x="3476789" y="2633378"/>
            <a:ext cx="186690" cy="150971"/>
          </a:xfrm>
          <a:custGeom>
            <a:avLst/>
            <a:gdLst/>
            <a:ahLst/>
            <a:cxnLst/>
            <a:rect l="l" t="t" r="r" b="b"/>
            <a:pathLst>
              <a:path w="248920" h="201295">
                <a:moveTo>
                  <a:pt x="95120" y="0"/>
                </a:moveTo>
                <a:lnTo>
                  <a:pt x="0" y="200865"/>
                </a:lnTo>
                <a:lnTo>
                  <a:pt x="248425" y="195553"/>
                </a:lnTo>
                <a:lnTo>
                  <a:pt x="95120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3" name="object 43"/>
          <p:cNvSpPr/>
          <p:nvPr/>
        </p:nvSpPr>
        <p:spPr>
          <a:xfrm>
            <a:off x="1851874" y="2796746"/>
            <a:ext cx="1811655" cy="1159193"/>
          </a:xfrm>
          <a:custGeom>
            <a:avLst/>
            <a:gdLst/>
            <a:ahLst/>
            <a:cxnLst/>
            <a:rect l="l" t="t" r="r" b="b"/>
            <a:pathLst>
              <a:path w="2415540" h="1545589">
                <a:moveTo>
                  <a:pt x="2415097" y="0"/>
                </a:moveTo>
                <a:lnTo>
                  <a:pt x="0" y="1545300"/>
                </a:lnTo>
              </a:path>
            </a:pathLst>
          </a:custGeom>
          <a:ln w="44449">
            <a:solidFill>
              <a:srgbClr val="CD665F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4" name="object 44"/>
          <p:cNvSpPr/>
          <p:nvPr/>
        </p:nvSpPr>
        <p:spPr>
          <a:xfrm>
            <a:off x="1823791" y="3813649"/>
            <a:ext cx="185738" cy="160496"/>
          </a:xfrm>
          <a:custGeom>
            <a:avLst/>
            <a:gdLst/>
            <a:ahLst/>
            <a:cxnLst/>
            <a:rect l="l" t="t" r="r" b="b"/>
            <a:pathLst>
              <a:path w="247650" h="213995">
                <a:moveTo>
                  <a:pt x="127314" y="0"/>
                </a:moveTo>
                <a:lnTo>
                  <a:pt x="0" y="213389"/>
                </a:lnTo>
                <a:lnTo>
                  <a:pt x="247100" y="187208"/>
                </a:lnTo>
                <a:lnTo>
                  <a:pt x="12731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5" name="object 45"/>
          <p:cNvSpPr/>
          <p:nvPr/>
        </p:nvSpPr>
        <p:spPr>
          <a:xfrm>
            <a:off x="3663197" y="2107505"/>
            <a:ext cx="129540" cy="1539240"/>
          </a:xfrm>
          <a:custGeom>
            <a:avLst/>
            <a:gdLst/>
            <a:ahLst/>
            <a:cxnLst/>
            <a:rect l="l" t="t" r="r" b="b"/>
            <a:pathLst>
              <a:path w="172720" h="2052320">
                <a:moveTo>
                  <a:pt x="143837" y="0"/>
                </a:moveTo>
                <a:lnTo>
                  <a:pt x="28768" y="0"/>
                </a:lnTo>
                <a:lnTo>
                  <a:pt x="17569" y="2260"/>
                </a:lnTo>
                <a:lnTo>
                  <a:pt x="8425" y="8426"/>
                </a:lnTo>
                <a:lnTo>
                  <a:pt x="2260" y="17570"/>
                </a:lnTo>
                <a:lnTo>
                  <a:pt x="0" y="28768"/>
                </a:lnTo>
                <a:lnTo>
                  <a:pt x="0" y="2022980"/>
                </a:lnTo>
                <a:lnTo>
                  <a:pt x="2260" y="2034178"/>
                </a:lnTo>
                <a:lnTo>
                  <a:pt x="8425" y="2043322"/>
                </a:lnTo>
                <a:lnTo>
                  <a:pt x="17569" y="2049487"/>
                </a:lnTo>
                <a:lnTo>
                  <a:pt x="28768" y="2051748"/>
                </a:lnTo>
                <a:lnTo>
                  <a:pt x="143837" y="2051748"/>
                </a:lnTo>
                <a:lnTo>
                  <a:pt x="155035" y="2049487"/>
                </a:lnTo>
                <a:lnTo>
                  <a:pt x="164179" y="2043322"/>
                </a:lnTo>
                <a:lnTo>
                  <a:pt x="170344" y="2034178"/>
                </a:lnTo>
                <a:lnTo>
                  <a:pt x="172605" y="2022980"/>
                </a:lnTo>
                <a:lnTo>
                  <a:pt x="172605" y="28768"/>
                </a:lnTo>
                <a:lnTo>
                  <a:pt x="170344" y="17570"/>
                </a:lnTo>
                <a:lnTo>
                  <a:pt x="164179" y="8426"/>
                </a:lnTo>
                <a:lnTo>
                  <a:pt x="155035" y="2260"/>
                </a:lnTo>
                <a:lnTo>
                  <a:pt x="143837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6" name="object 46"/>
          <p:cNvSpPr/>
          <p:nvPr/>
        </p:nvSpPr>
        <p:spPr>
          <a:xfrm>
            <a:off x="2407204" y="2936348"/>
            <a:ext cx="1985486" cy="0"/>
          </a:xfrm>
          <a:custGeom>
            <a:avLst/>
            <a:gdLst/>
            <a:ahLst/>
            <a:cxnLst/>
            <a:rect l="l" t="t" r="r" b="b"/>
            <a:pathLst>
              <a:path w="2647315">
                <a:moveTo>
                  <a:pt x="0" y="0"/>
                </a:moveTo>
                <a:lnTo>
                  <a:pt x="2647096" y="0"/>
                </a:lnTo>
              </a:path>
            </a:pathLst>
          </a:custGeom>
          <a:ln w="66674">
            <a:solidFill>
              <a:srgbClr val="515151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7" name="object 47"/>
          <p:cNvSpPr txBox="1"/>
          <p:nvPr/>
        </p:nvSpPr>
        <p:spPr>
          <a:xfrm>
            <a:off x="5002531" y="1497267"/>
            <a:ext cx="1320641" cy="97501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lnSpc>
                <a:spcPts val="2497"/>
              </a:lnSpc>
              <a:spcBef>
                <a:spcPts val="75"/>
              </a:spcBef>
            </a:pPr>
            <a:r>
              <a:rPr sz="2100" dirty="0"/>
              <a:t>W</a:t>
            </a:r>
            <a:r>
              <a:rPr sz="2100" spc="-15" dirty="0"/>
              <a:t> </a:t>
            </a:r>
            <a:r>
              <a:rPr sz="2100" spc="56" dirty="0"/>
              <a:t>starts</a:t>
            </a:r>
            <a:endParaRPr sz="2100"/>
          </a:p>
          <a:p>
            <a:pPr marL="231934" marR="3810">
              <a:lnSpc>
                <a:spcPts val="2550"/>
              </a:lnSpc>
              <a:spcBef>
                <a:spcPts val="38"/>
              </a:spcBef>
            </a:pPr>
            <a:r>
              <a:rPr sz="2100" dirty="0"/>
              <a:t>A </a:t>
            </a:r>
            <a:r>
              <a:rPr sz="2100" spc="15" dirty="0"/>
              <a:t>:= </a:t>
            </a:r>
            <a:r>
              <a:rPr sz="2100" spc="49" dirty="0"/>
              <a:t>new  </a:t>
            </a:r>
            <a:r>
              <a:rPr sz="2100" spc="75" dirty="0"/>
              <a:t>B </a:t>
            </a:r>
            <a:r>
              <a:rPr sz="2100" spc="15" dirty="0"/>
              <a:t>:=</a:t>
            </a:r>
            <a:r>
              <a:rPr sz="2100" spc="-135" dirty="0"/>
              <a:t> </a:t>
            </a:r>
            <a:r>
              <a:rPr sz="2100" spc="49" dirty="0"/>
              <a:t>new</a:t>
            </a:r>
            <a:endParaRPr sz="2100"/>
          </a:p>
        </p:txBody>
      </p:sp>
      <p:sp>
        <p:nvSpPr>
          <p:cNvPr id="48" name="object 48"/>
          <p:cNvSpPr/>
          <p:nvPr/>
        </p:nvSpPr>
        <p:spPr>
          <a:xfrm>
            <a:off x="4943994" y="1876598"/>
            <a:ext cx="286789" cy="6577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9" name="object 49"/>
          <p:cNvSpPr/>
          <p:nvPr/>
        </p:nvSpPr>
        <p:spPr>
          <a:xfrm>
            <a:off x="4991099" y="1909213"/>
            <a:ext cx="205740" cy="563404"/>
          </a:xfrm>
          <a:custGeom>
            <a:avLst/>
            <a:gdLst/>
            <a:ahLst/>
            <a:cxnLst/>
            <a:rect l="l" t="t" r="r" b="b"/>
            <a:pathLst>
              <a:path w="274320" h="751204">
                <a:moveTo>
                  <a:pt x="274225" y="0"/>
                </a:moveTo>
                <a:lnTo>
                  <a:pt x="220855" y="9577"/>
                </a:lnTo>
                <a:lnTo>
                  <a:pt x="177272" y="35696"/>
                </a:lnTo>
                <a:lnTo>
                  <a:pt x="147887" y="74436"/>
                </a:lnTo>
                <a:lnTo>
                  <a:pt x="137112" y="121877"/>
                </a:lnTo>
                <a:lnTo>
                  <a:pt x="137112" y="245950"/>
                </a:lnTo>
                <a:lnTo>
                  <a:pt x="126337" y="293389"/>
                </a:lnTo>
                <a:lnTo>
                  <a:pt x="96953" y="332129"/>
                </a:lnTo>
                <a:lnTo>
                  <a:pt x="53370" y="358249"/>
                </a:lnTo>
                <a:lnTo>
                  <a:pt x="0" y="367826"/>
                </a:lnTo>
                <a:lnTo>
                  <a:pt x="53370" y="377404"/>
                </a:lnTo>
                <a:lnTo>
                  <a:pt x="96953" y="403523"/>
                </a:lnTo>
                <a:lnTo>
                  <a:pt x="126337" y="442263"/>
                </a:lnTo>
                <a:lnTo>
                  <a:pt x="137112" y="489703"/>
                </a:lnTo>
                <a:lnTo>
                  <a:pt x="137112" y="628713"/>
                </a:lnTo>
                <a:lnTo>
                  <a:pt x="147887" y="676153"/>
                </a:lnTo>
                <a:lnTo>
                  <a:pt x="177272" y="714893"/>
                </a:lnTo>
                <a:lnTo>
                  <a:pt x="220855" y="741013"/>
                </a:lnTo>
                <a:lnTo>
                  <a:pt x="274225" y="75059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0" name="object 50"/>
          <p:cNvSpPr/>
          <p:nvPr/>
        </p:nvSpPr>
        <p:spPr>
          <a:xfrm>
            <a:off x="517468" y="3460172"/>
            <a:ext cx="1265612" cy="73879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1" name="object 51"/>
          <p:cNvSpPr/>
          <p:nvPr/>
        </p:nvSpPr>
        <p:spPr>
          <a:xfrm>
            <a:off x="567134" y="3490396"/>
            <a:ext cx="1166813" cy="644366"/>
          </a:xfrm>
          <a:custGeom>
            <a:avLst/>
            <a:gdLst/>
            <a:ahLst/>
            <a:cxnLst/>
            <a:rect l="l" t="t" r="r" b="b"/>
            <a:pathLst>
              <a:path w="1555750" h="859154">
                <a:moveTo>
                  <a:pt x="0" y="0"/>
                </a:moveTo>
                <a:lnTo>
                  <a:pt x="1555219" y="0"/>
                </a:lnTo>
                <a:lnTo>
                  <a:pt x="1555219" y="858880"/>
                </a:lnTo>
                <a:lnTo>
                  <a:pt x="0" y="858880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2" name="object 52"/>
          <p:cNvSpPr/>
          <p:nvPr/>
        </p:nvSpPr>
        <p:spPr>
          <a:xfrm>
            <a:off x="738794" y="3519401"/>
            <a:ext cx="866601" cy="5860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3" name="object 53"/>
          <p:cNvSpPr/>
          <p:nvPr/>
        </p:nvSpPr>
        <p:spPr>
          <a:xfrm>
            <a:off x="778078" y="3540801"/>
            <a:ext cx="787241" cy="508635"/>
          </a:xfrm>
          <a:custGeom>
            <a:avLst/>
            <a:gdLst/>
            <a:ahLst/>
            <a:cxnLst/>
            <a:rect l="l" t="t" r="r" b="b"/>
            <a:pathLst>
              <a:path w="1049655" h="678179">
                <a:moveTo>
                  <a:pt x="98990" y="0"/>
                </a:moveTo>
                <a:lnTo>
                  <a:pt x="0" y="194833"/>
                </a:lnTo>
                <a:lnTo>
                  <a:pt x="283429" y="338835"/>
                </a:lnTo>
                <a:lnTo>
                  <a:pt x="0" y="482840"/>
                </a:lnTo>
                <a:lnTo>
                  <a:pt x="98990" y="677673"/>
                </a:lnTo>
                <a:lnTo>
                  <a:pt x="524663" y="461401"/>
                </a:lnTo>
                <a:lnTo>
                  <a:pt x="1007129" y="461401"/>
                </a:lnTo>
                <a:lnTo>
                  <a:pt x="765897" y="338835"/>
                </a:lnTo>
                <a:lnTo>
                  <a:pt x="1007129" y="216272"/>
                </a:lnTo>
                <a:lnTo>
                  <a:pt x="524663" y="216272"/>
                </a:lnTo>
                <a:lnTo>
                  <a:pt x="98990" y="0"/>
                </a:lnTo>
                <a:close/>
              </a:path>
              <a:path w="1049655" h="678179">
                <a:moveTo>
                  <a:pt x="1007129" y="461401"/>
                </a:moveTo>
                <a:lnTo>
                  <a:pt x="524663" y="461401"/>
                </a:lnTo>
                <a:lnTo>
                  <a:pt x="950335" y="677673"/>
                </a:lnTo>
                <a:lnTo>
                  <a:pt x="1049325" y="482840"/>
                </a:lnTo>
                <a:lnTo>
                  <a:pt x="1007129" y="461401"/>
                </a:lnTo>
                <a:close/>
              </a:path>
              <a:path w="1049655" h="678179">
                <a:moveTo>
                  <a:pt x="950335" y="0"/>
                </a:moveTo>
                <a:lnTo>
                  <a:pt x="524663" y="216272"/>
                </a:lnTo>
                <a:lnTo>
                  <a:pt x="1007129" y="216272"/>
                </a:lnTo>
                <a:lnTo>
                  <a:pt x="1049325" y="194833"/>
                </a:lnTo>
                <a:lnTo>
                  <a:pt x="950335" y="0"/>
                </a:lnTo>
                <a:close/>
              </a:path>
            </a:pathLst>
          </a:custGeom>
          <a:solidFill>
            <a:srgbClr val="FF2600">
              <a:alpha val="47059"/>
            </a:srgbClr>
          </a:solidFill>
        </p:spPr>
        <p:txBody>
          <a:bodyPr wrap="square" lIns="0" tIns="0" rIns="0" bIns="0" rtlCol="0"/>
          <a:lstStyle/>
          <a:p>
            <a:endParaRPr sz="1050" dirty="0"/>
          </a:p>
        </p:txBody>
      </p:sp>
      <p:sp>
        <p:nvSpPr>
          <p:cNvPr id="54" name="object 54"/>
          <p:cNvSpPr/>
          <p:nvPr/>
        </p:nvSpPr>
        <p:spPr>
          <a:xfrm>
            <a:off x="778078" y="3540801"/>
            <a:ext cx="787241" cy="508635"/>
          </a:xfrm>
          <a:custGeom>
            <a:avLst/>
            <a:gdLst/>
            <a:ahLst/>
            <a:cxnLst/>
            <a:rect l="l" t="t" r="r" b="b"/>
            <a:pathLst>
              <a:path w="1049655" h="678179">
                <a:moveTo>
                  <a:pt x="0" y="194833"/>
                </a:moveTo>
                <a:lnTo>
                  <a:pt x="98989" y="0"/>
                </a:lnTo>
                <a:lnTo>
                  <a:pt x="524662" y="216272"/>
                </a:lnTo>
                <a:lnTo>
                  <a:pt x="950335" y="0"/>
                </a:lnTo>
                <a:lnTo>
                  <a:pt x="1049325" y="194833"/>
                </a:lnTo>
                <a:lnTo>
                  <a:pt x="765896" y="338836"/>
                </a:lnTo>
                <a:lnTo>
                  <a:pt x="1049325" y="482839"/>
                </a:lnTo>
                <a:lnTo>
                  <a:pt x="950335" y="677673"/>
                </a:lnTo>
                <a:lnTo>
                  <a:pt x="524662" y="461400"/>
                </a:lnTo>
                <a:lnTo>
                  <a:pt x="98989" y="677673"/>
                </a:lnTo>
                <a:lnTo>
                  <a:pt x="0" y="482839"/>
                </a:lnTo>
                <a:lnTo>
                  <a:pt x="283428" y="338836"/>
                </a:lnTo>
                <a:lnTo>
                  <a:pt x="0" y="194833"/>
                </a:lnTo>
                <a:close/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5" name="object 55"/>
          <p:cNvSpPr txBox="1"/>
          <p:nvPr/>
        </p:nvSpPr>
        <p:spPr>
          <a:xfrm>
            <a:off x="2145721" y="2759462"/>
            <a:ext cx="15478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-34" dirty="0"/>
              <a:t>T</a:t>
            </a:r>
            <a:endParaRPr sz="1800"/>
          </a:p>
        </p:txBody>
      </p:sp>
      <p:sp>
        <p:nvSpPr>
          <p:cNvPr id="56" name="object 56"/>
          <p:cNvSpPr txBox="1"/>
          <p:nvPr/>
        </p:nvSpPr>
        <p:spPr>
          <a:xfrm>
            <a:off x="251623" y="1583676"/>
            <a:ext cx="921068" cy="528510"/>
          </a:xfrm>
          <a:prstGeom prst="rect">
            <a:avLst/>
          </a:prstGeom>
          <a:ln w="38099">
            <a:solidFill>
              <a:srgbClr val="008F00"/>
            </a:solidFill>
          </a:ln>
        </p:spPr>
        <p:txBody>
          <a:bodyPr vert="horz" wrap="square" lIns="0" tIns="66199" rIns="0" bIns="0" rtlCol="0">
            <a:spAutoFit/>
          </a:bodyPr>
          <a:lstStyle/>
          <a:p>
            <a:pPr marL="180499" marR="88583" indent="-60484">
              <a:spcBef>
                <a:spcPts val="521"/>
              </a:spcBef>
            </a:pPr>
            <a:r>
              <a:rPr sz="1500" spc="19" dirty="0"/>
              <a:t>Assume  </a:t>
            </a:r>
            <a:r>
              <a:rPr sz="1500" spc="-15" dirty="0"/>
              <a:t>SNOW</a:t>
            </a:r>
            <a:endParaRPr sz="1500"/>
          </a:p>
        </p:txBody>
      </p:sp>
      <p:sp>
        <p:nvSpPr>
          <p:cNvPr id="58" name="object 58"/>
          <p:cNvSpPr txBox="1"/>
          <p:nvPr/>
        </p:nvSpPr>
        <p:spPr>
          <a:xfrm>
            <a:off x="1167632" y="1697548"/>
            <a:ext cx="432435" cy="3327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-83" dirty="0">
                <a:latin typeface="Wingdings"/>
                <a:cs typeface="Wingdings"/>
              </a:rPr>
              <a:t></a:t>
            </a:r>
            <a:r>
              <a:rPr sz="3150" spc="-62" baseline="-2976" dirty="0"/>
              <a:t>R</a:t>
            </a:r>
            <a:endParaRPr sz="3150" baseline="-2976"/>
          </a:p>
        </p:txBody>
      </p:sp>
      <p:sp>
        <p:nvSpPr>
          <p:cNvPr id="59" name="object 59"/>
          <p:cNvSpPr/>
          <p:nvPr/>
        </p:nvSpPr>
        <p:spPr>
          <a:xfrm>
            <a:off x="681424" y="2257133"/>
            <a:ext cx="0" cy="1145381"/>
          </a:xfrm>
          <a:custGeom>
            <a:avLst/>
            <a:gdLst/>
            <a:ahLst/>
            <a:cxnLst/>
            <a:rect l="l" t="t" r="r" b="b"/>
            <a:pathLst>
              <a:path h="1527175">
                <a:moveTo>
                  <a:pt x="0" y="1527174"/>
                </a:moveTo>
                <a:lnTo>
                  <a:pt x="0" y="0"/>
                </a:lnTo>
              </a:path>
            </a:pathLst>
          </a:custGeom>
          <a:ln w="507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0" name="object 60"/>
          <p:cNvSpPr/>
          <p:nvPr/>
        </p:nvSpPr>
        <p:spPr>
          <a:xfrm>
            <a:off x="586174" y="2219033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254000" h="254000">
                <a:moveTo>
                  <a:pt x="127000" y="0"/>
                </a:moveTo>
                <a:lnTo>
                  <a:pt x="0" y="254000"/>
                </a:lnTo>
                <a:lnTo>
                  <a:pt x="254000" y="254000"/>
                </a:lnTo>
                <a:lnTo>
                  <a:pt x="127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1" name="object 61"/>
          <p:cNvSpPr txBox="1"/>
          <p:nvPr/>
        </p:nvSpPr>
        <p:spPr>
          <a:xfrm>
            <a:off x="756643" y="2636881"/>
            <a:ext cx="940118" cy="4712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sz="1500" spc="19" dirty="0">
                <a:solidFill>
                  <a:srgbClr val="FF0000"/>
                </a:solidFill>
              </a:rPr>
              <a:t>Violates  </a:t>
            </a:r>
            <a:r>
              <a:rPr sz="1500" spc="41" dirty="0">
                <a:solidFill>
                  <a:srgbClr val="FF0000"/>
                </a:solidFill>
              </a:rPr>
              <a:t>property</a:t>
            </a:r>
            <a:r>
              <a:rPr sz="1500" spc="-45" dirty="0">
                <a:solidFill>
                  <a:srgbClr val="FF0000"/>
                </a:solidFill>
              </a:rPr>
              <a:t> </a:t>
            </a:r>
            <a:r>
              <a:rPr sz="1500" spc="-30" dirty="0">
                <a:solidFill>
                  <a:srgbClr val="FF0000"/>
                </a:solidFill>
              </a:rPr>
              <a:t>S</a:t>
            </a:r>
            <a:endParaRPr sz="1500"/>
          </a:p>
        </p:txBody>
      </p:sp>
      <p:sp>
        <p:nvSpPr>
          <p:cNvPr id="63" name="object 18">
            <a:extLst>
              <a:ext uri="{FF2B5EF4-FFF2-40B4-BE49-F238E27FC236}">
                <a16:creationId xmlns:a16="http://schemas.microsoft.com/office/drawing/2014/main" id="{4B6B358C-CB94-46C3-A0D7-633309207BA6}"/>
              </a:ext>
            </a:extLst>
          </p:cNvPr>
          <p:cNvSpPr txBox="1"/>
          <p:nvPr/>
        </p:nvSpPr>
        <p:spPr>
          <a:xfrm>
            <a:off x="1527353" y="1045575"/>
            <a:ext cx="570071" cy="357790"/>
          </a:xfrm>
          <a:prstGeom prst="rect">
            <a:avLst/>
          </a:prstGeom>
          <a:solidFill>
            <a:srgbClr val="CD665F"/>
          </a:solidFill>
        </p:spPr>
        <p:txBody>
          <a:bodyPr vert="horz" wrap="square" lIns="0" tIns="34290" rIns="0" bIns="0" rtlCol="0">
            <a:spAutoFit/>
          </a:bodyPr>
          <a:lstStyle/>
          <a:p>
            <a:pPr marL="124301">
              <a:spcBef>
                <a:spcPts val="270"/>
              </a:spcBef>
            </a:pPr>
            <a:r>
              <a:rPr sz="2100" spc="-11" dirty="0"/>
              <a:t>C</a:t>
            </a:r>
            <a:r>
              <a:rPr sz="2081" spc="-17" baseline="-21021" dirty="0"/>
              <a:t>R</a:t>
            </a:r>
            <a:endParaRPr sz="2081" baseline="-21021" dirty="0"/>
          </a:p>
        </p:txBody>
      </p:sp>
      <p:sp>
        <p:nvSpPr>
          <p:cNvPr id="64" name="object 18">
            <a:extLst>
              <a:ext uri="{FF2B5EF4-FFF2-40B4-BE49-F238E27FC236}">
                <a16:creationId xmlns:a16="http://schemas.microsoft.com/office/drawing/2014/main" id="{443392EE-F684-46FD-A698-1087295E77A7}"/>
              </a:ext>
            </a:extLst>
          </p:cNvPr>
          <p:cNvSpPr txBox="1"/>
          <p:nvPr/>
        </p:nvSpPr>
        <p:spPr>
          <a:xfrm>
            <a:off x="4570175" y="1070337"/>
            <a:ext cx="570071" cy="357790"/>
          </a:xfrm>
          <a:prstGeom prst="rect">
            <a:avLst/>
          </a:prstGeom>
          <a:solidFill>
            <a:srgbClr val="CD665F"/>
          </a:solidFill>
        </p:spPr>
        <p:txBody>
          <a:bodyPr vert="horz" wrap="square" lIns="0" tIns="34290" rIns="0" bIns="0" rtlCol="0">
            <a:spAutoFit/>
          </a:bodyPr>
          <a:lstStyle/>
          <a:p>
            <a:pPr marL="124301">
              <a:spcBef>
                <a:spcPts val="270"/>
              </a:spcBef>
            </a:pPr>
            <a:r>
              <a:rPr sz="2100" spc="-11" dirty="0" err="1"/>
              <a:t>C</a:t>
            </a:r>
            <a:r>
              <a:rPr lang="en-US" sz="2081" spc="-17" baseline="-21021" dirty="0" err="1"/>
              <a:t>w</a:t>
            </a:r>
            <a:endParaRPr sz="2081" baseline="-21021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4215" y="373619"/>
            <a:ext cx="4793456" cy="530273"/>
          </a:xfrm>
          <a:prstGeom prst="rect">
            <a:avLst/>
          </a:prstGeom>
        </p:spPr>
        <p:txBody>
          <a:bodyPr spcFirstLastPara="1" vert="horz" wrap="square" lIns="0" tIns="9525" rIns="0" bIns="0" rtlCol="0" anchor="t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rPr dirty="0"/>
              <a:t>A </a:t>
            </a:r>
            <a:r>
              <a:rPr spc="38" dirty="0"/>
              <a:t>Deeper </a:t>
            </a:r>
            <a:r>
              <a:rPr spc="105" dirty="0"/>
              <a:t>Look </a:t>
            </a:r>
            <a:r>
              <a:rPr spc="90" dirty="0"/>
              <a:t>at</a:t>
            </a:r>
            <a:r>
              <a:rPr spc="-184" dirty="0"/>
              <a:t> </a:t>
            </a:r>
            <a:r>
              <a:rPr spc="-34" dirty="0"/>
              <a:t>SNOW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1955" y="1167766"/>
            <a:ext cx="5527357" cy="290342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6700" indent="-257175">
              <a:lnSpc>
                <a:spcPts val="2693"/>
              </a:lnSpc>
              <a:buChar char="•"/>
              <a:tabLst>
                <a:tab pos="266224" algn="l"/>
                <a:tab pos="266700" algn="l"/>
              </a:tabLst>
            </a:pPr>
            <a:r>
              <a:rPr sz="2250" spc="-23" dirty="0"/>
              <a:t>SNOW </a:t>
            </a:r>
            <a:r>
              <a:rPr sz="2250" spc="41" dirty="0"/>
              <a:t>is</a:t>
            </a:r>
            <a:r>
              <a:rPr sz="2250" spc="19" dirty="0"/>
              <a:t> </a:t>
            </a:r>
            <a:r>
              <a:rPr sz="2250" spc="83" dirty="0"/>
              <a:t>tight</a:t>
            </a:r>
            <a:endParaRPr sz="2250" dirty="0"/>
          </a:p>
          <a:p>
            <a:pPr marL="566738" lvl="1" indent="-214313">
              <a:lnSpc>
                <a:spcPts val="2333"/>
              </a:lnSpc>
              <a:buChar char="–"/>
              <a:tabLst>
                <a:tab pos="566738" algn="l"/>
              </a:tabLst>
            </a:pPr>
            <a:r>
              <a:rPr sz="1950" spc="23" dirty="0"/>
              <a:t>Any </a:t>
            </a:r>
            <a:r>
              <a:rPr sz="1950" spc="60" dirty="0"/>
              <a:t>combination </a:t>
            </a:r>
            <a:r>
              <a:rPr sz="1950" spc="71" dirty="0"/>
              <a:t>of </a:t>
            </a:r>
            <a:r>
              <a:rPr sz="1950" spc="-4" dirty="0"/>
              <a:t>3 </a:t>
            </a:r>
            <a:r>
              <a:rPr sz="1950" spc="49" dirty="0"/>
              <a:t>properties </a:t>
            </a:r>
            <a:r>
              <a:rPr sz="1950" spc="34" dirty="0"/>
              <a:t>is</a:t>
            </a:r>
            <a:r>
              <a:rPr sz="1950" spc="-210" dirty="0"/>
              <a:t> </a:t>
            </a:r>
            <a:r>
              <a:rPr sz="1950" spc="53" dirty="0"/>
              <a:t>possible</a:t>
            </a:r>
            <a:endParaRPr sz="1950" dirty="0"/>
          </a:p>
          <a:p>
            <a:pPr lvl="1">
              <a:spcBef>
                <a:spcPts val="11"/>
              </a:spcBef>
              <a:buFont typeface="Arial"/>
              <a:buChar char="–"/>
            </a:pPr>
            <a:endParaRPr sz="2400" dirty="0">
              <a:latin typeface="Times New Roman"/>
              <a:cs typeface="Times New Roman"/>
            </a:endParaRPr>
          </a:p>
          <a:p>
            <a:pPr marL="266700" indent="-257175">
              <a:lnSpc>
                <a:spcPts val="2693"/>
              </a:lnSpc>
              <a:spcBef>
                <a:spcPts val="4"/>
              </a:spcBef>
              <a:buChar char="•"/>
              <a:tabLst>
                <a:tab pos="266224" algn="l"/>
                <a:tab pos="266700" algn="l"/>
              </a:tabLst>
            </a:pPr>
            <a:r>
              <a:rPr sz="2250" spc="56" dirty="0"/>
              <a:t>Optimality</a:t>
            </a:r>
            <a:endParaRPr sz="2250" dirty="0"/>
          </a:p>
          <a:p>
            <a:pPr marL="566738" lvl="1" indent="-214313">
              <a:lnSpc>
                <a:spcPts val="2325"/>
              </a:lnSpc>
              <a:buChar char="–"/>
              <a:tabLst>
                <a:tab pos="566738" algn="l"/>
              </a:tabLst>
            </a:pPr>
            <a:r>
              <a:rPr sz="1950" spc="30" dirty="0"/>
              <a:t>SNOW-optimal: </a:t>
            </a:r>
            <a:r>
              <a:rPr sz="1950" spc="15" dirty="0"/>
              <a:t>have </a:t>
            </a:r>
            <a:r>
              <a:rPr sz="1950" spc="23" dirty="0"/>
              <a:t>any </a:t>
            </a:r>
            <a:r>
              <a:rPr sz="1950" spc="-4" dirty="0"/>
              <a:t>3</a:t>
            </a:r>
            <a:r>
              <a:rPr sz="1950" spc="-75" dirty="0"/>
              <a:t> </a:t>
            </a:r>
            <a:r>
              <a:rPr sz="1950" spc="49" dirty="0"/>
              <a:t>properties</a:t>
            </a:r>
            <a:endParaRPr sz="1950" dirty="0"/>
          </a:p>
          <a:p>
            <a:pPr marL="566738" lvl="1" indent="-214313">
              <a:lnSpc>
                <a:spcPts val="2333"/>
              </a:lnSpc>
              <a:buChar char="–"/>
              <a:tabLst>
                <a:tab pos="566738" algn="l"/>
              </a:tabLst>
            </a:pPr>
            <a:r>
              <a:rPr sz="1950" spc="53" dirty="0"/>
              <a:t>Latency-optimal: </a:t>
            </a:r>
            <a:r>
              <a:rPr sz="1950" spc="15" dirty="0"/>
              <a:t>have </a:t>
            </a:r>
            <a:r>
              <a:rPr sz="1950" spc="56" dirty="0"/>
              <a:t>property </a:t>
            </a:r>
            <a:r>
              <a:rPr sz="1950" spc="-4" dirty="0"/>
              <a:t>N </a:t>
            </a:r>
            <a:r>
              <a:rPr sz="1950" spc="45" dirty="0"/>
              <a:t>and</a:t>
            </a:r>
            <a:r>
              <a:rPr sz="1950" spc="-127" dirty="0"/>
              <a:t> </a:t>
            </a:r>
            <a:r>
              <a:rPr sz="1950" spc="-38" dirty="0"/>
              <a:t>O</a:t>
            </a:r>
            <a:endParaRPr sz="1950" dirty="0"/>
          </a:p>
          <a:p>
            <a:pPr lvl="1">
              <a:spcBef>
                <a:spcPts val="34"/>
              </a:spcBef>
              <a:buFont typeface="Arial"/>
              <a:buChar char="–"/>
            </a:pPr>
            <a:endParaRPr sz="1988" dirty="0">
              <a:latin typeface="Times New Roman"/>
              <a:cs typeface="Times New Roman"/>
            </a:endParaRPr>
          </a:p>
          <a:p>
            <a:pPr marL="266700" indent="-257175">
              <a:lnSpc>
                <a:spcPts val="2693"/>
              </a:lnSpc>
              <a:buChar char="•"/>
              <a:tabLst>
                <a:tab pos="266224" algn="l"/>
                <a:tab pos="266700" algn="l"/>
              </a:tabLst>
            </a:pPr>
            <a:r>
              <a:rPr sz="2250" spc="56" dirty="0"/>
              <a:t>Spectrums </a:t>
            </a:r>
            <a:r>
              <a:rPr sz="2250" spc="83" dirty="0"/>
              <a:t>of </a:t>
            </a:r>
            <a:r>
              <a:rPr sz="2250" spc="68" dirty="0"/>
              <a:t>property </a:t>
            </a:r>
            <a:r>
              <a:rPr sz="2250" spc="-45" dirty="0"/>
              <a:t>S </a:t>
            </a:r>
            <a:r>
              <a:rPr sz="2250" spc="53" dirty="0"/>
              <a:t>and</a:t>
            </a:r>
            <a:r>
              <a:rPr sz="2250" spc="-172" dirty="0"/>
              <a:t> </a:t>
            </a:r>
            <a:r>
              <a:rPr sz="2250" spc="-41" dirty="0"/>
              <a:t>O</a:t>
            </a:r>
            <a:endParaRPr sz="2250" dirty="0"/>
          </a:p>
          <a:p>
            <a:pPr marL="566738" lvl="1" indent="-214313">
              <a:lnSpc>
                <a:spcPts val="2333"/>
              </a:lnSpc>
              <a:buChar char="–"/>
              <a:tabLst>
                <a:tab pos="566738" algn="l"/>
              </a:tabLst>
            </a:pPr>
            <a:r>
              <a:rPr sz="1950" spc="41" dirty="0"/>
              <a:t>Show </a:t>
            </a:r>
            <a:r>
              <a:rPr sz="1950" spc="60" dirty="0"/>
              <a:t>what </a:t>
            </a:r>
            <a:r>
              <a:rPr sz="1950" spc="34" dirty="0"/>
              <a:t>is </a:t>
            </a:r>
            <a:r>
              <a:rPr sz="1950" spc="53" dirty="0"/>
              <a:t>possible </a:t>
            </a:r>
            <a:r>
              <a:rPr sz="1950" spc="86" dirty="0"/>
              <a:t>to</a:t>
            </a:r>
            <a:r>
              <a:rPr sz="1950" spc="-195" dirty="0"/>
              <a:t> </a:t>
            </a:r>
            <a:r>
              <a:rPr sz="1950" spc="30" dirty="0"/>
              <a:t>achieve</a:t>
            </a:r>
            <a:endParaRPr sz="195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233775" y="976706"/>
            <a:ext cx="6390450" cy="4295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zh-CN" dirty="0"/>
              <a:t>Outline</a:t>
            </a: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233775" y="1507294"/>
            <a:ext cx="6390450" cy="25623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Char char="-"/>
            </a:pPr>
            <a:r>
              <a:rPr lang="zh-CN" dirty="0"/>
              <a:t>Motivation &amp; background</a:t>
            </a:r>
            <a:endParaRPr dirty="0"/>
          </a:p>
          <a:p>
            <a:pPr>
              <a:buChar char="-"/>
            </a:pPr>
            <a:r>
              <a:rPr lang="zh-CN" dirty="0"/>
              <a:t>The “SNOW” </a:t>
            </a:r>
            <a:r>
              <a:rPr lang="en-US" altLang="zh-CN" dirty="0"/>
              <a:t>property and theorem</a:t>
            </a:r>
            <a:endParaRPr dirty="0"/>
          </a:p>
          <a:p>
            <a:pPr>
              <a:buChar char="-"/>
            </a:pPr>
            <a:r>
              <a:rPr lang="en-US" altLang="zh-CN" b="1" dirty="0">
                <a:solidFill>
                  <a:schemeClr val="tx1"/>
                </a:solidFill>
              </a:rPr>
              <a:t>New algorithm </a:t>
            </a:r>
            <a:r>
              <a:rPr lang="zh-CN" b="1" dirty="0">
                <a:solidFill>
                  <a:schemeClr val="tx1"/>
                </a:solidFill>
              </a:rPr>
              <a:t>design</a:t>
            </a:r>
            <a:endParaRPr b="1" dirty="0">
              <a:solidFill>
                <a:schemeClr val="tx1"/>
              </a:solidFill>
            </a:endParaRPr>
          </a:p>
          <a:p>
            <a:pPr>
              <a:buChar char="-"/>
            </a:pPr>
            <a:r>
              <a:rPr lang="zh-CN" dirty="0"/>
              <a:t>Evaluation</a:t>
            </a:r>
            <a:endParaRPr dirty="0"/>
          </a:p>
          <a:p>
            <a:pPr>
              <a:buChar char="-"/>
            </a:pPr>
            <a:r>
              <a:rPr lang="en-US" altLang="zh-CN" dirty="0"/>
              <a:t>Take away(summary)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23646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5120" y="213599"/>
            <a:ext cx="4572000" cy="484107"/>
          </a:xfrm>
          <a:prstGeom prst="rect">
            <a:avLst/>
          </a:prstGeom>
        </p:spPr>
        <p:txBody>
          <a:bodyPr spcFirstLastPara="1" vert="horz" wrap="square" lIns="0" tIns="9525" rIns="0" bIns="0" rtlCol="0" anchor="t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rPr sz="3000" spc="60" dirty="0"/>
              <a:t>Improve Existing</a:t>
            </a:r>
            <a:r>
              <a:rPr sz="3000" spc="-71" dirty="0"/>
              <a:t> </a:t>
            </a:r>
            <a:r>
              <a:rPr sz="3000" spc="53" dirty="0"/>
              <a:t>Systems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01954" y="482442"/>
            <a:ext cx="4772025" cy="1905169"/>
          </a:xfrm>
          <a:prstGeom prst="rect">
            <a:avLst/>
          </a:prstGeom>
        </p:spPr>
        <p:txBody>
          <a:bodyPr vert="horz" wrap="square" lIns="0" tIns="197644" rIns="0" bIns="0" rtlCol="0">
            <a:spAutoFit/>
          </a:bodyPr>
          <a:lstStyle/>
          <a:p>
            <a:pPr marL="1295400">
              <a:spcBef>
                <a:spcPts val="1556"/>
              </a:spcBef>
            </a:pPr>
            <a:r>
              <a:rPr sz="2400" spc="86" dirty="0"/>
              <a:t>with </a:t>
            </a:r>
            <a:r>
              <a:rPr sz="2400" spc="56" dirty="0"/>
              <a:t>the </a:t>
            </a:r>
            <a:r>
              <a:rPr sz="2400" spc="-23" dirty="0"/>
              <a:t>SNOW</a:t>
            </a:r>
            <a:r>
              <a:rPr sz="2400" spc="-180" dirty="0"/>
              <a:t> </a:t>
            </a:r>
            <a:r>
              <a:rPr sz="2400" spc="23" dirty="0"/>
              <a:t>Theorem</a:t>
            </a:r>
            <a:endParaRPr sz="2400"/>
          </a:p>
          <a:p>
            <a:pPr marL="266700" indent="-257175">
              <a:spcBef>
                <a:spcPts val="1485"/>
              </a:spcBef>
              <a:buChar char="•"/>
              <a:tabLst>
                <a:tab pos="266224" algn="l"/>
                <a:tab pos="266700" algn="l"/>
              </a:tabLst>
            </a:pPr>
            <a:r>
              <a:rPr sz="2400" spc="-23" dirty="0"/>
              <a:t>COPS </a:t>
            </a:r>
            <a:r>
              <a:rPr sz="2400" spc="-19" dirty="0"/>
              <a:t>[SOSP</a:t>
            </a:r>
            <a:r>
              <a:rPr sz="2400" spc="-38" dirty="0"/>
              <a:t> </a:t>
            </a:r>
            <a:r>
              <a:rPr sz="2400" spc="41" dirty="0"/>
              <a:t>’11]</a:t>
            </a:r>
            <a:endParaRPr sz="2400"/>
          </a:p>
          <a:p>
            <a:pPr marL="566738" lvl="1" indent="-214313">
              <a:spcBef>
                <a:spcPts val="472"/>
              </a:spcBef>
              <a:buChar char="–"/>
              <a:tabLst>
                <a:tab pos="566738" algn="l"/>
              </a:tabLst>
            </a:pPr>
            <a:r>
              <a:rPr sz="2100" spc="49" dirty="0"/>
              <a:t>Geo-replicated</a:t>
            </a:r>
            <a:endParaRPr sz="2100"/>
          </a:p>
          <a:p>
            <a:pPr marL="566738" lvl="1" indent="-214313">
              <a:spcBef>
                <a:spcPts val="480"/>
              </a:spcBef>
              <a:buChar char="–"/>
              <a:tabLst>
                <a:tab pos="566738" algn="l"/>
              </a:tabLst>
            </a:pPr>
            <a:r>
              <a:rPr sz="2100" spc="23" dirty="0"/>
              <a:t>Causally</a:t>
            </a:r>
            <a:r>
              <a:rPr sz="2100" spc="-4" dirty="0"/>
              <a:t> </a:t>
            </a:r>
            <a:r>
              <a:rPr sz="2100" spc="60" dirty="0"/>
              <a:t>consistent</a:t>
            </a:r>
            <a:endParaRPr sz="2100"/>
          </a:p>
        </p:txBody>
      </p:sp>
      <p:sp>
        <p:nvSpPr>
          <p:cNvPr id="4" name="object 4"/>
          <p:cNvSpPr/>
          <p:nvPr/>
        </p:nvSpPr>
        <p:spPr>
          <a:xfrm>
            <a:off x="2852304" y="2453293"/>
            <a:ext cx="358486" cy="3553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" name="object 5"/>
          <p:cNvSpPr/>
          <p:nvPr/>
        </p:nvSpPr>
        <p:spPr>
          <a:xfrm>
            <a:off x="2893257" y="2478272"/>
            <a:ext cx="276225" cy="274320"/>
          </a:xfrm>
          <a:custGeom>
            <a:avLst/>
            <a:gdLst/>
            <a:ahLst/>
            <a:cxnLst/>
            <a:rect l="l" t="t" r="r" b="b"/>
            <a:pathLst>
              <a:path w="368300" h="365760">
                <a:moveTo>
                  <a:pt x="0" y="365759"/>
                </a:moveTo>
                <a:lnTo>
                  <a:pt x="368299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" name="object 6"/>
          <p:cNvSpPr/>
          <p:nvPr/>
        </p:nvSpPr>
        <p:spPr>
          <a:xfrm>
            <a:off x="2849187" y="2453293"/>
            <a:ext cx="358486" cy="3553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7" name="object 7"/>
          <p:cNvSpPr/>
          <p:nvPr/>
        </p:nvSpPr>
        <p:spPr>
          <a:xfrm>
            <a:off x="2891644" y="2478272"/>
            <a:ext cx="276225" cy="274320"/>
          </a:xfrm>
          <a:custGeom>
            <a:avLst/>
            <a:gdLst/>
            <a:ahLst/>
            <a:cxnLst/>
            <a:rect l="l" t="t" r="r" b="b"/>
            <a:pathLst>
              <a:path w="368300" h="365760">
                <a:moveTo>
                  <a:pt x="0" y="0"/>
                </a:moveTo>
                <a:lnTo>
                  <a:pt x="368299" y="36575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8" name="object 8"/>
          <p:cNvSpPr/>
          <p:nvPr/>
        </p:nvSpPr>
        <p:spPr>
          <a:xfrm>
            <a:off x="3675265" y="2453293"/>
            <a:ext cx="358486" cy="3553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9" name="object 9"/>
          <p:cNvSpPr/>
          <p:nvPr/>
        </p:nvSpPr>
        <p:spPr>
          <a:xfrm>
            <a:off x="3716363" y="2478272"/>
            <a:ext cx="276225" cy="274320"/>
          </a:xfrm>
          <a:custGeom>
            <a:avLst/>
            <a:gdLst/>
            <a:ahLst/>
            <a:cxnLst/>
            <a:rect l="l" t="t" r="r" b="b"/>
            <a:pathLst>
              <a:path w="368300" h="365760">
                <a:moveTo>
                  <a:pt x="0" y="365759"/>
                </a:moveTo>
                <a:lnTo>
                  <a:pt x="36830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0" name="object 10"/>
          <p:cNvSpPr/>
          <p:nvPr/>
        </p:nvSpPr>
        <p:spPr>
          <a:xfrm>
            <a:off x="3675264" y="2453293"/>
            <a:ext cx="355369" cy="3553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1" name="object 11"/>
          <p:cNvSpPr/>
          <p:nvPr/>
        </p:nvSpPr>
        <p:spPr>
          <a:xfrm>
            <a:off x="3714749" y="2478272"/>
            <a:ext cx="276225" cy="274320"/>
          </a:xfrm>
          <a:custGeom>
            <a:avLst/>
            <a:gdLst/>
            <a:ahLst/>
            <a:cxnLst/>
            <a:rect l="l" t="t" r="r" b="b"/>
            <a:pathLst>
              <a:path w="368300" h="365760">
                <a:moveTo>
                  <a:pt x="0" y="0"/>
                </a:moveTo>
                <a:lnTo>
                  <a:pt x="368299" y="36575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2" name="object 12"/>
          <p:cNvSpPr/>
          <p:nvPr/>
        </p:nvSpPr>
        <p:spPr>
          <a:xfrm>
            <a:off x="4127269" y="2453293"/>
            <a:ext cx="358486" cy="35536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3" name="object 13"/>
          <p:cNvSpPr/>
          <p:nvPr/>
        </p:nvSpPr>
        <p:spPr>
          <a:xfrm>
            <a:off x="4167266" y="2478272"/>
            <a:ext cx="276225" cy="274320"/>
          </a:xfrm>
          <a:custGeom>
            <a:avLst/>
            <a:gdLst/>
            <a:ahLst/>
            <a:cxnLst/>
            <a:rect l="l" t="t" r="r" b="b"/>
            <a:pathLst>
              <a:path w="368300" h="365760">
                <a:moveTo>
                  <a:pt x="0" y="365759"/>
                </a:moveTo>
                <a:lnTo>
                  <a:pt x="368299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4" name="object 14"/>
          <p:cNvSpPr/>
          <p:nvPr/>
        </p:nvSpPr>
        <p:spPr>
          <a:xfrm>
            <a:off x="4124152" y="2453293"/>
            <a:ext cx="358486" cy="3553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5" name="object 15"/>
          <p:cNvSpPr/>
          <p:nvPr/>
        </p:nvSpPr>
        <p:spPr>
          <a:xfrm>
            <a:off x="4165653" y="2478272"/>
            <a:ext cx="276225" cy="274320"/>
          </a:xfrm>
          <a:custGeom>
            <a:avLst/>
            <a:gdLst/>
            <a:ahLst/>
            <a:cxnLst/>
            <a:rect l="l" t="t" r="r" b="b"/>
            <a:pathLst>
              <a:path w="368300" h="365760">
                <a:moveTo>
                  <a:pt x="0" y="0"/>
                </a:moveTo>
                <a:lnTo>
                  <a:pt x="368299" y="36575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6" name="object 16"/>
          <p:cNvSpPr/>
          <p:nvPr/>
        </p:nvSpPr>
        <p:spPr>
          <a:xfrm>
            <a:off x="3251316" y="4410941"/>
            <a:ext cx="358486" cy="35848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7" name="object 17"/>
          <p:cNvSpPr/>
          <p:nvPr/>
        </p:nvSpPr>
        <p:spPr>
          <a:xfrm>
            <a:off x="3293307" y="4438517"/>
            <a:ext cx="276225" cy="274320"/>
          </a:xfrm>
          <a:custGeom>
            <a:avLst/>
            <a:gdLst/>
            <a:ahLst/>
            <a:cxnLst/>
            <a:rect l="l" t="t" r="r" b="b"/>
            <a:pathLst>
              <a:path w="368300" h="365760">
                <a:moveTo>
                  <a:pt x="0" y="365759"/>
                </a:moveTo>
                <a:lnTo>
                  <a:pt x="36830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8" name="object 18"/>
          <p:cNvSpPr/>
          <p:nvPr/>
        </p:nvSpPr>
        <p:spPr>
          <a:xfrm>
            <a:off x="3251316" y="4410941"/>
            <a:ext cx="358486" cy="35848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9" name="object 19"/>
          <p:cNvSpPr/>
          <p:nvPr/>
        </p:nvSpPr>
        <p:spPr>
          <a:xfrm>
            <a:off x="3291694" y="4438517"/>
            <a:ext cx="276225" cy="274320"/>
          </a:xfrm>
          <a:custGeom>
            <a:avLst/>
            <a:gdLst/>
            <a:ahLst/>
            <a:cxnLst/>
            <a:rect l="l" t="t" r="r" b="b"/>
            <a:pathLst>
              <a:path w="368300" h="365760">
                <a:moveTo>
                  <a:pt x="0" y="0"/>
                </a:moveTo>
                <a:lnTo>
                  <a:pt x="368300" y="36575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0" name="object 20"/>
          <p:cNvSpPr/>
          <p:nvPr/>
        </p:nvSpPr>
        <p:spPr>
          <a:xfrm>
            <a:off x="3665913" y="4410941"/>
            <a:ext cx="358486" cy="35848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1" name="object 21"/>
          <p:cNvSpPr/>
          <p:nvPr/>
        </p:nvSpPr>
        <p:spPr>
          <a:xfrm>
            <a:off x="3708452" y="4438517"/>
            <a:ext cx="276225" cy="274320"/>
          </a:xfrm>
          <a:custGeom>
            <a:avLst/>
            <a:gdLst/>
            <a:ahLst/>
            <a:cxnLst/>
            <a:rect l="l" t="t" r="r" b="b"/>
            <a:pathLst>
              <a:path w="368300" h="365760">
                <a:moveTo>
                  <a:pt x="0" y="365759"/>
                </a:moveTo>
                <a:lnTo>
                  <a:pt x="368299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2" name="object 22"/>
          <p:cNvSpPr/>
          <p:nvPr/>
        </p:nvSpPr>
        <p:spPr>
          <a:xfrm>
            <a:off x="3665913" y="4410941"/>
            <a:ext cx="358486" cy="35848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3" name="object 23"/>
          <p:cNvSpPr/>
          <p:nvPr/>
        </p:nvSpPr>
        <p:spPr>
          <a:xfrm>
            <a:off x="3706838" y="4438517"/>
            <a:ext cx="276225" cy="274320"/>
          </a:xfrm>
          <a:custGeom>
            <a:avLst/>
            <a:gdLst/>
            <a:ahLst/>
            <a:cxnLst/>
            <a:rect l="l" t="t" r="r" b="b"/>
            <a:pathLst>
              <a:path w="368300" h="365760">
                <a:moveTo>
                  <a:pt x="0" y="0"/>
                </a:moveTo>
                <a:lnTo>
                  <a:pt x="368300" y="36575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4" name="object 24"/>
          <p:cNvSpPr txBox="1"/>
          <p:nvPr/>
        </p:nvSpPr>
        <p:spPr>
          <a:xfrm>
            <a:off x="744855" y="2422399"/>
            <a:ext cx="2379821" cy="3327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2196941" algn="l"/>
              </a:tabLst>
            </a:pPr>
            <a:r>
              <a:rPr sz="2100" dirty="0"/>
              <a:t>–</a:t>
            </a:r>
            <a:r>
              <a:rPr sz="2100" spc="-68" dirty="0"/>
              <a:t> </a:t>
            </a:r>
            <a:r>
              <a:rPr sz="2100" spc="41" dirty="0"/>
              <a:t>Read-only</a:t>
            </a:r>
            <a:r>
              <a:rPr sz="2100" dirty="0"/>
              <a:t> </a:t>
            </a:r>
            <a:r>
              <a:rPr sz="2100" spc="75" dirty="0"/>
              <a:t>txn</a:t>
            </a:r>
            <a:r>
              <a:rPr sz="2100" spc="-375" dirty="0"/>
              <a:t> </a:t>
            </a:r>
            <a:r>
              <a:rPr sz="3150" baseline="-1984" dirty="0"/>
              <a:t>:	</a:t>
            </a:r>
            <a:r>
              <a:rPr sz="3150" spc="-62" baseline="-1984" dirty="0"/>
              <a:t>S</a:t>
            </a:r>
            <a:endParaRPr sz="3150" baseline="-1984"/>
          </a:p>
        </p:txBody>
      </p:sp>
      <p:sp>
        <p:nvSpPr>
          <p:cNvPr id="25" name="object 25"/>
          <p:cNvSpPr txBox="1"/>
          <p:nvPr/>
        </p:nvSpPr>
        <p:spPr>
          <a:xfrm>
            <a:off x="3327738" y="2432567"/>
            <a:ext cx="1111091" cy="3327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424339" algn="l"/>
                <a:tab pos="849154" algn="l"/>
              </a:tabLst>
            </a:pPr>
            <a:r>
              <a:rPr sz="2100" spc="-4" dirty="0"/>
              <a:t>N	</a:t>
            </a:r>
            <a:r>
              <a:rPr sz="2100" spc="-38" dirty="0"/>
              <a:t>O	</a:t>
            </a:r>
            <a:r>
              <a:rPr sz="2100" dirty="0"/>
              <a:t>W</a:t>
            </a:r>
            <a:endParaRPr sz="2100"/>
          </a:p>
        </p:txBody>
      </p:sp>
      <p:sp>
        <p:nvSpPr>
          <p:cNvPr id="26" name="object 26"/>
          <p:cNvSpPr txBox="1"/>
          <p:nvPr/>
        </p:nvSpPr>
        <p:spPr>
          <a:xfrm>
            <a:off x="401954" y="3121261"/>
            <a:ext cx="4291965" cy="1626247"/>
          </a:xfrm>
          <a:prstGeom prst="rect">
            <a:avLst/>
          </a:prstGeom>
        </p:spPr>
        <p:txBody>
          <a:bodyPr vert="horz" wrap="square" lIns="0" tIns="81439" rIns="0" bIns="0" rtlCol="0">
            <a:spAutoFit/>
          </a:bodyPr>
          <a:lstStyle/>
          <a:p>
            <a:pPr marL="266700" indent="-257175">
              <a:spcBef>
                <a:spcPts val="641"/>
              </a:spcBef>
              <a:buChar char="•"/>
              <a:tabLst>
                <a:tab pos="266224" algn="l"/>
                <a:tab pos="266700" algn="l"/>
              </a:tabLst>
            </a:pPr>
            <a:r>
              <a:rPr sz="2400" spc="79" dirty="0"/>
              <a:t>Rococo </a:t>
            </a:r>
            <a:r>
              <a:rPr sz="2400" spc="-11" dirty="0"/>
              <a:t>[OSDI</a:t>
            </a:r>
            <a:r>
              <a:rPr sz="2400" spc="-83" dirty="0"/>
              <a:t> </a:t>
            </a:r>
            <a:r>
              <a:rPr sz="2400" spc="41" dirty="0"/>
              <a:t>’14]</a:t>
            </a:r>
            <a:endParaRPr sz="2400"/>
          </a:p>
          <a:p>
            <a:pPr marL="566738" lvl="1" indent="-214313">
              <a:spcBef>
                <a:spcPts val="499"/>
              </a:spcBef>
              <a:buChar char="–"/>
              <a:tabLst>
                <a:tab pos="566738" algn="l"/>
              </a:tabLst>
            </a:pPr>
            <a:r>
              <a:rPr sz="2100" spc="60" dirty="0"/>
              <a:t>Supports </a:t>
            </a:r>
            <a:r>
              <a:rPr sz="2100" spc="26" dirty="0"/>
              <a:t>general</a:t>
            </a:r>
            <a:r>
              <a:rPr sz="2100" spc="-75" dirty="0"/>
              <a:t> </a:t>
            </a:r>
            <a:r>
              <a:rPr sz="2100" spc="53" dirty="0"/>
              <a:t>transactions</a:t>
            </a:r>
            <a:endParaRPr sz="2100"/>
          </a:p>
          <a:p>
            <a:pPr marL="566738" lvl="1" indent="-214313">
              <a:spcBef>
                <a:spcPts val="555"/>
              </a:spcBef>
              <a:buChar char="–"/>
              <a:tabLst>
                <a:tab pos="566738" algn="l"/>
              </a:tabLst>
            </a:pPr>
            <a:r>
              <a:rPr sz="2100" spc="56" dirty="0"/>
              <a:t>Strictly</a:t>
            </a:r>
            <a:r>
              <a:rPr sz="2100" spc="-4" dirty="0"/>
              <a:t> </a:t>
            </a:r>
            <a:r>
              <a:rPr sz="2100" spc="26" dirty="0"/>
              <a:t>serializable</a:t>
            </a:r>
            <a:endParaRPr sz="2100"/>
          </a:p>
          <a:p>
            <a:pPr marL="566738" lvl="1" indent="-214313">
              <a:spcBef>
                <a:spcPts val="525"/>
              </a:spcBef>
              <a:buChar char="–"/>
              <a:tabLst>
                <a:tab pos="566738" algn="l"/>
                <a:tab pos="2535555" algn="l"/>
                <a:tab pos="2930843" algn="l"/>
                <a:tab pos="3345656" algn="l"/>
                <a:tab pos="3770948" algn="l"/>
              </a:tabLst>
            </a:pPr>
            <a:r>
              <a:rPr sz="2100" spc="41" dirty="0"/>
              <a:t>Read-only</a:t>
            </a:r>
            <a:r>
              <a:rPr sz="2100" spc="8" dirty="0"/>
              <a:t> </a:t>
            </a:r>
            <a:r>
              <a:rPr sz="2100" spc="98" dirty="0"/>
              <a:t>txn:	</a:t>
            </a:r>
            <a:r>
              <a:rPr sz="2100" spc="-41" dirty="0"/>
              <a:t>S	</a:t>
            </a:r>
            <a:r>
              <a:rPr sz="2100" spc="-4" dirty="0"/>
              <a:t>N	</a:t>
            </a:r>
            <a:r>
              <a:rPr sz="2100" spc="-38" dirty="0"/>
              <a:t>O	</a:t>
            </a:r>
            <a:r>
              <a:rPr sz="2100" dirty="0"/>
              <a:t>W</a:t>
            </a:r>
            <a:endParaRPr sz="21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268" y="373619"/>
            <a:ext cx="4545330" cy="530273"/>
          </a:xfrm>
          <a:prstGeom prst="rect">
            <a:avLst/>
          </a:prstGeom>
        </p:spPr>
        <p:txBody>
          <a:bodyPr spcFirstLastPara="1" vert="horz" wrap="square" lIns="0" tIns="9525" rIns="0" bIns="0" rtlCol="0" anchor="t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60" dirty="0"/>
              <a:t>New </a:t>
            </a:r>
            <a:r>
              <a:rPr spc="86" dirty="0"/>
              <a:t>Algorithm</a:t>
            </a:r>
            <a:r>
              <a:rPr spc="-90" dirty="0"/>
              <a:t> </a:t>
            </a:r>
            <a:r>
              <a:rPr spc="49" dirty="0"/>
              <a:t>Designs</a:t>
            </a:r>
          </a:p>
        </p:txBody>
      </p:sp>
      <p:sp>
        <p:nvSpPr>
          <p:cNvPr id="3" name="object 3"/>
          <p:cNvSpPr/>
          <p:nvPr/>
        </p:nvSpPr>
        <p:spPr>
          <a:xfrm>
            <a:off x="551964" y="3624518"/>
            <a:ext cx="5754529" cy="1011555"/>
          </a:xfrm>
          <a:custGeom>
            <a:avLst/>
            <a:gdLst/>
            <a:ahLst/>
            <a:cxnLst/>
            <a:rect l="l" t="t" r="r" b="b"/>
            <a:pathLst>
              <a:path w="7672705" h="1348739">
                <a:moveTo>
                  <a:pt x="0" y="0"/>
                </a:moveTo>
                <a:lnTo>
                  <a:pt x="7672093" y="0"/>
                </a:lnTo>
                <a:lnTo>
                  <a:pt x="7672093" y="1348400"/>
                </a:lnTo>
                <a:lnTo>
                  <a:pt x="0" y="1348400"/>
                </a:lnTo>
                <a:lnTo>
                  <a:pt x="0" y="0"/>
                </a:lnTo>
                <a:close/>
              </a:path>
            </a:pathLst>
          </a:custGeom>
          <a:ln w="88899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" name="object 4"/>
          <p:cNvSpPr txBox="1"/>
          <p:nvPr/>
        </p:nvSpPr>
        <p:spPr>
          <a:xfrm>
            <a:off x="401954" y="1156118"/>
            <a:ext cx="5523548" cy="3409394"/>
          </a:xfrm>
          <a:prstGeom prst="rect">
            <a:avLst/>
          </a:prstGeom>
        </p:spPr>
        <p:txBody>
          <a:bodyPr vert="horz" wrap="square" lIns="0" tIns="78104" rIns="0" bIns="0" rtlCol="0">
            <a:spAutoFit/>
          </a:bodyPr>
          <a:lstStyle/>
          <a:p>
            <a:pPr marL="266700" indent="-257175">
              <a:spcBef>
                <a:spcPts val="614"/>
              </a:spcBef>
              <a:buChar char="•"/>
              <a:tabLst>
                <a:tab pos="266224" algn="l"/>
                <a:tab pos="266700" algn="l"/>
              </a:tabLst>
            </a:pPr>
            <a:r>
              <a:rPr sz="2400" spc="-8" dirty="0"/>
              <a:t>COPS-SNOW</a:t>
            </a:r>
            <a:endParaRPr sz="2400" dirty="0"/>
          </a:p>
          <a:p>
            <a:pPr marL="566738" lvl="1" indent="-214313">
              <a:spcBef>
                <a:spcPts val="476"/>
              </a:spcBef>
              <a:buChar char="–"/>
              <a:tabLst>
                <a:tab pos="566738" algn="l"/>
              </a:tabLst>
            </a:pPr>
            <a:r>
              <a:rPr sz="2100" spc="60" dirty="0"/>
              <a:t>Latency-optimal </a:t>
            </a:r>
            <a:r>
              <a:rPr sz="2100" spc="-60" dirty="0"/>
              <a:t>(N </a:t>
            </a:r>
            <a:r>
              <a:rPr sz="2100" spc="30" dirty="0"/>
              <a:t>+</a:t>
            </a:r>
            <a:r>
              <a:rPr sz="2100" spc="-4" dirty="0"/>
              <a:t> </a:t>
            </a:r>
            <a:r>
              <a:rPr sz="2100" spc="-79" dirty="0"/>
              <a:t>O)</a:t>
            </a:r>
            <a:endParaRPr sz="2100" dirty="0"/>
          </a:p>
          <a:p>
            <a:pPr lvl="1">
              <a:spcBef>
                <a:spcPts val="4"/>
              </a:spcBef>
              <a:buFont typeface="Arial"/>
              <a:buChar char="–"/>
            </a:pPr>
            <a:endParaRPr sz="3150" dirty="0">
              <a:latin typeface="Times New Roman"/>
              <a:cs typeface="Times New Roman"/>
            </a:endParaRPr>
          </a:p>
          <a:p>
            <a:pPr marL="266700" indent="-257175">
              <a:buChar char="•"/>
              <a:tabLst>
                <a:tab pos="266224" algn="l"/>
                <a:tab pos="266700" algn="l"/>
              </a:tabLst>
            </a:pPr>
            <a:r>
              <a:rPr sz="2400" spc="49" dirty="0"/>
              <a:t>Rococo-SNOW</a:t>
            </a:r>
            <a:endParaRPr sz="2400" dirty="0"/>
          </a:p>
          <a:p>
            <a:pPr marL="566738" lvl="1" indent="-214313">
              <a:spcBef>
                <a:spcPts val="499"/>
              </a:spcBef>
              <a:buChar char="–"/>
              <a:tabLst>
                <a:tab pos="566738" algn="l"/>
              </a:tabLst>
            </a:pPr>
            <a:r>
              <a:rPr sz="2100" spc="34" dirty="0"/>
              <a:t>SNOW-optimal </a:t>
            </a:r>
            <a:r>
              <a:rPr sz="2100" spc="-83" dirty="0"/>
              <a:t>(S </a:t>
            </a:r>
            <a:r>
              <a:rPr sz="2100" spc="30" dirty="0"/>
              <a:t>+ </a:t>
            </a:r>
            <a:r>
              <a:rPr sz="2100" spc="-38" dirty="0"/>
              <a:t>O </a:t>
            </a:r>
            <a:r>
              <a:rPr sz="2100" spc="30" dirty="0"/>
              <a:t>+</a:t>
            </a:r>
            <a:r>
              <a:rPr sz="2100" spc="53" dirty="0"/>
              <a:t> </a:t>
            </a:r>
            <a:r>
              <a:rPr sz="2100" spc="-60" dirty="0"/>
              <a:t>W)</a:t>
            </a:r>
            <a:endParaRPr sz="2100" dirty="0"/>
          </a:p>
          <a:p>
            <a:pPr>
              <a:lnSpc>
                <a:spcPct val="100000"/>
              </a:lnSpc>
            </a:pPr>
            <a:endParaRPr sz="2475" dirty="0">
              <a:latin typeface="Times New Roman"/>
              <a:cs typeface="Times New Roman"/>
            </a:endParaRPr>
          </a:p>
          <a:p>
            <a:pPr marL="1112044" marR="3810" indent="-567690">
              <a:lnSpc>
                <a:spcPts val="2850"/>
              </a:lnSpc>
              <a:spcBef>
                <a:spcPts val="1755"/>
              </a:spcBef>
            </a:pPr>
            <a:r>
              <a:rPr sz="2400" spc="34" dirty="0"/>
              <a:t>Design </a:t>
            </a:r>
            <a:r>
              <a:rPr sz="2400" spc="60" dirty="0"/>
              <a:t>insight </a:t>
            </a:r>
            <a:r>
              <a:rPr sz="2400" spc="71" dirty="0"/>
              <a:t>for </a:t>
            </a:r>
            <a:r>
              <a:rPr sz="2400" spc="68" dirty="0"/>
              <a:t>optimizing</a:t>
            </a:r>
            <a:r>
              <a:rPr sz="2400" spc="-139" dirty="0"/>
              <a:t> </a:t>
            </a:r>
            <a:r>
              <a:rPr sz="2400" spc="26" dirty="0"/>
              <a:t>reads:  </a:t>
            </a:r>
            <a:r>
              <a:rPr sz="2400" spc="68" dirty="0"/>
              <a:t>shift </a:t>
            </a:r>
            <a:r>
              <a:rPr sz="2400" spc="56" dirty="0"/>
              <a:t>the </a:t>
            </a:r>
            <a:r>
              <a:rPr sz="2400" spc="41" dirty="0"/>
              <a:t>overhead </a:t>
            </a:r>
            <a:r>
              <a:rPr sz="2400" spc="109" dirty="0"/>
              <a:t>to</a:t>
            </a:r>
            <a:r>
              <a:rPr sz="2400" spc="-169" dirty="0"/>
              <a:t> </a:t>
            </a:r>
            <a:r>
              <a:rPr sz="2400" spc="64" dirty="0"/>
              <a:t>writes</a:t>
            </a:r>
            <a:endParaRPr sz="24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05A705FD-7D47-431D-96CF-94D04BF54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21" y="0"/>
            <a:ext cx="6497557" cy="514350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B84F92F3-5DB8-45A6-885B-3E776F69E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0" y="3705225"/>
            <a:ext cx="1333500" cy="143827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图片 104">
            <a:extLst>
              <a:ext uri="{FF2B5EF4-FFF2-40B4-BE49-F238E27FC236}">
                <a16:creationId xmlns:a16="http://schemas.microsoft.com/office/drawing/2014/main" id="{AB29D881-5C0F-4591-9DF2-ACEFBAEA3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06" y="0"/>
            <a:ext cx="6550187" cy="5143500"/>
          </a:xfrm>
          <a:prstGeom prst="rect">
            <a:avLst/>
          </a:prstGeom>
        </p:spPr>
      </p:pic>
      <p:pic>
        <p:nvPicPr>
          <p:cNvPr id="106" name="图片 105">
            <a:extLst>
              <a:ext uri="{FF2B5EF4-FFF2-40B4-BE49-F238E27FC236}">
                <a16:creationId xmlns:a16="http://schemas.microsoft.com/office/drawing/2014/main" id="{182980AE-CC6B-478F-9F83-3E6E5321C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918" y="4724400"/>
            <a:ext cx="63817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3080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CB25903-6C42-43D9-B57F-F358B99C7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63" y="0"/>
            <a:ext cx="6007874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291" y="1520531"/>
            <a:ext cx="4775420" cy="2095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8220" y="3616145"/>
            <a:ext cx="3781576" cy="8023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67;p15">
            <a:extLst>
              <a:ext uri="{FF2B5EF4-FFF2-40B4-BE49-F238E27FC236}">
                <a16:creationId xmlns:a16="http://schemas.microsoft.com/office/drawing/2014/main" id="{2BA7BCD6-B196-404F-9625-B777CFCCD72C}"/>
              </a:ext>
            </a:extLst>
          </p:cNvPr>
          <p:cNvSpPr txBox="1">
            <a:spLocks/>
          </p:cNvSpPr>
          <p:nvPr/>
        </p:nvSpPr>
        <p:spPr>
          <a:xfrm>
            <a:off x="233775" y="439334"/>
            <a:ext cx="6390450" cy="42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/>
              <a:t>Huge Web Services Shard Data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63BBECE-11BC-466B-9DC5-6A7AEEFE0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63" y="0"/>
            <a:ext cx="6007874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EDBF3E4-EB20-4FB8-8F1D-A3AA8D138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63" y="0"/>
            <a:ext cx="6007874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图片 75">
            <a:extLst>
              <a:ext uri="{FF2B5EF4-FFF2-40B4-BE49-F238E27FC236}">
                <a16:creationId xmlns:a16="http://schemas.microsoft.com/office/drawing/2014/main" id="{2FA682E0-07F7-473D-BD0B-60F34E259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63" y="0"/>
            <a:ext cx="600787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6911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图片 77">
            <a:extLst>
              <a:ext uri="{FF2B5EF4-FFF2-40B4-BE49-F238E27FC236}">
                <a16:creationId xmlns:a16="http://schemas.microsoft.com/office/drawing/2014/main" id="{6C28084A-B23C-4681-B7C5-47479E234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14" y="0"/>
            <a:ext cx="601737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061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图片 80">
            <a:extLst>
              <a:ext uri="{FF2B5EF4-FFF2-40B4-BE49-F238E27FC236}">
                <a16:creationId xmlns:a16="http://schemas.microsoft.com/office/drawing/2014/main" id="{E7D881C9-2F3A-473A-92A0-E7EB5001A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14" y="0"/>
            <a:ext cx="601737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460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图片 87">
            <a:extLst>
              <a:ext uri="{FF2B5EF4-FFF2-40B4-BE49-F238E27FC236}">
                <a16:creationId xmlns:a16="http://schemas.microsoft.com/office/drawing/2014/main" id="{CC07CFB8-389A-49FB-8256-3A7CA32A3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14" y="0"/>
            <a:ext cx="601737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5406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图片 95">
            <a:extLst>
              <a:ext uri="{FF2B5EF4-FFF2-40B4-BE49-F238E27FC236}">
                <a16:creationId xmlns:a16="http://schemas.microsoft.com/office/drawing/2014/main" id="{40FF7DFB-02E1-495A-8143-62445D375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4" y="0"/>
            <a:ext cx="678201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5013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233775" y="976706"/>
            <a:ext cx="6390450" cy="4295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zh-CN" sz="2800" dirty="0"/>
              <a:t>Outline</a:t>
            </a:r>
            <a:endParaRPr sz="2800"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233775" y="1507294"/>
            <a:ext cx="6390450" cy="25623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Char char="-"/>
            </a:pPr>
            <a:r>
              <a:rPr lang="zh-CN" dirty="0"/>
              <a:t>Motivation &amp; background</a:t>
            </a:r>
            <a:endParaRPr dirty="0"/>
          </a:p>
          <a:p>
            <a:pPr>
              <a:buChar char="-"/>
            </a:pPr>
            <a:r>
              <a:rPr lang="zh-CN" dirty="0"/>
              <a:t>The “SNOW” </a:t>
            </a:r>
            <a:r>
              <a:rPr lang="en-US" altLang="zh-CN" dirty="0"/>
              <a:t>property and theorem</a:t>
            </a:r>
            <a:endParaRPr dirty="0"/>
          </a:p>
          <a:p>
            <a:pPr>
              <a:buChar char="-"/>
            </a:pPr>
            <a:r>
              <a:rPr lang="en-US" altLang="zh-CN" dirty="0"/>
              <a:t>New algorithm </a:t>
            </a:r>
            <a:r>
              <a:rPr lang="zh-CN" dirty="0"/>
              <a:t>design</a:t>
            </a:r>
            <a:endParaRPr dirty="0"/>
          </a:p>
          <a:p>
            <a:pPr>
              <a:buChar char="-"/>
            </a:pPr>
            <a:r>
              <a:rPr lang="zh-CN" b="1" dirty="0"/>
              <a:t>Evaluation</a:t>
            </a:r>
            <a:endParaRPr b="1" dirty="0"/>
          </a:p>
          <a:p>
            <a:pPr>
              <a:buChar char="-"/>
            </a:pPr>
            <a:r>
              <a:rPr lang="en-US" altLang="zh-CN" dirty="0"/>
              <a:t>Take away(summary)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29430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6230" y="373619"/>
            <a:ext cx="5609749" cy="51744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45" dirty="0"/>
              <a:t>Evaluation </a:t>
            </a:r>
            <a:r>
              <a:rPr spc="120" dirty="0"/>
              <a:t>of</a:t>
            </a:r>
            <a:r>
              <a:rPr spc="-45" dirty="0"/>
              <a:t> </a:t>
            </a:r>
            <a:r>
              <a:rPr spc="64" dirty="0"/>
              <a:t>Rococo-SNOW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1955" y="1164826"/>
            <a:ext cx="5700236" cy="2608791"/>
          </a:xfrm>
          <a:prstGeom prst="rect">
            <a:avLst/>
          </a:prstGeom>
        </p:spPr>
        <p:txBody>
          <a:bodyPr vert="horz" wrap="square" lIns="0" tIns="39052" rIns="0" bIns="0" rtlCol="0">
            <a:spAutoFit/>
          </a:bodyPr>
          <a:lstStyle/>
          <a:p>
            <a:pPr marL="266700" indent="-257175">
              <a:spcBef>
                <a:spcPts val="307"/>
              </a:spcBef>
              <a:buChar char="•"/>
              <a:tabLst>
                <a:tab pos="266224" algn="l"/>
                <a:tab pos="266700" algn="l"/>
              </a:tabLst>
            </a:pPr>
            <a:r>
              <a:rPr sz="2400" spc="-113" dirty="0"/>
              <a:t>To</a:t>
            </a:r>
            <a:r>
              <a:rPr sz="2400" spc="-4" dirty="0"/>
              <a:t> </a:t>
            </a:r>
            <a:r>
              <a:rPr sz="2400" spc="60" dirty="0"/>
              <a:t>understand</a:t>
            </a:r>
            <a:endParaRPr sz="2400"/>
          </a:p>
          <a:p>
            <a:pPr marL="566738" lvl="1" indent="-214313">
              <a:spcBef>
                <a:spcPts val="203"/>
              </a:spcBef>
              <a:buChar char="–"/>
              <a:tabLst>
                <a:tab pos="566738" algn="l"/>
              </a:tabLst>
            </a:pPr>
            <a:r>
              <a:rPr sz="2100" spc="49" dirty="0"/>
              <a:t>Latency </a:t>
            </a:r>
            <a:r>
              <a:rPr sz="2100" spc="75" dirty="0"/>
              <a:t>of </a:t>
            </a:r>
            <a:r>
              <a:rPr sz="2100" spc="45" dirty="0"/>
              <a:t>read-only</a:t>
            </a:r>
            <a:r>
              <a:rPr sz="2100" spc="-127" dirty="0"/>
              <a:t> </a:t>
            </a:r>
            <a:r>
              <a:rPr sz="2100" spc="53" dirty="0"/>
              <a:t>transactions</a:t>
            </a:r>
            <a:endParaRPr sz="2100"/>
          </a:p>
          <a:p>
            <a:pPr marL="566738" lvl="1" indent="-214313">
              <a:spcBef>
                <a:spcPts val="255"/>
              </a:spcBef>
              <a:buChar char="–"/>
              <a:tabLst>
                <a:tab pos="566738" algn="l"/>
              </a:tabLst>
            </a:pPr>
            <a:r>
              <a:rPr sz="2100" spc="49" dirty="0"/>
              <a:t>Throughput </a:t>
            </a:r>
            <a:r>
              <a:rPr sz="2100" spc="75" dirty="0"/>
              <a:t>of </a:t>
            </a:r>
            <a:r>
              <a:rPr sz="2100" spc="53" dirty="0"/>
              <a:t>other </a:t>
            </a:r>
            <a:r>
              <a:rPr sz="2100" spc="60" dirty="0"/>
              <a:t>types </a:t>
            </a:r>
            <a:r>
              <a:rPr sz="2100" spc="75" dirty="0"/>
              <a:t>of</a:t>
            </a:r>
            <a:r>
              <a:rPr sz="2100" spc="-244" dirty="0"/>
              <a:t> </a:t>
            </a:r>
            <a:r>
              <a:rPr sz="2100" spc="53" dirty="0"/>
              <a:t>transactions</a:t>
            </a:r>
            <a:endParaRPr sz="2100"/>
          </a:p>
          <a:p>
            <a:pPr lvl="1">
              <a:spcBef>
                <a:spcPts val="11"/>
              </a:spcBef>
              <a:buFont typeface="Arial"/>
              <a:buChar char="–"/>
            </a:pPr>
            <a:endParaRPr sz="2663">
              <a:latin typeface="Times New Roman"/>
              <a:cs typeface="Times New Roman"/>
            </a:endParaRPr>
          </a:p>
          <a:p>
            <a:pPr marL="266700" indent="-257175">
              <a:buChar char="•"/>
              <a:tabLst>
                <a:tab pos="266224" algn="l"/>
                <a:tab pos="266700" algn="l"/>
              </a:tabLst>
            </a:pPr>
            <a:r>
              <a:rPr sz="2400" spc="45" dirty="0"/>
              <a:t>Experiment</a:t>
            </a:r>
            <a:r>
              <a:rPr sz="2400" spc="-4" dirty="0"/>
              <a:t> </a:t>
            </a:r>
            <a:r>
              <a:rPr sz="2400" spc="68" dirty="0"/>
              <a:t>configuration</a:t>
            </a:r>
            <a:endParaRPr sz="2400"/>
          </a:p>
          <a:p>
            <a:pPr marL="566738" lvl="1" indent="-214313">
              <a:spcBef>
                <a:spcPts val="229"/>
              </a:spcBef>
              <a:buChar char="–"/>
              <a:tabLst>
                <a:tab pos="566738" algn="l"/>
              </a:tabLst>
            </a:pPr>
            <a:r>
              <a:rPr sz="2100" spc="49" dirty="0"/>
              <a:t>Identical </a:t>
            </a:r>
            <a:r>
              <a:rPr sz="2100" spc="94" dirty="0"/>
              <a:t>to</a:t>
            </a:r>
            <a:r>
              <a:rPr sz="2100" spc="-53" dirty="0"/>
              <a:t> </a:t>
            </a:r>
            <a:r>
              <a:rPr sz="2100" spc="53" dirty="0"/>
              <a:t>Rococo’s</a:t>
            </a:r>
            <a:endParaRPr sz="2100"/>
          </a:p>
          <a:p>
            <a:pPr marL="566738" lvl="1" indent="-214313">
              <a:spcBef>
                <a:spcPts val="255"/>
              </a:spcBef>
              <a:buChar char="–"/>
              <a:tabLst>
                <a:tab pos="566738" algn="l"/>
              </a:tabLst>
            </a:pPr>
            <a:r>
              <a:rPr sz="2100" spc="15" dirty="0"/>
              <a:t>TPC-C</a:t>
            </a:r>
            <a:r>
              <a:rPr sz="2100" spc="-4" dirty="0"/>
              <a:t> </a:t>
            </a:r>
            <a:r>
              <a:rPr sz="2100" spc="64" dirty="0"/>
              <a:t>workloads</a:t>
            </a:r>
            <a:endParaRPr sz="21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0338" y="327899"/>
            <a:ext cx="4861560" cy="8406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algn="ctr">
              <a:spcBef>
                <a:spcPts val="75"/>
              </a:spcBef>
            </a:pPr>
            <a:r>
              <a:rPr sz="3000" spc="68" dirty="0"/>
              <a:t>Significantly </a:t>
            </a:r>
            <a:r>
              <a:rPr sz="3000" spc="75" dirty="0"/>
              <a:t>Lower</a:t>
            </a:r>
            <a:r>
              <a:rPr sz="3000" spc="-94" dirty="0"/>
              <a:t> </a:t>
            </a:r>
            <a:r>
              <a:rPr sz="3000" spc="68" dirty="0"/>
              <a:t>Latency</a:t>
            </a:r>
            <a:endParaRPr sz="3000"/>
          </a:p>
          <a:p>
            <a:pPr algn="ctr">
              <a:lnSpc>
                <a:spcPct val="100000"/>
              </a:lnSpc>
            </a:pPr>
            <a:r>
              <a:rPr sz="2400" spc="71" dirty="0"/>
              <a:t>for </a:t>
            </a:r>
            <a:r>
              <a:rPr sz="2400" spc="34" dirty="0"/>
              <a:t>Read-Only</a:t>
            </a:r>
            <a:r>
              <a:rPr sz="2400" spc="-79" dirty="0"/>
              <a:t> </a:t>
            </a:r>
            <a:r>
              <a:rPr sz="2400" spc="26" dirty="0"/>
              <a:t>Txn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1202331" y="1374183"/>
            <a:ext cx="0" cy="2711768"/>
          </a:xfrm>
          <a:custGeom>
            <a:avLst/>
            <a:gdLst/>
            <a:ahLst/>
            <a:cxnLst/>
            <a:rect l="l" t="t" r="r" b="b"/>
            <a:pathLst>
              <a:path h="3615690">
                <a:moveTo>
                  <a:pt x="0" y="3615222"/>
                </a:moveTo>
                <a:lnTo>
                  <a:pt x="0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" name="object 4"/>
          <p:cNvSpPr/>
          <p:nvPr/>
        </p:nvSpPr>
        <p:spPr>
          <a:xfrm>
            <a:off x="1131050" y="4085600"/>
            <a:ext cx="71438" cy="0"/>
          </a:xfrm>
          <a:custGeom>
            <a:avLst/>
            <a:gdLst/>
            <a:ahLst/>
            <a:cxnLst/>
            <a:rect l="l" t="t" r="r" b="b"/>
            <a:pathLst>
              <a:path w="95250">
                <a:moveTo>
                  <a:pt x="0" y="0"/>
                </a:moveTo>
                <a:lnTo>
                  <a:pt x="95041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" name="object 5"/>
          <p:cNvSpPr/>
          <p:nvPr/>
        </p:nvSpPr>
        <p:spPr>
          <a:xfrm>
            <a:off x="1131050" y="3634524"/>
            <a:ext cx="71438" cy="0"/>
          </a:xfrm>
          <a:custGeom>
            <a:avLst/>
            <a:gdLst/>
            <a:ahLst/>
            <a:cxnLst/>
            <a:rect l="l" t="t" r="r" b="b"/>
            <a:pathLst>
              <a:path w="95250">
                <a:moveTo>
                  <a:pt x="0" y="0"/>
                </a:moveTo>
                <a:lnTo>
                  <a:pt x="95041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" name="object 6"/>
          <p:cNvSpPr/>
          <p:nvPr/>
        </p:nvSpPr>
        <p:spPr>
          <a:xfrm>
            <a:off x="1131050" y="3182519"/>
            <a:ext cx="71438" cy="0"/>
          </a:xfrm>
          <a:custGeom>
            <a:avLst/>
            <a:gdLst/>
            <a:ahLst/>
            <a:cxnLst/>
            <a:rect l="l" t="t" r="r" b="b"/>
            <a:pathLst>
              <a:path w="95250">
                <a:moveTo>
                  <a:pt x="0" y="0"/>
                </a:moveTo>
                <a:lnTo>
                  <a:pt x="95041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7" name="object 7"/>
          <p:cNvSpPr/>
          <p:nvPr/>
        </p:nvSpPr>
        <p:spPr>
          <a:xfrm>
            <a:off x="1131050" y="2730515"/>
            <a:ext cx="71438" cy="0"/>
          </a:xfrm>
          <a:custGeom>
            <a:avLst/>
            <a:gdLst/>
            <a:ahLst/>
            <a:cxnLst/>
            <a:rect l="l" t="t" r="r" b="b"/>
            <a:pathLst>
              <a:path w="95250">
                <a:moveTo>
                  <a:pt x="0" y="0"/>
                </a:moveTo>
                <a:lnTo>
                  <a:pt x="95041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8" name="object 8"/>
          <p:cNvSpPr/>
          <p:nvPr/>
        </p:nvSpPr>
        <p:spPr>
          <a:xfrm>
            <a:off x="1131050" y="2278511"/>
            <a:ext cx="71438" cy="0"/>
          </a:xfrm>
          <a:custGeom>
            <a:avLst/>
            <a:gdLst/>
            <a:ahLst/>
            <a:cxnLst/>
            <a:rect l="l" t="t" r="r" b="b"/>
            <a:pathLst>
              <a:path w="95250">
                <a:moveTo>
                  <a:pt x="0" y="0"/>
                </a:moveTo>
                <a:lnTo>
                  <a:pt x="95041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9" name="object 9"/>
          <p:cNvSpPr/>
          <p:nvPr/>
        </p:nvSpPr>
        <p:spPr>
          <a:xfrm>
            <a:off x="1131050" y="1826506"/>
            <a:ext cx="71438" cy="0"/>
          </a:xfrm>
          <a:custGeom>
            <a:avLst/>
            <a:gdLst/>
            <a:ahLst/>
            <a:cxnLst/>
            <a:rect l="l" t="t" r="r" b="b"/>
            <a:pathLst>
              <a:path w="95250">
                <a:moveTo>
                  <a:pt x="0" y="0"/>
                </a:moveTo>
                <a:lnTo>
                  <a:pt x="95041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0" name="object 10"/>
          <p:cNvSpPr/>
          <p:nvPr/>
        </p:nvSpPr>
        <p:spPr>
          <a:xfrm>
            <a:off x="1131050" y="1374502"/>
            <a:ext cx="71438" cy="0"/>
          </a:xfrm>
          <a:custGeom>
            <a:avLst/>
            <a:gdLst/>
            <a:ahLst/>
            <a:cxnLst/>
            <a:rect l="l" t="t" r="r" b="b"/>
            <a:pathLst>
              <a:path w="95250">
                <a:moveTo>
                  <a:pt x="0" y="0"/>
                </a:moveTo>
                <a:lnTo>
                  <a:pt x="95041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1" name="object 11"/>
          <p:cNvSpPr/>
          <p:nvPr/>
        </p:nvSpPr>
        <p:spPr>
          <a:xfrm>
            <a:off x="1202332" y="4085600"/>
            <a:ext cx="4463891" cy="0"/>
          </a:xfrm>
          <a:custGeom>
            <a:avLst/>
            <a:gdLst/>
            <a:ahLst/>
            <a:cxnLst/>
            <a:rect l="l" t="t" r="r" b="b"/>
            <a:pathLst>
              <a:path w="5951855">
                <a:moveTo>
                  <a:pt x="0" y="0"/>
                </a:moveTo>
                <a:lnTo>
                  <a:pt x="5951307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2" name="object 12"/>
          <p:cNvSpPr/>
          <p:nvPr/>
        </p:nvSpPr>
        <p:spPr>
          <a:xfrm>
            <a:off x="1202748" y="4086529"/>
            <a:ext cx="0" cy="71914"/>
          </a:xfrm>
          <a:custGeom>
            <a:avLst/>
            <a:gdLst/>
            <a:ahLst/>
            <a:cxnLst/>
            <a:rect l="l" t="t" r="r" b="b"/>
            <a:pathLst>
              <a:path h="95885">
                <a:moveTo>
                  <a:pt x="0" y="0"/>
                </a:moveTo>
                <a:lnTo>
                  <a:pt x="0" y="95493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3" name="object 13"/>
          <p:cNvSpPr/>
          <p:nvPr/>
        </p:nvSpPr>
        <p:spPr>
          <a:xfrm>
            <a:off x="2094288" y="4086529"/>
            <a:ext cx="0" cy="71914"/>
          </a:xfrm>
          <a:custGeom>
            <a:avLst/>
            <a:gdLst/>
            <a:ahLst/>
            <a:cxnLst/>
            <a:rect l="l" t="t" r="r" b="b"/>
            <a:pathLst>
              <a:path h="95885">
                <a:moveTo>
                  <a:pt x="0" y="0"/>
                </a:moveTo>
                <a:lnTo>
                  <a:pt x="0" y="95493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4" name="object 14"/>
          <p:cNvSpPr/>
          <p:nvPr/>
        </p:nvSpPr>
        <p:spPr>
          <a:xfrm>
            <a:off x="2988945" y="4086529"/>
            <a:ext cx="0" cy="71914"/>
          </a:xfrm>
          <a:custGeom>
            <a:avLst/>
            <a:gdLst/>
            <a:ahLst/>
            <a:cxnLst/>
            <a:rect l="l" t="t" r="r" b="b"/>
            <a:pathLst>
              <a:path h="95885">
                <a:moveTo>
                  <a:pt x="0" y="0"/>
                </a:moveTo>
                <a:lnTo>
                  <a:pt x="0" y="95493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5" name="object 15"/>
          <p:cNvSpPr/>
          <p:nvPr/>
        </p:nvSpPr>
        <p:spPr>
          <a:xfrm>
            <a:off x="3880484" y="4086529"/>
            <a:ext cx="0" cy="71914"/>
          </a:xfrm>
          <a:custGeom>
            <a:avLst/>
            <a:gdLst/>
            <a:ahLst/>
            <a:cxnLst/>
            <a:rect l="l" t="t" r="r" b="b"/>
            <a:pathLst>
              <a:path h="95885">
                <a:moveTo>
                  <a:pt x="0" y="0"/>
                </a:moveTo>
                <a:lnTo>
                  <a:pt x="0" y="95493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6" name="object 16"/>
          <p:cNvSpPr/>
          <p:nvPr/>
        </p:nvSpPr>
        <p:spPr>
          <a:xfrm>
            <a:off x="4772025" y="4086529"/>
            <a:ext cx="0" cy="71914"/>
          </a:xfrm>
          <a:custGeom>
            <a:avLst/>
            <a:gdLst/>
            <a:ahLst/>
            <a:cxnLst/>
            <a:rect l="l" t="t" r="r" b="b"/>
            <a:pathLst>
              <a:path h="95885">
                <a:moveTo>
                  <a:pt x="0" y="0"/>
                </a:moveTo>
                <a:lnTo>
                  <a:pt x="0" y="95493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7" name="object 17"/>
          <p:cNvSpPr/>
          <p:nvPr/>
        </p:nvSpPr>
        <p:spPr>
          <a:xfrm>
            <a:off x="5665811" y="4086529"/>
            <a:ext cx="0" cy="71914"/>
          </a:xfrm>
          <a:custGeom>
            <a:avLst/>
            <a:gdLst/>
            <a:ahLst/>
            <a:cxnLst/>
            <a:rect l="l" t="t" r="r" b="b"/>
            <a:pathLst>
              <a:path h="95885">
                <a:moveTo>
                  <a:pt x="0" y="0"/>
                </a:moveTo>
                <a:lnTo>
                  <a:pt x="0" y="95493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8" name="object 18"/>
          <p:cNvSpPr/>
          <p:nvPr/>
        </p:nvSpPr>
        <p:spPr>
          <a:xfrm>
            <a:off x="1168977" y="4015047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9" name="object 19"/>
          <p:cNvSpPr/>
          <p:nvPr/>
        </p:nvSpPr>
        <p:spPr>
          <a:xfrm>
            <a:off x="1215736" y="4011929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0" name="object 20"/>
          <p:cNvSpPr/>
          <p:nvPr/>
        </p:nvSpPr>
        <p:spPr>
          <a:xfrm>
            <a:off x="1259378" y="4011929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1" name="object 21"/>
          <p:cNvSpPr/>
          <p:nvPr/>
        </p:nvSpPr>
        <p:spPr>
          <a:xfrm>
            <a:off x="1303020" y="4011929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2" name="object 22"/>
          <p:cNvSpPr/>
          <p:nvPr/>
        </p:nvSpPr>
        <p:spPr>
          <a:xfrm>
            <a:off x="1346661" y="4011929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3" name="object 23"/>
          <p:cNvSpPr/>
          <p:nvPr/>
        </p:nvSpPr>
        <p:spPr>
          <a:xfrm>
            <a:off x="1393420" y="4011929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4" name="object 24"/>
          <p:cNvSpPr/>
          <p:nvPr/>
        </p:nvSpPr>
        <p:spPr>
          <a:xfrm>
            <a:off x="1437062" y="4008811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5" name="object 25"/>
          <p:cNvSpPr/>
          <p:nvPr/>
        </p:nvSpPr>
        <p:spPr>
          <a:xfrm>
            <a:off x="1480704" y="4008811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6" name="object 26"/>
          <p:cNvSpPr/>
          <p:nvPr/>
        </p:nvSpPr>
        <p:spPr>
          <a:xfrm>
            <a:off x="1527463" y="4008811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7" name="object 27"/>
          <p:cNvSpPr/>
          <p:nvPr/>
        </p:nvSpPr>
        <p:spPr>
          <a:xfrm>
            <a:off x="1571104" y="4005695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8" name="object 28"/>
          <p:cNvSpPr/>
          <p:nvPr/>
        </p:nvSpPr>
        <p:spPr>
          <a:xfrm>
            <a:off x="1614747" y="4005695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9" name="object 29"/>
          <p:cNvSpPr/>
          <p:nvPr/>
        </p:nvSpPr>
        <p:spPr>
          <a:xfrm>
            <a:off x="1661506" y="4002577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0" name="object 30"/>
          <p:cNvSpPr/>
          <p:nvPr/>
        </p:nvSpPr>
        <p:spPr>
          <a:xfrm>
            <a:off x="1705148" y="3999460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1" name="object 31"/>
          <p:cNvSpPr/>
          <p:nvPr/>
        </p:nvSpPr>
        <p:spPr>
          <a:xfrm>
            <a:off x="1748790" y="3996343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2" name="object 32"/>
          <p:cNvSpPr/>
          <p:nvPr/>
        </p:nvSpPr>
        <p:spPr>
          <a:xfrm>
            <a:off x="1795549" y="3996343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3" name="object 33"/>
          <p:cNvSpPr/>
          <p:nvPr/>
        </p:nvSpPr>
        <p:spPr>
          <a:xfrm>
            <a:off x="1839190" y="3990109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4" name="object 34"/>
          <p:cNvSpPr/>
          <p:nvPr/>
        </p:nvSpPr>
        <p:spPr>
          <a:xfrm>
            <a:off x="1882832" y="3986991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5" name="object 35"/>
          <p:cNvSpPr/>
          <p:nvPr/>
        </p:nvSpPr>
        <p:spPr>
          <a:xfrm>
            <a:off x="1929591" y="3983874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6" name="object 36"/>
          <p:cNvSpPr/>
          <p:nvPr/>
        </p:nvSpPr>
        <p:spPr>
          <a:xfrm>
            <a:off x="1973233" y="3977639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7" name="object 37"/>
          <p:cNvSpPr/>
          <p:nvPr/>
        </p:nvSpPr>
        <p:spPr>
          <a:xfrm>
            <a:off x="2016874" y="3974521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8" name="object 38"/>
          <p:cNvSpPr/>
          <p:nvPr/>
        </p:nvSpPr>
        <p:spPr>
          <a:xfrm>
            <a:off x="2462644" y="3902825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9" name="object 39"/>
          <p:cNvSpPr/>
          <p:nvPr/>
        </p:nvSpPr>
        <p:spPr>
          <a:xfrm>
            <a:off x="2911532" y="3771899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0" name="object 40"/>
          <p:cNvSpPr/>
          <p:nvPr/>
        </p:nvSpPr>
        <p:spPr>
          <a:xfrm>
            <a:off x="3357302" y="3606685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1" name="object 41"/>
          <p:cNvSpPr/>
          <p:nvPr/>
        </p:nvSpPr>
        <p:spPr>
          <a:xfrm>
            <a:off x="3803072" y="3263785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2" name="object 42"/>
          <p:cNvSpPr/>
          <p:nvPr/>
        </p:nvSpPr>
        <p:spPr>
          <a:xfrm>
            <a:off x="4248842" y="2986347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3" name="object 43"/>
          <p:cNvSpPr/>
          <p:nvPr/>
        </p:nvSpPr>
        <p:spPr>
          <a:xfrm>
            <a:off x="4694612" y="2606039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4" name="object 44"/>
          <p:cNvSpPr/>
          <p:nvPr/>
        </p:nvSpPr>
        <p:spPr>
          <a:xfrm>
            <a:off x="5143500" y="2322367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5" name="object 45"/>
          <p:cNvSpPr/>
          <p:nvPr/>
        </p:nvSpPr>
        <p:spPr>
          <a:xfrm>
            <a:off x="5589269" y="1661506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6" name="object 46"/>
          <p:cNvSpPr/>
          <p:nvPr/>
        </p:nvSpPr>
        <p:spPr>
          <a:xfrm>
            <a:off x="1168977" y="4008811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7" name="object 47"/>
          <p:cNvSpPr/>
          <p:nvPr/>
        </p:nvSpPr>
        <p:spPr>
          <a:xfrm>
            <a:off x="1215736" y="4008811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8" name="object 48"/>
          <p:cNvSpPr/>
          <p:nvPr/>
        </p:nvSpPr>
        <p:spPr>
          <a:xfrm>
            <a:off x="1259378" y="4008811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9" name="object 49"/>
          <p:cNvSpPr/>
          <p:nvPr/>
        </p:nvSpPr>
        <p:spPr>
          <a:xfrm>
            <a:off x="1303020" y="4008811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0" name="object 50"/>
          <p:cNvSpPr/>
          <p:nvPr/>
        </p:nvSpPr>
        <p:spPr>
          <a:xfrm>
            <a:off x="1346661" y="4008811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1" name="object 51"/>
          <p:cNvSpPr/>
          <p:nvPr/>
        </p:nvSpPr>
        <p:spPr>
          <a:xfrm>
            <a:off x="1393420" y="4005695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2" name="object 52"/>
          <p:cNvSpPr/>
          <p:nvPr/>
        </p:nvSpPr>
        <p:spPr>
          <a:xfrm>
            <a:off x="1437062" y="4005695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3" name="object 53"/>
          <p:cNvSpPr/>
          <p:nvPr/>
        </p:nvSpPr>
        <p:spPr>
          <a:xfrm>
            <a:off x="1480704" y="4002577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4" name="object 54"/>
          <p:cNvSpPr/>
          <p:nvPr/>
        </p:nvSpPr>
        <p:spPr>
          <a:xfrm>
            <a:off x="1527463" y="4002577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5" name="object 55"/>
          <p:cNvSpPr/>
          <p:nvPr/>
        </p:nvSpPr>
        <p:spPr>
          <a:xfrm>
            <a:off x="1571104" y="3999460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6" name="object 56"/>
          <p:cNvSpPr/>
          <p:nvPr/>
        </p:nvSpPr>
        <p:spPr>
          <a:xfrm>
            <a:off x="1614747" y="3996343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7" name="object 57"/>
          <p:cNvSpPr/>
          <p:nvPr/>
        </p:nvSpPr>
        <p:spPr>
          <a:xfrm>
            <a:off x="1661506" y="3996343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8" name="object 58"/>
          <p:cNvSpPr/>
          <p:nvPr/>
        </p:nvSpPr>
        <p:spPr>
          <a:xfrm>
            <a:off x="1705148" y="3993226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9" name="object 59"/>
          <p:cNvSpPr/>
          <p:nvPr/>
        </p:nvSpPr>
        <p:spPr>
          <a:xfrm>
            <a:off x="1748790" y="3990109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0" name="object 60"/>
          <p:cNvSpPr/>
          <p:nvPr/>
        </p:nvSpPr>
        <p:spPr>
          <a:xfrm>
            <a:off x="1795549" y="3986991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1" name="object 61"/>
          <p:cNvSpPr/>
          <p:nvPr/>
        </p:nvSpPr>
        <p:spPr>
          <a:xfrm>
            <a:off x="1839190" y="3986991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2" name="object 62"/>
          <p:cNvSpPr/>
          <p:nvPr/>
        </p:nvSpPr>
        <p:spPr>
          <a:xfrm>
            <a:off x="1882832" y="3983874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3" name="object 63"/>
          <p:cNvSpPr/>
          <p:nvPr/>
        </p:nvSpPr>
        <p:spPr>
          <a:xfrm>
            <a:off x="1929591" y="3980757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4" name="object 64"/>
          <p:cNvSpPr/>
          <p:nvPr/>
        </p:nvSpPr>
        <p:spPr>
          <a:xfrm>
            <a:off x="1973233" y="3977639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5" name="object 65"/>
          <p:cNvSpPr/>
          <p:nvPr/>
        </p:nvSpPr>
        <p:spPr>
          <a:xfrm>
            <a:off x="2016874" y="3977639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6" name="object 66"/>
          <p:cNvSpPr/>
          <p:nvPr/>
        </p:nvSpPr>
        <p:spPr>
          <a:xfrm>
            <a:off x="2462644" y="3940231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7" name="object 67"/>
          <p:cNvSpPr/>
          <p:nvPr/>
        </p:nvSpPr>
        <p:spPr>
          <a:xfrm>
            <a:off x="2911532" y="3890356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8" name="object 68"/>
          <p:cNvSpPr/>
          <p:nvPr/>
        </p:nvSpPr>
        <p:spPr>
          <a:xfrm>
            <a:off x="3357302" y="3815541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9" name="object 69"/>
          <p:cNvSpPr/>
          <p:nvPr/>
        </p:nvSpPr>
        <p:spPr>
          <a:xfrm>
            <a:off x="3803072" y="3712671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70" name="object 70"/>
          <p:cNvSpPr/>
          <p:nvPr/>
        </p:nvSpPr>
        <p:spPr>
          <a:xfrm>
            <a:off x="4694612" y="3394709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71" name="object 71"/>
          <p:cNvSpPr/>
          <p:nvPr/>
        </p:nvSpPr>
        <p:spPr>
          <a:xfrm>
            <a:off x="5143500" y="3210790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72" name="object 72"/>
          <p:cNvSpPr/>
          <p:nvPr/>
        </p:nvSpPr>
        <p:spPr>
          <a:xfrm>
            <a:off x="5589269" y="2933353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73" name="object 73"/>
          <p:cNvSpPr/>
          <p:nvPr/>
        </p:nvSpPr>
        <p:spPr>
          <a:xfrm>
            <a:off x="1168977" y="4011929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74" name="object 74"/>
          <p:cNvSpPr/>
          <p:nvPr/>
        </p:nvSpPr>
        <p:spPr>
          <a:xfrm>
            <a:off x="1215736" y="4011929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75" name="object 75"/>
          <p:cNvSpPr/>
          <p:nvPr/>
        </p:nvSpPr>
        <p:spPr>
          <a:xfrm>
            <a:off x="1259378" y="4011929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76" name="object 76"/>
          <p:cNvSpPr/>
          <p:nvPr/>
        </p:nvSpPr>
        <p:spPr>
          <a:xfrm>
            <a:off x="1303020" y="4011929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77" name="object 77"/>
          <p:cNvSpPr/>
          <p:nvPr/>
        </p:nvSpPr>
        <p:spPr>
          <a:xfrm>
            <a:off x="1346661" y="4011929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78" name="object 78"/>
          <p:cNvSpPr/>
          <p:nvPr/>
        </p:nvSpPr>
        <p:spPr>
          <a:xfrm>
            <a:off x="1393420" y="4008811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79" name="object 79"/>
          <p:cNvSpPr/>
          <p:nvPr/>
        </p:nvSpPr>
        <p:spPr>
          <a:xfrm>
            <a:off x="1437062" y="4008811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80" name="object 80"/>
          <p:cNvSpPr/>
          <p:nvPr/>
        </p:nvSpPr>
        <p:spPr>
          <a:xfrm>
            <a:off x="1480704" y="4008811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81" name="object 81"/>
          <p:cNvSpPr/>
          <p:nvPr/>
        </p:nvSpPr>
        <p:spPr>
          <a:xfrm>
            <a:off x="1527463" y="4005695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82" name="object 82"/>
          <p:cNvSpPr/>
          <p:nvPr/>
        </p:nvSpPr>
        <p:spPr>
          <a:xfrm>
            <a:off x="1571104" y="4005695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83" name="object 83"/>
          <p:cNvSpPr/>
          <p:nvPr/>
        </p:nvSpPr>
        <p:spPr>
          <a:xfrm>
            <a:off x="1614747" y="4002577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84" name="object 84"/>
          <p:cNvSpPr/>
          <p:nvPr/>
        </p:nvSpPr>
        <p:spPr>
          <a:xfrm>
            <a:off x="1661506" y="4002577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85" name="object 85"/>
          <p:cNvSpPr/>
          <p:nvPr/>
        </p:nvSpPr>
        <p:spPr>
          <a:xfrm>
            <a:off x="1705148" y="3999460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86" name="object 86"/>
          <p:cNvSpPr/>
          <p:nvPr/>
        </p:nvSpPr>
        <p:spPr>
          <a:xfrm>
            <a:off x="1748790" y="3999460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87" name="object 87"/>
          <p:cNvSpPr/>
          <p:nvPr/>
        </p:nvSpPr>
        <p:spPr>
          <a:xfrm>
            <a:off x="1795549" y="3996343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88" name="object 88"/>
          <p:cNvSpPr/>
          <p:nvPr/>
        </p:nvSpPr>
        <p:spPr>
          <a:xfrm>
            <a:off x="1839190" y="3996343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89" name="object 89"/>
          <p:cNvSpPr/>
          <p:nvPr/>
        </p:nvSpPr>
        <p:spPr>
          <a:xfrm>
            <a:off x="1882832" y="3993226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90" name="object 90"/>
          <p:cNvSpPr/>
          <p:nvPr/>
        </p:nvSpPr>
        <p:spPr>
          <a:xfrm>
            <a:off x="1929591" y="3990109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91" name="object 91"/>
          <p:cNvSpPr/>
          <p:nvPr/>
        </p:nvSpPr>
        <p:spPr>
          <a:xfrm>
            <a:off x="1973233" y="3990109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92" name="object 92"/>
          <p:cNvSpPr/>
          <p:nvPr/>
        </p:nvSpPr>
        <p:spPr>
          <a:xfrm>
            <a:off x="2016874" y="3986991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93" name="object 93"/>
          <p:cNvSpPr/>
          <p:nvPr/>
        </p:nvSpPr>
        <p:spPr>
          <a:xfrm>
            <a:off x="2462644" y="3958936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94" name="object 94"/>
          <p:cNvSpPr/>
          <p:nvPr/>
        </p:nvSpPr>
        <p:spPr>
          <a:xfrm>
            <a:off x="2911532" y="3915294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95" name="object 95"/>
          <p:cNvSpPr/>
          <p:nvPr/>
        </p:nvSpPr>
        <p:spPr>
          <a:xfrm>
            <a:off x="3357302" y="3846714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96" name="object 96"/>
          <p:cNvSpPr/>
          <p:nvPr/>
        </p:nvSpPr>
        <p:spPr>
          <a:xfrm>
            <a:off x="3803072" y="3762547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97" name="object 97"/>
          <p:cNvSpPr/>
          <p:nvPr/>
        </p:nvSpPr>
        <p:spPr>
          <a:xfrm>
            <a:off x="4258194" y="3547456"/>
            <a:ext cx="143394" cy="2805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98" name="object 98"/>
          <p:cNvSpPr/>
          <p:nvPr/>
        </p:nvSpPr>
        <p:spPr>
          <a:xfrm>
            <a:off x="4694612" y="3559925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99" name="object 99"/>
          <p:cNvSpPr/>
          <p:nvPr/>
        </p:nvSpPr>
        <p:spPr>
          <a:xfrm>
            <a:off x="5143500" y="3372889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00" name="object 100"/>
          <p:cNvSpPr/>
          <p:nvPr/>
        </p:nvSpPr>
        <p:spPr>
          <a:xfrm>
            <a:off x="5589269" y="3270018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01" name="object 101"/>
          <p:cNvSpPr/>
          <p:nvPr/>
        </p:nvSpPr>
        <p:spPr>
          <a:xfrm>
            <a:off x="1168977" y="4018164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02" name="object 102"/>
          <p:cNvSpPr/>
          <p:nvPr/>
        </p:nvSpPr>
        <p:spPr>
          <a:xfrm>
            <a:off x="1215736" y="4018164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03" name="object 103"/>
          <p:cNvSpPr/>
          <p:nvPr/>
        </p:nvSpPr>
        <p:spPr>
          <a:xfrm>
            <a:off x="1259378" y="4018164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04" name="object 104"/>
          <p:cNvSpPr/>
          <p:nvPr/>
        </p:nvSpPr>
        <p:spPr>
          <a:xfrm>
            <a:off x="1303020" y="4018164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05" name="object 105"/>
          <p:cNvSpPr/>
          <p:nvPr/>
        </p:nvSpPr>
        <p:spPr>
          <a:xfrm>
            <a:off x="1346661" y="4018164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06" name="object 106"/>
          <p:cNvSpPr/>
          <p:nvPr/>
        </p:nvSpPr>
        <p:spPr>
          <a:xfrm>
            <a:off x="1393420" y="4015047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07" name="object 107"/>
          <p:cNvSpPr/>
          <p:nvPr/>
        </p:nvSpPr>
        <p:spPr>
          <a:xfrm>
            <a:off x="1437062" y="4015047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08" name="object 108"/>
          <p:cNvSpPr/>
          <p:nvPr/>
        </p:nvSpPr>
        <p:spPr>
          <a:xfrm>
            <a:off x="1480704" y="4015047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09" name="object 109"/>
          <p:cNvSpPr/>
          <p:nvPr/>
        </p:nvSpPr>
        <p:spPr>
          <a:xfrm>
            <a:off x="1527463" y="4015047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10" name="object 110"/>
          <p:cNvSpPr/>
          <p:nvPr/>
        </p:nvSpPr>
        <p:spPr>
          <a:xfrm>
            <a:off x="1571104" y="4011930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11" name="object 111"/>
          <p:cNvSpPr/>
          <p:nvPr/>
        </p:nvSpPr>
        <p:spPr>
          <a:xfrm>
            <a:off x="1614747" y="4011930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12" name="object 112"/>
          <p:cNvSpPr/>
          <p:nvPr/>
        </p:nvSpPr>
        <p:spPr>
          <a:xfrm>
            <a:off x="1661506" y="4011930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13" name="object 113"/>
          <p:cNvSpPr/>
          <p:nvPr/>
        </p:nvSpPr>
        <p:spPr>
          <a:xfrm>
            <a:off x="1705148" y="4008813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14" name="object 114"/>
          <p:cNvSpPr/>
          <p:nvPr/>
        </p:nvSpPr>
        <p:spPr>
          <a:xfrm>
            <a:off x="1748790" y="4008813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15" name="object 115"/>
          <p:cNvSpPr/>
          <p:nvPr/>
        </p:nvSpPr>
        <p:spPr>
          <a:xfrm>
            <a:off x="1795549" y="4008813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16" name="object 116"/>
          <p:cNvSpPr/>
          <p:nvPr/>
        </p:nvSpPr>
        <p:spPr>
          <a:xfrm>
            <a:off x="1839190" y="4005696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17" name="object 117"/>
          <p:cNvSpPr/>
          <p:nvPr/>
        </p:nvSpPr>
        <p:spPr>
          <a:xfrm>
            <a:off x="1882832" y="4005696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18" name="object 118"/>
          <p:cNvSpPr/>
          <p:nvPr/>
        </p:nvSpPr>
        <p:spPr>
          <a:xfrm>
            <a:off x="1929591" y="4005696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19" name="object 119"/>
          <p:cNvSpPr/>
          <p:nvPr/>
        </p:nvSpPr>
        <p:spPr>
          <a:xfrm>
            <a:off x="1973233" y="4002578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20" name="object 120"/>
          <p:cNvSpPr/>
          <p:nvPr/>
        </p:nvSpPr>
        <p:spPr>
          <a:xfrm>
            <a:off x="2016874" y="4002578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21" name="object 121"/>
          <p:cNvSpPr/>
          <p:nvPr/>
        </p:nvSpPr>
        <p:spPr>
          <a:xfrm>
            <a:off x="2462644" y="3990108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22" name="object 122"/>
          <p:cNvSpPr/>
          <p:nvPr/>
        </p:nvSpPr>
        <p:spPr>
          <a:xfrm>
            <a:off x="2911532" y="3977640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23" name="object 123"/>
          <p:cNvSpPr/>
          <p:nvPr/>
        </p:nvSpPr>
        <p:spPr>
          <a:xfrm>
            <a:off x="3357302" y="3965170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24" name="object 124"/>
          <p:cNvSpPr/>
          <p:nvPr/>
        </p:nvSpPr>
        <p:spPr>
          <a:xfrm>
            <a:off x="3803072" y="3952702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25" name="object 125"/>
          <p:cNvSpPr/>
          <p:nvPr/>
        </p:nvSpPr>
        <p:spPr>
          <a:xfrm>
            <a:off x="4248842" y="3940233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26" name="object 126"/>
          <p:cNvSpPr/>
          <p:nvPr/>
        </p:nvSpPr>
        <p:spPr>
          <a:xfrm>
            <a:off x="4694612" y="3927764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27" name="object 127"/>
          <p:cNvSpPr/>
          <p:nvPr/>
        </p:nvSpPr>
        <p:spPr>
          <a:xfrm>
            <a:off x="5143500" y="3915294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28" name="object 128"/>
          <p:cNvSpPr/>
          <p:nvPr/>
        </p:nvSpPr>
        <p:spPr>
          <a:xfrm>
            <a:off x="5589269" y="3902826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29" name="object 129"/>
          <p:cNvSpPr/>
          <p:nvPr/>
        </p:nvSpPr>
        <p:spPr>
          <a:xfrm>
            <a:off x="1246389" y="4074059"/>
            <a:ext cx="47149" cy="1905"/>
          </a:xfrm>
          <a:custGeom>
            <a:avLst/>
            <a:gdLst/>
            <a:ahLst/>
            <a:cxnLst/>
            <a:rect l="l" t="t" r="r" b="b"/>
            <a:pathLst>
              <a:path w="62864" h="2539">
                <a:moveTo>
                  <a:pt x="0" y="2113"/>
                </a:moveTo>
                <a:lnTo>
                  <a:pt x="62345" y="0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30" name="object 130"/>
          <p:cNvSpPr/>
          <p:nvPr/>
        </p:nvSpPr>
        <p:spPr>
          <a:xfrm>
            <a:off x="1293148" y="4074059"/>
            <a:ext cx="43814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31" name="object 131"/>
          <p:cNvSpPr/>
          <p:nvPr/>
        </p:nvSpPr>
        <p:spPr>
          <a:xfrm>
            <a:off x="1336790" y="4074059"/>
            <a:ext cx="43814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32" name="object 132"/>
          <p:cNvSpPr/>
          <p:nvPr/>
        </p:nvSpPr>
        <p:spPr>
          <a:xfrm>
            <a:off x="1380432" y="4074059"/>
            <a:ext cx="43814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33" name="object 133"/>
          <p:cNvSpPr/>
          <p:nvPr/>
        </p:nvSpPr>
        <p:spPr>
          <a:xfrm>
            <a:off x="1424073" y="4074059"/>
            <a:ext cx="47149" cy="0"/>
          </a:xfrm>
          <a:custGeom>
            <a:avLst/>
            <a:gdLst/>
            <a:ahLst/>
            <a:cxnLst/>
            <a:rect l="l" t="t" r="r" b="b"/>
            <a:pathLst>
              <a:path w="62864">
                <a:moveTo>
                  <a:pt x="0" y="0"/>
                </a:moveTo>
                <a:lnTo>
                  <a:pt x="62345" y="0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34" name="object 134"/>
          <p:cNvSpPr/>
          <p:nvPr/>
        </p:nvSpPr>
        <p:spPr>
          <a:xfrm>
            <a:off x="1470833" y="4070942"/>
            <a:ext cx="43814" cy="3334"/>
          </a:xfrm>
          <a:custGeom>
            <a:avLst/>
            <a:gdLst/>
            <a:ahLst/>
            <a:cxnLst/>
            <a:rect l="l" t="t" r="r" b="b"/>
            <a:pathLst>
              <a:path w="58419" h="4445">
                <a:moveTo>
                  <a:pt x="0" y="4156"/>
                </a:moveTo>
                <a:lnTo>
                  <a:pt x="58189" y="0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35" name="object 135"/>
          <p:cNvSpPr/>
          <p:nvPr/>
        </p:nvSpPr>
        <p:spPr>
          <a:xfrm>
            <a:off x="1514475" y="4070942"/>
            <a:ext cx="43814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36" name="object 136"/>
          <p:cNvSpPr/>
          <p:nvPr/>
        </p:nvSpPr>
        <p:spPr>
          <a:xfrm>
            <a:off x="1558116" y="4070942"/>
            <a:ext cx="47149" cy="0"/>
          </a:xfrm>
          <a:custGeom>
            <a:avLst/>
            <a:gdLst/>
            <a:ahLst/>
            <a:cxnLst/>
            <a:rect l="l" t="t" r="r" b="b"/>
            <a:pathLst>
              <a:path w="62864">
                <a:moveTo>
                  <a:pt x="0" y="0"/>
                </a:moveTo>
                <a:lnTo>
                  <a:pt x="62345" y="0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37" name="object 137"/>
          <p:cNvSpPr/>
          <p:nvPr/>
        </p:nvSpPr>
        <p:spPr>
          <a:xfrm>
            <a:off x="1604876" y="4067825"/>
            <a:ext cx="43814" cy="3334"/>
          </a:xfrm>
          <a:custGeom>
            <a:avLst/>
            <a:gdLst/>
            <a:ahLst/>
            <a:cxnLst/>
            <a:rect l="l" t="t" r="r" b="b"/>
            <a:pathLst>
              <a:path w="58419" h="4445">
                <a:moveTo>
                  <a:pt x="0" y="4155"/>
                </a:moveTo>
                <a:lnTo>
                  <a:pt x="58189" y="0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38" name="object 138"/>
          <p:cNvSpPr/>
          <p:nvPr/>
        </p:nvSpPr>
        <p:spPr>
          <a:xfrm>
            <a:off x="1648518" y="4067825"/>
            <a:ext cx="43814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39" name="object 139"/>
          <p:cNvSpPr/>
          <p:nvPr/>
        </p:nvSpPr>
        <p:spPr>
          <a:xfrm>
            <a:off x="1692159" y="4064708"/>
            <a:ext cx="47149" cy="3334"/>
          </a:xfrm>
          <a:custGeom>
            <a:avLst/>
            <a:gdLst/>
            <a:ahLst/>
            <a:cxnLst/>
            <a:rect l="l" t="t" r="r" b="b"/>
            <a:pathLst>
              <a:path w="62864" h="4445">
                <a:moveTo>
                  <a:pt x="0" y="4155"/>
                </a:moveTo>
                <a:lnTo>
                  <a:pt x="62344" y="0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40" name="object 140"/>
          <p:cNvSpPr/>
          <p:nvPr/>
        </p:nvSpPr>
        <p:spPr>
          <a:xfrm>
            <a:off x="1738918" y="4061590"/>
            <a:ext cx="43814" cy="3334"/>
          </a:xfrm>
          <a:custGeom>
            <a:avLst/>
            <a:gdLst/>
            <a:ahLst/>
            <a:cxnLst/>
            <a:rect l="l" t="t" r="r" b="b"/>
            <a:pathLst>
              <a:path w="58419" h="4445">
                <a:moveTo>
                  <a:pt x="0" y="4156"/>
                </a:moveTo>
                <a:lnTo>
                  <a:pt x="58189" y="0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41" name="object 141"/>
          <p:cNvSpPr/>
          <p:nvPr/>
        </p:nvSpPr>
        <p:spPr>
          <a:xfrm>
            <a:off x="1782560" y="4058473"/>
            <a:ext cx="43814" cy="3334"/>
          </a:xfrm>
          <a:custGeom>
            <a:avLst/>
            <a:gdLst/>
            <a:ahLst/>
            <a:cxnLst/>
            <a:rect l="l" t="t" r="r" b="b"/>
            <a:pathLst>
              <a:path w="58419" h="4445">
                <a:moveTo>
                  <a:pt x="0" y="4155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42" name="object 142"/>
          <p:cNvSpPr/>
          <p:nvPr/>
        </p:nvSpPr>
        <p:spPr>
          <a:xfrm>
            <a:off x="1826202" y="4058473"/>
            <a:ext cx="47149" cy="0"/>
          </a:xfrm>
          <a:custGeom>
            <a:avLst/>
            <a:gdLst/>
            <a:ahLst/>
            <a:cxnLst/>
            <a:rect l="l" t="t" r="r" b="b"/>
            <a:pathLst>
              <a:path w="62864">
                <a:moveTo>
                  <a:pt x="0" y="0"/>
                </a:moveTo>
                <a:lnTo>
                  <a:pt x="62345" y="0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43" name="object 143"/>
          <p:cNvSpPr/>
          <p:nvPr/>
        </p:nvSpPr>
        <p:spPr>
          <a:xfrm>
            <a:off x="1872961" y="4052238"/>
            <a:ext cx="43814" cy="6668"/>
          </a:xfrm>
          <a:custGeom>
            <a:avLst/>
            <a:gdLst/>
            <a:ahLst/>
            <a:cxnLst/>
            <a:rect l="l" t="t" r="r" b="b"/>
            <a:pathLst>
              <a:path w="58419" h="8889">
                <a:moveTo>
                  <a:pt x="0" y="8312"/>
                </a:moveTo>
                <a:lnTo>
                  <a:pt x="58189" y="0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44" name="object 144"/>
          <p:cNvSpPr/>
          <p:nvPr/>
        </p:nvSpPr>
        <p:spPr>
          <a:xfrm>
            <a:off x="1916603" y="4049121"/>
            <a:ext cx="43814" cy="3334"/>
          </a:xfrm>
          <a:custGeom>
            <a:avLst/>
            <a:gdLst/>
            <a:ahLst/>
            <a:cxnLst/>
            <a:rect l="l" t="t" r="r" b="b"/>
            <a:pathLst>
              <a:path w="58419" h="4445">
                <a:moveTo>
                  <a:pt x="0" y="4155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45" name="object 145"/>
          <p:cNvSpPr/>
          <p:nvPr/>
        </p:nvSpPr>
        <p:spPr>
          <a:xfrm>
            <a:off x="1960245" y="4046004"/>
            <a:ext cx="47149" cy="3334"/>
          </a:xfrm>
          <a:custGeom>
            <a:avLst/>
            <a:gdLst/>
            <a:ahLst/>
            <a:cxnLst/>
            <a:rect l="l" t="t" r="r" b="b"/>
            <a:pathLst>
              <a:path w="62864" h="4445">
                <a:moveTo>
                  <a:pt x="0" y="4156"/>
                </a:moveTo>
                <a:lnTo>
                  <a:pt x="62345" y="0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46" name="object 146"/>
          <p:cNvSpPr/>
          <p:nvPr/>
        </p:nvSpPr>
        <p:spPr>
          <a:xfrm>
            <a:off x="2007004" y="4039769"/>
            <a:ext cx="43814" cy="6668"/>
          </a:xfrm>
          <a:custGeom>
            <a:avLst/>
            <a:gdLst/>
            <a:ahLst/>
            <a:cxnLst/>
            <a:rect l="l" t="t" r="r" b="b"/>
            <a:pathLst>
              <a:path w="58419" h="8889">
                <a:moveTo>
                  <a:pt x="0" y="8311"/>
                </a:moveTo>
                <a:lnTo>
                  <a:pt x="58189" y="0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47" name="object 147"/>
          <p:cNvSpPr/>
          <p:nvPr/>
        </p:nvSpPr>
        <p:spPr>
          <a:xfrm>
            <a:off x="2050646" y="4036652"/>
            <a:ext cx="43814" cy="3334"/>
          </a:xfrm>
          <a:custGeom>
            <a:avLst/>
            <a:gdLst/>
            <a:ahLst/>
            <a:cxnLst/>
            <a:rect l="l" t="t" r="r" b="b"/>
            <a:pathLst>
              <a:path w="58419" h="4445">
                <a:moveTo>
                  <a:pt x="0" y="4156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48" name="object 148"/>
          <p:cNvSpPr/>
          <p:nvPr/>
        </p:nvSpPr>
        <p:spPr>
          <a:xfrm>
            <a:off x="2094287" y="3964955"/>
            <a:ext cx="445770" cy="71914"/>
          </a:xfrm>
          <a:custGeom>
            <a:avLst/>
            <a:gdLst/>
            <a:ahLst/>
            <a:cxnLst/>
            <a:rect l="l" t="t" r="r" b="b"/>
            <a:pathLst>
              <a:path w="594360" h="95885">
                <a:moveTo>
                  <a:pt x="0" y="95595"/>
                </a:moveTo>
                <a:lnTo>
                  <a:pt x="594359" y="0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49" name="object 149"/>
          <p:cNvSpPr/>
          <p:nvPr/>
        </p:nvSpPr>
        <p:spPr>
          <a:xfrm>
            <a:off x="2540058" y="3834030"/>
            <a:ext cx="449104" cy="130969"/>
          </a:xfrm>
          <a:custGeom>
            <a:avLst/>
            <a:gdLst/>
            <a:ahLst/>
            <a:cxnLst/>
            <a:rect l="l" t="t" r="r" b="b"/>
            <a:pathLst>
              <a:path w="598804" h="174625">
                <a:moveTo>
                  <a:pt x="0" y="174566"/>
                </a:moveTo>
                <a:lnTo>
                  <a:pt x="598515" y="0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50" name="object 150"/>
          <p:cNvSpPr/>
          <p:nvPr/>
        </p:nvSpPr>
        <p:spPr>
          <a:xfrm>
            <a:off x="2988944" y="3668814"/>
            <a:ext cx="445770" cy="165259"/>
          </a:xfrm>
          <a:custGeom>
            <a:avLst/>
            <a:gdLst/>
            <a:ahLst/>
            <a:cxnLst/>
            <a:rect l="l" t="t" r="r" b="b"/>
            <a:pathLst>
              <a:path w="594360" h="220345">
                <a:moveTo>
                  <a:pt x="0" y="220287"/>
                </a:moveTo>
                <a:lnTo>
                  <a:pt x="594359" y="0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51" name="object 151"/>
          <p:cNvSpPr/>
          <p:nvPr/>
        </p:nvSpPr>
        <p:spPr>
          <a:xfrm>
            <a:off x="3434714" y="3325913"/>
            <a:ext cx="445770" cy="342900"/>
          </a:xfrm>
          <a:custGeom>
            <a:avLst/>
            <a:gdLst/>
            <a:ahLst/>
            <a:cxnLst/>
            <a:rect l="l" t="t" r="r" b="b"/>
            <a:pathLst>
              <a:path w="594360" h="457200">
                <a:moveTo>
                  <a:pt x="0" y="457199"/>
                </a:moveTo>
                <a:lnTo>
                  <a:pt x="594359" y="0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52" name="object 152"/>
          <p:cNvSpPr/>
          <p:nvPr/>
        </p:nvSpPr>
        <p:spPr>
          <a:xfrm>
            <a:off x="3880484" y="3048477"/>
            <a:ext cx="445770" cy="277654"/>
          </a:xfrm>
          <a:custGeom>
            <a:avLst/>
            <a:gdLst/>
            <a:ahLst/>
            <a:cxnLst/>
            <a:rect l="l" t="t" r="r" b="b"/>
            <a:pathLst>
              <a:path w="594360" h="370204">
                <a:moveTo>
                  <a:pt x="0" y="369915"/>
                </a:moveTo>
                <a:lnTo>
                  <a:pt x="594359" y="0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53" name="object 153"/>
          <p:cNvSpPr/>
          <p:nvPr/>
        </p:nvSpPr>
        <p:spPr>
          <a:xfrm>
            <a:off x="4326254" y="2668170"/>
            <a:ext cx="445770" cy="380524"/>
          </a:xfrm>
          <a:custGeom>
            <a:avLst/>
            <a:gdLst/>
            <a:ahLst/>
            <a:cxnLst/>
            <a:rect l="l" t="t" r="r" b="b"/>
            <a:pathLst>
              <a:path w="594360" h="507364">
                <a:moveTo>
                  <a:pt x="0" y="507075"/>
                </a:moveTo>
                <a:lnTo>
                  <a:pt x="594359" y="0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54" name="object 154"/>
          <p:cNvSpPr/>
          <p:nvPr/>
        </p:nvSpPr>
        <p:spPr>
          <a:xfrm>
            <a:off x="4772025" y="2384498"/>
            <a:ext cx="449104" cy="283845"/>
          </a:xfrm>
          <a:custGeom>
            <a:avLst/>
            <a:gdLst/>
            <a:ahLst/>
            <a:cxnLst/>
            <a:rect l="l" t="t" r="r" b="b"/>
            <a:pathLst>
              <a:path w="598804" h="378460">
                <a:moveTo>
                  <a:pt x="0" y="378229"/>
                </a:moveTo>
                <a:lnTo>
                  <a:pt x="598515" y="0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55" name="object 155"/>
          <p:cNvSpPr/>
          <p:nvPr/>
        </p:nvSpPr>
        <p:spPr>
          <a:xfrm>
            <a:off x="5220912" y="1723635"/>
            <a:ext cx="445294" cy="661035"/>
          </a:xfrm>
          <a:custGeom>
            <a:avLst/>
            <a:gdLst/>
            <a:ahLst/>
            <a:cxnLst/>
            <a:rect l="l" t="t" r="r" b="b"/>
            <a:pathLst>
              <a:path w="593725" h="881380">
                <a:moveTo>
                  <a:pt x="0" y="881149"/>
                </a:moveTo>
                <a:lnTo>
                  <a:pt x="593199" y="0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56" name="object 156"/>
          <p:cNvSpPr/>
          <p:nvPr/>
        </p:nvSpPr>
        <p:spPr>
          <a:xfrm>
            <a:off x="1197033" y="4030633"/>
            <a:ext cx="96635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57" name="object 157"/>
          <p:cNvSpPr/>
          <p:nvPr/>
        </p:nvSpPr>
        <p:spPr>
          <a:xfrm>
            <a:off x="1243792" y="4027516"/>
            <a:ext cx="96635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58" name="object 158"/>
          <p:cNvSpPr/>
          <p:nvPr/>
        </p:nvSpPr>
        <p:spPr>
          <a:xfrm>
            <a:off x="1287433" y="4027516"/>
            <a:ext cx="96635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59" name="object 159"/>
          <p:cNvSpPr/>
          <p:nvPr/>
        </p:nvSpPr>
        <p:spPr>
          <a:xfrm>
            <a:off x="1331076" y="4027516"/>
            <a:ext cx="96635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60" name="object 160"/>
          <p:cNvSpPr/>
          <p:nvPr/>
        </p:nvSpPr>
        <p:spPr>
          <a:xfrm>
            <a:off x="1374718" y="4027516"/>
            <a:ext cx="96635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61" name="object 161"/>
          <p:cNvSpPr/>
          <p:nvPr/>
        </p:nvSpPr>
        <p:spPr>
          <a:xfrm>
            <a:off x="1421477" y="4027516"/>
            <a:ext cx="96635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62" name="object 162"/>
          <p:cNvSpPr/>
          <p:nvPr/>
        </p:nvSpPr>
        <p:spPr>
          <a:xfrm>
            <a:off x="1465119" y="4024399"/>
            <a:ext cx="96635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63" name="object 163"/>
          <p:cNvSpPr/>
          <p:nvPr/>
        </p:nvSpPr>
        <p:spPr>
          <a:xfrm>
            <a:off x="1508760" y="4024399"/>
            <a:ext cx="96635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64" name="object 164"/>
          <p:cNvSpPr/>
          <p:nvPr/>
        </p:nvSpPr>
        <p:spPr>
          <a:xfrm>
            <a:off x="1555519" y="4024399"/>
            <a:ext cx="96635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65" name="object 165"/>
          <p:cNvSpPr/>
          <p:nvPr/>
        </p:nvSpPr>
        <p:spPr>
          <a:xfrm>
            <a:off x="1599161" y="4021282"/>
            <a:ext cx="96635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66" name="object 166"/>
          <p:cNvSpPr/>
          <p:nvPr/>
        </p:nvSpPr>
        <p:spPr>
          <a:xfrm>
            <a:off x="1642803" y="4021282"/>
            <a:ext cx="96635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67" name="object 167"/>
          <p:cNvSpPr/>
          <p:nvPr/>
        </p:nvSpPr>
        <p:spPr>
          <a:xfrm>
            <a:off x="1689562" y="4018164"/>
            <a:ext cx="96635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68" name="object 168"/>
          <p:cNvSpPr/>
          <p:nvPr/>
        </p:nvSpPr>
        <p:spPr>
          <a:xfrm>
            <a:off x="1733203" y="4015046"/>
            <a:ext cx="96635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69" name="object 169"/>
          <p:cNvSpPr/>
          <p:nvPr/>
        </p:nvSpPr>
        <p:spPr>
          <a:xfrm>
            <a:off x="1776845" y="4011930"/>
            <a:ext cx="96635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70" name="object 170"/>
          <p:cNvSpPr/>
          <p:nvPr/>
        </p:nvSpPr>
        <p:spPr>
          <a:xfrm>
            <a:off x="1823605" y="4011930"/>
            <a:ext cx="96635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71" name="object 171"/>
          <p:cNvSpPr/>
          <p:nvPr/>
        </p:nvSpPr>
        <p:spPr>
          <a:xfrm>
            <a:off x="1867247" y="4005694"/>
            <a:ext cx="96635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72" name="object 172"/>
          <p:cNvSpPr/>
          <p:nvPr/>
        </p:nvSpPr>
        <p:spPr>
          <a:xfrm>
            <a:off x="1910889" y="4002578"/>
            <a:ext cx="96635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73" name="object 173"/>
          <p:cNvSpPr/>
          <p:nvPr/>
        </p:nvSpPr>
        <p:spPr>
          <a:xfrm>
            <a:off x="1957648" y="3999460"/>
            <a:ext cx="96635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74" name="object 174"/>
          <p:cNvSpPr/>
          <p:nvPr/>
        </p:nvSpPr>
        <p:spPr>
          <a:xfrm>
            <a:off x="2001289" y="3993226"/>
            <a:ext cx="96635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75" name="object 175"/>
          <p:cNvSpPr/>
          <p:nvPr/>
        </p:nvSpPr>
        <p:spPr>
          <a:xfrm>
            <a:off x="2044931" y="3990108"/>
            <a:ext cx="96635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76" name="object 176"/>
          <p:cNvSpPr/>
          <p:nvPr/>
        </p:nvSpPr>
        <p:spPr>
          <a:xfrm>
            <a:off x="2490701" y="3918411"/>
            <a:ext cx="96635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77" name="object 177"/>
          <p:cNvSpPr/>
          <p:nvPr/>
        </p:nvSpPr>
        <p:spPr>
          <a:xfrm>
            <a:off x="2939589" y="3787486"/>
            <a:ext cx="96635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78" name="object 178"/>
          <p:cNvSpPr/>
          <p:nvPr/>
        </p:nvSpPr>
        <p:spPr>
          <a:xfrm>
            <a:off x="3385359" y="3622270"/>
            <a:ext cx="96635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79" name="object 179"/>
          <p:cNvSpPr/>
          <p:nvPr/>
        </p:nvSpPr>
        <p:spPr>
          <a:xfrm>
            <a:off x="3831129" y="3279370"/>
            <a:ext cx="96635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80" name="object 180"/>
          <p:cNvSpPr/>
          <p:nvPr/>
        </p:nvSpPr>
        <p:spPr>
          <a:xfrm>
            <a:off x="4276898" y="3001933"/>
            <a:ext cx="96635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81" name="object 181"/>
          <p:cNvSpPr/>
          <p:nvPr/>
        </p:nvSpPr>
        <p:spPr>
          <a:xfrm>
            <a:off x="4722668" y="2621626"/>
            <a:ext cx="96635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82" name="object 182"/>
          <p:cNvSpPr/>
          <p:nvPr/>
        </p:nvSpPr>
        <p:spPr>
          <a:xfrm>
            <a:off x="5171555" y="2337954"/>
            <a:ext cx="96635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83" name="object 183"/>
          <p:cNvSpPr/>
          <p:nvPr/>
        </p:nvSpPr>
        <p:spPr>
          <a:xfrm>
            <a:off x="5617325" y="1677092"/>
            <a:ext cx="96635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84" name="object 184"/>
          <p:cNvSpPr/>
          <p:nvPr/>
        </p:nvSpPr>
        <p:spPr>
          <a:xfrm>
            <a:off x="1246389" y="4070942"/>
            <a:ext cx="47149" cy="0"/>
          </a:xfrm>
          <a:custGeom>
            <a:avLst/>
            <a:gdLst/>
            <a:ahLst/>
            <a:cxnLst/>
            <a:rect l="l" t="t" r="r" b="b"/>
            <a:pathLst>
              <a:path w="62864">
                <a:moveTo>
                  <a:pt x="0" y="0"/>
                </a:moveTo>
                <a:lnTo>
                  <a:pt x="62345" y="0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85" name="object 185"/>
          <p:cNvSpPr/>
          <p:nvPr/>
        </p:nvSpPr>
        <p:spPr>
          <a:xfrm>
            <a:off x="1293148" y="4070942"/>
            <a:ext cx="43814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86" name="object 186"/>
          <p:cNvSpPr/>
          <p:nvPr/>
        </p:nvSpPr>
        <p:spPr>
          <a:xfrm>
            <a:off x="1336790" y="4070942"/>
            <a:ext cx="43814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87" name="object 187"/>
          <p:cNvSpPr/>
          <p:nvPr/>
        </p:nvSpPr>
        <p:spPr>
          <a:xfrm>
            <a:off x="1380432" y="4070942"/>
            <a:ext cx="43814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88" name="object 188"/>
          <p:cNvSpPr/>
          <p:nvPr/>
        </p:nvSpPr>
        <p:spPr>
          <a:xfrm>
            <a:off x="1424073" y="4067825"/>
            <a:ext cx="47149" cy="3334"/>
          </a:xfrm>
          <a:custGeom>
            <a:avLst/>
            <a:gdLst/>
            <a:ahLst/>
            <a:cxnLst/>
            <a:rect l="l" t="t" r="r" b="b"/>
            <a:pathLst>
              <a:path w="62864" h="4445">
                <a:moveTo>
                  <a:pt x="0" y="4155"/>
                </a:moveTo>
                <a:lnTo>
                  <a:pt x="62345" y="0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89" name="object 189"/>
          <p:cNvSpPr/>
          <p:nvPr/>
        </p:nvSpPr>
        <p:spPr>
          <a:xfrm>
            <a:off x="1470833" y="4067825"/>
            <a:ext cx="43814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8189" y="0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90" name="object 190"/>
          <p:cNvSpPr/>
          <p:nvPr/>
        </p:nvSpPr>
        <p:spPr>
          <a:xfrm>
            <a:off x="1514475" y="4064708"/>
            <a:ext cx="43814" cy="3334"/>
          </a:xfrm>
          <a:custGeom>
            <a:avLst/>
            <a:gdLst/>
            <a:ahLst/>
            <a:cxnLst/>
            <a:rect l="l" t="t" r="r" b="b"/>
            <a:pathLst>
              <a:path w="58419" h="4445">
                <a:moveTo>
                  <a:pt x="0" y="4155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91" name="object 191"/>
          <p:cNvSpPr/>
          <p:nvPr/>
        </p:nvSpPr>
        <p:spPr>
          <a:xfrm>
            <a:off x="1558116" y="4064708"/>
            <a:ext cx="47149" cy="0"/>
          </a:xfrm>
          <a:custGeom>
            <a:avLst/>
            <a:gdLst/>
            <a:ahLst/>
            <a:cxnLst/>
            <a:rect l="l" t="t" r="r" b="b"/>
            <a:pathLst>
              <a:path w="62864">
                <a:moveTo>
                  <a:pt x="0" y="0"/>
                </a:moveTo>
                <a:lnTo>
                  <a:pt x="62345" y="0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92" name="object 192"/>
          <p:cNvSpPr/>
          <p:nvPr/>
        </p:nvSpPr>
        <p:spPr>
          <a:xfrm>
            <a:off x="1604876" y="4061590"/>
            <a:ext cx="43814" cy="3334"/>
          </a:xfrm>
          <a:custGeom>
            <a:avLst/>
            <a:gdLst/>
            <a:ahLst/>
            <a:cxnLst/>
            <a:rect l="l" t="t" r="r" b="b"/>
            <a:pathLst>
              <a:path w="58419" h="4445">
                <a:moveTo>
                  <a:pt x="0" y="4156"/>
                </a:moveTo>
                <a:lnTo>
                  <a:pt x="58189" y="0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93" name="object 193"/>
          <p:cNvSpPr/>
          <p:nvPr/>
        </p:nvSpPr>
        <p:spPr>
          <a:xfrm>
            <a:off x="1648518" y="4058473"/>
            <a:ext cx="43814" cy="3334"/>
          </a:xfrm>
          <a:custGeom>
            <a:avLst/>
            <a:gdLst/>
            <a:ahLst/>
            <a:cxnLst/>
            <a:rect l="l" t="t" r="r" b="b"/>
            <a:pathLst>
              <a:path w="58419" h="4445">
                <a:moveTo>
                  <a:pt x="0" y="4155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94" name="object 194"/>
          <p:cNvSpPr/>
          <p:nvPr/>
        </p:nvSpPr>
        <p:spPr>
          <a:xfrm>
            <a:off x="1692159" y="4058473"/>
            <a:ext cx="47149" cy="0"/>
          </a:xfrm>
          <a:custGeom>
            <a:avLst/>
            <a:gdLst/>
            <a:ahLst/>
            <a:cxnLst/>
            <a:rect l="l" t="t" r="r" b="b"/>
            <a:pathLst>
              <a:path w="62864">
                <a:moveTo>
                  <a:pt x="0" y="0"/>
                </a:moveTo>
                <a:lnTo>
                  <a:pt x="62344" y="0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95" name="object 195"/>
          <p:cNvSpPr/>
          <p:nvPr/>
        </p:nvSpPr>
        <p:spPr>
          <a:xfrm>
            <a:off x="1738918" y="4055355"/>
            <a:ext cx="43814" cy="3334"/>
          </a:xfrm>
          <a:custGeom>
            <a:avLst/>
            <a:gdLst/>
            <a:ahLst/>
            <a:cxnLst/>
            <a:rect l="l" t="t" r="r" b="b"/>
            <a:pathLst>
              <a:path w="58419" h="4445">
                <a:moveTo>
                  <a:pt x="0" y="4156"/>
                </a:moveTo>
                <a:lnTo>
                  <a:pt x="58189" y="0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96" name="object 196"/>
          <p:cNvSpPr/>
          <p:nvPr/>
        </p:nvSpPr>
        <p:spPr>
          <a:xfrm>
            <a:off x="1782560" y="4052238"/>
            <a:ext cx="43814" cy="3334"/>
          </a:xfrm>
          <a:custGeom>
            <a:avLst/>
            <a:gdLst/>
            <a:ahLst/>
            <a:cxnLst/>
            <a:rect l="l" t="t" r="r" b="b"/>
            <a:pathLst>
              <a:path w="58419" h="4445">
                <a:moveTo>
                  <a:pt x="0" y="4155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97" name="object 197"/>
          <p:cNvSpPr/>
          <p:nvPr/>
        </p:nvSpPr>
        <p:spPr>
          <a:xfrm>
            <a:off x="1826202" y="4049121"/>
            <a:ext cx="47149" cy="3334"/>
          </a:xfrm>
          <a:custGeom>
            <a:avLst/>
            <a:gdLst/>
            <a:ahLst/>
            <a:cxnLst/>
            <a:rect l="l" t="t" r="r" b="b"/>
            <a:pathLst>
              <a:path w="62864" h="4445">
                <a:moveTo>
                  <a:pt x="0" y="4155"/>
                </a:moveTo>
                <a:lnTo>
                  <a:pt x="62345" y="0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98" name="object 198"/>
          <p:cNvSpPr/>
          <p:nvPr/>
        </p:nvSpPr>
        <p:spPr>
          <a:xfrm>
            <a:off x="1872961" y="4049121"/>
            <a:ext cx="43814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8189" y="0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99" name="object 199"/>
          <p:cNvSpPr/>
          <p:nvPr/>
        </p:nvSpPr>
        <p:spPr>
          <a:xfrm>
            <a:off x="1916603" y="4046004"/>
            <a:ext cx="43814" cy="3334"/>
          </a:xfrm>
          <a:custGeom>
            <a:avLst/>
            <a:gdLst/>
            <a:ahLst/>
            <a:cxnLst/>
            <a:rect l="l" t="t" r="r" b="b"/>
            <a:pathLst>
              <a:path w="58419" h="4445">
                <a:moveTo>
                  <a:pt x="0" y="4156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00" name="object 200"/>
          <p:cNvSpPr/>
          <p:nvPr/>
        </p:nvSpPr>
        <p:spPr>
          <a:xfrm>
            <a:off x="1960245" y="4042887"/>
            <a:ext cx="47149" cy="3334"/>
          </a:xfrm>
          <a:custGeom>
            <a:avLst/>
            <a:gdLst/>
            <a:ahLst/>
            <a:cxnLst/>
            <a:rect l="l" t="t" r="r" b="b"/>
            <a:pathLst>
              <a:path w="62864" h="4445">
                <a:moveTo>
                  <a:pt x="0" y="4155"/>
                </a:moveTo>
                <a:lnTo>
                  <a:pt x="62345" y="0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01" name="object 201"/>
          <p:cNvSpPr/>
          <p:nvPr/>
        </p:nvSpPr>
        <p:spPr>
          <a:xfrm>
            <a:off x="2007004" y="4039770"/>
            <a:ext cx="43814" cy="3334"/>
          </a:xfrm>
          <a:custGeom>
            <a:avLst/>
            <a:gdLst/>
            <a:ahLst/>
            <a:cxnLst/>
            <a:rect l="l" t="t" r="r" b="b"/>
            <a:pathLst>
              <a:path w="58419" h="4445">
                <a:moveTo>
                  <a:pt x="0" y="4155"/>
                </a:moveTo>
                <a:lnTo>
                  <a:pt x="58189" y="0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02" name="object 202"/>
          <p:cNvSpPr/>
          <p:nvPr/>
        </p:nvSpPr>
        <p:spPr>
          <a:xfrm>
            <a:off x="2050646" y="4039769"/>
            <a:ext cx="43814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03" name="object 203"/>
          <p:cNvSpPr/>
          <p:nvPr/>
        </p:nvSpPr>
        <p:spPr>
          <a:xfrm>
            <a:off x="2094287" y="4002362"/>
            <a:ext cx="445770" cy="37624"/>
          </a:xfrm>
          <a:custGeom>
            <a:avLst/>
            <a:gdLst/>
            <a:ahLst/>
            <a:cxnLst/>
            <a:rect l="l" t="t" r="r" b="b"/>
            <a:pathLst>
              <a:path w="594360" h="50164">
                <a:moveTo>
                  <a:pt x="0" y="49876"/>
                </a:moveTo>
                <a:lnTo>
                  <a:pt x="594359" y="0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04" name="object 204"/>
          <p:cNvSpPr/>
          <p:nvPr/>
        </p:nvSpPr>
        <p:spPr>
          <a:xfrm>
            <a:off x="2540058" y="3952486"/>
            <a:ext cx="449104" cy="50006"/>
          </a:xfrm>
          <a:custGeom>
            <a:avLst/>
            <a:gdLst/>
            <a:ahLst/>
            <a:cxnLst/>
            <a:rect l="l" t="t" r="r" b="b"/>
            <a:pathLst>
              <a:path w="598804" h="66675">
                <a:moveTo>
                  <a:pt x="0" y="66501"/>
                </a:moveTo>
                <a:lnTo>
                  <a:pt x="598515" y="0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05" name="object 205"/>
          <p:cNvSpPr/>
          <p:nvPr/>
        </p:nvSpPr>
        <p:spPr>
          <a:xfrm>
            <a:off x="2988944" y="3877671"/>
            <a:ext cx="445770" cy="75248"/>
          </a:xfrm>
          <a:custGeom>
            <a:avLst/>
            <a:gdLst/>
            <a:ahLst/>
            <a:cxnLst/>
            <a:rect l="l" t="t" r="r" b="b"/>
            <a:pathLst>
              <a:path w="594360" h="100329">
                <a:moveTo>
                  <a:pt x="0" y="99751"/>
                </a:moveTo>
                <a:lnTo>
                  <a:pt x="594359" y="0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06" name="object 206"/>
          <p:cNvSpPr/>
          <p:nvPr/>
        </p:nvSpPr>
        <p:spPr>
          <a:xfrm>
            <a:off x="3434714" y="3774801"/>
            <a:ext cx="445770" cy="102870"/>
          </a:xfrm>
          <a:custGeom>
            <a:avLst/>
            <a:gdLst/>
            <a:ahLst/>
            <a:cxnLst/>
            <a:rect l="l" t="t" r="r" b="b"/>
            <a:pathLst>
              <a:path w="594360" h="137160">
                <a:moveTo>
                  <a:pt x="0" y="137159"/>
                </a:moveTo>
                <a:lnTo>
                  <a:pt x="594359" y="0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07" name="object 207"/>
          <p:cNvSpPr/>
          <p:nvPr/>
        </p:nvSpPr>
        <p:spPr>
          <a:xfrm>
            <a:off x="3880484" y="3603351"/>
            <a:ext cx="445770" cy="171450"/>
          </a:xfrm>
          <a:custGeom>
            <a:avLst/>
            <a:gdLst/>
            <a:ahLst/>
            <a:cxnLst/>
            <a:rect l="l" t="t" r="r" b="b"/>
            <a:pathLst>
              <a:path w="594360" h="228600">
                <a:moveTo>
                  <a:pt x="0" y="228599"/>
                </a:moveTo>
                <a:lnTo>
                  <a:pt x="594359" y="0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08" name="object 208"/>
          <p:cNvSpPr/>
          <p:nvPr/>
        </p:nvSpPr>
        <p:spPr>
          <a:xfrm>
            <a:off x="4326254" y="3456839"/>
            <a:ext cx="445770" cy="146685"/>
          </a:xfrm>
          <a:custGeom>
            <a:avLst/>
            <a:gdLst/>
            <a:ahLst/>
            <a:cxnLst/>
            <a:rect l="l" t="t" r="r" b="b"/>
            <a:pathLst>
              <a:path w="594360" h="195579">
                <a:moveTo>
                  <a:pt x="0" y="195348"/>
                </a:moveTo>
                <a:lnTo>
                  <a:pt x="594359" y="0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09" name="object 209"/>
          <p:cNvSpPr/>
          <p:nvPr/>
        </p:nvSpPr>
        <p:spPr>
          <a:xfrm>
            <a:off x="4772025" y="3272920"/>
            <a:ext cx="449104" cy="184309"/>
          </a:xfrm>
          <a:custGeom>
            <a:avLst/>
            <a:gdLst/>
            <a:ahLst/>
            <a:cxnLst/>
            <a:rect l="l" t="t" r="r" b="b"/>
            <a:pathLst>
              <a:path w="598804" h="245745">
                <a:moveTo>
                  <a:pt x="0" y="245225"/>
                </a:moveTo>
                <a:lnTo>
                  <a:pt x="598515" y="0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10" name="object 210"/>
          <p:cNvSpPr/>
          <p:nvPr/>
        </p:nvSpPr>
        <p:spPr>
          <a:xfrm>
            <a:off x="5220912" y="2995483"/>
            <a:ext cx="445294" cy="277654"/>
          </a:xfrm>
          <a:custGeom>
            <a:avLst/>
            <a:gdLst/>
            <a:ahLst/>
            <a:cxnLst/>
            <a:rect l="l" t="t" r="r" b="b"/>
            <a:pathLst>
              <a:path w="593725" h="370204">
                <a:moveTo>
                  <a:pt x="0" y="369915"/>
                </a:moveTo>
                <a:lnTo>
                  <a:pt x="593199" y="0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11" name="object 211"/>
          <p:cNvSpPr/>
          <p:nvPr/>
        </p:nvSpPr>
        <p:spPr>
          <a:xfrm>
            <a:off x="1197033" y="4024399"/>
            <a:ext cx="96635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12" name="object 212"/>
          <p:cNvSpPr/>
          <p:nvPr/>
        </p:nvSpPr>
        <p:spPr>
          <a:xfrm>
            <a:off x="1243792" y="4024399"/>
            <a:ext cx="96635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13" name="object 213"/>
          <p:cNvSpPr/>
          <p:nvPr/>
        </p:nvSpPr>
        <p:spPr>
          <a:xfrm>
            <a:off x="1287433" y="4024399"/>
            <a:ext cx="96635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14" name="object 214"/>
          <p:cNvSpPr/>
          <p:nvPr/>
        </p:nvSpPr>
        <p:spPr>
          <a:xfrm>
            <a:off x="1331076" y="4024399"/>
            <a:ext cx="96635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15" name="object 215"/>
          <p:cNvSpPr/>
          <p:nvPr/>
        </p:nvSpPr>
        <p:spPr>
          <a:xfrm>
            <a:off x="1374718" y="4024399"/>
            <a:ext cx="96635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16" name="object 216"/>
          <p:cNvSpPr/>
          <p:nvPr/>
        </p:nvSpPr>
        <p:spPr>
          <a:xfrm>
            <a:off x="1421477" y="4021282"/>
            <a:ext cx="96635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17" name="object 217"/>
          <p:cNvSpPr/>
          <p:nvPr/>
        </p:nvSpPr>
        <p:spPr>
          <a:xfrm>
            <a:off x="1465119" y="4021282"/>
            <a:ext cx="96635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18" name="object 218"/>
          <p:cNvSpPr/>
          <p:nvPr/>
        </p:nvSpPr>
        <p:spPr>
          <a:xfrm>
            <a:off x="1508760" y="4018164"/>
            <a:ext cx="96635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19" name="object 219"/>
          <p:cNvSpPr/>
          <p:nvPr/>
        </p:nvSpPr>
        <p:spPr>
          <a:xfrm>
            <a:off x="1555519" y="4018164"/>
            <a:ext cx="96635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20" name="object 220"/>
          <p:cNvSpPr/>
          <p:nvPr/>
        </p:nvSpPr>
        <p:spPr>
          <a:xfrm>
            <a:off x="1599161" y="4015046"/>
            <a:ext cx="96635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21" name="object 221"/>
          <p:cNvSpPr/>
          <p:nvPr/>
        </p:nvSpPr>
        <p:spPr>
          <a:xfrm>
            <a:off x="1642803" y="4011930"/>
            <a:ext cx="96635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22" name="object 222"/>
          <p:cNvSpPr/>
          <p:nvPr/>
        </p:nvSpPr>
        <p:spPr>
          <a:xfrm>
            <a:off x="1689562" y="4011930"/>
            <a:ext cx="96635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23" name="object 223"/>
          <p:cNvSpPr/>
          <p:nvPr/>
        </p:nvSpPr>
        <p:spPr>
          <a:xfrm>
            <a:off x="1733203" y="4008812"/>
            <a:ext cx="96635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24" name="object 224"/>
          <p:cNvSpPr/>
          <p:nvPr/>
        </p:nvSpPr>
        <p:spPr>
          <a:xfrm>
            <a:off x="1776845" y="4005694"/>
            <a:ext cx="96635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25" name="object 225"/>
          <p:cNvSpPr/>
          <p:nvPr/>
        </p:nvSpPr>
        <p:spPr>
          <a:xfrm>
            <a:off x="1823605" y="4002578"/>
            <a:ext cx="96635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26" name="object 226"/>
          <p:cNvSpPr/>
          <p:nvPr/>
        </p:nvSpPr>
        <p:spPr>
          <a:xfrm>
            <a:off x="1867247" y="4002578"/>
            <a:ext cx="96635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27" name="object 227"/>
          <p:cNvSpPr/>
          <p:nvPr/>
        </p:nvSpPr>
        <p:spPr>
          <a:xfrm>
            <a:off x="1910889" y="3999460"/>
            <a:ext cx="96635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28" name="object 228"/>
          <p:cNvSpPr/>
          <p:nvPr/>
        </p:nvSpPr>
        <p:spPr>
          <a:xfrm>
            <a:off x="1957648" y="3996343"/>
            <a:ext cx="96635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29" name="object 229"/>
          <p:cNvSpPr/>
          <p:nvPr/>
        </p:nvSpPr>
        <p:spPr>
          <a:xfrm>
            <a:off x="2001289" y="3993226"/>
            <a:ext cx="96635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30" name="object 230"/>
          <p:cNvSpPr/>
          <p:nvPr/>
        </p:nvSpPr>
        <p:spPr>
          <a:xfrm>
            <a:off x="2044931" y="3993226"/>
            <a:ext cx="96635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31" name="object 231"/>
          <p:cNvSpPr/>
          <p:nvPr/>
        </p:nvSpPr>
        <p:spPr>
          <a:xfrm>
            <a:off x="2490701" y="3955819"/>
            <a:ext cx="96635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32" name="object 232"/>
          <p:cNvSpPr/>
          <p:nvPr/>
        </p:nvSpPr>
        <p:spPr>
          <a:xfrm>
            <a:off x="2939589" y="3905942"/>
            <a:ext cx="96635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33" name="object 233"/>
          <p:cNvSpPr/>
          <p:nvPr/>
        </p:nvSpPr>
        <p:spPr>
          <a:xfrm>
            <a:off x="3385359" y="3831128"/>
            <a:ext cx="96635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34" name="object 234"/>
          <p:cNvSpPr/>
          <p:nvPr/>
        </p:nvSpPr>
        <p:spPr>
          <a:xfrm>
            <a:off x="3831129" y="3728257"/>
            <a:ext cx="96635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35" name="object 235"/>
          <p:cNvSpPr/>
          <p:nvPr/>
        </p:nvSpPr>
        <p:spPr>
          <a:xfrm>
            <a:off x="4276898" y="3556807"/>
            <a:ext cx="96635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36" name="object 236"/>
          <p:cNvSpPr/>
          <p:nvPr/>
        </p:nvSpPr>
        <p:spPr>
          <a:xfrm>
            <a:off x="4722668" y="3410296"/>
            <a:ext cx="96635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37" name="object 237"/>
          <p:cNvSpPr/>
          <p:nvPr/>
        </p:nvSpPr>
        <p:spPr>
          <a:xfrm>
            <a:off x="5171555" y="3226376"/>
            <a:ext cx="96635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38" name="object 238"/>
          <p:cNvSpPr/>
          <p:nvPr/>
        </p:nvSpPr>
        <p:spPr>
          <a:xfrm>
            <a:off x="5617325" y="2948940"/>
            <a:ext cx="96635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39" name="object 239"/>
          <p:cNvSpPr/>
          <p:nvPr/>
        </p:nvSpPr>
        <p:spPr>
          <a:xfrm>
            <a:off x="1246389" y="4074059"/>
            <a:ext cx="47149" cy="0"/>
          </a:xfrm>
          <a:custGeom>
            <a:avLst/>
            <a:gdLst/>
            <a:ahLst/>
            <a:cxnLst/>
            <a:rect l="l" t="t" r="r" b="b"/>
            <a:pathLst>
              <a:path w="62864">
                <a:moveTo>
                  <a:pt x="0" y="0"/>
                </a:moveTo>
                <a:lnTo>
                  <a:pt x="62345" y="0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40" name="object 240"/>
          <p:cNvSpPr/>
          <p:nvPr/>
        </p:nvSpPr>
        <p:spPr>
          <a:xfrm>
            <a:off x="1293148" y="4074059"/>
            <a:ext cx="43814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41" name="object 241"/>
          <p:cNvSpPr/>
          <p:nvPr/>
        </p:nvSpPr>
        <p:spPr>
          <a:xfrm>
            <a:off x="1336790" y="4074059"/>
            <a:ext cx="43814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42" name="object 242"/>
          <p:cNvSpPr/>
          <p:nvPr/>
        </p:nvSpPr>
        <p:spPr>
          <a:xfrm>
            <a:off x="1380432" y="4074059"/>
            <a:ext cx="43814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43" name="object 243"/>
          <p:cNvSpPr/>
          <p:nvPr/>
        </p:nvSpPr>
        <p:spPr>
          <a:xfrm>
            <a:off x="1424073" y="4070942"/>
            <a:ext cx="47149" cy="3334"/>
          </a:xfrm>
          <a:custGeom>
            <a:avLst/>
            <a:gdLst/>
            <a:ahLst/>
            <a:cxnLst/>
            <a:rect l="l" t="t" r="r" b="b"/>
            <a:pathLst>
              <a:path w="62864" h="4445">
                <a:moveTo>
                  <a:pt x="0" y="4156"/>
                </a:moveTo>
                <a:lnTo>
                  <a:pt x="62345" y="0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44" name="object 244"/>
          <p:cNvSpPr/>
          <p:nvPr/>
        </p:nvSpPr>
        <p:spPr>
          <a:xfrm>
            <a:off x="1470833" y="4070942"/>
            <a:ext cx="43814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8189" y="0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45" name="object 245"/>
          <p:cNvSpPr/>
          <p:nvPr/>
        </p:nvSpPr>
        <p:spPr>
          <a:xfrm>
            <a:off x="1514475" y="4070942"/>
            <a:ext cx="43814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46" name="object 246"/>
          <p:cNvSpPr/>
          <p:nvPr/>
        </p:nvSpPr>
        <p:spPr>
          <a:xfrm>
            <a:off x="1558116" y="4067825"/>
            <a:ext cx="47149" cy="3334"/>
          </a:xfrm>
          <a:custGeom>
            <a:avLst/>
            <a:gdLst/>
            <a:ahLst/>
            <a:cxnLst/>
            <a:rect l="l" t="t" r="r" b="b"/>
            <a:pathLst>
              <a:path w="62864" h="4445">
                <a:moveTo>
                  <a:pt x="0" y="4155"/>
                </a:moveTo>
                <a:lnTo>
                  <a:pt x="62345" y="0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47" name="object 247"/>
          <p:cNvSpPr/>
          <p:nvPr/>
        </p:nvSpPr>
        <p:spPr>
          <a:xfrm>
            <a:off x="1604876" y="4067825"/>
            <a:ext cx="43814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8189" y="0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48" name="object 248"/>
          <p:cNvSpPr/>
          <p:nvPr/>
        </p:nvSpPr>
        <p:spPr>
          <a:xfrm>
            <a:off x="1648518" y="4064708"/>
            <a:ext cx="43814" cy="3334"/>
          </a:xfrm>
          <a:custGeom>
            <a:avLst/>
            <a:gdLst/>
            <a:ahLst/>
            <a:cxnLst/>
            <a:rect l="l" t="t" r="r" b="b"/>
            <a:pathLst>
              <a:path w="58419" h="4445">
                <a:moveTo>
                  <a:pt x="0" y="4155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49" name="object 249"/>
          <p:cNvSpPr/>
          <p:nvPr/>
        </p:nvSpPr>
        <p:spPr>
          <a:xfrm>
            <a:off x="1692159" y="4064708"/>
            <a:ext cx="47149" cy="0"/>
          </a:xfrm>
          <a:custGeom>
            <a:avLst/>
            <a:gdLst/>
            <a:ahLst/>
            <a:cxnLst/>
            <a:rect l="l" t="t" r="r" b="b"/>
            <a:pathLst>
              <a:path w="62864">
                <a:moveTo>
                  <a:pt x="0" y="0"/>
                </a:moveTo>
                <a:lnTo>
                  <a:pt x="62344" y="0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50" name="object 250"/>
          <p:cNvSpPr/>
          <p:nvPr/>
        </p:nvSpPr>
        <p:spPr>
          <a:xfrm>
            <a:off x="1738918" y="4061590"/>
            <a:ext cx="43814" cy="3334"/>
          </a:xfrm>
          <a:custGeom>
            <a:avLst/>
            <a:gdLst/>
            <a:ahLst/>
            <a:cxnLst/>
            <a:rect l="l" t="t" r="r" b="b"/>
            <a:pathLst>
              <a:path w="58419" h="4445">
                <a:moveTo>
                  <a:pt x="0" y="4156"/>
                </a:moveTo>
                <a:lnTo>
                  <a:pt x="58189" y="0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51" name="object 251"/>
          <p:cNvSpPr/>
          <p:nvPr/>
        </p:nvSpPr>
        <p:spPr>
          <a:xfrm>
            <a:off x="1782560" y="4061590"/>
            <a:ext cx="43814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52" name="object 252"/>
          <p:cNvSpPr/>
          <p:nvPr/>
        </p:nvSpPr>
        <p:spPr>
          <a:xfrm>
            <a:off x="1826202" y="4058473"/>
            <a:ext cx="47149" cy="3334"/>
          </a:xfrm>
          <a:custGeom>
            <a:avLst/>
            <a:gdLst/>
            <a:ahLst/>
            <a:cxnLst/>
            <a:rect l="l" t="t" r="r" b="b"/>
            <a:pathLst>
              <a:path w="62864" h="4445">
                <a:moveTo>
                  <a:pt x="0" y="4155"/>
                </a:moveTo>
                <a:lnTo>
                  <a:pt x="62345" y="0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53" name="object 253"/>
          <p:cNvSpPr/>
          <p:nvPr/>
        </p:nvSpPr>
        <p:spPr>
          <a:xfrm>
            <a:off x="1872961" y="4058473"/>
            <a:ext cx="43814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8189" y="0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54" name="object 254"/>
          <p:cNvSpPr/>
          <p:nvPr/>
        </p:nvSpPr>
        <p:spPr>
          <a:xfrm>
            <a:off x="1916603" y="4055355"/>
            <a:ext cx="43814" cy="3334"/>
          </a:xfrm>
          <a:custGeom>
            <a:avLst/>
            <a:gdLst/>
            <a:ahLst/>
            <a:cxnLst/>
            <a:rect l="l" t="t" r="r" b="b"/>
            <a:pathLst>
              <a:path w="58419" h="4445">
                <a:moveTo>
                  <a:pt x="0" y="4156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55" name="object 255"/>
          <p:cNvSpPr/>
          <p:nvPr/>
        </p:nvSpPr>
        <p:spPr>
          <a:xfrm>
            <a:off x="1960245" y="4052238"/>
            <a:ext cx="47149" cy="3334"/>
          </a:xfrm>
          <a:custGeom>
            <a:avLst/>
            <a:gdLst/>
            <a:ahLst/>
            <a:cxnLst/>
            <a:rect l="l" t="t" r="r" b="b"/>
            <a:pathLst>
              <a:path w="62864" h="4445">
                <a:moveTo>
                  <a:pt x="0" y="4155"/>
                </a:moveTo>
                <a:lnTo>
                  <a:pt x="62345" y="0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56" name="object 256"/>
          <p:cNvSpPr/>
          <p:nvPr/>
        </p:nvSpPr>
        <p:spPr>
          <a:xfrm>
            <a:off x="2007004" y="4052238"/>
            <a:ext cx="43814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8189" y="0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57" name="object 257"/>
          <p:cNvSpPr/>
          <p:nvPr/>
        </p:nvSpPr>
        <p:spPr>
          <a:xfrm>
            <a:off x="2050646" y="4049121"/>
            <a:ext cx="43814" cy="3334"/>
          </a:xfrm>
          <a:custGeom>
            <a:avLst/>
            <a:gdLst/>
            <a:ahLst/>
            <a:cxnLst/>
            <a:rect l="l" t="t" r="r" b="b"/>
            <a:pathLst>
              <a:path w="58419" h="4445">
                <a:moveTo>
                  <a:pt x="0" y="4155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58" name="object 258"/>
          <p:cNvSpPr/>
          <p:nvPr/>
        </p:nvSpPr>
        <p:spPr>
          <a:xfrm>
            <a:off x="2094287" y="4021065"/>
            <a:ext cx="445770" cy="28099"/>
          </a:xfrm>
          <a:custGeom>
            <a:avLst/>
            <a:gdLst/>
            <a:ahLst/>
            <a:cxnLst/>
            <a:rect l="l" t="t" r="r" b="b"/>
            <a:pathLst>
              <a:path w="594360" h="37464">
                <a:moveTo>
                  <a:pt x="0" y="37407"/>
                </a:moveTo>
                <a:lnTo>
                  <a:pt x="594359" y="0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59" name="object 259"/>
          <p:cNvSpPr/>
          <p:nvPr/>
        </p:nvSpPr>
        <p:spPr>
          <a:xfrm>
            <a:off x="2540058" y="3977424"/>
            <a:ext cx="449104" cy="43814"/>
          </a:xfrm>
          <a:custGeom>
            <a:avLst/>
            <a:gdLst/>
            <a:ahLst/>
            <a:cxnLst/>
            <a:rect l="l" t="t" r="r" b="b"/>
            <a:pathLst>
              <a:path w="598804" h="58420">
                <a:moveTo>
                  <a:pt x="0" y="58188"/>
                </a:moveTo>
                <a:lnTo>
                  <a:pt x="598515" y="0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60" name="object 260"/>
          <p:cNvSpPr/>
          <p:nvPr/>
        </p:nvSpPr>
        <p:spPr>
          <a:xfrm>
            <a:off x="2988944" y="3908843"/>
            <a:ext cx="445770" cy="68580"/>
          </a:xfrm>
          <a:custGeom>
            <a:avLst/>
            <a:gdLst/>
            <a:ahLst/>
            <a:cxnLst/>
            <a:rect l="l" t="t" r="r" b="b"/>
            <a:pathLst>
              <a:path w="594360" h="91439">
                <a:moveTo>
                  <a:pt x="0" y="91439"/>
                </a:moveTo>
                <a:lnTo>
                  <a:pt x="594359" y="0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61" name="object 261"/>
          <p:cNvSpPr/>
          <p:nvPr/>
        </p:nvSpPr>
        <p:spPr>
          <a:xfrm>
            <a:off x="3434714" y="3824678"/>
            <a:ext cx="445770" cy="84296"/>
          </a:xfrm>
          <a:custGeom>
            <a:avLst/>
            <a:gdLst/>
            <a:ahLst/>
            <a:cxnLst/>
            <a:rect l="l" t="t" r="r" b="b"/>
            <a:pathLst>
              <a:path w="594360" h="112395">
                <a:moveTo>
                  <a:pt x="0" y="112220"/>
                </a:moveTo>
                <a:lnTo>
                  <a:pt x="594359" y="0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62" name="object 262"/>
          <p:cNvSpPr/>
          <p:nvPr/>
        </p:nvSpPr>
        <p:spPr>
          <a:xfrm>
            <a:off x="3880484" y="3743628"/>
            <a:ext cx="445770" cy="81439"/>
          </a:xfrm>
          <a:custGeom>
            <a:avLst/>
            <a:gdLst/>
            <a:ahLst/>
            <a:cxnLst/>
            <a:rect l="l" t="t" r="r" b="b"/>
            <a:pathLst>
              <a:path w="594360" h="108585">
                <a:moveTo>
                  <a:pt x="0" y="108066"/>
                </a:moveTo>
                <a:lnTo>
                  <a:pt x="594359" y="0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63" name="object 263"/>
          <p:cNvSpPr/>
          <p:nvPr/>
        </p:nvSpPr>
        <p:spPr>
          <a:xfrm>
            <a:off x="4326254" y="3622055"/>
            <a:ext cx="445770" cy="121920"/>
          </a:xfrm>
          <a:custGeom>
            <a:avLst/>
            <a:gdLst/>
            <a:ahLst/>
            <a:cxnLst/>
            <a:rect l="l" t="t" r="r" b="b"/>
            <a:pathLst>
              <a:path w="594360" h="162560">
                <a:moveTo>
                  <a:pt x="0" y="162097"/>
                </a:moveTo>
                <a:lnTo>
                  <a:pt x="594359" y="0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64" name="object 264"/>
          <p:cNvSpPr/>
          <p:nvPr/>
        </p:nvSpPr>
        <p:spPr>
          <a:xfrm>
            <a:off x="4772025" y="3435018"/>
            <a:ext cx="449104" cy="187166"/>
          </a:xfrm>
          <a:custGeom>
            <a:avLst/>
            <a:gdLst/>
            <a:ahLst/>
            <a:cxnLst/>
            <a:rect l="l" t="t" r="r" b="b"/>
            <a:pathLst>
              <a:path w="598804" h="249554">
                <a:moveTo>
                  <a:pt x="0" y="249382"/>
                </a:moveTo>
                <a:lnTo>
                  <a:pt x="598515" y="0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65" name="object 265"/>
          <p:cNvSpPr/>
          <p:nvPr/>
        </p:nvSpPr>
        <p:spPr>
          <a:xfrm>
            <a:off x="5220912" y="3332148"/>
            <a:ext cx="445294" cy="102870"/>
          </a:xfrm>
          <a:custGeom>
            <a:avLst/>
            <a:gdLst/>
            <a:ahLst/>
            <a:cxnLst/>
            <a:rect l="l" t="t" r="r" b="b"/>
            <a:pathLst>
              <a:path w="593725" h="137160">
                <a:moveTo>
                  <a:pt x="0" y="137160"/>
                </a:moveTo>
                <a:lnTo>
                  <a:pt x="593199" y="0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66" name="object 266"/>
          <p:cNvSpPr/>
          <p:nvPr/>
        </p:nvSpPr>
        <p:spPr>
          <a:xfrm>
            <a:off x="1197033" y="4027516"/>
            <a:ext cx="96635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67" name="object 267"/>
          <p:cNvSpPr/>
          <p:nvPr/>
        </p:nvSpPr>
        <p:spPr>
          <a:xfrm>
            <a:off x="1243792" y="4027516"/>
            <a:ext cx="96635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68" name="object 268"/>
          <p:cNvSpPr/>
          <p:nvPr/>
        </p:nvSpPr>
        <p:spPr>
          <a:xfrm>
            <a:off x="1287433" y="4027516"/>
            <a:ext cx="96635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69" name="object 269"/>
          <p:cNvSpPr/>
          <p:nvPr/>
        </p:nvSpPr>
        <p:spPr>
          <a:xfrm>
            <a:off x="1331076" y="4027516"/>
            <a:ext cx="96635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70" name="object 270"/>
          <p:cNvSpPr/>
          <p:nvPr/>
        </p:nvSpPr>
        <p:spPr>
          <a:xfrm>
            <a:off x="1374718" y="4027516"/>
            <a:ext cx="96635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71" name="object 271"/>
          <p:cNvSpPr/>
          <p:nvPr/>
        </p:nvSpPr>
        <p:spPr>
          <a:xfrm>
            <a:off x="1421477" y="4024399"/>
            <a:ext cx="96635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72" name="object 272"/>
          <p:cNvSpPr/>
          <p:nvPr/>
        </p:nvSpPr>
        <p:spPr>
          <a:xfrm>
            <a:off x="1465119" y="4024399"/>
            <a:ext cx="96635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73" name="object 273"/>
          <p:cNvSpPr/>
          <p:nvPr/>
        </p:nvSpPr>
        <p:spPr>
          <a:xfrm>
            <a:off x="1508760" y="4024399"/>
            <a:ext cx="96635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74" name="object 274"/>
          <p:cNvSpPr/>
          <p:nvPr/>
        </p:nvSpPr>
        <p:spPr>
          <a:xfrm>
            <a:off x="1555519" y="4021282"/>
            <a:ext cx="96635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75" name="object 275"/>
          <p:cNvSpPr/>
          <p:nvPr/>
        </p:nvSpPr>
        <p:spPr>
          <a:xfrm>
            <a:off x="1599161" y="4021282"/>
            <a:ext cx="96635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76" name="object 276"/>
          <p:cNvSpPr/>
          <p:nvPr/>
        </p:nvSpPr>
        <p:spPr>
          <a:xfrm>
            <a:off x="1642803" y="4018164"/>
            <a:ext cx="96635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77" name="object 277"/>
          <p:cNvSpPr/>
          <p:nvPr/>
        </p:nvSpPr>
        <p:spPr>
          <a:xfrm>
            <a:off x="1689562" y="4018164"/>
            <a:ext cx="96635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78" name="object 278"/>
          <p:cNvSpPr/>
          <p:nvPr/>
        </p:nvSpPr>
        <p:spPr>
          <a:xfrm>
            <a:off x="1733203" y="4015046"/>
            <a:ext cx="96635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79" name="object 279"/>
          <p:cNvSpPr/>
          <p:nvPr/>
        </p:nvSpPr>
        <p:spPr>
          <a:xfrm>
            <a:off x="1776845" y="4015046"/>
            <a:ext cx="96635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80" name="object 280"/>
          <p:cNvSpPr/>
          <p:nvPr/>
        </p:nvSpPr>
        <p:spPr>
          <a:xfrm>
            <a:off x="1823605" y="4011930"/>
            <a:ext cx="96635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81" name="object 281"/>
          <p:cNvSpPr/>
          <p:nvPr/>
        </p:nvSpPr>
        <p:spPr>
          <a:xfrm>
            <a:off x="1867247" y="4011930"/>
            <a:ext cx="96635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82" name="object 282"/>
          <p:cNvSpPr/>
          <p:nvPr/>
        </p:nvSpPr>
        <p:spPr>
          <a:xfrm>
            <a:off x="1910889" y="4008812"/>
            <a:ext cx="96635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83" name="object 283"/>
          <p:cNvSpPr/>
          <p:nvPr/>
        </p:nvSpPr>
        <p:spPr>
          <a:xfrm>
            <a:off x="1957648" y="4005694"/>
            <a:ext cx="96635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84" name="object 284"/>
          <p:cNvSpPr/>
          <p:nvPr/>
        </p:nvSpPr>
        <p:spPr>
          <a:xfrm>
            <a:off x="2001289" y="4005694"/>
            <a:ext cx="96635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85" name="object 285"/>
          <p:cNvSpPr/>
          <p:nvPr/>
        </p:nvSpPr>
        <p:spPr>
          <a:xfrm>
            <a:off x="2044931" y="4002578"/>
            <a:ext cx="96635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86" name="object 286"/>
          <p:cNvSpPr/>
          <p:nvPr/>
        </p:nvSpPr>
        <p:spPr>
          <a:xfrm>
            <a:off x="2490701" y="3974522"/>
            <a:ext cx="96635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87" name="object 287"/>
          <p:cNvSpPr/>
          <p:nvPr/>
        </p:nvSpPr>
        <p:spPr>
          <a:xfrm>
            <a:off x="2939589" y="3930880"/>
            <a:ext cx="96635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88" name="object 288"/>
          <p:cNvSpPr/>
          <p:nvPr/>
        </p:nvSpPr>
        <p:spPr>
          <a:xfrm>
            <a:off x="3385359" y="3862300"/>
            <a:ext cx="96635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89" name="object 289"/>
          <p:cNvSpPr/>
          <p:nvPr/>
        </p:nvSpPr>
        <p:spPr>
          <a:xfrm>
            <a:off x="3831129" y="3778134"/>
            <a:ext cx="96635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90" name="object 290"/>
          <p:cNvSpPr/>
          <p:nvPr/>
        </p:nvSpPr>
        <p:spPr>
          <a:xfrm>
            <a:off x="4276898" y="3697084"/>
            <a:ext cx="96635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91" name="object 291"/>
          <p:cNvSpPr/>
          <p:nvPr/>
        </p:nvSpPr>
        <p:spPr>
          <a:xfrm>
            <a:off x="4722668" y="3575511"/>
            <a:ext cx="96635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92" name="object 292"/>
          <p:cNvSpPr/>
          <p:nvPr/>
        </p:nvSpPr>
        <p:spPr>
          <a:xfrm>
            <a:off x="5171555" y="3388474"/>
            <a:ext cx="96635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93" name="object 293"/>
          <p:cNvSpPr/>
          <p:nvPr/>
        </p:nvSpPr>
        <p:spPr>
          <a:xfrm>
            <a:off x="5617325" y="3285604"/>
            <a:ext cx="96635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94" name="object 294"/>
          <p:cNvSpPr/>
          <p:nvPr/>
        </p:nvSpPr>
        <p:spPr>
          <a:xfrm>
            <a:off x="1246389" y="4077177"/>
            <a:ext cx="47149" cy="0"/>
          </a:xfrm>
          <a:custGeom>
            <a:avLst/>
            <a:gdLst/>
            <a:ahLst/>
            <a:cxnLst/>
            <a:rect l="l" t="t" r="r" b="b"/>
            <a:pathLst>
              <a:path w="62864">
                <a:moveTo>
                  <a:pt x="0" y="0"/>
                </a:moveTo>
                <a:lnTo>
                  <a:pt x="62345" y="0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95" name="object 295"/>
          <p:cNvSpPr/>
          <p:nvPr/>
        </p:nvSpPr>
        <p:spPr>
          <a:xfrm>
            <a:off x="1293148" y="4077177"/>
            <a:ext cx="43814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96" name="object 296"/>
          <p:cNvSpPr/>
          <p:nvPr/>
        </p:nvSpPr>
        <p:spPr>
          <a:xfrm>
            <a:off x="1336790" y="4077177"/>
            <a:ext cx="43814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97" name="object 297"/>
          <p:cNvSpPr/>
          <p:nvPr/>
        </p:nvSpPr>
        <p:spPr>
          <a:xfrm>
            <a:off x="1380432" y="4077177"/>
            <a:ext cx="43814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98" name="object 298"/>
          <p:cNvSpPr/>
          <p:nvPr/>
        </p:nvSpPr>
        <p:spPr>
          <a:xfrm>
            <a:off x="1424073" y="4074060"/>
            <a:ext cx="47149" cy="3334"/>
          </a:xfrm>
          <a:custGeom>
            <a:avLst/>
            <a:gdLst/>
            <a:ahLst/>
            <a:cxnLst/>
            <a:rect l="l" t="t" r="r" b="b"/>
            <a:pathLst>
              <a:path w="62864" h="4445">
                <a:moveTo>
                  <a:pt x="0" y="4155"/>
                </a:moveTo>
                <a:lnTo>
                  <a:pt x="62345" y="0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99" name="object 299"/>
          <p:cNvSpPr/>
          <p:nvPr/>
        </p:nvSpPr>
        <p:spPr>
          <a:xfrm>
            <a:off x="1470833" y="4074060"/>
            <a:ext cx="43814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8189" y="0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00" name="object 300"/>
          <p:cNvSpPr/>
          <p:nvPr/>
        </p:nvSpPr>
        <p:spPr>
          <a:xfrm>
            <a:off x="1514475" y="4074060"/>
            <a:ext cx="43814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01" name="object 301"/>
          <p:cNvSpPr/>
          <p:nvPr/>
        </p:nvSpPr>
        <p:spPr>
          <a:xfrm>
            <a:off x="1558116" y="4074060"/>
            <a:ext cx="47149" cy="0"/>
          </a:xfrm>
          <a:custGeom>
            <a:avLst/>
            <a:gdLst/>
            <a:ahLst/>
            <a:cxnLst/>
            <a:rect l="l" t="t" r="r" b="b"/>
            <a:pathLst>
              <a:path w="62864">
                <a:moveTo>
                  <a:pt x="0" y="0"/>
                </a:moveTo>
                <a:lnTo>
                  <a:pt x="62345" y="0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02" name="object 302"/>
          <p:cNvSpPr/>
          <p:nvPr/>
        </p:nvSpPr>
        <p:spPr>
          <a:xfrm>
            <a:off x="1604876" y="4070942"/>
            <a:ext cx="43814" cy="3334"/>
          </a:xfrm>
          <a:custGeom>
            <a:avLst/>
            <a:gdLst/>
            <a:ahLst/>
            <a:cxnLst/>
            <a:rect l="l" t="t" r="r" b="b"/>
            <a:pathLst>
              <a:path w="58419" h="4445">
                <a:moveTo>
                  <a:pt x="0" y="4156"/>
                </a:moveTo>
                <a:lnTo>
                  <a:pt x="58189" y="0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03" name="object 303"/>
          <p:cNvSpPr/>
          <p:nvPr/>
        </p:nvSpPr>
        <p:spPr>
          <a:xfrm>
            <a:off x="1648518" y="4070942"/>
            <a:ext cx="43814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04" name="object 304"/>
          <p:cNvSpPr/>
          <p:nvPr/>
        </p:nvSpPr>
        <p:spPr>
          <a:xfrm>
            <a:off x="1692159" y="4070942"/>
            <a:ext cx="47149" cy="0"/>
          </a:xfrm>
          <a:custGeom>
            <a:avLst/>
            <a:gdLst/>
            <a:ahLst/>
            <a:cxnLst/>
            <a:rect l="l" t="t" r="r" b="b"/>
            <a:pathLst>
              <a:path w="62864">
                <a:moveTo>
                  <a:pt x="0" y="0"/>
                </a:moveTo>
                <a:lnTo>
                  <a:pt x="62344" y="0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05" name="object 305"/>
          <p:cNvSpPr/>
          <p:nvPr/>
        </p:nvSpPr>
        <p:spPr>
          <a:xfrm>
            <a:off x="1738918" y="4067826"/>
            <a:ext cx="43814" cy="3334"/>
          </a:xfrm>
          <a:custGeom>
            <a:avLst/>
            <a:gdLst/>
            <a:ahLst/>
            <a:cxnLst/>
            <a:rect l="l" t="t" r="r" b="b"/>
            <a:pathLst>
              <a:path w="58419" h="4445">
                <a:moveTo>
                  <a:pt x="0" y="4156"/>
                </a:moveTo>
                <a:lnTo>
                  <a:pt x="58189" y="0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06" name="object 306"/>
          <p:cNvSpPr/>
          <p:nvPr/>
        </p:nvSpPr>
        <p:spPr>
          <a:xfrm>
            <a:off x="1782560" y="4067825"/>
            <a:ext cx="43814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07" name="object 307"/>
          <p:cNvSpPr/>
          <p:nvPr/>
        </p:nvSpPr>
        <p:spPr>
          <a:xfrm>
            <a:off x="1826202" y="4067825"/>
            <a:ext cx="47149" cy="0"/>
          </a:xfrm>
          <a:custGeom>
            <a:avLst/>
            <a:gdLst/>
            <a:ahLst/>
            <a:cxnLst/>
            <a:rect l="l" t="t" r="r" b="b"/>
            <a:pathLst>
              <a:path w="62864">
                <a:moveTo>
                  <a:pt x="0" y="0"/>
                </a:moveTo>
                <a:lnTo>
                  <a:pt x="62345" y="0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08" name="object 308"/>
          <p:cNvSpPr/>
          <p:nvPr/>
        </p:nvSpPr>
        <p:spPr>
          <a:xfrm>
            <a:off x="1872961" y="4064709"/>
            <a:ext cx="43814" cy="3334"/>
          </a:xfrm>
          <a:custGeom>
            <a:avLst/>
            <a:gdLst/>
            <a:ahLst/>
            <a:cxnLst/>
            <a:rect l="l" t="t" r="r" b="b"/>
            <a:pathLst>
              <a:path w="58419" h="4445">
                <a:moveTo>
                  <a:pt x="0" y="4155"/>
                </a:moveTo>
                <a:lnTo>
                  <a:pt x="58189" y="0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09" name="object 309"/>
          <p:cNvSpPr/>
          <p:nvPr/>
        </p:nvSpPr>
        <p:spPr>
          <a:xfrm>
            <a:off x="1916603" y="4064708"/>
            <a:ext cx="43814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10" name="object 310"/>
          <p:cNvSpPr/>
          <p:nvPr/>
        </p:nvSpPr>
        <p:spPr>
          <a:xfrm>
            <a:off x="1960245" y="4064708"/>
            <a:ext cx="47149" cy="0"/>
          </a:xfrm>
          <a:custGeom>
            <a:avLst/>
            <a:gdLst/>
            <a:ahLst/>
            <a:cxnLst/>
            <a:rect l="l" t="t" r="r" b="b"/>
            <a:pathLst>
              <a:path w="62864">
                <a:moveTo>
                  <a:pt x="0" y="0"/>
                </a:moveTo>
                <a:lnTo>
                  <a:pt x="62345" y="0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11" name="object 311"/>
          <p:cNvSpPr/>
          <p:nvPr/>
        </p:nvSpPr>
        <p:spPr>
          <a:xfrm>
            <a:off x="2007004" y="4061590"/>
            <a:ext cx="43814" cy="3334"/>
          </a:xfrm>
          <a:custGeom>
            <a:avLst/>
            <a:gdLst/>
            <a:ahLst/>
            <a:cxnLst/>
            <a:rect l="l" t="t" r="r" b="b"/>
            <a:pathLst>
              <a:path w="58419" h="4445">
                <a:moveTo>
                  <a:pt x="0" y="4157"/>
                </a:moveTo>
                <a:lnTo>
                  <a:pt x="58189" y="0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12" name="object 312"/>
          <p:cNvSpPr/>
          <p:nvPr/>
        </p:nvSpPr>
        <p:spPr>
          <a:xfrm>
            <a:off x="2050646" y="4061590"/>
            <a:ext cx="43814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13" name="object 313"/>
          <p:cNvSpPr/>
          <p:nvPr/>
        </p:nvSpPr>
        <p:spPr>
          <a:xfrm>
            <a:off x="2094287" y="4049121"/>
            <a:ext cx="445770" cy="12859"/>
          </a:xfrm>
          <a:custGeom>
            <a:avLst/>
            <a:gdLst/>
            <a:ahLst/>
            <a:cxnLst/>
            <a:rect l="l" t="t" r="r" b="b"/>
            <a:pathLst>
              <a:path w="594360" h="17145">
                <a:moveTo>
                  <a:pt x="0" y="16624"/>
                </a:moveTo>
                <a:lnTo>
                  <a:pt x="594359" y="0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14" name="object 314"/>
          <p:cNvSpPr/>
          <p:nvPr/>
        </p:nvSpPr>
        <p:spPr>
          <a:xfrm>
            <a:off x="2540058" y="4036653"/>
            <a:ext cx="449104" cy="12859"/>
          </a:xfrm>
          <a:custGeom>
            <a:avLst/>
            <a:gdLst/>
            <a:ahLst/>
            <a:cxnLst/>
            <a:rect l="l" t="t" r="r" b="b"/>
            <a:pathLst>
              <a:path w="598804" h="17145">
                <a:moveTo>
                  <a:pt x="0" y="16626"/>
                </a:moveTo>
                <a:lnTo>
                  <a:pt x="598515" y="0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15" name="object 315"/>
          <p:cNvSpPr/>
          <p:nvPr/>
        </p:nvSpPr>
        <p:spPr>
          <a:xfrm>
            <a:off x="2988944" y="4024183"/>
            <a:ext cx="445770" cy="12859"/>
          </a:xfrm>
          <a:custGeom>
            <a:avLst/>
            <a:gdLst/>
            <a:ahLst/>
            <a:cxnLst/>
            <a:rect l="l" t="t" r="r" b="b"/>
            <a:pathLst>
              <a:path w="594360" h="17145">
                <a:moveTo>
                  <a:pt x="0" y="16625"/>
                </a:moveTo>
                <a:lnTo>
                  <a:pt x="594359" y="0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16" name="object 316"/>
          <p:cNvSpPr/>
          <p:nvPr/>
        </p:nvSpPr>
        <p:spPr>
          <a:xfrm>
            <a:off x="3434714" y="4011714"/>
            <a:ext cx="445770" cy="12859"/>
          </a:xfrm>
          <a:custGeom>
            <a:avLst/>
            <a:gdLst/>
            <a:ahLst/>
            <a:cxnLst/>
            <a:rect l="l" t="t" r="r" b="b"/>
            <a:pathLst>
              <a:path w="594360" h="17145">
                <a:moveTo>
                  <a:pt x="0" y="16625"/>
                </a:moveTo>
                <a:lnTo>
                  <a:pt x="594359" y="0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17" name="object 317"/>
          <p:cNvSpPr/>
          <p:nvPr/>
        </p:nvSpPr>
        <p:spPr>
          <a:xfrm>
            <a:off x="3880484" y="3999246"/>
            <a:ext cx="445770" cy="12859"/>
          </a:xfrm>
          <a:custGeom>
            <a:avLst/>
            <a:gdLst/>
            <a:ahLst/>
            <a:cxnLst/>
            <a:rect l="l" t="t" r="r" b="b"/>
            <a:pathLst>
              <a:path w="594360" h="17145">
                <a:moveTo>
                  <a:pt x="0" y="16625"/>
                </a:moveTo>
                <a:lnTo>
                  <a:pt x="594359" y="0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18" name="object 318"/>
          <p:cNvSpPr/>
          <p:nvPr/>
        </p:nvSpPr>
        <p:spPr>
          <a:xfrm>
            <a:off x="4326254" y="3986776"/>
            <a:ext cx="445770" cy="12859"/>
          </a:xfrm>
          <a:custGeom>
            <a:avLst/>
            <a:gdLst/>
            <a:ahLst/>
            <a:cxnLst/>
            <a:rect l="l" t="t" r="r" b="b"/>
            <a:pathLst>
              <a:path w="594360" h="17145">
                <a:moveTo>
                  <a:pt x="0" y="16626"/>
                </a:moveTo>
                <a:lnTo>
                  <a:pt x="594359" y="0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19" name="object 319"/>
          <p:cNvSpPr/>
          <p:nvPr/>
        </p:nvSpPr>
        <p:spPr>
          <a:xfrm>
            <a:off x="4772025" y="3974307"/>
            <a:ext cx="449104" cy="12859"/>
          </a:xfrm>
          <a:custGeom>
            <a:avLst/>
            <a:gdLst/>
            <a:ahLst/>
            <a:cxnLst/>
            <a:rect l="l" t="t" r="r" b="b"/>
            <a:pathLst>
              <a:path w="598804" h="17145">
                <a:moveTo>
                  <a:pt x="0" y="16624"/>
                </a:moveTo>
                <a:lnTo>
                  <a:pt x="598515" y="0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20" name="object 320"/>
          <p:cNvSpPr/>
          <p:nvPr/>
        </p:nvSpPr>
        <p:spPr>
          <a:xfrm>
            <a:off x="5220912" y="3961839"/>
            <a:ext cx="445294" cy="12859"/>
          </a:xfrm>
          <a:custGeom>
            <a:avLst/>
            <a:gdLst/>
            <a:ahLst/>
            <a:cxnLst/>
            <a:rect l="l" t="t" r="r" b="b"/>
            <a:pathLst>
              <a:path w="593725" h="17145">
                <a:moveTo>
                  <a:pt x="0" y="16625"/>
                </a:moveTo>
                <a:lnTo>
                  <a:pt x="593199" y="0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21" name="object 321"/>
          <p:cNvSpPr/>
          <p:nvPr/>
        </p:nvSpPr>
        <p:spPr>
          <a:xfrm>
            <a:off x="1200150" y="4030633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22" name="object 322"/>
          <p:cNvSpPr/>
          <p:nvPr/>
        </p:nvSpPr>
        <p:spPr>
          <a:xfrm>
            <a:off x="1246909" y="4030633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23" name="object 323"/>
          <p:cNvSpPr/>
          <p:nvPr/>
        </p:nvSpPr>
        <p:spPr>
          <a:xfrm>
            <a:off x="1290550" y="4030633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24" name="object 324"/>
          <p:cNvSpPr/>
          <p:nvPr/>
        </p:nvSpPr>
        <p:spPr>
          <a:xfrm>
            <a:off x="1334192" y="4030633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25" name="object 325"/>
          <p:cNvSpPr/>
          <p:nvPr/>
        </p:nvSpPr>
        <p:spPr>
          <a:xfrm>
            <a:off x="1377834" y="4030633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26" name="object 326"/>
          <p:cNvSpPr/>
          <p:nvPr/>
        </p:nvSpPr>
        <p:spPr>
          <a:xfrm>
            <a:off x="1424593" y="4027516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27" name="object 327"/>
          <p:cNvSpPr/>
          <p:nvPr/>
        </p:nvSpPr>
        <p:spPr>
          <a:xfrm>
            <a:off x="1468234" y="4027516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28" name="object 328"/>
          <p:cNvSpPr/>
          <p:nvPr/>
        </p:nvSpPr>
        <p:spPr>
          <a:xfrm>
            <a:off x="1511877" y="4027516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29" name="object 329"/>
          <p:cNvSpPr/>
          <p:nvPr/>
        </p:nvSpPr>
        <p:spPr>
          <a:xfrm>
            <a:off x="1558636" y="4027516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30" name="object 330"/>
          <p:cNvSpPr/>
          <p:nvPr/>
        </p:nvSpPr>
        <p:spPr>
          <a:xfrm>
            <a:off x="1602278" y="4024399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31" name="object 331"/>
          <p:cNvSpPr/>
          <p:nvPr/>
        </p:nvSpPr>
        <p:spPr>
          <a:xfrm>
            <a:off x="1645920" y="4024399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32" name="object 332"/>
          <p:cNvSpPr/>
          <p:nvPr/>
        </p:nvSpPr>
        <p:spPr>
          <a:xfrm>
            <a:off x="1692679" y="4024399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33" name="object 333"/>
          <p:cNvSpPr/>
          <p:nvPr/>
        </p:nvSpPr>
        <p:spPr>
          <a:xfrm>
            <a:off x="1736320" y="4021282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34" name="object 334"/>
          <p:cNvSpPr/>
          <p:nvPr/>
        </p:nvSpPr>
        <p:spPr>
          <a:xfrm>
            <a:off x="1779962" y="4021282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35" name="object 335"/>
          <p:cNvSpPr/>
          <p:nvPr/>
        </p:nvSpPr>
        <p:spPr>
          <a:xfrm>
            <a:off x="1826721" y="4021282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36" name="object 336"/>
          <p:cNvSpPr/>
          <p:nvPr/>
        </p:nvSpPr>
        <p:spPr>
          <a:xfrm>
            <a:off x="1870363" y="4018164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37" name="object 337"/>
          <p:cNvSpPr/>
          <p:nvPr/>
        </p:nvSpPr>
        <p:spPr>
          <a:xfrm>
            <a:off x="1914004" y="4018164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38" name="object 338"/>
          <p:cNvSpPr/>
          <p:nvPr/>
        </p:nvSpPr>
        <p:spPr>
          <a:xfrm>
            <a:off x="1960764" y="4018164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39" name="object 339"/>
          <p:cNvSpPr/>
          <p:nvPr/>
        </p:nvSpPr>
        <p:spPr>
          <a:xfrm>
            <a:off x="2004406" y="4015046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40" name="object 340"/>
          <p:cNvSpPr/>
          <p:nvPr/>
        </p:nvSpPr>
        <p:spPr>
          <a:xfrm>
            <a:off x="2048048" y="4015046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41" name="object 341"/>
          <p:cNvSpPr/>
          <p:nvPr/>
        </p:nvSpPr>
        <p:spPr>
          <a:xfrm>
            <a:off x="2493818" y="4002578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42" name="object 342"/>
          <p:cNvSpPr/>
          <p:nvPr/>
        </p:nvSpPr>
        <p:spPr>
          <a:xfrm>
            <a:off x="2942704" y="3990108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43" name="object 343"/>
          <p:cNvSpPr/>
          <p:nvPr/>
        </p:nvSpPr>
        <p:spPr>
          <a:xfrm>
            <a:off x="3388476" y="3977640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44" name="object 344"/>
          <p:cNvSpPr/>
          <p:nvPr/>
        </p:nvSpPr>
        <p:spPr>
          <a:xfrm>
            <a:off x="3834244" y="3965170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45" name="object 345"/>
          <p:cNvSpPr/>
          <p:nvPr/>
        </p:nvSpPr>
        <p:spPr>
          <a:xfrm>
            <a:off x="4280014" y="3952702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46" name="object 346"/>
          <p:cNvSpPr/>
          <p:nvPr/>
        </p:nvSpPr>
        <p:spPr>
          <a:xfrm>
            <a:off x="4725784" y="3940232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47" name="object 347"/>
          <p:cNvSpPr/>
          <p:nvPr/>
        </p:nvSpPr>
        <p:spPr>
          <a:xfrm>
            <a:off x="5174672" y="3927763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48" name="object 348"/>
          <p:cNvSpPr/>
          <p:nvPr/>
        </p:nvSpPr>
        <p:spPr>
          <a:xfrm>
            <a:off x="5620442" y="3915294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49" name="object 349"/>
          <p:cNvSpPr txBox="1"/>
          <p:nvPr/>
        </p:nvSpPr>
        <p:spPr>
          <a:xfrm>
            <a:off x="517290" y="1227498"/>
            <a:ext cx="482918" cy="302582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R="3810" algn="r">
              <a:spcBef>
                <a:spcPts val="75"/>
              </a:spcBef>
            </a:pPr>
            <a:r>
              <a:rPr sz="1800" dirty="0">
                <a:latin typeface="Calibri"/>
                <a:cs typeface="Calibri"/>
              </a:rPr>
              <a:t>1200</a:t>
            </a:r>
            <a:endParaRPr sz="1800">
              <a:latin typeface="Calibri"/>
              <a:cs typeface="Calibri"/>
            </a:endParaRPr>
          </a:p>
          <a:p>
            <a:pPr marR="3810" algn="r">
              <a:spcBef>
                <a:spcPts val="1399"/>
              </a:spcBef>
            </a:pPr>
            <a:r>
              <a:rPr sz="1800" dirty="0">
                <a:latin typeface="Calibri"/>
                <a:cs typeface="Calibri"/>
              </a:rPr>
              <a:t>1000</a:t>
            </a:r>
            <a:endParaRPr sz="1800">
              <a:latin typeface="Calibri"/>
              <a:cs typeface="Calibri"/>
            </a:endParaRPr>
          </a:p>
          <a:p>
            <a:pPr marL="125254">
              <a:spcBef>
                <a:spcPts val="1395"/>
              </a:spcBef>
            </a:pPr>
            <a:r>
              <a:rPr sz="1800" dirty="0">
                <a:latin typeface="Calibri"/>
                <a:cs typeface="Calibri"/>
              </a:rPr>
              <a:t>800</a:t>
            </a:r>
            <a:endParaRPr sz="1800">
              <a:latin typeface="Calibri"/>
              <a:cs typeface="Calibri"/>
            </a:endParaRPr>
          </a:p>
          <a:p>
            <a:pPr marL="125254">
              <a:spcBef>
                <a:spcPts val="1398"/>
              </a:spcBef>
            </a:pPr>
            <a:r>
              <a:rPr sz="1800" dirty="0">
                <a:latin typeface="Calibri"/>
                <a:cs typeface="Calibri"/>
              </a:rPr>
              <a:t>600</a:t>
            </a:r>
            <a:endParaRPr sz="1800">
              <a:latin typeface="Calibri"/>
              <a:cs typeface="Calibri"/>
            </a:endParaRPr>
          </a:p>
          <a:p>
            <a:pPr marL="125254">
              <a:spcBef>
                <a:spcPts val="1398"/>
              </a:spcBef>
            </a:pPr>
            <a:r>
              <a:rPr sz="1800" dirty="0">
                <a:latin typeface="Calibri"/>
                <a:cs typeface="Calibri"/>
              </a:rPr>
              <a:t>400</a:t>
            </a:r>
            <a:endParaRPr sz="1800">
              <a:latin typeface="Calibri"/>
              <a:cs typeface="Calibri"/>
            </a:endParaRPr>
          </a:p>
          <a:p>
            <a:pPr marL="125254">
              <a:spcBef>
                <a:spcPts val="1398"/>
              </a:spcBef>
            </a:pPr>
            <a:r>
              <a:rPr sz="1800" dirty="0">
                <a:latin typeface="Calibri"/>
                <a:cs typeface="Calibri"/>
              </a:rPr>
              <a:t>200</a:t>
            </a:r>
            <a:endParaRPr sz="1800">
              <a:latin typeface="Calibri"/>
              <a:cs typeface="Calibri"/>
            </a:endParaRPr>
          </a:p>
          <a:p>
            <a:pPr marR="3810" algn="r">
              <a:spcBef>
                <a:spcPts val="1398"/>
              </a:spcBef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9" name="object 359"/>
          <p:cNvSpPr txBox="1"/>
          <p:nvPr/>
        </p:nvSpPr>
        <p:spPr>
          <a:xfrm>
            <a:off x="1974859" y="4474845"/>
            <a:ext cx="2911793" cy="280846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9525">
              <a:spcBef>
                <a:spcPts val="30"/>
              </a:spcBef>
            </a:pPr>
            <a:r>
              <a:rPr sz="1800" spc="38" dirty="0"/>
              <a:t>Concurrent</a:t>
            </a:r>
            <a:r>
              <a:rPr sz="1800" spc="-45" dirty="0"/>
              <a:t> </a:t>
            </a:r>
            <a:r>
              <a:rPr sz="1800" spc="38" dirty="0"/>
              <a:t>requests/server</a:t>
            </a:r>
            <a:endParaRPr sz="1800"/>
          </a:p>
        </p:txBody>
      </p:sp>
      <p:sp>
        <p:nvSpPr>
          <p:cNvPr id="350" name="object 350"/>
          <p:cNvSpPr txBox="1"/>
          <p:nvPr/>
        </p:nvSpPr>
        <p:spPr>
          <a:xfrm>
            <a:off x="1134875" y="4221172"/>
            <a:ext cx="13525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1" name="object 351"/>
          <p:cNvSpPr txBox="1"/>
          <p:nvPr/>
        </p:nvSpPr>
        <p:spPr>
          <a:xfrm>
            <a:off x="1969641" y="4221172"/>
            <a:ext cx="250984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dirty="0">
                <a:latin typeface="Calibri"/>
                <a:cs typeface="Calibri"/>
              </a:rPr>
              <a:t>20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2" name="object 352"/>
          <p:cNvSpPr txBox="1"/>
          <p:nvPr/>
        </p:nvSpPr>
        <p:spPr>
          <a:xfrm>
            <a:off x="2862337" y="4221172"/>
            <a:ext cx="250984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dirty="0">
                <a:latin typeface="Calibri"/>
                <a:cs typeface="Calibri"/>
              </a:rPr>
              <a:t>40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3" name="object 353"/>
          <p:cNvSpPr txBox="1"/>
          <p:nvPr/>
        </p:nvSpPr>
        <p:spPr>
          <a:xfrm>
            <a:off x="3755033" y="4221172"/>
            <a:ext cx="250984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dirty="0">
                <a:latin typeface="Calibri"/>
                <a:cs typeface="Calibri"/>
              </a:rPr>
              <a:t>60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4" name="object 354"/>
          <p:cNvSpPr txBox="1"/>
          <p:nvPr/>
        </p:nvSpPr>
        <p:spPr>
          <a:xfrm>
            <a:off x="4647729" y="4221172"/>
            <a:ext cx="250984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dirty="0">
                <a:latin typeface="Calibri"/>
                <a:cs typeface="Calibri"/>
              </a:rPr>
              <a:t>80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5" name="object 355"/>
          <p:cNvSpPr txBox="1"/>
          <p:nvPr/>
        </p:nvSpPr>
        <p:spPr>
          <a:xfrm>
            <a:off x="5482493" y="4221172"/>
            <a:ext cx="367188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dirty="0">
                <a:latin typeface="Calibri"/>
                <a:cs typeface="Calibri"/>
              </a:rPr>
              <a:t>100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6" name="object 356"/>
          <p:cNvSpPr txBox="1"/>
          <p:nvPr/>
        </p:nvSpPr>
        <p:spPr>
          <a:xfrm>
            <a:off x="324803" y="2047029"/>
            <a:ext cx="276999" cy="1365885"/>
          </a:xfrm>
          <a:prstGeom prst="rect">
            <a:avLst/>
          </a:prstGeom>
        </p:spPr>
        <p:txBody>
          <a:bodyPr vert="vert270" wrap="square" lIns="0" tIns="3810" rIns="0" bIns="0" rtlCol="0">
            <a:spAutoFit/>
          </a:bodyPr>
          <a:lstStyle/>
          <a:p>
            <a:pPr marL="9525">
              <a:spcBef>
                <a:spcPts val="30"/>
              </a:spcBef>
            </a:pPr>
            <a:r>
              <a:rPr sz="1800" spc="41" dirty="0"/>
              <a:t>Latency</a:t>
            </a:r>
            <a:r>
              <a:rPr sz="1800" spc="-56" dirty="0"/>
              <a:t> </a:t>
            </a:r>
            <a:r>
              <a:rPr sz="1800" spc="-26" dirty="0"/>
              <a:t>(ms)</a:t>
            </a:r>
            <a:endParaRPr sz="1800"/>
          </a:p>
        </p:txBody>
      </p:sp>
      <p:sp>
        <p:nvSpPr>
          <p:cNvPr id="357" name="object 357"/>
          <p:cNvSpPr txBox="1"/>
          <p:nvPr/>
        </p:nvSpPr>
        <p:spPr>
          <a:xfrm>
            <a:off x="5745706" y="1552112"/>
            <a:ext cx="522923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-11" dirty="0"/>
              <a:t>OCC</a:t>
            </a:r>
            <a:endParaRPr sz="1800"/>
          </a:p>
        </p:txBody>
      </p:sp>
      <p:sp>
        <p:nvSpPr>
          <p:cNvPr id="358" name="object 358"/>
          <p:cNvSpPr txBox="1"/>
          <p:nvPr/>
        </p:nvSpPr>
        <p:spPr>
          <a:xfrm>
            <a:off x="5726657" y="2691766"/>
            <a:ext cx="853440" cy="138435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60" dirty="0"/>
              <a:t>Rococo</a:t>
            </a:r>
            <a:endParaRPr sz="1800"/>
          </a:p>
          <a:p>
            <a:pPr marL="9525">
              <a:spcBef>
                <a:spcPts val="1290"/>
              </a:spcBef>
            </a:pPr>
            <a:r>
              <a:rPr sz="1800" spc="8" dirty="0"/>
              <a:t>2PL</a:t>
            </a:r>
            <a:endParaRPr sz="1800"/>
          </a:p>
          <a:p>
            <a:pPr marL="21907">
              <a:lnSpc>
                <a:spcPts val="2130"/>
              </a:lnSpc>
              <a:spcBef>
                <a:spcPts val="941"/>
              </a:spcBef>
            </a:pPr>
            <a:r>
              <a:rPr sz="1800" spc="60" dirty="0"/>
              <a:t>Rococo</a:t>
            </a:r>
            <a:endParaRPr sz="1800"/>
          </a:p>
          <a:p>
            <a:pPr marL="21907">
              <a:lnSpc>
                <a:spcPts val="2130"/>
              </a:lnSpc>
            </a:pPr>
            <a:r>
              <a:rPr sz="1800" spc="4" dirty="0"/>
              <a:t>-SNOW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714" y="297419"/>
            <a:ext cx="5710713" cy="530273"/>
          </a:xfrm>
          <a:prstGeom prst="rect">
            <a:avLst/>
          </a:prstGeom>
        </p:spPr>
        <p:txBody>
          <a:bodyPr spcFirstLastPara="1" vert="horz" wrap="square" lIns="0" tIns="9525" rIns="0" bIns="0" rtlCol="0" anchor="t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60" dirty="0"/>
              <a:t>Simple </a:t>
            </a:r>
            <a:r>
              <a:rPr spc="34" dirty="0"/>
              <a:t>Reads </a:t>
            </a:r>
            <a:r>
              <a:rPr dirty="0"/>
              <a:t>Are</a:t>
            </a:r>
            <a:r>
              <a:rPr spc="-120" dirty="0"/>
              <a:t> </a:t>
            </a:r>
            <a:r>
              <a:rPr spc="79" dirty="0"/>
              <a:t>Insufficient</a:t>
            </a:r>
          </a:p>
        </p:txBody>
      </p:sp>
      <p:sp>
        <p:nvSpPr>
          <p:cNvPr id="3" name="object 3"/>
          <p:cNvSpPr/>
          <p:nvPr/>
        </p:nvSpPr>
        <p:spPr>
          <a:xfrm>
            <a:off x="1131100" y="981076"/>
            <a:ext cx="5317331" cy="3790950"/>
          </a:xfrm>
          <a:custGeom>
            <a:avLst/>
            <a:gdLst/>
            <a:ahLst/>
            <a:cxnLst/>
            <a:rect l="l" t="t" r="r" b="b"/>
            <a:pathLst>
              <a:path w="7089775" h="5054600">
                <a:moveTo>
                  <a:pt x="0" y="0"/>
                </a:moveTo>
                <a:lnTo>
                  <a:pt x="7089764" y="0"/>
                </a:lnTo>
                <a:lnTo>
                  <a:pt x="7089764" y="5054598"/>
                </a:lnTo>
                <a:lnTo>
                  <a:pt x="0" y="5054598"/>
                </a:lnTo>
                <a:lnTo>
                  <a:pt x="0" y="0"/>
                </a:lnTo>
                <a:close/>
              </a:path>
            </a:pathLst>
          </a:custGeom>
          <a:solidFill>
            <a:srgbClr val="FCCBA1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" name="object 4"/>
          <p:cNvSpPr/>
          <p:nvPr/>
        </p:nvSpPr>
        <p:spPr>
          <a:xfrm>
            <a:off x="1131100" y="981076"/>
            <a:ext cx="5317331" cy="3790950"/>
          </a:xfrm>
          <a:custGeom>
            <a:avLst/>
            <a:gdLst/>
            <a:ahLst/>
            <a:cxnLst/>
            <a:rect l="l" t="t" r="r" b="b"/>
            <a:pathLst>
              <a:path w="7089775" h="5054600">
                <a:moveTo>
                  <a:pt x="0" y="0"/>
                </a:moveTo>
                <a:lnTo>
                  <a:pt x="7089764" y="0"/>
                </a:lnTo>
                <a:lnTo>
                  <a:pt x="7089764" y="5054598"/>
                </a:lnTo>
                <a:lnTo>
                  <a:pt x="0" y="50545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" name="object 5"/>
          <p:cNvSpPr/>
          <p:nvPr/>
        </p:nvSpPr>
        <p:spPr>
          <a:xfrm>
            <a:off x="4607328" y="1053639"/>
            <a:ext cx="1742555" cy="36596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" name="object 6"/>
          <p:cNvSpPr/>
          <p:nvPr/>
        </p:nvSpPr>
        <p:spPr>
          <a:xfrm>
            <a:off x="4791247" y="1779962"/>
            <a:ext cx="1399655" cy="7886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7" name="object 7"/>
          <p:cNvSpPr/>
          <p:nvPr/>
        </p:nvSpPr>
        <p:spPr>
          <a:xfrm>
            <a:off x="4829174" y="1800224"/>
            <a:ext cx="1323975" cy="7123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8" name="object 8"/>
          <p:cNvSpPr/>
          <p:nvPr/>
        </p:nvSpPr>
        <p:spPr>
          <a:xfrm>
            <a:off x="4829174" y="1918947"/>
            <a:ext cx="1323975" cy="119063"/>
          </a:xfrm>
          <a:custGeom>
            <a:avLst/>
            <a:gdLst/>
            <a:ahLst/>
            <a:cxnLst/>
            <a:rect l="l" t="t" r="r" b="b"/>
            <a:pathLst>
              <a:path w="1765300" h="158750">
                <a:moveTo>
                  <a:pt x="1765299" y="0"/>
                </a:moveTo>
                <a:lnTo>
                  <a:pt x="1736935" y="39959"/>
                </a:lnTo>
                <a:lnTo>
                  <a:pt x="1688719" y="64590"/>
                </a:lnTo>
                <a:lnTo>
                  <a:pt x="1619529" y="87170"/>
                </a:lnTo>
                <a:lnTo>
                  <a:pt x="1577731" y="97572"/>
                </a:lnTo>
                <a:lnTo>
                  <a:pt x="1531485" y="107319"/>
                </a:lnTo>
                <a:lnTo>
                  <a:pt x="1481056" y="116364"/>
                </a:lnTo>
                <a:lnTo>
                  <a:pt x="1426708" y="124657"/>
                </a:lnTo>
                <a:lnTo>
                  <a:pt x="1368706" y="132153"/>
                </a:lnTo>
                <a:lnTo>
                  <a:pt x="1307316" y="138804"/>
                </a:lnTo>
                <a:lnTo>
                  <a:pt x="1242802" y="144562"/>
                </a:lnTo>
                <a:lnTo>
                  <a:pt x="1175429" y="149380"/>
                </a:lnTo>
                <a:lnTo>
                  <a:pt x="1105462" y="153210"/>
                </a:lnTo>
                <a:lnTo>
                  <a:pt x="1033167" y="156004"/>
                </a:lnTo>
                <a:lnTo>
                  <a:pt x="958807" y="157715"/>
                </a:lnTo>
                <a:lnTo>
                  <a:pt x="882649" y="158296"/>
                </a:lnTo>
                <a:lnTo>
                  <a:pt x="806491" y="157715"/>
                </a:lnTo>
                <a:lnTo>
                  <a:pt x="732131" y="156004"/>
                </a:lnTo>
                <a:lnTo>
                  <a:pt x="659836" y="153210"/>
                </a:lnTo>
                <a:lnTo>
                  <a:pt x="589869" y="149380"/>
                </a:lnTo>
                <a:lnTo>
                  <a:pt x="522496" y="144562"/>
                </a:lnTo>
                <a:lnTo>
                  <a:pt x="457982" y="138804"/>
                </a:lnTo>
                <a:lnTo>
                  <a:pt x="396592" y="132153"/>
                </a:lnTo>
                <a:lnTo>
                  <a:pt x="338591" y="124657"/>
                </a:lnTo>
                <a:lnTo>
                  <a:pt x="284243" y="116364"/>
                </a:lnTo>
                <a:lnTo>
                  <a:pt x="233813" y="107319"/>
                </a:lnTo>
                <a:lnTo>
                  <a:pt x="187567" y="97572"/>
                </a:lnTo>
                <a:lnTo>
                  <a:pt x="145770" y="87170"/>
                </a:lnTo>
                <a:lnTo>
                  <a:pt x="108686" y="76160"/>
                </a:lnTo>
                <a:lnTo>
                  <a:pt x="49718" y="52507"/>
                </a:lnTo>
                <a:lnTo>
                  <a:pt x="12782" y="26994"/>
                </a:lnTo>
                <a:lnTo>
                  <a:pt x="3239" y="13658"/>
                </a:lnTo>
                <a:lnTo>
                  <a:pt x="0" y="0"/>
                </a:lnTo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9" name="object 9"/>
          <p:cNvSpPr/>
          <p:nvPr/>
        </p:nvSpPr>
        <p:spPr>
          <a:xfrm>
            <a:off x="4829174" y="1800225"/>
            <a:ext cx="1323975" cy="712470"/>
          </a:xfrm>
          <a:custGeom>
            <a:avLst/>
            <a:gdLst/>
            <a:ahLst/>
            <a:cxnLst/>
            <a:rect l="l" t="t" r="r" b="b"/>
            <a:pathLst>
              <a:path w="1765300" h="949960">
                <a:moveTo>
                  <a:pt x="0" y="158296"/>
                </a:moveTo>
                <a:lnTo>
                  <a:pt x="28363" y="118336"/>
                </a:lnTo>
                <a:lnTo>
                  <a:pt x="76580" y="93705"/>
                </a:lnTo>
                <a:lnTo>
                  <a:pt x="145770" y="71125"/>
                </a:lnTo>
                <a:lnTo>
                  <a:pt x="187567" y="60723"/>
                </a:lnTo>
                <a:lnTo>
                  <a:pt x="233813" y="50976"/>
                </a:lnTo>
                <a:lnTo>
                  <a:pt x="284243" y="41932"/>
                </a:lnTo>
                <a:lnTo>
                  <a:pt x="338591" y="33638"/>
                </a:lnTo>
                <a:lnTo>
                  <a:pt x="396592" y="26142"/>
                </a:lnTo>
                <a:lnTo>
                  <a:pt x="457982" y="19492"/>
                </a:lnTo>
                <a:lnTo>
                  <a:pt x="522496" y="13734"/>
                </a:lnTo>
                <a:lnTo>
                  <a:pt x="589869" y="8916"/>
                </a:lnTo>
                <a:lnTo>
                  <a:pt x="659836" y="5086"/>
                </a:lnTo>
                <a:lnTo>
                  <a:pt x="732131" y="2292"/>
                </a:lnTo>
                <a:lnTo>
                  <a:pt x="806491" y="581"/>
                </a:lnTo>
                <a:lnTo>
                  <a:pt x="882649" y="0"/>
                </a:lnTo>
                <a:lnTo>
                  <a:pt x="958807" y="581"/>
                </a:lnTo>
                <a:lnTo>
                  <a:pt x="1033167" y="2292"/>
                </a:lnTo>
                <a:lnTo>
                  <a:pt x="1105462" y="5086"/>
                </a:lnTo>
                <a:lnTo>
                  <a:pt x="1175429" y="8916"/>
                </a:lnTo>
                <a:lnTo>
                  <a:pt x="1242802" y="13734"/>
                </a:lnTo>
                <a:lnTo>
                  <a:pt x="1307316" y="19492"/>
                </a:lnTo>
                <a:lnTo>
                  <a:pt x="1368706" y="26142"/>
                </a:lnTo>
                <a:lnTo>
                  <a:pt x="1426708" y="33638"/>
                </a:lnTo>
                <a:lnTo>
                  <a:pt x="1481056" y="41932"/>
                </a:lnTo>
                <a:lnTo>
                  <a:pt x="1531485" y="50976"/>
                </a:lnTo>
                <a:lnTo>
                  <a:pt x="1577731" y="60723"/>
                </a:lnTo>
                <a:lnTo>
                  <a:pt x="1619529" y="71125"/>
                </a:lnTo>
                <a:lnTo>
                  <a:pt x="1656613" y="82135"/>
                </a:lnTo>
                <a:lnTo>
                  <a:pt x="1715581" y="105788"/>
                </a:lnTo>
                <a:lnTo>
                  <a:pt x="1752516" y="131302"/>
                </a:lnTo>
                <a:lnTo>
                  <a:pt x="1765299" y="158296"/>
                </a:lnTo>
                <a:lnTo>
                  <a:pt x="1765299" y="791482"/>
                </a:lnTo>
                <a:lnTo>
                  <a:pt x="1736935" y="831442"/>
                </a:lnTo>
                <a:lnTo>
                  <a:pt x="1688719" y="856073"/>
                </a:lnTo>
                <a:lnTo>
                  <a:pt x="1619529" y="878653"/>
                </a:lnTo>
                <a:lnTo>
                  <a:pt x="1577731" y="889055"/>
                </a:lnTo>
                <a:lnTo>
                  <a:pt x="1531485" y="898802"/>
                </a:lnTo>
                <a:lnTo>
                  <a:pt x="1481056" y="907847"/>
                </a:lnTo>
                <a:lnTo>
                  <a:pt x="1426708" y="916140"/>
                </a:lnTo>
                <a:lnTo>
                  <a:pt x="1368706" y="923637"/>
                </a:lnTo>
                <a:lnTo>
                  <a:pt x="1307316" y="930287"/>
                </a:lnTo>
                <a:lnTo>
                  <a:pt x="1242802" y="936045"/>
                </a:lnTo>
                <a:lnTo>
                  <a:pt x="1175429" y="940863"/>
                </a:lnTo>
                <a:lnTo>
                  <a:pt x="1105462" y="944693"/>
                </a:lnTo>
                <a:lnTo>
                  <a:pt x="1033167" y="947487"/>
                </a:lnTo>
                <a:lnTo>
                  <a:pt x="958807" y="949198"/>
                </a:lnTo>
                <a:lnTo>
                  <a:pt x="882649" y="949779"/>
                </a:lnTo>
                <a:lnTo>
                  <a:pt x="806491" y="949198"/>
                </a:lnTo>
                <a:lnTo>
                  <a:pt x="732131" y="947487"/>
                </a:lnTo>
                <a:lnTo>
                  <a:pt x="659836" y="944693"/>
                </a:lnTo>
                <a:lnTo>
                  <a:pt x="589869" y="940863"/>
                </a:lnTo>
                <a:lnTo>
                  <a:pt x="522496" y="936045"/>
                </a:lnTo>
                <a:lnTo>
                  <a:pt x="457982" y="930287"/>
                </a:lnTo>
                <a:lnTo>
                  <a:pt x="396592" y="923637"/>
                </a:lnTo>
                <a:lnTo>
                  <a:pt x="338591" y="916140"/>
                </a:lnTo>
                <a:lnTo>
                  <a:pt x="284243" y="907847"/>
                </a:lnTo>
                <a:lnTo>
                  <a:pt x="233813" y="898802"/>
                </a:lnTo>
                <a:lnTo>
                  <a:pt x="187567" y="889055"/>
                </a:lnTo>
                <a:lnTo>
                  <a:pt x="145770" y="878653"/>
                </a:lnTo>
                <a:lnTo>
                  <a:pt x="108686" y="867643"/>
                </a:lnTo>
                <a:lnTo>
                  <a:pt x="49718" y="843990"/>
                </a:lnTo>
                <a:lnTo>
                  <a:pt x="12782" y="818477"/>
                </a:lnTo>
                <a:lnTo>
                  <a:pt x="0" y="791482"/>
                </a:lnTo>
                <a:lnTo>
                  <a:pt x="0" y="158296"/>
                </a:lnTo>
                <a:close/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0" name="object 10"/>
          <p:cNvSpPr/>
          <p:nvPr/>
        </p:nvSpPr>
        <p:spPr>
          <a:xfrm>
            <a:off x="4791247" y="2774372"/>
            <a:ext cx="1399655" cy="7512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1" name="object 11"/>
          <p:cNvSpPr/>
          <p:nvPr/>
        </p:nvSpPr>
        <p:spPr>
          <a:xfrm>
            <a:off x="4829174" y="2795588"/>
            <a:ext cx="1323975" cy="6762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2" name="object 12"/>
          <p:cNvSpPr/>
          <p:nvPr/>
        </p:nvSpPr>
        <p:spPr>
          <a:xfrm>
            <a:off x="4829174" y="2908300"/>
            <a:ext cx="1323975" cy="112871"/>
          </a:xfrm>
          <a:custGeom>
            <a:avLst/>
            <a:gdLst/>
            <a:ahLst/>
            <a:cxnLst/>
            <a:rect l="l" t="t" r="r" b="b"/>
            <a:pathLst>
              <a:path w="1765300" h="150495">
                <a:moveTo>
                  <a:pt x="1765299" y="0"/>
                </a:moveTo>
                <a:lnTo>
                  <a:pt x="1736935" y="37937"/>
                </a:lnTo>
                <a:lnTo>
                  <a:pt x="1688719" y="61320"/>
                </a:lnTo>
                <a:lnTo>
                  <a:pt x="1619529" y="82757"/>
                </a:lnTo>
                <a:lnTo>
                  <a:pt x="1577731" y="92633"/>
                </a:lnTo>
                <a:lnTo>
                  <a:pt x="1531485" y="101886"/>
                </a:lnTo>
                <a:lnTo>
                  <a:pt x="1481056" y="110473"/>
                </a:lnTo>
                <a:lnTo>
                  <a:pt x="1426708" y="118347"/>
                </a:lnTo>
                <a:lnTo>
                  <a:pt x="1368706" y="125463"/>
                </a:lnTo>
                <a:lnTo>
                  <a:pt x="1307316" y="131777"/>
                </a:lnTo>
                <a:lnTo>
                  <a:pt x="1242802" y="137244"/>
                </a:lnTo>
                <a:lnTo>
                  <a:pt x="1175429" y="141818"/>
                </a:lnTo>
                <a:lnTo>
                  <a:pt x="1105462" y="145453"/>
                </a:lnTo>
                <a:lnTo>
                  <a:pt x="1033167" y="148106"/>
                </a:lnTo>
                <a:lnTo>
                  <a:pt x="958807" y="149731"/>
                </a:lnTo>
                <a:lnTo>
                  <a:pt x="882649" y="150283"/>
                </a:lnTo>
                <a:lnTo>
                  <a:pt x="806491" y="149731"/>
                </a:lnTo>
                <a:lnTo>
                  <a:pt x="732131" y="148106"/>
                </a:lnTo>
                <a:lnTo>
                  <a:pt x="659836" y="145453"/>
                </a:lnTo>
                <a:lnTo>
                  <a:pt x="589869" y="141818"/>
                </a:lnTo>
                <a:lnTo>
                  <a:pt x="522496" y="137244"/>
                </a:lnTo>
                <a:lnTo>
                  <a:pt x="457982" y="131777"/>
                </a:lnTo>
                <a:lnTo>
                  <a:pt x="396592" y="125463"/>
                </a:lnTo>
                <a:lnTo>
                  <a:pt x="338591" y="118347"/>
                </a:lnTo>
                <a:lnTo>
                  <a:pt x="284243" y="110473"/>
                </a:lnTo>
                <a:lnTo>
                  <a:pt x="233813" y="101886"/>
                </a:lnTo>
                <a:lnTo>
                  <a:pt x="187567" y="92633"/>
                </a:lnTo>
                <a:lnTo>
                  <a:pt x="145770" y="82757"/>
                </a:lnTo>
                <a:lnTo>
                  <a:pt x="108686" y="72305"/>
                </a:lnTo>
                <a:lnTo>
                  <a:pt x="49718" y="49849"/>
                </a:lnTo>
                <a:lnTo>
                  <a:pt x="12782" y="25627"/>
                </a:lnTo>
                <a:lnTo>
                  <a:pt x="3239" y="12967"/>
                </a:lnTo>
                <a:lnTo>
                  <a:pt x="0" y="0"/>
                </a:lnTo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3" name="object 13"/>
          <p:cNvSpPr/>
          <p:nvPr/>
        </p:nvSpPr>
        <p:spPr>
          <a:xfrm>
            <a:off x="4829174" y="2795588"/>
            <a:ext cx="1323975" cy="676275"/>
          </a:xfrm>
          <a:custGeom>
            <a:avLst/>
            <a:gdLst/>
            <a:ahLst/>
            <a:cxnLst/>
            <a:rect l="l" t="t" r="r" b="b"/>
            <a:pathLst>
              <a:path w="1765300" h="901700">
                <a:moveTo>
                  <a:pt x="0" y="150283"/>
                </a:moveTo>
                <a:lnTo>
                  <a:pt x="28363" y="112346"/>
                </a:lnTo>
                <a:lnTo>
                  <a:pt x="76580" y="88962"/>
                </a:lnTo>
                <a:lnTo>
                  <a:pt x="145770" y="67525"/>
                </a:lnTo>
                <a:lnTo>
                  <a:pt x="187567" y="57649"/>
                </a:lnTo>
                <a:lnTo>
                  <a:pt x="233813" y="48396"/>
                </a:lnTo>
                <a:lnTo>
                  <a:pt x="284243" y="39809"/>
                </a:lnTo>
                <a:lnTo>
                  <a:pt x="338591" y="31935"/>
                </a:lnTo>
                <a:lnTo>
                  <a:pt x="396592" y="24819"/>
                </a:lnTo>
                <a:lnTo>
                  <a:pt x="457982" y="18505"/>
                </a:lnTo>
                <a:lnTo>
                  <a:pt x="522496" y="13038"/>
                </a:lnTo>
                <a:lnTo>
                  <a:pt x="589869" y="8465"/>
                </a:lnTo>
                <a:lnTo>
                  <a:pt x="659836" y="4829"/>
                </a:lnTo>
                <a:lnTo>
                  <a:pt x="732131" y="2176"/>
                </a:lnTo>
                <a:lnTo>
                  <a:pt x="806491" y="551"/>
                </a:lnTo>
                <a:lnTo>
                  <a:pt x="882649" y="0"/>
                </a:lnTo>
                <a:lnTo>
                  <a:pt x="958807" y="551"/>
                </a:lnTo>
                <a:lnTo>
                  <a:pt x="1033167" y="2176"/>
                </a:lnTo>
                <a:lnTo>
                  <a:pt x="1105462" y="4829"/>
                </a:lnTo>
                <a:lnTo>
                  <a:pt x="1175429" y="8465"/>
                </a:lnTo>
                <a:lnTo>
                  <a:pt x="1242802" y="13038"/>
                </a:lnTo>
                <a:lnTo>
                  <a:pt x="1307316" y="18505"/>
                </a:lnTo>
                <a:lnTo>
                  <a:pt x="1368706" y="24819"/>
                </a:lnTo>
                <a:lnTo>
                  <a:pt x="1426708" y="31935"/>
                </a:lnTo>
                <a:lnTo>
                  <a:pt x="1481056" y="39809"/>
                </a:lnTo>
                <a:lnTo>
                  <a:pt x="1531485" y="48396"/>
                </a:lnTo>
                <a:lnTo>
                  <a:pt x="1577731" y="57649"/>
                </a:lnTo>
                <a:lnTo>
                  <a:pt x="1619529" y="67525"/>
                </a:lnTo>
                <a:lnTo>
                  <a:pt x="1656613" y="77977"/>
                </a:lnTo>
                <a:lnTo>
                  <a:pt x="1715581" y="100433"/>
                </a:lnTo>
                <a:lnTo>
                  <a:pt x="1752516" y="124655"/>
                </a:lnTo>
                <a:lnTo>
                  <a:pt x="1765299" y="150283"/>
                </a:lnTo>
                <a:lnTo>
                  <a:pt x="1765299" y="751416"/>
                </a:lnTo>
                <a:lnTo>
                  <a:pt x="1736935" y="789353"/>
                </a:lnTo>
                <a:lnTo>
                  <a:pt x="1688719" y="812737"/>
                </a:lnTo>
                <a:lnTo>
                  <a:pt x="1619529" y="834174"/>
                </a:lnTo>
                <a:lnTo>
                  <a:pt x="1577731" y="844049"/>
                </a:lnTo>
                <a:lnTo>
                  <a:pt x="1531485" y="853303"/>
                </a:lnTo>
                <a:lnTo>
                  <a:pt x="1481056" y="861889"/>
                </a:lnTo>
                <a:lnTo>
                  <a:pt x="1426708" y="869763"/>
                </a:lnTo>
                <a:lnTo>
                  <a:pt x="1368706" y="876880"/>
                </a:lnTo>
                <a:lnTo>
                  <a:pt x="1307316" y="883194"/>
                </a:lnTo>
                <a:lnTo>
                  <a:pt x="1242802" y="888660"/>
                </a:lnTo>
                <a:lnTo>
                  <a:pt x="1175429" y="893234"/>
                </a:lnTo>
                <a:lnTo>
                  <a:pt x="1105462" y="896870"/>
                </a:lnTo>
                <a:lnTo>
                  <a:pt x="1033167" y="899523"/>
                </a:lnTo>
                <a:lnTo>
                  <a:pt x="958807" y="901148"/>
                </a:lnTo>
                <a:lnTo>
                  <a:pt x="882649" y="901699"/>
                </a:lnTo>
                <a:lnTo>
                  <a:pt x="806491" y="901148"/>
                </a:lnTo>
                <a:lnTo>
                  <a:pt x="732131" y="899523"/>
                </a:lnTo>
                <a:lnTo>
                  <a:pt x="659836" y="896870"/>
                </a:lnTo>
                <a:lnTo>
                  <a:pt x="589869" y="893234"/>
                </a:lnTo>
                <a:lnTo>
                  <a:pt x="522496" y="888660"/>
                </a:lnTo>
                <a:lnTo>
                  <a:pt x="457982" y="883194"/>
                </a:lnTo>
                <a:lnTo>
                  <a:pt x="396592" y="876880"/>
                </a:lnTo>
                <a:lnTo>
                  <a:pt x="338591" y="869763"/>
                </a:lnTo>
                <a:lnTo>
                  <a:pt x="284243" y="861889"/>
                </a:lnTo>
                <a:lnTo>
                  <a:pt x="233813" y="853303"/>
                </a:lnTo>
                <a:lnTo>
                  <a:pt x="187567" y="844049"/>
                </a:lnTo>
                <a:lnTo>
                  <a:pt x="145770" y="834174"/>
                </a:lnTo>
                <a:lnTo>
                  <a:pt x="108686" y="823721"/>
                </a:lnTo>
                <a:lnTo>
                  <a:pt x="49718" y="801266"/>
                </a:lnTo>
                <a:lnTo>
                  <a:pt x="12782" y="777044"/>
                </a:lnTo>
                <a:lnTo>
                  <a:pt x="0" y="751416"/>
                </a:lnTo>
                <a:lnTo>
                  <a:pt x="0" y="150283"/>
                </a:lnTo>
                <a:close/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4" name="object 14"/>
          <p:cNvSpPr/>
          <p:nvPr/>
        </p:nvSpPr>
        <p:spPr>
          <a:xfrm>
            <a:off x="4791247" y="3712672"/>
            <a:ext cx="1399655" cy="7512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5" name="object 15"/>
          <p:cNvSpPr/>
          <p:nvPr/>
        </p:nvSpPr>
        <p:spPr>
          <a:xfrm>
            <a:off x="4829174" y="3733800"/>
            <a:ext cx="1323975" cy="6762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6" name="object 16"/>
          <p:cNvSpPr/>
          <p:nvPr/>
        </p:nvSpPr>
        <p:spPr>
          <a:xfrm>
            <a:off x="4829174" y="3846513"/>
            <a:ext cx="1323975" cy="112871"/>
          </a:xfrm>
          <a:custGeom>
            <a:avLst/>
            <a:gdLst/>
            <a:ahLst/>
            <a:cxnLst/>
            <a:rect l="l" t="t" r="r" b="b"/>
            <a:pathLst>
              <a:path w="1765300" h="150495">
                <a:moveTo>
                  <a:pt x="1765299" y="0"/>
                </a:moveTo>
                <a:lnTo>
                  <a:pt x="1736935" y="37937"/>
                </a:lnTo>
                <a:lnTo>
                  <a:pt x="1688719" y="61320"/>
                </a:lnTo>
                <a:lnTo>
                  <a:pt x="1619529" y="82757"/>
                </a:lnTo>
                <a:lnTo>
                  <a:pt x="1577731" y="92633"/>
                </a:lnTo>
                <a:lnTo>
                  <a:pt x="1531485" y="101886"/>
                </a:lnTo>
                <a:lnTo>
                  <a:pt x="1481056" y="110473"/>
                </a:lnTo>
                <a:lnTo>
                  <a:pt x="1426708" y="118347"/>
                </a:lnTo>
                <a:lnTo>
                  <a:pt x="1368706" y="125463"/>
                </a:lnTo>
                <a:lnTo>
                  <a:pt x="1307316" y="131778"/>
                </a:lnTo>
                <a:lnTo>
                  <a:pt x="1242802" y="137244"/>
                </a:lnTo>
                <a:lnTo>
                  <a:pt x="1175429" y="141818"/>
                </a:lnTo>
                <a:lnTo>
                  <a:pt x="1105462" y="145454"/>
                </a:lnTo>
                <a:lnTo>
                  <a:pt x="1033167" y="148106"/>
                </a:lnTo>
                <a:lnTo>
                  <a:pt x="958807" y="149731"/>
                </a:lnTo>
                <a:lnTo>
                  <a:pt x="882649" y="150283"/>
                </a:lnTo>
                <a:lnTo>
                  <a:pt x="806491" y="149731"/>
                </a:lnTo>
                <a:lnTo>
                  <a:pt x="732131" y="148106"/>
                </a:lnTo>
                <a:lnTo>
                  <a:pt x="659836" y="145454"/>
                </a:lnTo>
                <a:lnTo>
                  <a:pt x="589869" y="141818"/>
                </a:lnTo>
                <a:lnTo>
                  <a:pt x="522496" y="137244"/>
                </a:lnTo>
                <a:lnTo>
                  <a:pt x="457982" y="131778"/>
                </a:lnTo>
                <a:lnTo>
                  <a:pt x="396592" y="125463"/>
                </a:lnTo>
                <a:lnTo>
                  <a:pt x="338591" y="118347"/>
                </a:lnTo>
                <a:lnTo>
                  <a:pt x="284243" y="110473"/>
                </a:lnTo>
                <a:lnTo>
                  <a:pt x="233813" y="101886"/>
                </a:lnTo>
                <a:lnTo>
                  <a:pt x="187567" y="92633"/>
                </a:lnTo>
                <a:lnTo>
                  <a:pt x="145770" y="82757"/>
                </a:lnTo>
                <a:lnTo>
                  <a:pt x="108686" y="72305"/>
                </a:lnTo>
                <a:lnTo>
                  <a:pt x="49718" y="49849"/>
                </a:lnTo>
                <a:lnTo>
                  <a:pt x="12782" y="25627"/>
                </a:lnTo>
                <a:lnTo>
                  <a:pt x="3239" y="12967"/>
                </a:lnTo>
                <a:lnTo>
                  <a:pt x="0" y="0"/>
                </a:lnTo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7" name="object 17"/>
          <p:cNvSpPr/>
          <p:nvPr/>
        </p:nvSpPr>
        <p:spPr>
          <a:xfrm>
            <a:off x="4829174" y="3733800"/>
            <a:ext cx="1323975" cy="676275"/>
          </a:xfrm>
          <a:custGeom>
            <a:avLst/>
            <a:gdLst/>
            <a:ahLst/>
            <a:cxnLst/>
            <a:rect l="l" t="t" r="r" b="b"/>
            <a:pathLst>
              <a:path w="1765300" h="901700">
                <a:moveTo>
                  <a:pt x="0" y="150283"/>
                </a:moveTo>
                <a:lnTo>
                  <a:pt x="28363" y="112346"/>
                </a:lnTo>
                <a:lnTo>
                  <a:pt x="76580" y="88962"/>
                </a:lnTo>
                <a:lnTo>
                  <a:pt x="145770" y="67525"/>
                </a:lnTo>
                <a:lnTo>
                  <a:pt x="187567" y="57649"/>
                </a:lnTo>
                <a:lnTo>
                  <a:pt x="233813" y="48396"/>
                </a:lnTo>
                <a:lnTo>
                  <a:pt x="284243" y="39809"/>
                </a:lnTo>
                <a:lnTo>
                  <a:pt x="338591" y="31935"/>
                </a:lnTo>
                <a:lnTo>
                  <a:pt x="396592" y="24819"/>
                </a:lnTo>
                <a:lnTo>
                  <a:pt x="457982" y="18505"/>
                </a:lnTo>
                <a:lnTo>
                  <a:pt x="522496" y="13038"/>
                </a:lnTo>
                <a:lnTo>
                  <a:pt x="589869" y="8465"/>
                </a:lnTo>
                <a:lnTo>
                  <a:pt x="659836" y="4829"/>
                </a:lnTo>
                <a:lnTo>
                  <a:pt x="732131" y="2176"/>
                </a:lnTo>
                <a:lnTo>
                  <a:pt x="806491" y="551"/>
                </a:lnTo>
                <a:lnTo>
                  <a:pt x="882649" y="0"/>
                </a:lnTo>
                <a:lnTo>
                  <a:pt x="958807" y="551"/>
                </a:lnTo>
                <a:lnTo>
                  <a:pt x="1033167" y="2176"/>
                </a:lnTo>
                <a:lnTo>
                  <a:pt x="1105462" y="4829"/>
                </a:lnTo>
                <a:lnTo>
                  <a:pt x="1175429" y="8465"/>
                </a:lnTo>
                <a:lnTo>
                  <a:pt x="1242802" y="13038"/>
                </a:lnTo>
                <a:lnTo>
                  <a:pt x="1307316" y="18505"/>
                </a:lnTo>
                <a:lnTo>
                  <a:pt x="1368706" y="24819"/>
                </a:lnTo>
                <a:lnTo>
                  <a:pt x="1426708" y="31935"/>
                </a:lnTo>
                <a:lnTo>
                  <a:pt x="1481056" y="39809"/>
                </a:lnTo>
                <a:lnTo>
                  <a:pt x="1531485" y="48396"/>
                </a:lnTo>
                <a:lnTo>
                  <a:pt x="1577731" y="57649"/>
                </a:lnTo>
                <a:lnTo>
                  <a:pt x="1619529" y="67525"/>
                </a:lnTo>
                <a:lnTo>
                  <a:pt x="1656613" y="77977"/>
                </a:lnTo>
                <a:lnTo>
                  <a:pt x="1715581" y="100433"/>
                </a:lnTo>
                <a:lnTo>
                  <a:pt x="1752516" y="124655"/>
                </a:lnTo>
                <a:lnTo>
                  <a:pt x="1765299" y="150283"/>
                </a:lnTo>
                <a:lnTo>
                  <a:pt x="1765299" y="751416"/>
                </a:lnTo>
                <a:lnTo>
                  <a:pt x="1736935" y="789353"/>
                </a:lnTo>
                <a:lnTo>
                  <a:pt x="1688719" y="812737"/>
                </a:lnTo>
                <a:lnTo>
                  <a:pt x="1619529" y="834174"/>
                </a:lnTo>
                <a:lnTo>
                  <a:pt x="1577731" y="844049"/>
                </a:lnTo>
                <a:lnTo>
                  <a:pt x="1531485" y="853303"/>
                </a:lnTo>
                <a:lnTo>
                  <a:pt x="1481056" y="861889"/>
                </a:lnTo>
                <a:lnTo>
                  <a:pt x="1426708" y="869763"/>
                </a:lnTo>
                <a:lnTo>
                  <a:pt x="1368706" y="876880"/>
                </a:lnTo>
                <a:lnTo>
                  <a:pt x="1307316" y="883194"/>
                </a:lnTo>
                <a:lnTo>
                  <a:pt x="1242802" y="888660"/>
                </a:lnTo>
                <a:lnTo>
                  <a:pt x="1175429" y="893234"/>
                </a:lnTo>
                <a:lnTo>
                  <a:pt x="1105462" y="896870"/>
                </a:lnTo>
                <a:lnTo>
                  <a:pt x="1033167" y="899523"/>
                </a:lnTo>
                <a:lnTo>
                  <a:pt x="958807" y="901148"/>
                </a:lnTo>
                <a:lnTo>
                  <a:pt x="882649" y="901699"/>
                </a:lnTo>
                <a:lnTo>
                  <a:pt x="806491" y="901148"/>
                </a:lnTo>
                <a:lnTo>
                  <a:pt x="732131" y="899523"/>
                </a:lnTo>
                <a:lnTo>
                  <a:pt x="659836" y="896870"/>
                </a:lnTo>
                <a:lnTo>
                  <a:pt x="589869" y="893234"/>
                </a:lnTo>
                <a:lnTo>
                  <a:pt x="522496" y="888660"/>
                </a:lnTo>
                <a:lnTo>
                  <a:pt x="457982" y="883194"/>
                </a:lnTo>
                <a:lnTo>
                  <a:pt x="396592" y="876880"/>
                </a:lnTo>
                <a:lnTo>
                  <a:pt x="338591" y="869763"/>
                </a:lnTo>
                <a:lnTo>
                  <a:pt x="284243" y="861889"/>
                </a:lnTo>
                <a:lnTo>
                  <a:pt x="233813" y="853303"/>
                </a:lnTo>
                <a:lnTo>
                  <a:pt x="187567" y="844049"/>
                </a:lnTo>
                <a:lnTo>
                  <a:pt x="145770" y="834174"/>
                </a:lnTo>
                <a:lnTo>
                  <a:pt x="108686" y="823721"/>
                </a:lnTo>
                <a:lnTo>
                  <a:pt x="49718" y="801266"/>
                </a:lnTo>
                <a:lnTo>
                  <a:pt x="12782" y="777044"/>
                </a:lnTo>
                <a:lnTo>
                  <a:pt x="0" y="751416"/>
                </a:lnTo>
                <a:lnTo>
                  <a:pt x="0" y="150283"/>
                </a:lnTo>
                <a:close/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8" name="object 18"/>
          <p:cNvSpPr/>
          <p:nvPr/>
        </p:nvSpPr>
        <p:spPr>
          <a:xfrm>
            <a:off x="1901536" y="1041169"/>
            <a:ext cx="1050521" cy="370020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9" name="object 19"/>
          <p:cNvSpPr/>
          <p:nvPr/>
        </p:nvSpPr>
        <p:spPr>
          <a:xfrm>
            <a:off x="2032461" y="1811135"/>
            <a:ext cx="801139" cy="49876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0" name="object 20"/>
          <p:cNvSpPr/>
          <p:nvPr/>
        </p:nvSpPr>
        <p:spPr>
          <a:xfrm>
            <a:off x="2066925" y="1828800"/>
            <a:ext cx="733425" cy="428625"/>
          </a:xfrm>
          <a:custGeom>
            <a:avLst/>
            <a:gdLst/>
            <a:ahLst/>
            <a:cxnLst/>
            <a:rect l="l" t="t" r="r" b="b"/>
            <a:pathLst>
              <a:path w="977900" h="571500">
                <a:moveTo>
                  <a:pt x="0" y="0"/>
                </a:moveTo>
                <a:lnTo>
                  <a:pt x="977900" y="0"/>
                </a:lnTo>
                <a:lnTo>
                  <a:pt x="9779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1" name="object 21"/>
          <p:cNvSpPr/>
          <p:nvPr/>
        </p:nvSpPr>
        <p:spPr>
          <a:xfrm>
            <a:off x="2032461" y="2465763"/>
            <a:ext cx="801139" cy="49564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2" name="object 22"/>
          <p:cNvSpPr/>
          <p:nvPr/>
        </p:nvSpPr>
        <p:spPr>
          <a:xfrm>
            <a:off x="2066925" y="2481263"/>
            <a:ext cx="733425" cy="428625"/>
          </a:xfrm>
          <a:custGeom>
            <a:avLst/>
            <a:gdLst/>
            <a:ahLst/>
            <a:cxnLst/>
            <a:rect l="l" t="t" r="r" b="b"/>
            <a:pathLst>
              <a:path w="977900" h="571500">
                <a:moveTo>
                  <a:pt x="0" y="0"/>
                </a:moveTo>
                <a:lnTo>
                  <a:pt x="977900" y="0"/>
                </a:lnTo>
                <a:lnTo>
                  <a:pt x="9779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3" name="object 23"/>
          <p:cNvSpPr/>
          <p:nvPr/>
        </p:nvSpPr>
        <p:spPr>
          <a:xfrm>
            <a:off x="2032461" y="3182735"/>
            <a:ext cx="801139" cy="49876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4" name="object 24"/>
          <p:cNvSpPr/>
          <p:nvPr/>
        </p:nvSpPr>
        <p:spPr>
          <a:xfrm>
            <a:off x="2066925" y="3200400"/>
            <a:ext cx="733425" cy="428625"/>
          </a:xfrm>
          <a:custGeom>
            <a:avLst/>
            <a:gdLst/>
            <a:ahLst/>
            <a:cxnLst/>
            <a:rect l="l" t="t" r="r" b="b"/>
            <a:pathLst>
              <a:path w="977900" h="571500">
                <a:moveTo>
                  <a:pt x="0" y="0"/>
                </a:moveTo>
                <a:lnTo>
                  <a:pt x="977900" y="0"/>
                </a:lnTo>
                <a:lnTo>
                  <a:pt x="9779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5" name="object 25"/>
          <p:cNvSpPr/>
          <p:nvPr/>
        </p:nvSpPr>
        <p:spPr>
          <a:xfrm>
            <a:off x="2032461" y="3896590"/>
            <a:ext cx="801139" cy="49876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6" name="object 26"/>
          <p:cNvSpPr/>
          <p:nvPr/>
        </p:nvSpPr>
        <p:spPr>
          <a:xfrm>
            <a:off x="2066925" y="3914775"/>
            <a:ext cx="733425" cy="428625"/>
          </a:xfrm>
          <a:custGeom>
            <a:avLst/>
            <a:gdLst/>
            <a:ahLst/>
            <a:cxnLst/>
            <a:rect l="l" t="t" r="r" b="b"/>
            <a:pathLst>
              <a:path w="977900" h="571500">
                <a:moveTo>
                  <a:pt x="0" y="0"/>
                </a:moveTo>
                <a:lnTo>
                  <a:pt x="977900" y="0"/>
                </a:lnTo>
                <a:lnTo>
                  <a:pt x="9779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7" name="object 27"/>
          <p:cNvSpPr/>
          <p:nvPr/>
        </p:nvSpPr>
        <p:spPr>
          <a:xfrm>
            <a:off x="342900" y="1697489"/>
            <a:ext cx="692599" cy="69124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8" name="object 28"/>
          <p:cNvSpPr/>
          <p:nvPr/>
        </p:nvSpPr>
        <p:spPr>
          <a:xfrm>
            <a:off x="1000644" y="1779963"/>
            <a:ext cx="1343544" cy="55487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9" name="object 29"/>
          <p:cNvSpPr/>
          <p:nvPr/>
        </p:nvSpPr>
        <p:spPr>
          <a:xfrm>
            <a:off x="1035499" y="2043113"/>
            <a:ext cx="1003459" cy="0"/>
          </a:xfrm>
          <a:custGeom>
            <a:avLst/>
            <a:gdLst/>
            <a:ahLst/>
            <a:cxnLst/>
            <a:rect l="l" t="t" r="r" b="b"/>
            <a:pathLst>
              <a:path w="1337945">
                <a:moveTo>
                  <a:pt x="0" y="0"/>
                </a:moveTo>
                <a:lnTo>
                  <a:pt x="1337468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0" name="object 30"/>
          <p:cNvSpPr/>
          <p:nvPr/>
        </p:nvSpPr>
        <p:spPr>
          <a:xfrm>
            <a:off x="1924301" y="1971675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0"/>
                </a:moveTo>
                <a:lnTo>
                  <a:pt x="0" y="190500"/>
                </a:lnTo>
                <a:lnTo>
                  <a:pt x="190500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1" name="object 31"/>
          <p:cNvSpPr txBox="1"/>
          <p:nvPr/>
        </p:nvSpPr>
        <p:spPr>
          <a:xfrm>
            <a:off x="1238705" y="1448753"/>
            <a:ext cx="539115" cy="536044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9525" marR="3810" indent="3810">
              <a:lnSpc>
                <a:spcPts val="2025"/>
              </a:lnSpc>
              <a:spcBef>
                <a:spcPts val="180"/>
              </a:spcBef>
            </a:pPr>
            <a:r>
              <a:rPr sz="1725" spc="38" dirty="0"/>
              <a:t>Load  </a:t>
            </a:r>
            <a:r>
              <a:rPr sz="1725" spc="15" dirty="0"/>
              <a:t>Page</a:t>
            </a:r>
            <a:endParaRPr sz="1725"/>
          </a:p>
        </p:txBody>
      </p:sp>
      <p:sp>
        <p:nvSpPr>
          <p:cNvPr id="32" name="object 32"/>
          <p:cNvSpPr txBox="1"/>
          <p:nvPr/>
        </p:nvSpPr>
        <p:spPr>
          <a:xfrm>
            <a:off x="4875708" y="2090872"/>
            <a:ext cx="1253014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45" dirty="0"/>
              <a:t>ACL=public</a:t>
            </a:r>
            <a:endParaRPr sz="1800"/>
          </a:p>
        </p:txBody>
      </p:sp>
      <p:sp>
        <p:nvSpPr>
          <p:cNvPr id="33" name="object 33"/>
          <p:cNvSpPr txBox="1"/>
          <p:nvPr/>
        </p:nvSpPr>
        <p:spPr>
          <a:xfrm>
            <a:off x="5032789" y="4014796"/>
            <a:ext cx="93964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41" dirty="0"/>
              <a:t>Photo=A</a:t>
            </a:r>
            <a:endParaRPr sz="1800"/>
          </a:p>
        </p:txBody>
      </p:sp>
      <p:sp>
        <p:nvSpPr>
          <p:cNvPr id="34" name="object 34"/>
          <p:cNvSpPr/>
          <p:nvPr/>
        </p:nvSpPr>
        <p:spPr>
          <a:xfrm>
            <a:off x="2765021" y="1705148"/>
            <a:ext cx="2341071" cy="55487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5" name="object 35"/>
          <p:cNvSpPr/>
          <p:nvPr/>
        </p:nvSpPr>
        <p:spPr>
          <a:xfrm>
            <a:off x="2800349" y="1966913"/>
            <a:ext cx="2000250" cy="0"/>
          </a:xfrm>
          <a:custGeom>
            <a:avLst/>
            <a:gdLst/>
            <a:ahLst/>
            <a:cxnLst/>
            <a:rect l="l" t="t" r="r" b="b"/>
            <a:pathLst>
              <a:path w="2667000">
                <a:moveTo>
                  <a:pt x="0" y="0"/>
                </a:moveTo>
                <a:lnTo>
                  <a:pt x="2666999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6" name="object 36"/>
          <p:cNvSpPr/>
          <p:nvPr/>
        </p:nvSpPr>
        <p:spPr>
          <a:xfrm>
            <a:off x="4686299" y="1895475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0"/>
                </a:moveTo>
                <a:lnTo>
                  <a:pt x="0" y="190500"/>
                </a:lnTo>
                <a:lnTo>
                  <a:pt x="190500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7" name="object 37"/>
          <p:cNvSpPr txBox="1"/>
          <p:nvPr/>
        </p:nvSpPr>
        <p:spPr>
          <a:xfrm>
            <a:off x="3521056" y="1633676"/>
            <a:ext cx="551021" cy="27507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725" spc="15" dirty="0"/>
              <a:t>Read</a:t>
            </a:r>
            <a:endParaRPr sz="1725"/>
          </a:p>
        </p:txBody>
      </p:sp>
      <p:sp>
        <p:nvSpPr>
          <p:cNvPr id="38" name="object 38"/>
          <p:cNvSpPr/>
          <p:nvPr/>
        </p:nvSpPr>
        <p:spPr>
          <a:xfrm>
            <a:off x="2524991" y="1842308"/>
            <a:ext cx="2337954" cy="55487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9" name="object 39"/>
          <p:cNvSpPr/>
          <p:nvPr/>
        </p:nvSpPr>
        <p:spPr>
          <a:xfrm>
            <a:off x="2828924" y="2105025"/>
            <a:ext cx="2000250" cy="0"/>
          </a:xfrm>
          <a:custGeom>
            <a:avLst/>
            <a:gdLst/>
            <a:ahLst/>
            <a:cxnLst/>
            <a:rect l="l" t="t" r="r" b="b"/>
            <a:pathLst>
              <a:path w="2667000">
                <a:moveTo>
                  <a:pt x="2666999" y="0"/>
                </a:moveTo>
                <a:lnTo>
                  <a:pt x="0" y="1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0" name="object 40"/>
          <p:cNvSpPr/>
          <p:nvPr/>
        </p:nvSpPr>
        <p:spPr>
          <a:xfrm>
            <a:off x="2800349" y="2033588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190500" y="0"/>
                </a:moveTo>
                <a:lnTo>
                  <a:pt x="0" y="95250"/>
                </a:lnTo>
                <a:lnTo>
                  <a:pt x="190500" y="190500"/>
                </a:lnTo>
                <a:lnTo>
                  <a:pt x="190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1" name="object 41"/>
          <p:cNvSpPr txBox="1"/>
          <p:nvPr/>
        </p:nvSpPr>
        <p:spPr>
          <a:xfrm>
            <a:off x="3499852" y="2146176"/>
            <a:ext cx="652463" cy="27507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725" spc="45" dirty="0"/>
              <a:t>Public</a:t>
            </a:r>
            <a:endParaRPr sz="1725" dirty="0"/>
          </a:p>
        </p:txBody>
      </p:sp>
      <p:sp>
        <p:nvSpPr>
          <p:cNvPr id="42" name="object 42"/>
          <p:cNvSpPr txBox="1"/>
          <p:nvPr/>
        </p:nvSpPr>
        <p:spPr>
          <a:xfrm>
            <a:off x="2060428" y="1053450"/>
            <a:ext cx="747713" cy="698268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R="11906" algn="ctr">
              <a:spcBef>
                <a:spcPts val="465"/>
              </a:spcBef>
            </a:pPr>
            <a:r>
              <a:rPr sz="2100" u="heavy" spc="23" dirty="0">
                <a:uFill>
                  <a:solidFill>
                    <a:srgbClr val="000000"/>
                  </a:solidFill>
                </a:uFill>
              </a:rPr>
              <a:t>Web</a:t>
            </a:r>
            <a:endParaRPr sz="2100"/>
          </a:p>
          <a:p>
            <a:pPr algn="ctr">
              <a:spcBef>
                <a:spcPts val="334"/>
              </a:spcBef>
            </a:pPr>
            <a:r>
              <a:rPr sz="1800" spc="30" dirty="0"/>
              <a:t>Clients</a:t>
            </a:r>
            <a:endParaRPr sz="1800"/>
          </a:p>
        </p:txBody>
      </p:sp>
      <p:sp>
        <p:nvSpPr>
          <p:cNvPr id="43" name="object 43"/>
          <p:cNvSpPr txBox="1"/>
          <p:nvPr/>
        </p:nvSpPr>
        <p:spPr>
          <a:xfrm>
            <a:off x="4722534" y="1047362"/>
            <a:ext cx="1526381" cy="698749"/>
          </a:xfrm>
          <a:prstGeom prst="rect">
            <a:avLst/>
          </a:prstGeom>
        </p:spPr>
        <p:txBody>
          <a:bodyPr vert="horz" wrap="square" lIns="0" tIns="59531" rIns="0" bIns="0" rtlCol="0">
            <a:spAutoFit/>
          </a:bodyPr>
          <a:lstStyle/>
          <a:p>
            <a:pPr algn="ctr">
              <a:spcBef>
                <a:spcPts val="469"/>
              </a:spcBef>
            </a:pPr>
            <a:r>
              <a:rPr sz="2100" u="heavy" spc="38" dirty="0">
                <a:uFill>
                  <a:solidFill>
                    <a:srgbClr val="000000"/>
                  </a:solidFill>
                </a:uFill>
              </a:rPr>
              <a:t>Storage</a:t>
            </a:r>
            <a:r>
              <a:rPr sz="2100" u="heavy" spc="-53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100" u="heavy" spc="8" dirty="0">
                <a:uFill>
                  <a:solidFill>
                    <a:srgbClr val="000000"/>
                  </a:solidFill>
                </a:uFill>
              </a:rPr>
              <a:t>Tier</a:t>
            </a:r>
            <a:endParaRPr sz="2100"/>
          </a:p>
          <a:p>
            <a:pPr marR="24288" algn="ctr">
              <a:spcBef>
                <a:spcPts val="338"/>
              </a:spcBef>
            </a:pPr>
            <a:r>
              <a:rPr sz="1800" spc="11" dirty="0"/>
              <a:t>Servers</a:t>
            </a:r>
            <a:endParaRPr sz="1800"/>
          </a:p>
        </p:txBody>
      </p:sp>
      <p:sp>
        <p:nvSpPr>
          <p:cNvPr id="44" name="object 44"/>
          <p:cNvSpPr txBox="1"/>
          <p:nvPr/>
        </p:nvSpPr>
        <p:spPr>
          <a:xfrm>
            <a:off x="3097531" y="1005840"/>
            <a:ext cx="1377791" cy="3327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100" spc="41" dirty="0"/>
              <a:t>Datacenter</a:t>
            </a:r>
            <a:endParaRPr sz="21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0338" y="327899"/>
            <a:ext cx="4861560" cy="8406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algn="ctr">
              <a:spcBef>
                <a:spcPts val="75"/>
              </a:spcBef>
            </a:pPr>
            <a:r>
              <a:rPr sz="3000" spc="68" dirty="0"/>
              <a:t>Significantly </a:t>
            </a:r>
            <a:r>
              <a:rPr sz="3000" spc="75" dirty="0"/>
              <a:t>Lower</a:t>
            </a:r>
            <a:r>
              <a:rPr sz="3000" spc="-94" dirty="0"/>
              <a:t> </a:t>
            </a:r>
            <a:r>
              <a:rPr sz="3000" spc="68" dirty="0"/>
              <a:t>Latency</a:t>
            </a:r>
            <a:endParaRPr sz="3000"/>
          </a:p>
          <a:p>
            <a:pPr algn="ctr">
              <a:lnSpc>
                <a:spcPct val="100000"/>
              </a:lnSpc>
            </a:pPr>
            <a:r>
              <a:rPr sz="2400" spc="71" dirty="0"/>
              <a:t>for </a:t>
            </a:r>
            <a:r>
              <a:rPr sz="2400" spc="34" dirty="0"/>
              <a:t>Read-Only</a:t>
            </a:r>
            <a:r>
              <a:rPr sz="2400" spc="-79" dirty="0"/>
              <a:t> </a:t>
            </a:r>
            <a:r>
              <a:rPr sz="2400" spc="26" dirty="0"/>
              <a:t>Txn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1202331" y="1374183"/>
            <a:ext cx="0" cy="2711768"/>
          </a:xfrm>
          <a:custGeom>
            <a:avLst/>
            <a:gdLst/>
            <a:ahLst/>
            <a:cxnLst/>
            <a:rect l="l" t="t" r="r" b="b"/>
            <a:pathLst>
              <a:path h="3615690">
                <a:moveTo>
                  <a:pt x="0" y="3615222"/>
                </a:moveTo>
                <a:lnTo>
                  <a:pt x="0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" name="object 4"/>
          <p:cNvSpPr/>
          <p:nvPr/>
        </p:nvSpPr>
        <p:spPr>
          <a:xfrm>
            <a:off x="1131050" y="4085600"/>
            <a:ext cx="71438" cy="0"/>
          </a:xfrm>
          <a:custGeom>
            <a:avLst/>
            <a:gdLst/>
            <a:ahLst/>
            <a:cxnLst/>
            <a:rect l="l" t="t" r="r" b="b"/>
            <a:pathLst>
              <a:path w="95250">
                <a:moveTo>
                  <a:pt x="0" y="0"/>
                </a:moveTo>
                <a:lnTo>
                  <a:pt x="95041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" name="object 5"/>
          <p:cNvSpPr/>
          <p:nvPr/>
        </p:nvSpPr>
        <p:spPr>
          <a:xfrm>
            <a:off x="1131050" y="3634524"/>
            <a:ext cx="71438" cy="0"/>
          </a:xfrm>
          <a:custGeom>
            <a:avLst/>
            <a:gdLst/>
            <a:ahLst/>
            <a:cxnLst/>
            <a:rect l="l" t="t" r="r" b="b"/>
            <a:pathLst>
              <a:path w="95250">
                <a:moveTo>
                  <a:pt x="0" y="0"/>
                </a:moveTo>
                <a:lnTo>
                  <a:pt x="95041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" name="object 6"/>
          <p:cNvSpPr/>
          <p:nvPr/>
        </p:nvSpPr>
        <p:spPr>
          <a:xfrm>
            <a:off x="1131050" y="3182519"/>
            <a:ext cx="71438" cy="0"/>
          </a:xfrm>
          <a:custGeom>
            <a:avLst/>
            <a:gdLst/>
            <a:ahLst/>
            <a:cxnLst/>
            <a:rect l="l" t="t" r="r" b="b"/>
            <a:pathLst>
              <a:path w="95250">
                <a:moveTo>
                  <a:pt x="0" y="0"/>
                </a:moveTo>
                <a:lnTo>
                  <a:pt x="95041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7" name="object 7"/>
          <p:cNvSpPr/>
          <p:nvPr/>
        </p:nvSpPr>
        <p:spPr>
          <a:xfrm>
            <a:off x="1131050" y="2730515"/>
            <a:ext cx="71438" cy="0"/>
          </a:xfrm>
          <a:custGeom>
            <a:avLst/>
            <a:gdLst/>
            <a:ahLst/>
            <a:cxnLst/>
            <a:rect l="l" t="t" r="r" b="b"/>
            <a:pathLst>
              <a:path w="95250">
                <a:moveTo>
                  <a:pt x="0" y="0"/>
                </a:moveTo>
                <a:lnTo>
                  <a:pt x="95041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8" name="object 8"/>
          <p:cNvSpPr/>
          <p:nvPr/>
        </p:nvSpPr>
        <p:spPr>
          <a:xfrm>
            <a:off x="1131050" y="2278511"/>
            <a:ext cx="71438" cy="0"/>
          </a:xfrm>
          <a:custGeom>
            <a:avLst/>
            <a:gdLst/>
            <a:ahLst/>
            <a:cxnLst/>
            <a:rect l="l" t="t" r="r" b="b"/>
            <a:pathLst>
              <a:path w="95250">
                <a:moveTo>
                  <a:pt x="0" y="0"/>
                </a:moveTo>
                <a:lnTo>
                  <a:pt x="95041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9" name="object 9"/>
          <p:cNvSpPr/>
          <p:nvPr/>
        </p:nvSpPr>
        <p:spPr>
          <a:xfrm>
            <a:off x="1131050" y="1826506"/>
            <a:ext cx="71438" cy="0"/>
          </a:xfrm>
          <a:custGeom>
            <a:avLst/>
            <a:gdLst/>
            <a:ahLst/>
            <a:cxnLst/>
            <a:rect l="l" t="t" r="r" b="b"/>
            <a:pathLst>
              <a:path w="95250">
                <a:moveTo>
                  <a:pt x="0" y="0"/>
                </a:moveTo>
                <a:lnTo>
                  <a:pt x="95041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0" name="object 10"/>
          <p:cNvSpPr/>
          <p:nvPr/>
        </p:nvSpPr>
        <p:spPr>
          <a:xfrm>
            <a:off x="1131050" y="1374502"/>
            <a:ext cx="71438" cy="0"/>
          </a:xfrm>
          <a:custGeom>
            <a:avLst/>
            <a:gdLst/>
            <a:ahLst/>
            <a:cxnLst/>
            <a:rect l="l" t="t" r="r" b="b"/>
            <a:pathLst>
              <a:path w="95250">
                <a:moveTo>
                  <a:pt x="0" y="0"/>
                </a:moveTo>
                <a:lnTo>
                  <a:pt x="95041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1" name="object 11"/>
          <p:cNvSpPr/>
          <p:nvPr/>
        </p:nvSpPr>
        <p:spPr>
          <a:xfrm>
            <a:off x="1202332" y="4085600"/>
            <a:ext cx="4463891" cy="0"/>
          </a:xfrm>
          <a:custGeom>
            <a:avLst/>
            <a:gdLst/>
            <a:ahLst/>
            <a:cxnLst/>
            <a:rect l="l" t="t" r="r" b="b"/>
            <a:pathLst>
              <a:path w="5951855">
                <a:moveTo>
                  <a:pt x="0" y="0"/>
                </a:moveTo>
                <a:lnTo>
                  <a:pt x="5951307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2" name="object 12"/>
          <p:cNvSpPr/>
          <p:nvPr/>
        </p:nvSpPr>
        <p:spPr>
          <a:xfrm>
            <a:off x="1202748" y="4086529"/>
            <a:ext cx="0" cy="71914"/>
          </a:xfrm>
          <a:custGeom>
            <a:avLst/>
            <a:gdLst/>
            <a:ahLst/>
            <a:cxnLst/>
            <a:rect l="l" t="t" r="r" b="b"/>
            <a:pathLst>
              <a:path h="95885">
                <a:moveTo>
                  <a:pt x="0" y="0"/>
                </a:moveTo>
                <a:lnTo>
                  <a:pt x="0" y="95493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3" name="object 13"/>
          <p:cNvSpPr/>
          <p:nvPr/>
        </p:nvSpPr>
        <p:spPr>
          <a:xfrm>
            <a:off x="2094288" y="4086529"/>
            <a:ext cx="0" cy="71914"/>
          </a:xfrm>
          <a:custGeom>
            <a:avLst/>
            <a:gdLst/>
            <a:ahLst/>
            <a:cxnLst/>
            <a:rect l="l" t="t" r="r" b="b"/>
            <a:pathLst>
              <a:path h="95885">
                <a:moveTo>
                  <a:pt x="0" y="0"/>
                </a:moveTo>
                <a:lnTo>
                  <a:pt x="0" y="95493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4" name="object 14"/>
          <p:cNvSpPr/>
          <p:nvPr/>
        </p:nvSpPr>
        <p:spPr>
          <a:xfrm>
            <a:off x="2988945" y="4086529"/>
            <a:ext cx="0" cy="71914"/>
          </a:xfrm>
          <a:custGeom>
            <a:avLst/>
            <a:gdLst/>
            <a:ahLst/>
            <a:cxnLst/>
            <a:rect l="l" t="t" r="r" b="b"/>
            <a:pathLst>
              <a:path h="95885">
                <a:moveTo>
                  <a:pt x="0" y="0"/>
                </a:moveTo>
                <a:lnTo>
                  <a:pt x="0" y="95493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5" name="object 15"/>
          <p:cNvSpPr/>
          <p:nvPr/>
        </p:nvSpPr>
        <p:spPr>
          <a:xfrm>
            <a:off x="3880484" y="4086529"/>
            <a:ext cx="0" cy="71914"/>
          </a:xfrm>
          <a:custGeom>
            <a:avLst/>
            <a:gdLst/>
            <a:ahLst/>
            <a:cxnLst/>
            <a:rect l="l" t="t" r="r" b="b"/>
            <a:pathLst>
              <a:path h="95885">
                <a:moveTo>
                  <a:pt x="0" y="0"/>
                </a:moveTo>
                <a:lnTo>
                  <a:pt x="0" y="95493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6" name="object 16"/>
          <p:cNvSpPr/>
          <p:nvPr/>
        </p:nvSpPr>
        <p:spPr>
          <a:xfrm>
            <a:off x="4772025" y="4086529"/>
            <a:ext cx="0" cy="71914"/>
          </a:xfrm>
          <a:custGeom>
            <a:avLst/>
            <a:gdLst/>
            <a:ahLst/>
            <a:cxnLst/>
            <a:rect l="l" t="t" r="r" b="b"/>
            <a:pathLst>
              <a:path h="95885">
                <a:moveTo>
                  <a:pt x="0" y="0"/>
                </a:moveTo>
                <a:lnTo>
                  <a:pt x="0" y="95493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7" name="object 17"/>
          <p:cNvSpPr/>
          <p:nvPr/>
        </p:nvSpPr>
        <p:spPr>
          <a:xfrm>
            <a:off x="5665811" y="4086529"/>
            <a:ext cx="0" cy="71914"/>
          </a:xfrm>
          <a:custGeom>
            <a:avLst/>
            <a:gdLst/>
            <a:ahLst/>
            <a:cxnLst/>
            <a:rect l="l" t="t" r="r" b="b"/>
            <a:pathLst>
              <a:path h="95885">
                <a:moveTo>
                  <a:pt x="0" y="0"/>
                </a:moveTo>
                <a:lnTo>
                  <a:pt x="0" y="95493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8" name="object 18"/>
          <p:cNvSpPr/>
          <p:nvPr/>
        </p:nvSpPr>
        <p:spPr>
          <a:xfrm>
            <a:off x="1168977" y="4015047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9" name="object 19"/>
          <p:cNvSpPr/>
          <p:nvPr/>
        </p:nvSpPr>
        <p:spPr>
          <a:xfrm>
            <a:off x="1215736" y="4011929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0" name="object 20"/>
          <p:cNvSpPr/>
          <p:nvPr/>
        </p:nvSpPr>
        <p:spPr>
          <a:xfrm>
            <a:off x="1259378" y="4011929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1" name="object 21"/>
          <p:cNvSpPr/>
          <p:nvPr/>
        </p:nvSpPr>
        <p:spPr>
          <a:xfrm>
            <a:off x="1303020" y="4011929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2" name="object 22"/>
          <p:cNvSpPr/>
          <p:nvPr/>
        </p:nvSpPr>
        <p:spPr>
          <a:xfrm>
            <a:off x="1346661" y="4011929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3" name="object 23"/>
          <p:cNvSpPr/>
          <p:nvPr/>
        </p:nvSpPr>
        <p:spPr>
          <a:xfrm>
            <a:off x="1393420" y="4011929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4" name="object 24"/>
          <p:cNvSpPr/>
          <p:nvPr/>
        </p:nvSpPr>
        <p:spPr>
          <a:xfrm>
            <a:off x="1437062" y="4008811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5" name="object 25"/>
          <p:cNvSpPr/>
          <p:nvPr/>
        </p:nvSpPr>
        <p:spPr>
          <a:xfrm>
            <a:off x="1480704" y="4008811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6" name="object 26"/>
          <p:cNvSpPr/>
          <p:nvPr/>
        </p:nvSpPr>
        <p:spPr>
          <a:xfrm>
            <a:off x="1527463" y="4008811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7" name="object 27"/>
          <p:cNvSpPr/>
          <p:nvPr/>
        </p:nvSpPr>
        <p:spPr>
          <a:xfrm>
            <a:off x="1571104" y="4005695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8" name="object 28"/>
          <p:cNvSpPr/>
          <p:nvPr/>
        </p:nvSpPr>
        <p:spPr>
          <a:xfrm>
            <a:off x="1614747" y="4005695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9" name="object 29"/>
          <p:cNvSpPr/>
          <p:nvPr/>
        </p:nvSpPr>
        <p:spPr>
          <a:xfrm>
            <a:off x="1661506" y="4002577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0" name="object 30"/>
          <p:cNvSpPr/>
          <p:nvPr/>
        </p:nvSpPr>
        <p:spPr>
          <a:xfrm>
            <a:off x="1705148" y="3999460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1" name="object 31"/>
          <p:cNvSpPr/>
          <p:nvPr/>
        </p:nvSpPr>
        <p:spPr>
          <a:xfrm>
            <a:off x="1748790" y="3996343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2" name="object 32"/>
          <p:cNvSpPr/>
          <p:nvPr/>
        </p:nvSpPr>
        <p:spPr>
          <a:xfrm>
            <a:off x="1795549" y="3996343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3" name="object 33"/>
          <p:cNvSpPr/>
          <p:nvPr/>
        </p:nvSpPr>
        <p:spPr>
          <a:xfrm>
            <a:off x="1839190" y="3990109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4" name="object 34"/>
          <p:cNvSpPr/>
          <p:nvPr/>
        </p:nvSpPr>
        <p:spPr>
          <a:xfrm>
            <a:off x="1882832" y="3986991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5" name="object 35"/>
          <p:cNvSpPr/>
          <p:nvPr/>
        </p:nvSpPr>
        <p:spPr>
          <a:xfrm>
            <a:off x="1929591" y="3983874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6" name="object 36"/>
          <p:cNvSpPr/>
          <p:nvPr/>
        </p:nvSpPr>
        <p:spPr>
          <a:xfrm>
            <a:off x="1973233" y="3977639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7" name="object 37"/>
          <p:cNvSpPr/>
          <p:nvPr/>
        </p:nvSpPr>
        <p:spPr>
          <a:xfrm>
            <a:off x="2016874" y="3974521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8" name="object 38"/>
          <p:cNvSpPr/>
          <p:nvPr/>
        </p:nvSpPr>
        <p:spPr>
          <a:xfrm>
            <a:off x="2462644" y="3902825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9" name="object 39"/>
          <p:cNvSpPr/>
          <p:nvPr/>
        </p:nvSpPr>
        <p:spPr>
          <a:xfrm>
            <a:off x="2911532" y="3771899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0" name="object 40"/>
          <p:cNvSpPr/>
          <p:nvPr/>
        </p:nvSpPr>
        <p:spPr>
          <a:xfrm>
            <a:off x="3357302" y="3606685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1" name="object 41"/>
          <p:cNvSpPr/>
          <p:nvPr/>
        </p:nvSpPr>
        <p:spPr>
          <a:xfrm>
            <a:off x="3803072" y="3263785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2" name="object 42"/>
          <p:cNvSpPr/>
          <p:nvPr/>
        </p:nvSpPr>
        <p:spPr>
          <a:xfrm>
            <a:off x="4248842" y="2986347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3" name="object 43"/>
          <p:cNvSpPr/>
          <p:nvPr/>
        </p:nvSpPr>
        <p:spPr>
          <a:xfrm>
            <a:off x="4694612" y="2606039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4" name="object 44"/>
          <p:cNvSpPr/>
          <p:nvPr/>
        </p:nvSpPr>
        <p:spPr>
          <a:xfrm>
            <a:off x="5143500" y="2322367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5" name="object 45"/>
          <p:cNvSpPr/>
          <p:nvPr/>
        </p:nvSpPr>
        <p:spPr>
          <a:xfrm>
            <a:off x="5589269" y="1661506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6" name="object 46"/>
          <p:cNvSpPr/>
          <p:nvPr/>
        </p:nvSpPr>
        <p:spPr>
          <a:xfrm>
            <a:off x="1168977" y="4008811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7" name="object 47"/>
          <p:cNvSpPr/>
          <p:nvPr/>
        </p:nvSpPr>
        <p:spPr>
          <a:xfrm>
            <a:off x="1215736" y="4008811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8" name="object 48"/>
          <p:cNvSpPr/>
          <p:nvPr/>
        </p:nvSpPr>
        <p:spPr>
          <a:xfrm>
            <a:off x="1259378" y="4008811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9" name="object 49"/>
          <p:cNvSpPr/>
          <p:nvPr/>
        </p:nvSpPr>
        <p:spPr>
          <a:xfrm>
            <a:off x="1303020" y="4008811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0" name="object 50"/>
          <p:cNvSpPr/>
          <p:nvPr/>
        </p:nvSpPr>
        <p:spPr>
          <a:xfrm>
            <a:off x="1346661" y="4008811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1" name="object 51"/>
          <p:cNvSpPr/>
          <p:nvPr/>
        </p:nvSpPr>
        <p:spPr>
          <a:xfrm>
            <a:off x="1393420" y="4005695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2" name="object 52"/>
          <p:cNvSpPr/>
          <p:nvPr/>
        </p:nvSpPr>
        <p:spPr>
          <a:xfrm>
            <a:off x="1437062" y="4005695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3" name="object 53"/>
          <p:cNvSpPr/>
          <p:nvPr/>
        </p:nvSpPr>
        <p:spPr>
          <a:xfrm>
            <a:off x="1480704" y="4002577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4" name="object 54"/>
          <p:cNvSpPr/>
          <p:nvPr/>
        </p:nvSpPr>
        <p:spPr>
          <a:xfrm>
            <a:off x="1527463" y="4002577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5" name="object 55"/>
          <p:cNvSpPr/>
          <p:nvPr/>
        </p:nvSpPr>
        <p:spPr>
          <a:xfrm>
            <a:off x="1571104" y="3999460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6" name="object 56"/>
          <p:cNvSpPr/>
          <p:nvPr/>
        </p:nvSpPr>
        <p:spPr>
          <a:xfrm>
            <a:off x="1614747" y="3996343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7" name="object 57"/>
          <p:cNvSpPr/>
          <p:nvPr/>
        </p:nvSpPr>
        <p:spPr>
          <a:xfrm>
            <a:off x="1661506" y="3996343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8" name="object 58"/>
          <p:cNvSpPr/>
          <p:nvPr/>
        </p:nvSpPr>
        <p:spPr>
          <a:xfrm>
            <a:off x="1705148" y="3993226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9" name="object 59"/>
          <p:cNvSpPr/>
          <p:nvPr/>
        </p:nvSpPr>
        <p:spPr>
          <a:xfrm>
            <a:off x="1748790" y="3990109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0" name="object 60"/>
          <p:cNvSpPr/>
          <p:nvPr/>
        </p:nvSpPr>
        <p:spPr>
          <a:xfrm>
            <a:off x="1795549" y="3986991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1" name="object 61"/>
          <p:cNvSpPr/>
          <p:nvPr/>
        </p:nvSpPr>
        <p:spPr>
          <a:xfrm>
            <a:off x="1839190" y="3986991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2" name="object 62"/>
          <p:cNvSpPr/>
          <p:nvPr/>
        </p:nvSpPr>
        <p:spPr>
          <a:xfrm>
            <a:off x="1882832" y="3983874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3" name="object 63"/>
          <p:cNvSpPr/>
          <p:nvPr/>
        </p:nvSpPr>
        <p:spPr>
          <a:xfrm>
            <a:off x="1929591" y="3980757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4" name="object 64"/>
          <p:cNvSpPr/>
          <p:nvPr/>
        </p:nvSpPr>
        <p:spPr>
          <a:xfrm>
            <a:off x="1973233" y="3977639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5" name="object 65"/>
          <p:cNvSpPr/>
          <p:nvPr/>
        </p:nvSpPr>
        <p:spPr>
          <a:xfrm>
            <a:off x="2016874" y="3977639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6" name="object 66"/>
          <p:cNvSpPr/>
          <p:nvPr/>
        </p:nvSpPr>
        <p:spPr>
          <a:xfrm>
            <a:off x="2462644" y="3940231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7" name="object 67"/>
          <p:cNvSpPr/>
          <p:nvPr/>
        </p:nvSpPr>
        <p:spPr>
          <a:xfrm>
            <a:off x="2911532" y="3890356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8" name="object 68"/>
          <p:cNvSpPr/>
          <p:nvPr/>
        </p:nvSpPr>
        <p:spPr>
          <a:xfrm>
            <a:off x="3357302" y="3815541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9" name="object 69"/>
          <p:cNvSpPr/>
          <p:nvPr/>
        </p:nvSpPr>
        <p:spPr>
          <a:xfrm>
            <a:off x="3803072" y="3712671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70" name="object 70"/>
          <p:cNvSpPr/>
          <p:nvPr/>
        </p:nvSpPr>
        <p:spPr>
          <a:xfrm>
            <a:off x="4694612" y="3394709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71" name="object 71"/>
          <p:cNvSpPr/>
          <p:nvPr/>
        </p:nvSpPr>
        <p:spPr>
          <a:xfrm>
            <a:off x="5143500" y="3210790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72" name="object 72"/>
          <p:cNvSpPr/>
          <p:nvPr/>
        </p:nvSpPr>
        <p:spPr>
          <a:xfrm>
            <a:off x="5589269" y="2933353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73" name="object 73"/>
          <p:cNvSpPr/>
          <p:nvPr/>
        </p:nvSpPr>
        <p:spPr>
          <a:xfrm>
            <a:off x="1168977" y="4011929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74" name="object 74"/>
          <p:cNvSpPr/>
          <p:nvPr/>
        </p:nvSpPr>
        <p:spPr>
          <a:xfrm>
            <a:off x="1215736" y="4011929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75" name="object 75"/>
          <p:cNvSpPr/>
          <p:nvPr/>
        </p:nvSpPr>
        <p:spPr>
          <a:xfrm>
            <a:off x="1259378" y="4011929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76" name="object 76"/>
          <p:cNvSpPr/>
          <p:nvPr/>
        </p:nvSpPr>
        <p:spPr>
          <a:xfrm>
            <a:off x="1303020" y="4011929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77" name="object 77"/>
          <p:cNvSpPr/>
          <p:nvPr/>
        </p:nvSpPr>
        <p:spPr>
          <a:xfrm>
            <a:off x="1346661" y="4011929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78" name="object 78"/>
          <p:cNvSpPr/>
          <p:nvPr/>
        </p:nvSpPr>
        <p:spPr>
          <a:xfrm>
            <a:off x="1393420" y="4008811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79" name="object 79"/>
          <p:cNvSpPr/>
          <p:nvPr/>
        </p:nvSpPr>
        <p:spPr>
          <a:xfrm>
            <a:off x="1437062" y="4008811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80" name="object 80"/>
          <p:cNvSpPr/>
          <p:nvPr/>
        </p:nvSpPr>
        <p:spPr>
          <a:xfrm>
            <a:off x="1480704" y="4008811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81" name="object 81"/>
          <p:cNvSpPr/>
          <p:nvPr/>
        </p:nvSpPr>
        <p:spPr>
          <a:xfrm>
            <a:off x="1527463" y="4005695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82" name="object 82"/>
          <p:cNvSpPr/>
          <p:nvPr/>
        </p:nvSpPr>
        <p:spPr>
          <a:xfrm>
            <a:off x="1571104" y="4005695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83" name="object 83"/>
          <p:cNvSpPr/>
          <p:nvPr/>
        </p:nvSpPr>
        <p:spPr>
          <a:xfrm>
            <a:off x="1614747" y="4002577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84" name="object 84"/>
          <p:cNvSpPr/>
          <p:nvPr/>
        </p:nvSpPr>
        <p:spPr>
          <a:xfrm>
            <a:off x="1661506" y="4002577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85" name="object 85"/>
          <p:cNvSpPr/>
          <p:nvPr/>
        </p:nvSpPr>
        <p:spPr>
          <a:xfrm>
            <a:off x="1705148" y="3999460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86" name="object 86"/>
          <p:cNvSpPr/>
          <p:nvPr/>
        </p:nvSpPr>
        <p:spPr>
          <a:xfrm>
            <a:off x="1748790" y="3999460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87" name="object 87"/>
          <p:cNvSpPr/>
          <p:nvPr/>
        </p:nvSpPr>
        <p:spPr>
          <a:xfrm>
            <a:off x="1795549" y="3996343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88" name="object 88"/>
          <p:cNvSpPr/>
          <p:nvPr/>
        </p:nvSpPr>
        <p:spPr>
          <a:xfrm>
            <a:off x="1839190" y="3996343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89" name="object 89"/>
          <p:cNvSpPr/>
          <p:nvPr/>
        </p:nvSpPr>
        <p:spPr>
          <a:xfrm>
            <a:off x="1882832" y="3993226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90" name="object 90"/>
          <p:cNvSpPr/>
          <p:nvPr/>
        </p:nvSpPr>
        <p:spPr>
          <a:xfrm>
            <a:off x="1929591" y="3990109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91" name="object 91"/>
          <p:cNvSpPr/>
          <p:nvPr/>
        </p:nvSpPr>
        <p:spPr>
          <a:xfrm>
            <a:off x="1973233" y="3990109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92" name="object 92"/>
          <p:cNvSpPr/>
          <p:nvPr/>
        </p:nvSpPr>
        <p:spPr>
          <a:xfrm>
            <a:off x="2016874" y="3986991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93" name="object 93"/>
          <p:cNvSpPr/>
          <p:nvPr/>
        </p:nvSpPr>
        <p:spPr>
          <a:xfrm>
            <a:off x="2462644" y="3958936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94" name="object 94"/>
          <p:cNvSpPr/>
          <p:nvPr/>
        </p:nvSpPr>
        <p:spPr>
          <a:xfrm>
            <a:off x="2911532" y="3915294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95" name="object 95"/>
          <p:cNvSpPr/>
          <p:nvPr/>
        </p:nvSpPr>
        <p:spPr>
          <a:xfrm>
            <a:off x="3357302" y="3846714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96" name="object 96"/>
          <p:cNvSpPr/>
          <p:nvPr/>
        </p:nvSpPr>
        <p:spPr>
          <a:xfrm>
            <a:off x="3803072" y="3762547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97" name="object 97"/>
          <p:cNvSpPr/>
          <p:nvPr/>
        </p:nvSpPr>
        <p:spPr>
          <a:xfrm>
            <a:off x="4258194" y="3547456"/>
            <a:ext cx="143394" cy="2805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98" name="object 98"/>
          <p:cNvSpPr/>
          <p:nvPr/>
        </p:nvSpPr>
        <p:spPr>
          <a:xfrm>
            <a:off x="4694612" y="3559925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99" name="object 99"/>
          <p:cNvSpPr/>
          <p:nvPr/>
        </p:nvSpPr>
        <p:spPr>
          <a:xfrm>
            <a:off x="5143500" y="3372889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00" name="object 100"/>
          <p:cNvSpPr/>
          <p:nvPr/>
        </p:nvSpPr>
        <p:spPr>
          <a:xfrm>
            <a:off x="5589269" y="3270018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01" name="object 101"/>
          <p:cNvSpPr/>
          <p:nvPr/>
        </p:nvSpPr>
        <p:spPr>
          <a:xfrm>
            <a:off x="1168977" y="4018164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02" name="object 102"/>
          <p:cNvSpPr/>
          <p:nvPr/>
        </p:nvSpPr>
        <p:spPr>
          <a:xfrm>
            <a:off x="1215736" y="4018164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03" name="object 103"/>
          <p:cNvSpPr/>
          <p:nvPr/>
        </p:nvSpPr>
        <p:spPr>
          <a:xfrm>
            <a:off x="1259378" y="4018164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04" name="object 104"/>
          <p:cNvSpPr/>
          <p:nvPr/>
        </p:nvSpPr>
        <p:spPr>
          <a:xfrm>
            <a:off x="1303020" y="4018164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05" name="object 105"/>
          <p:cNvSpPr/>
          <p:nvPr/>
        </p:nvSpPr>
        <p:spPr>
          <a:xfrm>
            <a:off x="1346661" y="4018164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06" name="object 106"/>
          <p:cNvSpPr/>
          <p:nvPr/>
        </p:nvSpPr>
        <p:spPr>
          <a:xfrm>
            <a:off x="1393420" y="4015047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07" name="object 107"/>
          <p:cNvSpPr/>
          <p:nvPr/>
        </p:nvSpPr>
        <p:spPr>
          <a:xfrm>
            <a:off x="1437062" y="4015047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08" name="object 108"/>
          <p:cNvSpPr/>
          <p:nvPr/>
        </p:nvSpPr>
        <p:spPr>
          <a:xfrm>
            <a:off x="1480704" y="4015047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09" name="object 109"/>
          <p:cNvSpPr/>
          <p:nvPr/>
        </p:nvSpPr>
        <p:spPr>
          <a:xfrm>
            <a:off x="1527463" y="4015047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10" name="object 110"/>
          <p:cNvSpPr/>
          <p:nvPr/>
        </p:nvSpPr>
        <p:spPr>
          <a:xfrm>
            <a:off x="1571104" y="4011930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11" name="object 111"/>
          <p:cNvSpPr/>
          <p:nvPr/>
        </p:nvSpPr>
        <p:spPr>
          <a:xfrm>
            <a:off x="1614747" y="4011930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12" name="object 112"/>
          <p:cNvSpPr/>
          <p:nvPr/>
        </p:nvSpPr>
        <p:spPr>
          <a:xfrm>
            <a:off x="1661506" y="4011930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13" name="object 113"/>
          <p:cNvSpPr/>
          <p:nvPr/>
        </p:nvSpPr>
        <p:spPr>
          <a:xfrm>
            <a:off x="1705148" y="4008813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14" name="object 114"/>
          <p:cNvSpPr/>
          <p:nvPr/>
        </p:nvSpPr>
        <p:spPr>
          <a:xfrm>
            <a:off x="1748790" y="4008813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15" name="object 115"/>
          <p:cNvSpPr/>
          <p:nvPr/>
        </p:nvSpPr>
        <p:spPr>
          <a:xfrm>
            <a:off x="1795549" y="4008813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16" name="object 116"/>
          <p:cNvSpPr/>
          <p:nvPr/>
        </p:nvSpPr>
        <p:spPr>
          <a:xfrm>
            <a:off x="1839190" y="4005696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17" name="object 117"/>
          <p:cNvSpPr/>
          <p:nvPr/>
        </p:nvSpPr>
        <p:spPr>
          <a:xfrm>
            <a:off x="1882832" y="4005696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18" name="object 118"/>
          <p:cNvSpPr/>
          <p:nvPr/>
        </p:nvSpPr>
        <p:spPr>
          <a:xfrm>
            <a:off x="1929591" y="4005696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19" name="object 119"/>
          <p:cNvSpPr/>
          <p:nvPr/>
        </p:nvSpPr>
        <p:spPr>
          <a:xfrm>
            <a:off x="1973233" y="4002578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20" name="object 120"/>
          <p:cNvSpPr/>
          <p:nvPr/>
        </p:nvSpPr>
        <p:spPr>
          <a:xfrm>
            <a:off x="2016874" y="4002578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21" name="object 121"/>
          <p:cNvSpPr/>
          <p:nvPr/>
        </p:nvSpPr>
        <p:spPr>
          <a:xfrm>
            <a:off x="2462644" y="3990108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22" name="object 122"/>
          <p:cNvSpPr/>
          <p:nvPr/>
        </p:nvSpPr>
        <p:spPr>
          <a:xfrm>
            <a:off x="2911532" y="3977640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23" name="object 123"/>
          <p:cNvSpPr/>
          <p:nvPr/>
        </p:nvSpPr>
        <p:spPr>
          <a:xfrm>
            <a:off x="3357302" y="3965170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24" name="object 124"/>
          <p:cNvSpPr/>
          <p:nvPr/>
        </p:nvSpPr>
        <p:spPr>
          <a:xfrm>
            <a:off x="3803072" y="3952702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25" name="object 125"/>
          <p:cNvSpPr/>
          <p:nvPr/>
        </p:nvSpPr>
        <p:spPr>
          <a:xfrm>
            <a:off x="4248842" y="3940233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26" name="object 126"/>
          <p:cNvSpPr/>
          <p:nvPr/>
        </p:nvSpPr>
        <p:spPr>
          <a:xfrm>
            <a:off x="4694612" y="3927764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27" name="object 127"/>
          <p:cNvSpPr/>
          <p:nvPr/>
        </p:nvSpPr>
        <p:spPr>
          <a:xfrm>
            <a:off x="5143500" y="3915294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28" name="object 128"/>
          <p:cNvSpPr/>
          <p:nvPr/>
        </p:nvSpPr>
        <p:spPr>
          <a:xfrm>
            <a:off x="5589269" y="3902826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29" name="object 129"/>
          <p:cNvSpPr/>
          <p:nvPr/>
        </p:nvSpPr>
        <p:spPr>
          <a:xfrm>
            <a:off x="1246389" y="4074059"/>
            <a:ext cx="47149" cy="1905"/>
          </a:xfrm>
          <a:custGeom>
            <a:avLst/>
            <a:gdLst/>
            <a:ahLst/>
            <a:cxnLst/>
            <a:rect l="l" t="t" r="r" b="b"/>
            <a:pathLst>
              <a:path w="62864" h="2539">
                <a:moveTo>
                  <a:pt x="0" y="2113"/>
                </a:moveTo>
                <a:lnTo>
                  <a:pt x="62345" y="0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30" name="object 130"/>
          <p:cNvSpPr/>
          <p:nvPr/>
        </p:nvSpPr>
        <p:spPr>
          <a:xfrm>
            <a:off x="1293148" y="4074059"/>
            <a:ext cx="43814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31" name="object 131"/>
          <p:cNvSpPr/>
          <p:nvPr/>
        </p:nvSpPr>
        <p:spPr>
          <a:xfrm>
            <a:off x="1336790" y="4074059"/>
            <a:ext cx="43814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32" name="object 132"/>
          <p:cNvSpPr/>
          <p:nvPr/>
        </p:nvSpPr>
        <p:spPr>
          <a:xfrm>
            <a:off x="1380432" y="4074059"/>
            <a:ext cx="43814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33" name="object 133"/>
          <p:cNvSpPr/>
          <p:nvPr/>
        </p:nvSpPr>
        <p:spPr>
          <a:xfrm>
            <a:off x="1424073" y="4074059"/>
            <a:ext cx="47149" cy="0"/>
          </a:xfrm>
          <a:custGeom>
            <a:avLst/>
            <a:gdLst/>
            <a:ahLst/>
            <a:cxnLst/>
            <a:rect l="l" t="t" r="r" b="b"/>
            <a:pathLst>
              <a:path w="62864">
                <a:moveTo>
                  <a:pt x="0" y="0"/>
                </a:moveTo>
                <a:lnTo>
                  <a:pt x="62345" y="0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34" name="object 134"/>
          <p:cNvSpPr/>
          <p:nvPr/>
        </p:nvSpPr>
        <p:spPr>
          <a:xfrm>
            <a:off x="1470833" y="4070942"/>
            <a:ext cx="43814" cy="3334"/>
          </a:xfrm>
          <a:custGeom>
            <a:avLst/>
            <a:gdLst/>
            <a:ahLst/>
            <a:cxnLst/>
            <a:rect l="l" t="t" r="r" b="b"/>
            <a:pathLst>
              <a:path w="58419" h="4445">
                <a:moveTo>
                  <a:pt x="0" y="4156"/>
                </a:moveTo>
                <a:lnTo>
                  <a:pt x="58189" y="0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35" name="object 135"/>
          <p:cNvSpPr/>
          <p:nvPr/>
        </p:nvSpPr>
        <p:spPr>
          <a:xfrm>
            <a:off x="1514475" y="4070942"/>
            <a:ext cx="43814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36" name="object 136"/>
          <p:cNvSpPr/>
          <p:nvPr/>
        </p:nvSpPr>
        <p:spPr>
          <a:xfrm>
            <a:off x="1558116" y="4070942"/>
            <a:ext cx="47149" cy="0"/>
          </a:xfrm>
          <a:custGeom>
            <a:avLst/>
            <a:gdLst/>
            <a:ahLst/>
            <a:cxnLst/>
            <a:rect l="l" t="t" r="r" b="b"/>
            <a:pathLst>
              <a:path w="62864">
                <a:moveTo>
                  <a:pt x="0" y="0"/>
                </a:moveTo>
                <a:lnTo>
                  <a:pt x="62345" y="0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37" name="object 137"/>
          <p:cNvSpPr/>
          <p:nvPr/>
        </p:nvSpPr>
        <p:spPr>
          <a:xfrm>
            <a:off x="1604876" y="4067825"/>
            <a:ext cx="43814" cy="3334"/>
          </a:xfrm>
          <a:custGeom>
            <a:avLst/>
            <a:gdLst/>
            <a:ahLst/>
            <a:cxnLst/>
            <a:rect l="l" t="t" r="r" b="b"/>
            <a:pathLst>
              <a:path w="58419" h="4445">
                <a:moveTo>
                  <a:pt x="0" y="4155"/>
                </a:moveTo>
                <a:lnTo>
                  <a:pt x="58189" y="0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38" name="object 138"/>
          <p:cNvSpPr/>
          <p:nvPr/>
        </p:nvSpPr>
        <p:spPr>
          <a:xfrm>
            <a:off x="1648518" y="4067825"/>
            <a:ext cx="43814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39" name="object 139"/>
          <p:cNvSpPr/>
          <p:nvPr/>
        </p:nvSpPr>
        <p:spPr>
          <a:xfrm>
            <a:off x="1692159" y="4064708"/>
            <a:ext cx="47149" cy="3334"/>
          </a:xfrm>
          <a:custGeom>
            <a:avLst/>
            <a:gdLst/>
            <a:ahLst/>
            <a:cxnLst/>
            <a:rect l="l" t="t" r="r" b="b"/>
            <a:pathLst>
              <a:path w="62864" h="4445">
                <a:moveTo>
                  <a:pt x="0" y="4155"/>
                </a:moveTo>
                <a:lnTo>
                  <a:pt x="62344" y="0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40" name="object 140"/>
          <p:cNvSpPr/>
          <p:nvPr/>
        </p:nvSpPr>
        <p:spPr>
          <a:xfrm>
            <a:off x="1738918" y="4061590"/>
            <a:ext cx="43814" cy="3334"/>
          </a:xfrm>
          <a:custGeom>
            <a:avLst/>
            <a:gdLst/>
            <a:ahLst/>
            <a:cxnLst/>
            <a:rect l="l" t="t" r="r" b="b"/>
            <a:pathLst>
              <a:path w="58419" h="4445">
                <a:moveTo>
                  <a:pt x="0" y="4156"/>
                </a:moveTo>
                <a:lnTo>
                  <a:pt x="58189" y="0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41" name="object 141"/>
          <p:cNvSpPr/>
          <p:nvPr/>
        </p:nvSpPr>
        <p:spPr>
          <a:xfrm>
            <a:off x="1782560" y="4058473"/>
            <a:ext cx="43814" cy="3334"/>
          </a:xfrm>
          <a:custGeom>
            <a:avLst/>
            <a:gdLst/>
            <a:ahLst/>
            <a:cxnLst/>
            <a:rect l="l" t="t" r="r" b="b"/>
            <a:pathLst>
              <a:path w="58419" h="4445">
                <a:moveTo>
                  <a:pt x="0" y="4155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42" name="object 142"/>
          <p:cNvSpPr/>
          <p:nvPr/>
        </p:nvSpPr>
        <p:spPr>
          <a:xfrm>
            <a:off x="1826202" y="4058473"/>
            <a:ext cx="47149" cy="0"/>
          </a:xfrm>
          <a:custGeom>
            <a:avLst/>
            <a:gdLst/>
            <a:ahLst/>
            <a:cxnLst/>
            <a:rect l="l" t="t" r="r" b="b"/>
            <a:pathLst>
              <a:path w="62864">
                <a:moveTo>
                  <a:pt x="0" y="0"/>
                </a:moveTo>
                <a:lnTo>
                  <a:pt x="62345" y="0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43" name="object 143"/>
          <p:cNvSpPr/>
          <p:nvPr/>
        </p:nvSpPr>
        <p:spPr>
          <a:xfrm>
            <a:off x="1872961" y="4052238"/>
            <a:ext cx="43814" cy="6668"/>
          </a:xfrm>
          <a:custGeom>
            <a:avLst/>
            <a:gdLst/>
            <a:ahLst/>
            <a:cxnLst/>
            <a:rect l="l" t="t" r="r" b="b"/>
            <a:pathLst>
              <a:path w="58419" h="8889">
                <a:moveTo>
                  <a:pt x="0" y="8312"/>
                </a:moveTo>
                <a:lnTo>
                  <a:pt x="58189" y="0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44" name="object 144"/>
          <p:cNvSpPr/>
          <p:nvPr/>
        </p:nvSpPr>
        <p:spPr>
          <a:xfrm>
            <a:off x="1916603" y="4049121"/>
            <a:ext cx="43814" cy="3334"/>
          </a:xfrm>
          <a:custGeom>
            <a:avLst/>
            <a:gdLst/>
            <a:ahLst/>
            <a:cxnLst/>
            <a:rect l="l" t="t" r="r" b="b"/>
            <a:pathLst>
              <a:path w="58419" h="4445">
                <a:moveTo>
                  <a:pt x="0" y="4155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45" name="object 145"/>
          <p:cNvSpPr/>
          <p:nvPr/>
        </p:nvSpPr>
        <p:spPr>
          <a:xfrm>
            <a:off x="1960245" y="4046004"/>
            <a:ext cx="47149" cy="3334"/>
          </a:xfrm>
          <a:custGeom>
            <a:avLst/>
            <a:gdLst/>
            <a:ahLst/>
            <a:cxnLst/>
            <a:rect l="l" t="t" r="r" b="b"/>
            <a:pathLst>
              <a:path w="62864" h="4445">
                <a:moveTo>
                  <a:pt x="0" y="4156"/>
                </a:moveTo>
                <a:lnTo>
                  <a:pt x="62345" y="0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46" name="object 146"/>
          <p:cNvSpPr/>
          <p:nvPr/>
        </p:nvSpPr>
        <p:spPr>
          <a:xfrm>
            <a:off x="2007004" y="4039769"/>
            <a:ext cx="43814" cy="6668"/>
          </a:xfrm>
          <a:custGeom>
            <a:avLst/>
            <a:gdLst/>
            <a:ahLst/>
            <a:cxnLst/>
            <a:rect l="l" t="t" r="r" b="b"/>
            <a:pathLst>
              <a:path w="58419" h="8889">
                <a:moveTo>
                  <a:pt x="0" y="8311"/>
                </a:moveTo>
                <a:lnTo>
                  <a:pt x="58189" y="0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47" name="object 147"/>
          <p:cNvSpPr/>
          <p:nvPr/>
        </p:nvSpPr>
        <p:spPr>
          <a:xfrm>
            <a:off x="2050646" y="4036652"/>
            <a:ext cx="43814" cy="3334"/>
          </a:xfrm>
          <a:custGeom>
            <a:avLst/>
            <a:gdLst/>
            <a:ahLst/>
            <a:cxnLst/>
            <a:rect l="l" t="t" r="r" b="b"/>
            <a:pathLst>
              <a:path w="58419" h="4445">
                <a:moveTo>
                  <a:pt x="0" y="4156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48" name="object 148"/>
          <p:cNvSpPr/>
          <p:nvPr/>
        </p:nvSpPr>
        <p:spPr>
          <a:xfrm>
            <a:off x="2094287" y="3964955"/>
            <a:ext cx="445770" cy="71914"/>
          </a:xfrm>
          <a:custGeom>
            <a:avLst/>
            <a:gdLst/>
            <a:ahLst/>
            <a:cxnLst/>
            <a:rect l="l" t="t" r="r" b="b"/>
            <a:pathLst>
              <a:path w="594360" h="95885">
                <a:moveTo>
                  <a:pt x="0" y="95595"/>
                </a:moveTo>
                <a:lnTo>
                  <a:pt x="594359" y="0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49" name="object 149"/>
          <p:cNvSpPr/>
          <p:nvPr/>
        </p:nvSpPr>
        <p:spPr>
          <a:xfrm>
            <a:off x="2540058" y="3834030"/>
            <a:ext cx="449104" cy="130969"/>
          </a:xfrm>
          <a:custGeom>
            <a:avLst/>
            <a:gdLst/>
            <a:ahLst/>
            <a:cxnLst/>
            <a:rect l="l" t="t" r="r" b="b"/>
            <a:pathLst>
              <a:path w="598804" h="174625">
                <a:moveTo>
                  <a:pt x="0" y="174566"/>
                </a:moveTo>
                <a:lnTo>
                  <a:pt x="598515" y="0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50" name="object 150"/>
          <p:cNvSpPr/>
          <p:nvPr/>
        </p:nvSpPr>
        <p:spPr>
          <a:xfrm>
            <a:off x="2988944" y="3668814"/>
            <a:ext cx="445770" cy="165259"/>
          </a:xfrm>
          <a:custGeom>
            <a:avLst/>
            <a:gdLst/>
            <a:ahLst/>
            <a:cxnLst/>
            <a:rect l="l" t="t" r="r" b="b"/>
            <a:pathLst>
              <a:path w="594360" h="220345">
                <a:moveTo>
                  <a:pt x="0" y="220287"/>
                </a:moveTo>
                <a:lnTo>
                  <a:pt x="594359" y="0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51" name="object 151"/>
          <p:cNvSpPr/>
          <p:nvPr/>
        </p:nvSpPr>
        <p:spPr>
          <a:xfrm>
            <a:off x="3434714" y="3325913"/>
            <a:ext cx="445770" cy="342900"/>
          </a:xfrm>
          <a:custGeom>
            <a:avLst/>
            <a:gdLst/>
            <a:ahLst/>
            <a:cxnLst/>
            <a:rect l="l" t="t" r="r" b="b"/>
            <a:pathLst>
              <a:path w="594360" h="457200">
                <a:moveTo>
                  <a:pt x="0" y="457199"/>
                </a:moveTo>
                <a:lnTo>
                  <a:pt x="594359" y="0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52" name="object 152"/>
          <p:cNvSpPr/>
          <p:nvPr/>
        </p:nvSpPr>
        <p:spPr>
          <a:xfrm>
            <a:off x="3880484" y="3048477"/>
            <a:ext cx="445770" cy="277654"/>
          </a:xfrm>
          <a:custGeom>
            <a:avLst/>
            <a:gdLst/>
            <a:ahLst/>
            <a:cxnLst/>
            <a:rect l="l" t="t" r="r" b="b"/>
            <a:pathLst>
              <a:path w="594360" h="370204">
                <a:moveTo>
                  <a:pt x="0" y="369915"/>
                </a:moveTo>
                <a:lnTo>
                  <a:pt x="594359" y="0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53" name="object 153"/>
          <p:cNvSpPr/>
          <p:nvPr/>
        </p:nvSpPr>
        <p:spPr>
          <a:xfrm>
            <a:off x="4326254" y="2668170"/>
            <a:ext cx="445770" cy="380524"/>
          </a:xfrm>
          <a:custGeom>
            <a:avLst/>
            <a:gdLst/>
            <a:ahLst/>
            <a:cxnLst/>
            <a:rect l="l" t="t" r="r" b="b"/>
            <a:pathLst>
              <a:path w="594360" h="507364">
                <a:moveTo>
                  <a:pt x="0" y="507075"/>
                </a:moveTo>
                <a:lnTo>
                  <a:pt x="594359" y="0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54" name="object 154"/>
          <p:cNvSpPr/>
          <p:nvPr/>
        </p:nvSpPr>
        <p:spPr>
          <a:xfrm>
            <a:off x="4772025" y="2384498"/>
            <a:ext cx="449104" cy="283845"/>
          </a:xfrm>
          <a:custGeom>
            <a:avLst/>
            <a:gdLst/>
            <a:ahLst/>
            <a:cxnLst/>
            <a:rect l="l" t="t" r="r" b="b"/>
            <a:pathLst>
              <a:path w="598804" h="378460">
                <a:moveTo>
                  <a:pt x="0" y="378229"/>
                </a:moveTo>
                <a:lnTo>
                  <a:pt x="598515" y="0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55" name="object 155"/>
          <p:cNvSpPr/>
          <p:nvPr/>
        </p:nvSpPr>
        <p:spPr>
          <a:xfrm>
            <a:off x="5220912" y="1723635"/>
            <a:ext cx="445294" cy="661035"/>
          </a:xfrm>
          <a:custGeom>
            <a:avLst/>
            <a:gdLst/>
            <a:ahLst/>
            <a:cxnLst/>
            <a:rect l="l" t="t" r="r" b="b"/>
            <a:pathLst>
              <a:path w="593725" h="881380">
                <a:moveTo>
                  <a:pt x="0" y="881149"/>
                </a:moveTo>
                <a:lnTo>
                  <a:pt x="593199" y="0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56" name="object 156"/>
          <p:cNvSpPr/>
          <p:nvPr/>
        </p:nvSpPr>
        <p:spPr>
          <a:xfrm>
            <a:off x="1197033" y="4030633"/>
            <a:ext cx="96635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57" name="object 157"/>
          <p:cNvSpPr/>
          <p:nvPr/>
        </p:nvSpPr>
        <p:spPr>
          <a:xfrm>
            <a:off x="1243792" y="4027516"/>
            <a:ext cx="96635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58" name="object 158"/>
          <p:cNvSpPr/>
          <p:nvPr/>
        </p:nvSpPr>
        <p:spPr>
          <a:xfrm>
            <a:off x="1287433" y="4027516"/>
            <a:ext cx="96635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59" name="object 159"/>
          <p:cNvSpPr/>
          <p:nvPr/>
        </p:nvSpPr>
        <p:spPr>
          <a:xfrm>
            <a:off x="1331076" y="4027516"/>
            <a:ext cx="96635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60" name="object 160"/>
          <p:cNvSpPr/>
          <p:nvPr/>
        </p:nvSpPr>
        <p:spPr>
          <a:xfrm>
            <a:off x="1374718" y="4027516"/>
            <a:ext cx="96635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61" name="object 161"/>
          <p:cNvSpPr/>
          <p:nvPr/>
        </p:nvSpPr>
        <p:spPr>
          <a:xfrm>
            <a:off x="1421477" y="4027516"/>
            <a:ext cx="96635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62" name="object 162"/>
          <p:cNvSpPr/>
          <p:nvPr/>
        </p:nvSpPr>
        <p:spPr>
          <a:xfrm>
            <a:off x="1465119" y="4024399"/>
            <a:ext cx="96635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63" name="object 163"/>
          <p:cNvSpPr/>
          <p:nvPr/>
        </p:nvSpPr>
        <p:spPr>
          <a:xfrm>
            <a:off x="1508760" y="4024399"/>
            <a:ext cx="96635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64" name="object 164"/>
          <p:cNvSpPr/>
          <p:nvPr/>
        </p:nvSpPr>
        <p:spPr>
          <a:xfrm>
            <a:off x="1555519" y="4024399"/>
            <a:ext cx="96635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65" name="object 165"/>
          <p:cNvSpPr/>
          <p:nvPr/>
        </p:nvSpPr>
        <p:spPr>
          <a:xfrm>
            <a:off x="1599161" y="4021282"/>
            <a:ext cx="96635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66" name="object 166"/>
          <p:cNvSpPr/>
          <p:nvPr/>
        </p:nvSpPr>
        <p:spPr>
          <a:xfrm>
            <a:off x="1642803" y="4021282"/>
            <a:ext cx="96635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67" name="object 167"/>
          <p:cNvSpPr/>
          <p:nvPr/>
        </p:nvSpPr>
        <p:spPr>
          <a:xfrm>
            <a:off x="1689562" y="4018164"/>
            <a:ext cx="96635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68" name="object 168"/>
          <p:cNvSpPr/>
          <p:nvPr/>
        </p:nvSpPr>
        <p:spPr>
          <a:xfrm>
            <a:off x="1733203" y="4015046"/>
            <a:ext cx="96635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69" name="object 169"/>
          <p:cNvSpPr/>
          <p:nvPr/>
        </p:nvSpPr>
        <p:spPr>
          <a:xfrm>
            <a:off x="1776845" y="4011930"/>
            <a:ext cx="96635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70" name="object 170"/>
          <p:cNvSpPr/>
          <p:nvPr/>
        </p:nvSpPr>
        <p:spPr>
          <a:xfrm>
            <a:off x="1823605" y="4011930"/>
            <a:ext cx="96635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71" name="object 171"/>
          <p:cNvSpPr/>
          <p:nvPr/>
        </p:nvSpPr>
        <p:spPr>
          <a:xfrm>
            <a:off x="1867247" y="4005694"/>
            <a:ext cx="96635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72" name="object 172"/>
          <p:cNvSpPr/>
          <p:nvPr/>
        </p:nvSpPr>
        <p:spPr>
          <a:xfrm>
            <a:off x="1910889" y="4002578"/>
            <a:ext cx="96635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73" name="object 173"/>
          <p:cNvSpPr/>
          <p:nvPr/>
        </p:nvSpPr>
        <p:spPr>
          <a:xfrm>
            <a:off x="1957648" y="3999460"/>
            <a:ext cx="96635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74" name="object 174"/>
          <p:cNvSpPr/>
          <p:nvPr/>
        </p:nvSpPr>
        <p:spPr>
          <a:xfrm>
            <a:off x="2001289" y="3993226"/>
            <a:ext cx="96635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75" name="object 175"/>
          <p:cNvSpPr/>
          <p:nvPr/>
        </p:nvSpPr>
        <p:spPr>
          <a:xfrm>
            <a:off x="2044931" y="3990108"/>
            <a:ext cx="96635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76" name="object 176"/>
          <p:cNvSpPr/>
          <p:nvPr/>
        </p:nvSpPr>
        <p:spPr>
          <a:xfrm>
            <a:off x="2490701" y="3918411"/>
            <a:ext cx="96635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77" name="object 177"/>
          <p:cNvSpPr/>
          <p:nvPr/>
        </p:nvSpPr>
        <p:spPr>
          <a:xfrm>
            <a:off x="2939589" y="3787486"/>
            <a:ext cx="96635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78" name="object 178"/>
          <p:cNvSpPr/>
          <p:nvPr/>
        </p:nvSpPr>
        <p:spPr>
          <a:xfrm>
            <a:off x="3385359" y="3622270"/>
            <a:ext cx="96635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79" name="object 179"/>
          <p:cNvSpPr/>
          <p:nvPr/>
        </p:nvSpPr>
        <p:spPr>
          <a:xfrm>
            <a:off x="3831129" y="3279370"/>
            <a:ext cx="96635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80" name="object 180"/>
          <p:cNvSpPr/>
          <p:nvPr/>
        </p:nvSpPr>
        <p:spPr>
          <a:xfrm>
            <a:off x="4276898" y="3001933"/>
            <a:ext cx="96635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81" name="object 181"/>
          <p:cNvSpPr/>
          <p:nvPr/>
        </p:nvSpPr>
        <p:spPr>
          <a:xfrm>
            <a:off x="4722668" y="2621626"/>
            <a:ext cx="96635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82" name="object 182"/>
          <p:cNvSpPr/>
          <p:nvPr/>
        </p:nvSpPr>
        <p:spPr>
          <a:xfrm>
            <a:off x="5171555" y="2337954"/>
            <a:ext cx="96635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83" name="object 183"/>
          <p:cNvSpPr/>
          <p:nvPr/>
        </p:nvSpPr>
        <p:spPr>
          <a:xfrm>
            <a:off x="5617325" y="1677092"/>
            <a:ext cx="96635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84" name="object 184"/>
          <p:cNvSpPr/>
          <p:nvPr/>
        </p:nvSpPr>
        <p:spPr>
          <a:xfrm>
            <a:off x="1246389" y="4070942"/>
            <a:ext cx="47149" cy="0"/>
          </a:xfrm>
          <a:custGeom>
            <a:avLst/>
            <a:gdLst/>
            <a:ahLst/>
            <a:cxnLst/>
            <a:rect l="l" t="t" r="r" b="b"/>
            <a:pathLst>
              <a:path w="62864">
                <a:moveTo>
                  <a:pt x="0" y="0"/>
                </a:moveTo>
                <a:lnTo>
                  <a:pt x="62345" y="0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85" name="object 185"/>
          <p:cNvSpPr/>
          <p:nvPr/>
        </p:nvSpPr>
        <p:spPr>
          <a:xfrm>
            <a:off x="1293148" y="4070942"/>
            <a:ext cx="43814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86" name="object 186"/>
          <p:cNvSpPr/>
          <p:nvPr/>
        </p:nvSpPr>
        <p:spPr>
          <a:xfrm>
            <a:off x="1336790" y="4070942"/>
            <a:ext cx="43814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87" name="object 187"/>
          <p:cNvSpPr/>
          <p:nvPr/>
        </p:nvSpPr>
        <p:spPr>
          <a:xfrm>
            <a:off x="1380432" y="4070942"/>
            <a:ext cx="43814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88" name="object 188"/>
          <p:cNvSpPr/>
          <p:nvPr/>
        </p:nvSpPr>
        <p:spPr>
          <a:xfrm>
            <a:off x="1424073" y="4067825"/>
            <a:ext cx="47149" cy="3334"/>
          </a:xfrm>
          <a:custGeom>
            <a:avLst/>
            <a:gdLst/>
            <a:ahLst/>
            <a:cxnLst/>
            <a:rect l="l" t="t" r="r" b="b"/>
            <a:pathLst>
              <a:path w="62864" h="4445">
                <a:moveTo>
                  <a:pt x="0" y="4155"/>
                </a:moveTo>
                <a:lnTo>
                  <a:pt x="62345" y="0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89" name="object 189"/>
          <p:cNvSpPr/>
          <p:nvPr/>
        </p:nvSpPr>
        <p:spPr>
          <a:xfrm>
            <a:off x="1470833" y="4067825"/>
            <a:ext cx="43814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8189" y="0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90" name="object 190"/>
          <p:cNvSpPr/>
          <p:nvPr/>
        </p:nvSpPr>
        <p:spPr>
          <a:xfrm>
            <a:off x="1514475" y="4064708"/>
            <a:ext cx="43814" cy="3334"/>
          </a:xfrm>
          <a:custGeom>
            <a:avLst/>
            <a:gdLst/>
            <a:ahLst/>
            <a:cxnLst/>
            <a:rect l="l" t="t" r="r" b="b"/>
            <a:pathLst>
              <a:path w="58419" h="4445">
                <a:moveTo>
                  <a:pt x="0" y="4155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91" name="object 191"/>
          <p:cNvSpPr/>
          <p:nvPr/>
        </p:nvSpPr>
        <p:spPr>
          <a:xfrm>
            <a:off x="1558116" y="4064708"/>
            <a:ext cx="47149" cy="0"/>
          </a:xfrm>
          <a:custGeom>
            <a:avLst/>
            <a:gdLst/>
            <a:ahLst/>
            <a:cxnLst/>
            <a:rect l="l" t="t" r="r" b="b"/>
            <a:pathLst>
              <a:path w="62864">
                <a:moveTo>
                  <a:pt x="0" y="0"/>
                </a:moveTo>
                <a:lnTo>
                  <a:pt x="62345" y="0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92" name="object 192"/>
          <p:cNvSpPr/>
          <p:nvPr/>
        </p:nvSpPr>
        <p:spPr>
          <a:xfrm>
            <a:off x="1604876" y="4061590"/>
            <a:ext cx="43814" cy="3334"/>
          </a:xfrm>
          <a:custGeom>
            <a:avLst/>
            <a:gdLst/>
            <a:ahLst/>
            <a:cxnLst/>
            <a:rect l="l" t="t" r="r" b="b"/>
            <a:pathLst>
              <a:path w="58419" h="4445">
                <a:moveTo>
                  <a:pt x="0" y="4156"/>
                </a:moveTo>
                <a:lnTo>
                  <a:pt x="58189" y="0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93" name="object 193"/>
          <p:cNvSpPr/>
          <p:nvPr/>
        </p:nvSpPr>
        <p:spPr>
          <a:xfrm>
            <a:off x="1648518" y="4058473"/>
            <a:ext cx="43814" cy="3334"/>
          </a:xfrm>
          <a:custGeom>
            <a:avLst/>
            <a:gdLst/>
            <a:ahLst/>
            <a:cxnLst/>
            <a:rect l="l" t="t" r="r" b="b"/>
            <a:pathLst>
              <a:path w="58419" h="4445">
                <a:moveTo>
                  <a:pt x="0" y="4155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94" name="object 194"/>
          <p:cNvSpPr/>
          <p:nvPr/>
        </p:nvSpPr>
        <p:spPr>
          <a:xfrm>
            <a:off x="1692159" y="4058473"/>
            <a:ext cx="47149" cy="0"/>
          </a:xfrm>
          <a:custGeom>
            <a:avLst/>
            <a:gdLst/>
            <a:ahLst/>
            <a:cxnLst/>
            <a:rect l="l" t="t" r="r" b="b"/>
            <a:pathLst>
              <a:path w="62864">
                <a:moveTo>
                  <a:pt x="0" y="0"/>
                </a:moveTo>
                <a:lnTo>
                  <a:pt x="62344" y="0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95" name="object 195"/>
          <p:cNvSpPr/>
          <p:nvPr/>
        </p:nvSpPr>
        <p:spPr>
          <a:xfrm>
            <a:off x="1738918" y="4055355"/>
            <a:ext cx="43814" cy="3334"/>
          </a:xfrm>
          <a:custGeom>
            <a:avLst/>
            <a:gdLst/>
            <a:ahLst/>
            <a:cxnLst/>
            <a:rect l="l" t="t" r="r" b="b"/>
            <a:pathLst>
              <a:path w="58419" h="4445">
                <a:moveTo>
                  <a:pt x="0" y="4156"/>
                </a:moveTo>
                <a:lnTo>
                  <a:pt x="58189" y="0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96" name="object 196"/>
          <p:cNvSpPr/>
          <p:nvPr/>
        </p:nvSpPr>
        <p:spPr>
          <a:xfrm>
            <a:off x="1782560" y="4052238"/>
            <a:ext cx="43814" cy="3334"/>
          </a:xfrm>
          <a:custGeom>
            <a:avLst/>
            <a:gdLst/>
            <a:ahLst/>
            <a:cxnLst/>
            <a:rect l="l" t="t" r="r" b="b"/>
            <a:pathLst>
              <a:path w="58419" h="4445">
                <a:moveTo>
                  <a:pt x="0" y="4155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97" name="object 197"/>
          <p:cNvSpPr/>
          <p:nvPr/>
        </p:nvSpPr>
        <p:spPr>
          <a:xfrm>
            <a:off x="1826202" y="4049121"/>
            <a:ext cx="47149" cy="3334"/>
          </a:xfrm>
          <a:custGeom>
            <a:avLst/>
            <a:gdLst/>
            <a:ahLst/>
            <a:cxnLst/>
            <a:rect l="l" t="t" r="r" b="b"/>
            <a:pathLst>
              <a:path w="62864" h="4445">
                <a:moveTo>
                  <a:pt x="0" y="4155"/>
                </a:moveTo>
                <a:lnTo>
                  <a:pt x="62345" y="0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98" name="object 198"/>
          <p:cNvSpPr/>
          <p:nvPr/>
        </p:nvSpPr>
        <p:spPr>
          <a:xfrm>
            <a:off x="1872961" y="4049121"/>
            <a:ext cx="43814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8189" y="0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99" name="object 199"/>
          <p:cNvSpPr/>
          <p:nvPr/>
        </p:nvSpPr>
        <p:spPr>
          <a:xfrm>
            <a:off x="1916603" y="4046004"/>
            <a:ext cx="43814" cy="3334"/>
          </a:xfrm>
          <a:custGeom>
            <a:avLst/>
            <a:gdLst/>
            <a:ahLst/>
            <a:cxnLst/>
            <a:rect l="l" t="t" r="r" b="b"/>
            <a:pathLst>
              <a:path w="58419" h="4445">
                <a:moveTo>
                  <a:pt x="0" y="4156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00" name="object 200"/>
          <p:cNvSpPr/>
          <p:nvPr/>
        </p:nvSpPr>
        <p:spPr>
          <a:xfrm>
            <a:off x="1960245" y="4042887"/>
            <a:ext cx="47149" cy="3334"/>
          </a:xfrm>
          <a:custGeom>
            <a:avLst/>
            <a:gdLst/>
            <a:ahLst/>
            <a:cxnLst/>
            <a:rect l="l" t="t" r="r" b="b"/>
            <a:pathLst>
              <a:path w="62864" h="4445">
                <a:moveTo>
                  <a:pt x="0" y="4155"/>
                </a:moveTo>
                <a:lnTo>
                  <a:pt x="62345" y="0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01" name="object 201"/>
          <p:cNvSpPr/>
          <p:nvPr/>
        </p:nvSpPr>
        <p:spPr>
          <a:xfrm>
            <a:off x="2007004" y="4039770"/>
            <a:ext cx="43814" cy="3334"/>
          </a:xfrm>
          <a:custGeom>
            <a:avLst/>
            <a:gdLst/>
            <a:ahLst/>
            <a:cxnLst/>
            <a:rect l="l" t="t" r="r" b="b"/>
            <a:pathLst>
              <a:path w="58419" h="4445">
                <a:moveTo>
                  <a:pt x="0" y="4155"/>
                </a:moveTo>
                <a:lnTo>
                  <a:pt x="58189" y="0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02" name="object 202"/>
          <p:cNvSpPr/>
          <p:nvPr/>
        </p:nvSpPr>
        <p:spPr>
          <a:xfrm>
            <a:off x="2050646" y="4039769"/>
            <a:ext cx="43814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03" name="object 203"/>
          <p:cNvSpPr/>
          <p:nvPr/>
        </p:nvSpPr>
        <p:spPr>
          <a:xfrm>
            <a:off x="2094287" y="4002362"/>
            <a:ext cx="445770" cy="37624"/>
          </a:xfrm>
          <a:custGeom>
            <a:avLst/>
            <a:gdLst/>
            <a:ahLst/>
            <a:cxnLst/>
            <a:rect l="l" t="t" r="r" b="b"/>
            <a:pathLst>
              <a:path w="594360" h="50164">
                <a:moveTo>
                  <a:pt x="0" y="49876"/>
                </a:moveTo>
                <a:lnTo>
                  <a:pt x="594359" y="0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04" name="object 204"/>
          <p:cNvSpPr/>
          <p:nvPr/>
        </p:nvSpPr>
        <p:spPr>
          <a:xfrm>
            <a:off x="2540058" y="3952486"/>
            <a:ext cx="449104" cy="50006"/>
          </a:xfrm>
          <a:custGeom>
            <a:avLst/>
            <a:gdLst/>
            <a:ahLst/>
            <a:cxnLst/>
            <a:rect l="l" t="t" r="r" b="b"/>
            <a:pathLst>
              <a:path w="598804" h="66675">
                <a:moveTo>
                  <a:pt x="0" y="66501"/>
                </a:moveTo>
                <a:lnTo>
                  <a:pt x="598515" y="0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05" name="object 205"/>
          <p:cNvSpPr/>
          <p:nvPr/>
        </p:nvSpPr>
        <p:spPr>
          <a:xfrm>
            <a:off x="2988944" y="3877671"/>
            <a:ext cx="445770" cy="75248"/>
          </a:xfrm>
          <a:custGeom>
            <a:avLst/>
            <a:gdLst/>
            <a:ahLst/>
            <a:cxnLst/>
            <a:rect l="l" t="t" r="r" b="b"/>
            <a:pathLst>
              <a:path w="594360" h="100329">
                <a:moveTo>
                  <a:pt x="0" y="99751"/>
                </a:moveTo>
                <a:lnTo>
                  <a:pt x="594359" y="0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06" name="object 206"/>
          <p:cNvSpPr/>
          <p:nvPr/>
        </p:nvSpPr>
        <p:spPr>
          <a:xfrm>
            <a:off x="3434714" y="3774801"/>
            <a:ext cx="445770" cy="102870"/>
          </a:xfrm>
          <a:custGeom>
            <a:avLst/>
            <a:gdLst/>
            <a:ahLst/>
            <a:cxnLst/>
            <a:rect l="l" t="t" r="r" b="b"/>
            <a:pathLst>
              <a:path w="594360" h="137160">
                <a:moveTo>
                  <a:pt x="0" y="137159"/>
                </a:moveTo>
                <a:lnTo>
                  <a:pt x="594359" y="0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07" name="object 207"/>
          <p:cNvSpPr/>
          <p:nvPr/>
        </p:nvSpPr>
        <p:spPr>
          <a:xfrm>
            <a:off x="3880484" y="3603351"/>
            <a:ext cx="445770" cy="171450"/>
          </a:xfrm>
          <a:custGeom>
            <a:avLst/>
            <a:gdLst/>
            <a:ahLst/>
            <a:cxnLst/>
            <a:rect l="l" t="t" r="r" b="b"/>
            <a:pathLst>
              <a:path w="594360" h="228600">
                <a:moveTo>
                  <a:pt x="0" y="228599"/>
                </a:moveTo>
                <a:lnTo>
                  <a:pt x="594359" y="0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08" name="object 208"/>
          <p:cNvSpPr/>
          <p:nvPr/>
        </p:nvSpPr>
        <p:spPr>
          <a:xfrm>
            <a:off x="4326254" y="3456839"/>
            <a:ext cx="445770" cy="146685"/>
          </a:xfrm>
          <a:custGeom>
            <a:avLst/>
            <a:gdLst/>
            <a:ahLst/>
            <a:cxnLst/>
            <a:rect l="l" t="t" r="r" b="b"/>
            <a:pathLst>
              <a:path w="594360" h="195579">
                <a:moveTo>
                  <a:pt x="0" y="195348"/>
                </a:moveTo>
                <a:lnTo>
                  <a:pt x="594359" y="0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09" name="object 209"/>
          <p:cNvSpPr/>
          <p:nvPr/>
        </p:nvSpPr>
        <p:spPr>
          <a:xfrm>
            <a:off x="4772025" y="3272920"/>
            <a:ext cx="449104" cy="184309"/>
          </a:xfrm>
          <a:custGeom>
            <a:avLst/>
            <a:gdLst/>
            <a:ahLst/>
            <a:cxnLst/>
            <a:rect l="l" t="t" r="r" b="b"/>
            <a:pathLst>
              <a:path w="598804" h="245745">
                <a:moveTo>
                  <a:pt x="0" y="245225"/>
                </a:moveTo>
                <a:lnTo>
                  <a:pt x="598515" y="0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10" name="object 210"/>
          <p:cNvSpPr/>
          <p:nvPr/>
        </p:nvSpPr>
        <p:spPr>
          <a:xfrm>
            <a:off x="5220912" y="2995483"/>
            <a:ext cx="445294" cy="277654"/>
          </a:xfrm>
          <a:custGeom>
            <a:avLst/>
            <a:gdLst/>
            <a:ahLst/>
            <a:cxnLst/>
            <a:rect l="l" t="t" r="r" b="b"/>
            <a:pathLst>
              <a:path w="593725" h="370204">
                <a:moveTo>
                  <a:pt x="0" y="369915"/>
                </a:moveTo>
                <a:lnTo>
                  <a:pt x="593199" y="0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11" name="object 211"/>
          <p:cNvSpPr/>
          <p:nvPr/>
        </p:nvSpPr>
        <p:spPr>
          <a:xfrm>
            <a:off x="1197033" y="4024399"/>
            <a:ext cx="96635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12" name="object 212"/>
          <p:cNvSpPr/>
          <p:nvPr/>
        </p:nvSpPr>
        <p:spPr>
          <a:xfrm>
            <a:off x="1243792" y="4024399"/>
            <a:ext cx="96635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13" name="object 213"/>
          <p:cNvSpPr/>
          <p:nvPr/>
        </p:nvSpPr>
        <p:spPr>
          <a:xfrm>
            <a:off x="1287433" y="4024399"/>
            <a:ext cx="96635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14" name="object 214"/>
          <p:cNvSpPr/>
          <p:nvPr/>
        </p:nvSpPr>
        <p:spPr>
          <a:xfrm>
            <a:off x="1331076" y="4024399"/>
            <a:ext cx="96635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15" name="object 215"/>
          <p:cNvSpPr/>
          <p:nvPr/>
        </p:nvSpPr>
        <p:spPr>
          <a:xfrm>
            <a:off x="1374718" y="4024399"/>
            <a:ext cx="96635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16" name="object 216"/>
          <p:cNvSpPr/>
          <p:nvPr/>
        </p:nvSpPr>
        <p:spPr>
          <a:xfrm>
            <a:off x="1421477" y="4021282"/>
            <a:ext cx="96635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17" name="object 217"/>
          <p:cNvSpPr/>
          <p:nvPr/>
        </p:nvSpPr>
        <p:spPr>
          <a:xfrm>
            <a:off x="1465119" y="4021282"/>
            <a:ext cx="96635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18" name="object 218"/>
          <p:cNvSpPr/>
          <p:nvPr/>
        </p:nvSpPr>
        <p:spPr>
          <a:xfrm>
            <a:off x="1508760" y="4018164"/>
            <a:ext cx="96635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19" name="object 219"/>
          <p:cNvSpPr/>
          <p:nvPr/>
        </p:nvSpPr>
        <p:spPr>
          <a:xfrm>
            <a:off x="1555519" y="4018164"/>
            <a:ext cx="96635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20" name="object 220"/>
          <p:cNvSpPr/>
          <p:nvPr/>
        </p:nvSpPr>
        <p:spPr>
          <a:xfrm>
            <a:off x="1599161" y="4015046"/>
            <a:ext cx="96635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21" name="object 221"/>
          <p:cNvSpPr/>
          <p:nvPr/>
        </p:nvSpPr>
        <p:spPr>
          <a:xfrm>
            <a:off x="1642803" y="4011930"/>
            <a:ext cx="96635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22" name="object 222"/>
          <p:cNvSpPr/>
          <p:nvPr/>
        </p:nvSpPr>
        <p:spPr>
          <a:xfrm>
            <a:off x="1689562" y="4011930"/>
            <a:ext cx="96635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23" name="object 223"/>
          <p:cNvSpPr/>
          <p:nvPr/>
        </p:nvSpPr>
        <p:spPr>
          <a:xfrm>
            <a:off x="1733203" y="4008812"/>
            <a:ext cx="96635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24" name="object 224"/>
          <p:cNvSpPr/>
          <p:nvPr/>
        </p:nvSpPr>
        <p:spPr>
          <a:xfrm>
            <a:off x="1776845" y="4005694"/>
            <a:ext cx="96635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25" name="object 225"/>
          <p:cNvSpPr/>
          <p:nvPr/>
        </p:nvSpPr>
        <p:spPr>
          <a:xfrm>
            <a:off x="1823605" y="4002578"/>
            <a:ext cx="96635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26" name="object 226"/>
          <p:cNvSpPr/>
          <p:nvPr/>
        </p:nvSpPr>
        <p:spPr>
          <a:xfrm>
            <a:off x="1867247" y="4002578"/>
            <a:ext cx="96635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27" name="object 227"/>
          <p:cNvSpPr/>
          <p:nvPr/>
        </p:nvSpPr>
        <p:spPr>
          <a:xfrm>
            <a:off x="1910889" y="3999460"/>
            <a:ext cx="96635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28" name="object 228"/>
          <p:cNvSpPr/>
          <p:nvPr/>
        </p:nvSpPr>
        <p:spPr>
          <a:xfrm>
            <a:off x="1957648" y="3996343"/>
            <a:ext cx="96635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29" name="object 229"/>
          <p:cNvSpPr/>
          <p:nvPr/>
        </p:nvSpPr>
        <p:spPr>
          <a:xfrm>
            <a:off x="2001289" y="3993226"/>
            <a:ext cx="96635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30" name="object 230"/>
          <p:cNvSpPr/>
          <p:nvPr/>
        </p:nvSpPr>
        <p:spPr>
          <a:xfrm>
            <a:off x="2044931" y="3993226"/>
            <a:ext cx="96635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31" name="object 231"/>
          <p:cNvSpPr/>
          <p:nvPr/>
        </p:nvSpPr>
        <p:spPr>
          <a:xfrm>
            <a:off x="2490701" y="3955819"/>
            <a:ext cx="96635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32" name="object 232"/>
          <p:cNvSpPr/>
          <p:nvPr/>
        </p:nvSpPr>
        <p:spPr>
          <a:xfrm>
            <a:off x="2939589" y="3905942"/>
            <a:ext cx="96635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33" name="object 233"/>
          <p:cNvSpPr/>
          <p:nvPr/>
        </p:nvSpPr>
        <p:spPr>
          <a:xfrm>
            <a:off x="3385359" y="3831128"/>
            <a:ext cx="96635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34" name="object 234"/>
          <p:cNvSpPr/>
          <p:nvPr/>
        </p:nvSpPr>
        <p:spPr>
          <a:xfrm>
            <a:off x="3831129" y="3728257"/>
            <a:ext cx="96635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35" name="object 235"/>
          <p:cNvSpPr/>
          <p:nvPr/>
        </p:nvSpPr>
        <p:spPr>
          <a:xfrm>
            <a:off x="4276898" y="3556807"/>
            <a:ext cx="96635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36" name="object 236"/>
          <p:cNvSpPr/>
          <p:nvPr/>
        </p:nvSpPr>
        <p:spPr>
          <a:xfrm>
            <a:off x="4722668" y="3410296"/>
            <a:ext cx="96635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37" name="object 237"/>
          <p:cNvSpPr/>
          <p:nvPr/>
        </p:nvSpPr>
        <p:spPr>
          <a:xfrm>
            <a:off x="5171555" y="3226376"/>
            <a:ext cx="96635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38" name="object 238"/>
          <p:cNvSpPr/>
          <p:nvPr/>
        </p:nvSpPr>
        <p:spPr>
          <a:xfrm>
            <a:off x="5617325" y="2948940"/>
            <a:ext cx="96635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39" name="object 239"/>
          <p:cNvSpPr/>
          <p:nvPr/>
        </p:nvSpPr>
        <p:spPr>
          <a:xfrm>
            <a:off x="1246389" y="4074059"/>
            <a:ext cx="47149" cy="0"/>
          </a:xfrm>
          <a:custGeom>
            <a:avLst/>
            <a:gdLst/>
            <a:ahLst/>
            <a:cxnLst/>
            <a:rect l="l" t="t" r="r" b="b"/>
            <a:pathLst>
              <a:path w="62864">
                <a:moveTo>
                  <a:pt x="0" y="0"/>
                </a:moveTo>
                <a:lnTo>
                  <a:pt x="62345" y="0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40" name="object 240"/>
          <p:cNvSpPr/>
          <p:nvPr/>
        </p:nvSpPr>
        <p:spPr>
          <a:xfrm>
            <a:off x="1293148" y="4074059"/>
            <a:ext cx="43814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41" name="object 241"/>
          <p:cNvSpPr/>
          <p:nvPr/>
        </p:nvSpPr>
        <p:spPr>
          <a:xfrm>
            <a:off x="1336790" y="4074059"/>
            <a:ext cx="43814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42" name="object 242"/>
          <p:cNvSpPr/>
          <p:nvPr/>
        </p:nvSpPr>
        <p:spPr>
          <a:xfrm>
            <a:off x="1380432" y="4074059"/>
            <a:ext cx="43814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43" name="object 243"/>
          <p:cNvSpPr/>
          <p:nvPr/>
        </p:nvSpPr>
        <p:spPr>
          <a:xfrm>
            <a:off x="1424073" y="4070942"/>
            <a:ext cx="47149" cy="3334"/>
          </a:xfrm>
          <a:custGeom>
            <a:avLst/>
            <a:gdLst/>
            <a:ahLst/>
            <a:cxnLst/>
            <a:rect l="l" t="t" r="r" b="b"/>
            <a:pathLst>
              <a:path w="62864" h="4445">
                <a:moveTo>
                  <a:pt x="0" y="4156"/>
                </a:moveTo>
                <a:lnTo>
                  <a:pt x="62345" y="0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44" name="object 244"/>
          <p:cNvSpPr/>
          <p:nvPr/>
        </p:nvSpPr>
        <p:spPr>
          <a:xfrm>
            <a:off x="1470833" y="4070942"/>
            <a:ext cx="43814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8189" y="0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45" name="object 245"/>
          <p:cNvSpPr/>
          <p:nvPr/>
        </p:nvSpPr>
        <p:spPr>
          <a:xfrm>
            <a:off x="1514475" y="4070942"/>
            <a:ext cx="43814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46" name="object 246"/>
          <p:cNvSpPr/>
          <p:nvPr/>
        </p:nvSpPr>
        <p:spPr>
          <a:xfrm>
            <a:off x="1558116" y="4067825"/>
            <a:ext cx="47149" cy="3334"/>
          </a:xfrm>
          <a:custGeom>
            <a:avLst/>
            <a:gdLst/>
            <a:ahLst/>
            <a:cxnLst/>
            <a:rect l="l" t="t" r="r" b="b"/>
            <a:pathLst>
              <a:path w="62864" h="4445">
                <a:moveTo>
                  <a:pt x="0" y="4155"/>
                </a:moveTo>
                <a:lnTo>
                  <a:pt x="62345" y="0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47" name="object 247"/>
          <p:cNvSpPr/>
          <p:nvPr/>
        </p:nvSpPr>
        <p:spPr>
          <a:xfrm>
            <a:off x="1604876" y="4067825"/>
            <a:ext cx="43814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8189" y="0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48" name="object 248"/>
          <p:cNvSpPr/>
          <p:nvPr/>
        </p:nvSpPr>
        <p:spPr>
          <a:xfrm>
            <a:off x="1648518" y="4064708"/>
            <a:ext cx="43814" cy="3334"/>
          </a:xfrm>
          <a:custGeom>
            <a:avLst/>
            <a:gdLst/>
            <a:ahLst/>
            <a:cxnLst/>
            <a:rect l="l" t="t" r="r" b="b"/>
            <a:pathLst>
              <a:path w="58419" h="4445">
                <a:moveTo>
                  <a:pt x="0" y="4155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49" name="object 249"/>
          <p:cNvSpPr/>
          <p:nvPr/>
        </p:nvSpPr>
        <p:spPr>
          <a:xfrm>
            <a:off x="1692159" y="4064708"/>
            <a:ext cx="47149" cy="0"/>
          </a:xfrm>
          <a:custGeom>
            <a:avLst/>
            <a:gdLst/>
            <a:ahLst/>
            <a:cxnLst/>
            <a:rect l="l" t="t" r="r" b="b"/>
            <a:pathLst>
              <a:path w="62864">
                <a:moveTo>
                  <a:pt x="0" y="0"/>
                </a:moveTo>
                <a:lnTo>
                  <a:pt x="62344" y="0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50" name="object 250"/>
          <p:cNvSpPr/>
          <p:nvPr/>
        </p:nvSpPr>
        <p:spPr>
          <a:xfrm>
            <a:off x="1738918" y="4061590"/>
            <a:ext cx="43814" cy="3334"/>
          </a:xfrm>
          <a:custGeom>
            <a:avLst/>
            <a:gdLst/>
            <a:ahLst/>
            <a:cxnLst/>
            <a:rect l="l" t="t" r="r" b="b"/>
            <a:pathLst>
              <a:path w="58419" h="4445">
                <a:moveTo>
                  <a:pt x="0" y="4156"/>
                </a:moveTo>
                <a:lnTo>
                  <a:pt x="58189" y="0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51" name="object 251"/>
          <p:cNvSpPr/>
          <p:nvPr/>
        </p:nvSpPr>
        <p:spPr>
          <a:xfrm>
            <a:off x="1782560" y="4061590"/>
            <a:ext cx="43814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52" name="object 252"/>
          <p:cNvSpPr/>
          <p:nvPr/>
        </p:nvSpPr>
        <p:spPr>
          <a:xfrm>
            <a:off x="1826202" y="4058473"/>
            <a:ext cx="47149" cy="3334"/>
          </a:xfrm>
          <a:custGeom>
            <a:avLst/>
            <a:gdLst/>
            <a:ahLst/>
            <a:cxnLst/>
            <a:rect l="l" t="t" r="r" b="b"/>
            <a:pathLst>
              <a:path w="62864" h="4445">
                <a:moveTo>
                  <a:pt x="0" y="4155"/>
                </a:moveTo>
                <a:lnTo>
                  <a:pt x="62345" y="0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53" name="object 253"/>
          <p:cNvSpPr/>
          <p:nvPr/>
        </p:nvSpPr>
        <p:spPr>
          <a:xfrm>
            <a:off x="1872961" y="4058473"/>
            <a:ext cx="43814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8189" y="0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54" name="object 254"/>
          <p:cNvSpPr/>
          <p:nvPr/>
        </p:nvSpPr>
        <p:spPr>
          <a:xfrm>
            <a:off x="1916603" y="4055355"/>
            <a:ext cx="43814" cy="3334"/>
          </a:xfrm>
          <a:custGeom>
            <a:avLst/>
            <a:gdLst/>
            <a:ahLst/>
            <a:cxnLst/>
            <a:rect l="l" t="t" r="r" b="b"/>
            <a:pathLst>
              <a:path w="58419" h="4445">
                <a:moveTo>
                  <a:pt x="0" y="4156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55" name="object 255"/>
          <p:cNvSpPr/>
          <p:nvPr/>
        </p:nvSpPr>
        <p:spPr>
          <a:xfrm>
            <a:off x="1960245" y="4052238"/>
            <a:ext cx="47149" cy="3334"/>
          </a:xfrm>
          <a:custGeom>
            <a:avLst/>
            <a:gdLst/>
            <a:ahLst/>
            <a:cxnLst/>
            <a:rect l="l" t="t" r="r" b="b"/>
            <a:pathLst>
              <a:path w="62864" h="4445">
                <a:moveTo>
                  <a:pt x="0" y="4155"/>
                </a:moveTo>
                <a:lnTo>
                  <a:pt x="62345" y="0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56" name="object 256"/>
          <p:cNvSpPr/>
          <p:nvPr/>
        </p:nvSpPr>
        <p:spPr>
          <a:xfrm>
            <a:off x="2007004" y="4052238"/>
            <a:ext cx="43814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8189" y="0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57" name="object 257"/>
          <p:cNvSpPr/>
          <p:nvPr/>
        </p:nvSpPr>
        <p:spPr>
          <a:xfrm>
            <a:off x="2050646" y="4049121"/>
            <a:ext cx="43814" cy="3334"/>
          </a:xfrm>
          <a:custGeom>
            <a:avLst/>
            <a:gdLst/>
            <a:ahLst/>
            <a:cxnLst/>
            <a:rect l="l" t="t" r="r" b="b"/>
            <a:pathLst>
              <a:path w="58419" h="4445">
                <a:moveTo>
                  <a:pt x="0" y="4155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58" name="object 258"/>
          <p:cNvSpPr/>
          <p:nvPr/>
        </p:nvSpPr>
        <p:spPr>
          <a:xfrm>
            <a:off x="2094287" y="4021065"/>
            <a:ext cx="445770" cy="28099"/>
          </a:xfrm>
          <a:custGeom>
            <a:avLst/>
            <a:gdLst/>
            <a:ahLst/>
            <a:cxnLst/>
            <a:rect l="l" t="t" r="r" b="b"/>
            <a:pathLst>
              <a:path w="594360" h="37464">
                <a:moveTo>
                  <a:pt x="0" y="37407"/>
                </a:moveTo>
                <a:lnTo>
                  <a:pt x="594359" y="0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59" name="object 259"/>
          <p:cNvSpPr/>
          <p:nvPr/>
        </p:nvSpPr>
        <p:spPr>
          <a:xfrm>
            <a:off x="2540058" y="3977424"/>
            <a:ext cx="449104" cy="43814"/>
          </a:xfrm>
          <a:custGeom>
            <a:avLst/>
            <a:gdLst/>
            <a:ahLst/>
            <a:cxnLst/>
            <a:rect l="l" t="t" r="r" b="b"/>
            <a:pathLst>
              <a:path w="598804" h="58420">
                <a:moveTo>
                  <a:pt x="0" y="58188"/>
                </a:moveTo>
                <a:lnTo>
                  <a:pt x="598515" y="0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60" name="object 260"/>
          <p:cNvSpPr/>
          <p:nvPr/>
        </p:nvSpPr>
        <p:spPr>
          <a:xfrm>
            <a:off x="2988944" y="3908843"/>
            <a:ext cx="445770" cy="68580"/>
          </a:xfrm>
          <a:custGeom>
            <a:avLst/>
            <a:gdLst/>
            <a:ahLst/>
            <a:cxnLst/>
            <a:rect l="l" t="t" r="r" b="b"/>
            <a:pathLst>
              <a:path w="594360" h="91439">
                <a:moveTo>
                  <a:pt x="0" y="91439"/>
                </a:moveTo>
                <a:lnTo>
                  <a:pt x="594359" y="0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61" name="object 261"/>
          <p:cNvSpPr/>
          <p:nvPr/>
        </p:nvSpPr>
        <p:spPr>
          <a:xfrm>
            <a:off x="3434714" y="3824678"/>
            <a:ext cx="445770" cy="84296"/>
          </a:xfrm>
          <a:custGeom>
            <a:avLst/>
            <a:gdLst/>
            <a:ahLst/>
            <a:cxnLst/>
            <a:rect l="l" t="t" r="r" b="b"/>
            <a:pathLst>
              <a:path w="594360" h="112395">
                <a:moveTo>
                  <a:pt x="0" y="112220"/>
                </a:moveTo>
                <a:lnTo>
                  <a:pt x="594359" y="0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62" name="object 262"/>
          <p:cNvSpPr/>
          <p:nvPr/>
        </p:nvSpPr>
        <p:spPr>
          <a:xfrm>
            <a:off x="3880484" y="3743628"/>
            <a:ext cx="445770" cy="81439"/>
          </a:xfrm>
          <a:custGeom>
            <a:avLst/>
            <a:gdLst/>
            <a:ahLst/>
            <a:cxnLst/>
            <a:rect l="l" t="t" r="r" b="b"/>
            <a:pathLst>
              <a:path w="594360" h="108585">
                <a:moveTo>
                  <a:pt x="0" y="108066"/>
                </a:moveTo>
                <a:lnTo>
                  <a:pt x="594359" y="0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63" name="object 263"/>
          <p:cNvSpPr/>
          <p:nvPr/>
        </p:nvSpPr>
        <p:spPr>
          <a:xfrm>
            <a:off x="4326254" y="3622055"/>
            <a:ext cx="445770" cy="121920"/>
          </a:xfrm>
          <a:custGeom>
            <a:avLst/>
            <a:gdLst/>
            <a:ahLst/>
            <a:cxnLst/>
            <a:rect l="l" t="t" r="r" b="b"/>
            <a:pathLst>
              <a:path w="594360" h="162560">
                <a:moveTo>
                  <a:pt x="0" y="162097"/>
                </a:moveTo>
                <a:lnTo>
                  <a:pt x="594359" y="0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64" name="object 264"/>
          <p:cNvSpPr/>
          <p:nvPr/>
        </p:nvSpPr>
        <p:spPr>
          <a:xfrm>
            <a:off x="4772025" y="3435018"/>
            <a:ext cx="449104" cy="187166"/>
          </a:xfrm>
          <a:custGeom>
            <a:avLst/>
            <a:gdLst/>
            <a:ahLst/>
            <a:cxnLst/>
            <a:rect l="l" t="t" r="r" b="b"/>
            <a:pathLst>
              <a:path w="598804" h="249554">
                <a:moveTo>
                  <a:pt x="0" y="249382"/>
                </a:moveTo>
                <a:lnTo>
                  <a:pt x="598515" y="0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65" name="object 265"/>
          <p:cNvSpPr/>
          <p:nvPr/>
        </p:nvSpPr>
        <p:spPr>
          <a:xfrm>
            <a:off x="5220912" y="3332148"/>
            <a:ext cx="445294" cy="102870"/>
          </a:xfrm>
          <a:custGeom>
            <a:avLst/>
            <a:gdLst/>
            <a:ahLst/>
            <a:cxnLst/>
            <a:rect l="l" t="t" r="r" b="b"/>
            <a:pathLst>
              <a:path w="593725" h="137160">
                <a:moveTo>
                  <a:pt x="0" y="137160"/>
                </a:moveTo>
                <a:lnTo>
                  <a:pt x="593199" y="0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66" name="object 266"/>
          <p:cNvSpPr/>
          <p:nvPr/>
        </p:nvSpPr>
        <p:spPr>
          <a:xfrm>
            <a:off x="1197033" y="4027516"/>
            <a:ext cx="96635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67" name="object 267"/>
          <p:cNvSpPr/>
          <p:nvPr/>
        </p:nvSpPr>
        <p:spPr>
          <a:xfrm>
            <a:off x="1243792" y="4027516"/>
            <a:ext cx="96635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68" name="object 268"/>
          <p:cNvSpPr/>
          <p:nvPr/>
        </p:nvSpPr>
        <p:spPr>
          <a:xfrm>
            <a:off x="1287433" y="4027516"/>
            <a:ext cx="96635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69" name="object 269"/>
          <p:cNvSpPr/>
          <p:nvPr/>
        </p:nvSpPr>
        <p:spPr>
          <a:xfrm>
            <a:off x="1331076" y="4027516"/>
            <a:ext cx="96635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70" name="object 270"/>
          <p:cNvSpPr/>
          <p:nvPr/>
        </p:nvSpPr>
        <p:spPr>
          <a:xfrm>
            <a:off x="1374718" y="4027516"/>
            <a:ext cx="96635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71" name="object 271"/>
          <p:cNvSpPr/>
          <p:nvPr/>
        </p:nvSpPr>
        <p:spPr>
          <a:xfrm>
            <a:off x="1421477" y="4024399"/>
            <a:ext cx="96635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72" name="object 272"/>
          <p:cNvSpPr/>
          <p:nvPr/>
        </p:nvSpPr>
        <p:spPr>
          <a:xfrm>
            <a:off x="1465119" y="4024399"/>
            <a:ext cx="96635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73" name="object 273"/>
          <p:cNvSpPr/>
          <p:nvPr/>
        </p:nvSpPr>
        <p:spPr>
          <a:xfrm>
            <a:off x="1508760" y="4024399"/>
            <a:ext cx="96635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74" name="object 274"/>
          <p:cNvSpPr/>
          <p:nvPr/>
        </p:nvSpPr>
        <p:spPr>
          <a:xfrm>
            <a:off x="1555519" y="4021282"/>
            <a:ext cx="96635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75" name="object 275"/>
          <p:cNvSpPr/>
          <p:nvPr/>
        </p:nvSpPr>
        <p:spPr>
          <a:xfrm>
            <a:off x="1599161" y="4021282"/>
            <a:ext cx="96635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76" name="object 276"/>
          <p:cNvSpPr/>
          <p:nvPr/>
        </p:nvSpPr>
        <p:spPr>
          <a:xfrm>
            <a:off x="1642803" y="4018164"/>
            <a:ext cx="96635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77" name="object 277"/>
          <p:cNvSpPr/>
          <p:nvPr/>
        </p:nvSpPr>
        <p:spPr>
          <a:xfrm>
            <a:off x="1689562" y="4018164"/>
            <a:ext cx="96635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78" name="object 278"/>
          <p:cNvSpPr/>
          <p:nvPr/>
        </p:nvSpPr>
        <p:spPr>
          <a:xfrm>
            <a:off x="1733203" y="4015046"/>
            <a:ext cx="96635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79" name="object 279"/>
          <p:cNvSpPr/>
          <p:nvPr/>
        </p:nvSpPr>
        <p:spPr>
          <a:xfrm>
            <a:off x="1776845" y="4015046"/>
            <a:ext cx="96635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80" name="object 280"/>
          <p:cNvSpPr/>
          <p:nvPr/>
        </p:nvSpPr>
        <p:spPr>
          <a:xfrm>
            <a:off x="1823605" y="4011930"/>
            <a:ext cx="96635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81" name="object 281"/>
          <p:cNvSpPr/>
          <p:nvPr/>
        </p:nvSpPr>
        <p:spPr>
          <a:xfrm>
            <a:off x="1867247" y="4011930"/>
            <a:ext cx="96635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82" name="object 282"/>
          <p:cNvSpPr/>
          <p:nvPr/>
        </p:nvSpPr>
        <p:spPr>
          <a:xfrm>
            <a:off x="1910889" y="4008812"/>
            <a:ext cx="96635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83" name="object 283"/>
          <p:cNvSpPr/>
          <p:nvPr/>
        </p:nvSpPr>
        <p:spPr>
          <a:xfrm>
            <a:off x="1957648" y="4005694"/>
            <a:ext cx="96635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84" name="object 284"/>
          <p:cNvSpPr/>
          <p:nvPr/>
        </p:nvSpPr>
        <p:spPr>
          <a:xfrm>
            <a:off x="2001289" y="4005694"/>
            <a:ext cx="96635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85" name="object 285"/>
          <p:cNvSpPr/>
          <p:nvPr/>
        </p:nvSpPr>
        <p:spPr>
          <a:xfrm>
            <a:off x="2044931" y="4002578"/>
            <a:ext cx="96635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86" name="object 286"/>
          <p:cNvSpPr/>
          <p:nvPr/>
        </p:nvSpPr>
        <p:spPr>
          <a:xfrm>
            <a:off x="2490701" y="3974522"/>
            <a:ext cx="96635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87" name="object 287"/>
          <p:cNvSpPr/>
          <p:nvPr/>
        </p:nvSpPr>
        <p:spPr>
          <a:xfrm>
            <a:off x="2939589" y="3930880"/>
            <a:ext cx="96635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88" name="object 288"/>
          <p:cNvSpPr/>
          <p:nvPr/>
        </p:nvSpPr>
        <p:spPr>
          <a:xfrm>
            <a:off x="3385359" y="3862300"/>
            <a:ext cx="96635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89" name="object 289"/>
          <p:cNvSpPr/>
          <p:nvPr/>
        </p:nvSpPr>
        <p:spPr>
          <a:xfrm>
            <a:off x="3831129" y="3778134"/>
            <a:ext cx="96635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90" name="object 290"/>
          <p:cNvSpPr/>
          <p:nvPr/>
        </p:nvSpPr>
        <p:spPr>
          <a:xfrm>
            <a:off x="4276898" y="3697084"/>
            <a:ext cx="96635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91" name="object 291"/>
          <p:cNvSpPr/>
          <p:nvPr/>
        </p:nvSpPr>
        <p:spPr>
          <a:xfrm>
            <a:off x="4722668" y="3575511"/>
            <a:ext cx="96635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92" name="object 292"/>
          <p:cNvSpPr/>
          <p:nvPr/>
        </p:nvSpPr>
        <p:spPr>
          <a:xfrm>
            <a:off x="5171555" y="3388474"/>
            <a:ext cx="96635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93" name="object 293"/>
          <p:cNvSpPr/>
          <p:nvPr/>
        </p:nvSpPr>
        <p:spPr>
          <a:xfrm>
            <a:off x="5617325" y="3285604"/>
            <a:ext cx="96635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94" name="object 294"/>
          <p:cNvSpPr/>
          <p:nvPr/>
        </p:nvSpPr>
        <p:spPr>
          <a:xfrm>
            <a:off x="1246389" y="4077177"/>
            <a:ext cx="47149" cy="0"/>
          </a:xfrm>
          <a:custGeom>
            <a:avLst/>
            <a:gdLst/>
            <a:ahLst/>
            <a:cxnLst/>
            <a:rect l="l" t="t" r="r" b="b"/>
            <a:pathLst>
              <a:path w="62864">
                <a:moveTo>
                  <a:pt x="0" y="0"/>
                </a:moveTo>
                <a:lnTo>
                  <a:pt x="62345" y="0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95" name="object 295"/>
          <p:cNvSpPr/>
          <p:nvPr/>
        </p:nvSpPr>
        <p:spPr>
          <a:xfrm>
            <a:off x="1293148" y="4077177"/>
            <a:ext cx="43814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96" name="object 296"/>
          <p:cNvSpPr/>
          <p:nvPr/>
        </p:nvSpPr>
        <p:spPr>
          <a:xfrm>
            <a:off x="1336790" y="4077177"/>
            <a:ext cx="43814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97" name="object 297"/>
          <p:cNvSpPr/>
          <p:nvPr/>
        </p:nvSpPr>
        <p:spPr>
          <a:xfrm>
            <a:off x="1380432" y="4077177"/>
            <a:ext cx="43814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98" name="object 298"/>
          <p:cNvSpPr/>
          <p:nvPr/>
        </p:nvSpPr>
        <p:spPr>
          <a:xfrm>
            <a:off x="1424073" y="4074060"/>
            <a:ext cx="47149" cy="3334"/>
          </a:xfrm>
          <a:custGeom>
            <a:avLst/>
            <a:gdLst/>
            <a:ahLst/>
            <a:cxnLst/>
            <a:rect l="l" t="t" r="r" b="b"/>
            <a:pathLst>
              <a:path w="62864" h="4445">
                <a:moveTo>
                  <a:pt x="0" y="4155"/>
                </a:moveTo>
                <a:lnTo>
                  <a:pt x="62345" y="0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99" name="object 299"/>
          <p:cNvSpPr/>
          <p:nvPr/>
        </p:nvSpPr>
        <p:spPr>
          <a:xfrm>
            <a:off x="1470833" y="4074060"/>
            <a:ext cx="43814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8189" y="0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00" name="object 300"/>
          <p:cNvSpPr/>
          <p:nvPr/>
        </p:nvSpPr>
        <p:spPr>
          <a:xfrm>
            <a:off x="1514475" y="4074060"/>
            <a:ext cx="43814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01" name="object 301"/>
          <p:cNvSpPr/>
          <p:nvPr/>
        </p:nvSpPr>
        <p:spPr>
          <a:xfrm>
            <a:off x="1558116" y="4074060"/>
            <a:ext cx="47149" cy="0"/>
          </a:xfrm>
          <a:custGeom>
            <a:avLst/>
            <a:gdLst/>
            <a:ahLst/>
            <a:cxnLst/>
            <a:rect l="l" t="t" r="r" b="b"/>
            <a:pathLst>
              <a:path w="62864">
                <a:moveTo>
                  <a:pt x="0" y="0"/>
                </a:moveTo>
                <a:lnTo>
                  <a:pt x="62345" y="0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02" name="object 302"/>
          <p:cNvSpPr/>
          <p:nvPr/>
        </p:nvSpPr>
        <p:spPr>
          <a:xfrm>
            <a:off x="1604876" y="4070942"/>
            <a:ext cx="43814" cy="3334"/>
          </a:xfrm>
          <a:custGeom>
            <a:avLst/>
            <a:gdLst/>
            <a:ahLst/>
            <a:cxnLst/>
            <a:rect l="l" t="t" r="r" b="b"/>
            <a:pathLst>
              <a:path w="58419" h="4445">
                <a:moveTo>
                  <a:pt x="0" y="4156"/>
                </a:moveTo>
                <a:lnTo>
                  <a:pt x="58189" y="0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03" name="object 303"/>
          <p:cNvSpPr/>
          <p:nvPr/>
        </p:nvSpPr>
        <p:spPr>
          <a:xfrm>
            <a:off x="1648518" y="4070942"/>
            <a:ext cx="43814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04" name="object 304"/>
          <p:cNvSpPr/>
          <p:nvPr/>
        </p:nvSpPr>
        <p:spPr>
          <a:xfrm>
            <a:off x="1692159" y="4070942"/>
            <a:ext cx="47149" cy="0"/>
          </a:xfrm>
          <a:custGeom>
            <a:avLst/>
            <a:gdLst/>
            <a:ahLst/>
            <a:cxnLst/>
            <a:rect l="l" t="t" r="r" b="b"/>
            <a:pathLst>
              <a:path w="62864">
                <a:moveTo>
                  <a:pt x="0" y="0"/>
                </a:moveTo>
                <a:lnTo>
                  <a:pt x="62344" y="0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05" name="object 305"/>
          <p:cNvSpPr/>
          <p:nvPr/>
        </p:nvSpPr>
        <p:spPr>
          <a:xfrm>
            <a:off x="1738918" y="4067826"/>
            <a:ext cx="43814" cy="3334"/>
          </a:xfrm>
          <a:custGeom>
            <a:avLst/>
            <a:gdLst/>
            <a:ahLst/>
            <a:cxnLst/>
            <a:rect l="l" t="t" r="r" b="b"/>
            <a:pathLst>
              <a:path w="58419" h="4445">
                <a:moveTo>
                  <a:pt x="0" y="4156"/>
                </a:moveTo>
                <a:lnTo>
                  <a:pt x="58189" y="0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06" name="object 306"/>
          <p:cNvSpPr/>
          <p:nvPr/>
        </p:nvSpPr>
        <p:spPr>
          <a:xfrm>
            <a:off x="1782560" y="4067825"/>
            <a:ext cx="43814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07" name="object 307"/>
          <p:cNvSpPr/>
          <p:nvPr/>
        </p:nvSpPr>
        <p:spPr>
          <a:xfrm>
            <a:off x="1826202" y="4067825"/>
            <a:ext cx="47149" cy="0"/>
          </a:xfrm>
          <a:custGeom>
            <a:avLst/>
            <a:gdLst/>
            <a:ahLst/>
            <a:cxnLst/>
            <a:rect l="l" t="t" r="r" b="b"/>
            <a:pathLst>
              <a:path w="62864">
                <a:moveTo>
                  <a:pt x="0" y="0"/>
                </a:moveTo>
                <a:lnTo>
                  <a:pt x="62345" y="0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08" name="object 308"/>
          <p:cNvSpPr/>
          <p:nvPr/>
        </p:nvSpPr>
        <p:spPr>
          <a:xfrm>
            <a:off x="1872961" y="4064709"/>
            <a:ext cx="43814" cy="3334"/>
          </a:xfrm>
          <a:custGeom>
            <a:avLst/>
            <a:gdLst/>
            <a:ahLst/>
            <a:cxnLst/>
            <a:rect l="l" t="t" r="r" b="b"/>
            <a:pathLst>
              <a:path w="58419" h="4445">
                <a:moveTo>
                  <a:pt x="0" y="4155"/>
                </a:moveTo>
                <a:lnTo>
                  <a:pt x="58189" y="0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09" name="object 309"/>
          <p:cNvSpPr/>
          <p:nvPr/>
        </p:nvSpPr>
        <p:spPr>
          <a:xfrm>
            <a:off x="1916603" y="4064708"/>
            <a:ext cx="43814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10" name="object 310"/>
          <p:cNvSpPr/>
          <p:nvPr/>
        </p:nvSpPr>
        <p:spPr>
          <a:xfrm>
            <a:off x="1960245" y="4064708"/>
            <a:ext cx="47149" cy="0"/>
          </a:xfrm>
          <a:custGeom>
            <a:avLst/>
            <a:gdLst/>
            <a:ahLst/>
            <a:cxnLst/>
            <a:rect l="l" t="t" r="r" b="b"/>
            <a:pathLst>
              <a:path w="62864">
                <a:moveTo>
                  <a:pt x="0" y="0"/>
                </a:moveTo>
                <a:lnTo>
                  <a:pt x="62345" y="0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11" name="object 311"/>
          <p:cNvSpPr/>
          <p:nvPr/>
        </p:nvSpPr>
        <p:spPr>
          <a:xfrm>
            <a:off x="2007004" y="4061590"/>
            <a:ext cx="43814" cy="3334"/>
          </a:xfrm>
          <a:custGeom>
            <a:avLst/>
            <a:gdLst/>
            <a:ahLst/>
            <a:cxnLst/>
            <a:rect l="l" t="t" r="r" b="b"/>
            <a:pathLst>
              <a:path w="58419" h="4445">
                <a:moveTo>
                  <a:pt x="0" y="4157"/>
                </a:moveTo>
                <a:lnTo>
                  <a:pt x="58189" y="0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12" name="object 312"/>
          <p:cNvSpPr/>
          <p:nvPr/>
        </p:nvSpPr>
        <p:spPr>
          <a:xfrm>
            <a:off x="2050646" y="4061590"/>
            <a:ext cx="43814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13" name="object 313"/>
          <p:cNvSpPr/>
          <p:nvPr/>
        </p:nvSpPr>
        <p:spPr>
          <a:xfrm>
            <a:off x="2094287" y="4049121"/>
            <a:ext cx="445770" cy="12859"/>
          </a:xfrm>
          <a:custGeom>
            <a:avLst/>
            <a:gdLst/>
            <a:ahLst/>
            <a:cxnLst/>
            <a:rect l="l" t="t" r="r" b="b"/>
            <a:pathLst>
              <a:path w="594360" h="17145">
                <a:moveTo>
                  <a:pt x="0" y="16624"/>
                </a:moveTo>
                <a:lnTo>
                  <a:pt x="594359" y="0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14" name="object 314"/>
          <p:cNvSpPr/>
          <p:nvPr/>
        </p:nvSpPr>
        <p:spPr>
          <a:xfrm>
            <a:off x="2540058" y="4036653"/>
            <a:ext cx="449104" cy="12859"/>
          </a:xfrm>
          <a:custGeom>
            <a:avLst/>
            <a:gdLst/>
            <a:ahLst/>
            <a:cxnLst/>
            <a:rect l="l" t="t" r="r" b="b"/>
            <a:pathLst>
              <a:path w="598804" h="17145">
                <a:moveTo>
                  <a:pt x="0" y="16626"/>
                </a:moveTo>
                <a:lnTo>
                  <a:pt x="598515" y="0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15" name="object 315"/>
          <p:cNvSpPr/>
          <p:nvPr/>
        </p:nvSpPr>
        <p:spPr>
          <a:xfrm>
            <a:off x="2988944" y="4024183"/>
            <a:ext cx="445770" cy="12859"/>
          </a:xfrm>
          <a:custGeom>
            <a:avLst/>
            <a:gdLst/>
            <a:ahLst/>
            <a:cxnLst/>
            <a:rect l="l" t="t" r="r" b="b"/>
            <a:pathLst>
              <a:path w="594360" h="17145">
                <a:moveTo>
                  <a:pt x="0" y="16625"/>
                </a:moveTo>
                <a:lnTo>
                  <a:pt x="594359" y="0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16" name="object 316"/>
          <p:cNvSpPr/>
          <p:nvPr/>
        </p:nvSpPr>
        <p:spPr>
          <a:xfrm>
            <a:off x="3434714" y="4011714"/>
            <a:ext cx="445770" cy="12859"/>
          </a:xfrm>
          <a:custGeom>
            <a:avLst/>
            <a:gdLst/>
            <a:ahLst/>
            <a:cxnLst/>
            <a:rect l="l" t="t" r="r" b="b"/>
            <a:pathLst>
              <a:path w="594360" h="17145">
                <a:moveTo>
                  <a:pt x="0" y="16625"/>
                </a:moveTo>
                <a:lnTo>
                  <a:pt x="594359" y="0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17" name="object 317"/>
          <p:cNvSpPr/>
          <p:nvPr/>
        </p:nvSpPr>
        <p:spPr>
          <a:xfrm>
            <a:off x="3880484" y="3999246"/>
            <a:ext cx="445770" cy="12859"/>
          </a:xfrm>
          <a:custGeom>
            <a:avLst/>
            <a:gdLst/>
            <a:ahLst/>
            <a:cxnLst/>
            <a:rect l="l" t="t" r="r" b="b"/>
            <a:pathLst>
              <a:path w="594360" h="17145">
                <a:moveTo>
                  <a:pt x="0" y="16625"/>
                </a:moveTo>
                <a:lnTo>
                  <a:pt x="594359" y="0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18" name="object 318"/>
          <p:cNvSpPr/>
          <p:nvPr/>
        </p:nvSpPr>
        <p:spPr>
          <a:xfrm>
            <a:off x="4326254" y="3986776"/>
            <a:ext cx="445770" cy="12859"/>
          </a:xfrm>
          <a:custGeom>
            <a:avLst/>
            <a:gdLst/>
            <a:ahLst/>
            <a:cxnLst/>
            <a:rect l="l" t="t" r="r" b="b"/>
            <a:pathLst>
              <a:path w="594360" h="17145">
                <a:moveTo>
                  <a:pt x="0" y="16626"/>
                </a:moveTo>
                <a:lnTo>
                  <a:pt x="594359" y="0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19" name="object 319"/>
          <p:cNvSpPr/>
          <p:nvPr/>
        </p:nvSpPr>
        <p:spPr>
          <a:xfrm>
            <a:off x="4772025" y="3974307"/>
            <a:ext cx="449104" cy="12859"/>
          </a:xfrm>
          <a:custGeom>
            <a:avLst/>
            <a:gdLst/>
            <a:ahLst/>
            <a:cxnLst/>
            <a:rect l="l" t="t" r="r" b="b"/>
            <a:pathLst>
              <a:path w="598804" h="17145">
                <a:moveTo>
                  <a:pt x="0" y="16624"/>
                </a:moveTo>
                <a:lnTo>
                  <a:pt x="598515" y="0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20" name="object 320"/>
          <p:cNvSpPr/>
          <p:nvPr/>
        </p:nvSpPr>
        <p:spPr>
          <a:xfrm>
            <a:off x="5220912" y="3961839"/>
            <a:ext cx="445294" cy="12859"/>
          </a:xfrm>
          <a:custGeom>
            <a:avLst/>
            <a:gdLst/>
            <a:ahLst/>
            <a:cxnLst/>
            <a:rect l="l" t="t" r="r" b="b"/>
            <a:pathLst>
              <a:path w="593725" h="17145">
                <a:moveTo>
                  <a:pt x="0" y="16625"/>
                </a:moveTo>
                <a:lnTo>
                  <a:pt x="593199" y="0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21" name="object 321"/>
          <p:cNvSpPr/>
          <p:nvPr/>
        </p:nvSpPr>
        <p:spPr>
          <a:xfrm>
            <a:off x="1200150" y="4030633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22" name="object 322"/>
          <p:cNvSpPr/>
          <p:nvPr/>
        </p:nvSpPr>
        <p:spPr>
          <a:xfrm>
            <a:off x="1246909" y="4030633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23" name="object 323"/>
          <p:cNvSpPr/>
          <p:nvPr/>
        </p:nvSpPr>
        <p:spPr>
          <a:xfrm>
            <a:off x="1290550" y="4030633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24" name="object 324"/>
          <p:cNvSpPr/>
          <p:nvPr/>
        </p:nvSpPr>
        <p:spPr>
          <a:xfrm>
            <a:off x="1334192" y="4030633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25" name="object 325"/>
          <p:cNvSpPr/>
          <p:nvPr/>
        </p:nvSpPr>
        <p:spPr>
          <a:xfrm>
            <a:off x="1377834" y="4030633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26" name="object 326"/>
          <p:cNvSpPr/>
          <p:nvPr/>
        </p:nvSpPr>
        <p:spPr>
          <a:xfrm>
            <a:off x="1424593" y="4027516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27" name="object 327"/>
          <p:cNvSpPr/>
          <p:nvPr/>
        </p:nvSpPr>
        <p:spPr>
          <a:xfrm>
            <a:off x="1468234" y="4027516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28" name="object 328"/>
          <p:cNvSpPr/>
          <p:nvPr/>
        </p:nvSpPr>
        <p:spPr>
          <a:xfrm>
            <a:off x="1511877" y="4027516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29" name="object 329"/>
          <p:cNvSpPr/>
          <p:nvPr/>
        </p:nvSpPr>
        <p:spPr>
          <a:xfrm>
            <a:off x="1558636" y="4027516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30" name="object 330"/>
          <p:cNvSpPr/>
          <p:nvPr/>
        </p:nvSpPr>
        <p:spPr>
          <a:xfrm>
            <a:off x="1602278" y="4024399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31" name="object 331"/>
          <p:cNvSpPr/>
          <p:nvPr/>
        </p:nvSpPr>
        <p:spPr>
          <a:xfrm>
            <a:off x="1645920" y="4024399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32" name="object 332"/>
          <p:cNvSpPr/>
          <p:nvPr/>
        </p:nvSpPr>
        <p:spPr>
          <a:xfrm>
            <a:off x="1692679" y="4024399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33" name="object 333"/>
          <p:cNvSpPr/>
          <p:nvPr/>
        </p:nvSpPr>
        <p:spPr>
          <a:xfrm>
            <a:off x="1736320" y="4021282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34" name="object 334"/>
          <p:cNvSpPr/>
          <p:nvPr/>
        </p:nvSpPr>
        <p:spPr>
          <a:xfrm>
            <a:off x="1779962" y="4021282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35" name="object 335"/>
          <p:cNvSpPr/>
          <p:nvPr/>
        </p:nvSpPr>
        <p:spPr>
          <a:xfrm>
            <a:off x="1826721" y="4021282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36" name="object 336"/>
          <p:cNvSpPr/>
          <p:nvPr/>
        </p:nvSpPr>
        <p:spPr>
          <a:xfrm>
            <a:off x="1870363" y="4018164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37" name="object 337"/>
          <p:cNvSpPr/>
          <p:nvPr/>
        </p:nvSpPr>
        <p:spPr>
          <a:xfrm>
            <a:off x="1914004" y="4018164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38" name="object 338"/>
          <p:cNvSpPr/>
          <p:nvPr/>
        </p:nvSpPr>
        <p:spPr>
          <a:xfrm>
            <a:off x="1960764" y="4018164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39" name="object 339"/>
          <p:cNvSpPr/>
          <p:nvPr/>
        </p:nvSpPr>
        <p:spPr>
          <a:xfrm>
            <a:off x="2004406" y="4015046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40" name="object 340"/>
          <p:cNvSpPr/>
          <p:nvPr/>
        </p:nvSpPr>
        <p:spPr>
          <a:xfrm>
            <a:off x="2048048" y="4015046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41" name="object 341"/>
          <p:cNvSpPr/>
          <p:nvPr/>
        </p:nvSpPr>
        <p:spPr>
          <a:xfrm>
            <a:off x="2493818" y="4002578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42" name="object 342"/>
          <p:cNvSpPr/>
          <p:nvPr/>
        </p:nvSpPr>
        <p:spPr>
          <a:xfrm>
            <a:off x="2942704" y="3990108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43" name="object 343"/>
          <p:cNvSpPr/>
          <p:nvPr/>
        </p:nvSpPr>
        <p:spPr>
          <a:xfrm>
            <a:off x="3388476" y="3977640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44" name="object 344"/>
          <p:cNvSpPr/>
          <p:nvPr/>
        </p:nvSpPr>
        <p:spPr>
          <a:xfrm>
            <a:off x="3834244" y="3965170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45" name="object 345"/>
          <p:cNvSpPr/>
          <p:nvPr/>
        </p:nvSpPr>
        <p:spPr>
          <a:xfrm>
            <a:off x="4280014" y="3952702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46" name="object 346"/>
          <p:cNvSpPr/>
          <p:nvPr/>
        </p:nvSpPr>
        <p:spPr>
          <a:xfrm>
            <a:off x="4725784" y="3940232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47" name="object 347"/>
          <p:cNvSpPr/>
          <p:nvPr/>
        </p:nvSpPr>
        <p:spPr>
          <a:xfrm>
            <a:off x="5174672" y="3927763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48" name="object 348"/>
          <p:cNvSpPr/>
          <p:nvPr/>
        </p:nvSpPr>
        <p:spPr>
          <a:xfrm>
            <a:off x="5620442" y="3915294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49" name="object 349"/>
          <p:cNvSpPr txBox="1"/>
          <p:nvPr/>
        </p:nvSpPr>
        <p:spPr>
          <a:xfrm>
            <a:off x="517290" y="1227498"/>
            <a:ext cx="482918" cy="302582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R="3810" algn="r">
              <a:spcBef>
                <a:spcPts val="75"/>
              </a:spcBef>
            </a:pPr>
            <a:r>
              <a:rPr sz="1800" dirty="0">
                <a:latin typeface="Calibri"/>
                <a:cs typeface="Calibri"/>
              </a:rPr>
              <a:t>1200</a:t>
            </a:r>
            <a:endParaRPr sz="1800">
              <a:latin typeface="Calibri"/>
              <a:cs typeface="Calibri"/>
            </a:endParaRPr>
          </a:p>
          <a:p>
            <a:pPr marR="3810" algn="r">
              <a:spcBef>
                <a:spcPts val="1399"/>
              </a:spcBef>
            </a:pPr>
            <a:r>
              <a:rPr sz="1800" dirty="0">
                <a:latin typeface="Calibri"/>
                <a:cs typeface="Calibri"/>
              </a:rPr>
              <a:t>1000</a:t>
            </a:r>
            <a:endParaRPr sz="1800">
              <a:latin typeface="Calibri"/>
              <a:cs typeface="Calibri"/>
            </a:endParaRPr>
          </a:p>
          <a:p>
            <a:pPr marL="125254">
              <a:spcBef>
                <a:spcPts val="1395"/>
              </a:spcBef>
            </a:pPr>
            <a:r>
              <a:rPr sz="1800" dirty="0">
                <a:latin typeface="Calibri"/>
                <a:cs typeface="Calibri"/>
              </a:rPr>
              <a:t>800</a:t>
            </a:r>
            <a:endParaRPr sz="1800">
              <a:latin typeface="Calibri"/>
              <a:cs typeface="Calibri"/>
            </a:endParaRPr>
          </a:p>
          <a:p>
            <a:pPr marL="125254">
              <a:spcBef>
                <a:spcPts val="1398"/>
              </a:spcBef>
            </a:pPr>
            <a:r>
              <a:rPr sz="1800" dirty="0">
                <a:latin typeface="Calibri"/>
                <a:cs typeface="Calibri"/>
              </a:rPr>
              <a:t>600</a:t>
            </a:r>
            <a:endParaRPr sz="1800">
              <a:latin typeface="Calibri"/>
              <a:cs typeface="Calibri"/>
            </a:endParaRPr>
          </a:p>
          <a:p>
            <a:pPr marL="125254">
              <a:spcBef>
                <a:spcPts val="1398"/>
              </a:spcBef>
            </a:pPr>
            <a:r>
              <a:rPr sz="1800" dirty="0">
                <a:latin typeface="Calibri"/>
                <a:cs typeface="Calibri"/>
              </a:rPr>
              <a:t>400</a:t>
            </a:r>
            <a:endParaRPr sz="1800">
              <a:latin typeface="Calibri"/>
              <a:cs typeface="Calibri"/>
            </a:endParaRPr>
          </a:p>
          <a:p>
            <a:pPr marL="125254">
              <a:spcBef>
                <a:spcPts val="1398"/>
              </a:spcBef>
            </a:pPr>
            <a:r>
              <a:rPr sz="1800" dirty="0">
                <a:latin typeface="Calibri"/>
                <a:cs typeface="Calibri"/>
              </a:rPr>
              <a:t>200</a:t>
            </a:r>
            <a:endParaRPr sz="1800">
              <a:latin typeface="Calibri"/>
              <a:cs typeface="Calibri"/>
            </a:endParaRPr>
          </a:p>
          <a:p>
            <a:pPr marR="3810" algn="r">
              <a:spcBef>
                <a:spcPts val="1398"/>
              </a:spcBef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0" name="object 350"/>
          <p:cNvSpPr txBox="1"/>
          <p:nvPr/>
        </p:nvSpPr>
        <p:spPr>
          <a:xfrm>
            <a:off x="1134875" y="4221172"/>
            <a:ext cx="13525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1" name="object 351"/>
          <p:cNvSpPr txBox="1"/>
          <p:nvPr/>
        </p:nvSpPr>
        <p:spPr>
          <a:xfrm>
            <a:off x="1969641" y="4221172"/>
            <a:ext cx="250984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dirty="0">
                <a:latin typeface="Calibri"/>
                <a:cs typeface="Calibri"/>
              </a:rPr>
              <a:t>20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2" name="object 352"/>
          <p:cNvSpPr txBox="1"/>
          <p:nvPr/>
        </p:nvSpPr>
        <p:spPr>
          <a:xfrm>
            <a:off x="2862337" y="4221172"/>
            <a:ext cx="250984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dirty="0">
                <a:latin typeface="Calibri"/>
                <a:cs typeface="Calibri"/>
              </a:rPr>
              <a:t>40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3" name="object 353"/>
          <p:cNvSpPr txBox="1"/>
          <p:nvPr/>
        </p:nvSpPr>
        <p:spPr>
          <a:xfrm>
            <a:off x="3755033" y="4221172"/>
            <a:ext cx="250984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dirty="0">
                <a:latin typeface="Calibri"/>
                <a:cs typeface="Calibri"/>
              </a:rPr>
              <a:t>60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4" name="object 354"/>
          <p:cNvSpPr txBox="1"/>
          <p:nvPr/>
        </p:nvSpPr>
        <p:spPr>
          <a:xfrm>
            <a:off x="4647729" y="4221172"/>
            <a:ext cx="250984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dirty="0">
                <a:latin typeface="Calibri"/>
                <a:cs typeface="Calibri"/>
              </a:rPr>
              <a:t>80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5" name="object 355"/>
          <p:cNvSpPr txBox="1"/>
          <p:nvPr/>
        </p:nvSpPr>
        <p:spPr>
          <a:xfrm>
            <a:off x="5482493" y="4221172"/>
            <a:ext cx="367188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dirty="0">
                <a:latin typeface="Calibri"/>
                <a:cs typeface="Calibri"/>
              </a:rPr>
              <a:t>100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6" name="object 356"/>
          <p:cNvSpPr txBox="1"/>
          <p:nvPr/>
        </p:nvSpPr>
        <p:spPr>
          <a:xfrm>
            <a:off x="324803" y="2047029"/>
            <a:ext cx="276999" cy="1365885"/>
          </a:xfrm>
          <a:prstGeom prst="rect">
            <a:avLst/>
          </a:prstGeom>
        </p:spPr>
        <p:txBody>
          <a:bodyPr vert="vert270" wrap="square" lIns="0" tIns="3810" rIns="0" bIns="0" rtlCol="0">
            <a:spAutoFit/>
          </a:bodyPr>
          <a:lstStyle/>
          <a:p>
            <a:pPr marL="9525">
              <a:spcBef>
                <a:spcPts val="30"/>
              </a:spcBef>
            </a:pPr>
            <a:r>
              <a:rPr sz="1800" spc="41" dirty="0"/>
              <a:t>Latency</a:t>
            </a:r>
            <a:r>
              <a:rPr sz="1800" spc="-56" dirty="0"/>
              <a:t> </a:t>
            </a:r>
            <a:r>
              <a:rPr sz="1800" spc="-26" dirty="0"/>
              <a:t>(ms)</a:t>
            </a:r>
            <a:endParaRPr sz="1800"/>
          </a:p>
        </p:txBody>
      </p:sp>
      <p:sp>
        <p:nvSpPr>
          <p:cNvPr id="357" name="object 357"/>
          <p:cNvSpPr/>
          <p:nvPr/>
        </p:nvSpPr>
        <p:spPr>
          <a:xfrm>
            <a:off x="1705148" y="2225733"/>
            <a:ext cx="1586691" cy="157110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58" name="object 358"/>
          <p:cNvSpPr/>
          <p:nvPr/>
        </p:nvSpPr>
        <p:spPr>
          <a:xfrm>
            <a:off x="1738313" y="2241241"/>
            <a:ext cx="1518285" cy="1505426"/>
          </a:xfrm>
          <a:custGeom>
            <a:avLst/>
            <a:gdLst/>
            <a:ahLst/>
            <a:cxnLst/>
            <a:rect l="l" t="t" r="r" b="b"/>
            <a:pathLst>
              <a:path w="2024379" h="2007235">
                <a:moveTo>
                  <a:pt x="1386417" y="906758"/>
                </a:moveTo>
                <a:lnTo>
                  <a:pt x="970492" y="906758"/>
                </a:lnTo>
                <a:lnTo>
                  <a:pt x="2023858" y="2007039"/>
                </a:lnTo>
                <a:lnTo>
                  <a:pt x="1386417" y="906758"/>
                </a:lnTo>
                <a:close/>
              </a:path>
              <a:path w="2024379" h="2007235">
                <a:moveTo>
                  <a:pt x="1663700" y="0"/>
                </a:moveTo>
                <a:lnTo>
                  <a:pt x="0" y="0"/>
                </a:lnTo>
                <a:lnTo>
                  <a:pt x="0" y="906758"/>
                </a:lnTo>
                <a:lnTo>
                  <a:pt x="1663700" y="906758"/>
                </a:lnTo>
                <a:lnTo>
                  <a:pt x="1663700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59" name="object 359"/>
          <p:cNvSpPr/>
          <p:nvPr/>
        </p:nvSpPr>
        <p:spPr>
          <a:xfrm>
            <a:off x="1705148" y="2225733"/>
            <a:ext cx="2300547" cy="156175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60" name="object 360"/>
          <p:cNvSpPr/>
          <p:nvPr/>
        </p:nvSpPr>
        <p:spPr>
          <a:xfrm>
            <a:off x="1867246" y="2384714"/>
            <a:ext cx="985058" cy="43953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61" name="object 361"/>
          <p:cNvSpPr/>
          <p:nvPr/>
        </p:nvSpPr>
        <p:spPr>
          <a:xfrm>
            <a:off x="1738313" y="2241240"/>
            <a:ext cx="2234089" cy="1494948"/>
          </a:xfrm>
          <a:custGeom>
            <a:avLst/>
            <a:gdLst/>
            <a:ahLst/>
            <a:cxnLst/>
            <a:rect l="l" t="t" r="r" b="b"/>
            <a:pathLst>
              <a:path w="2978785" h="1993264">
                <a:moveTo>
                  <a:pt x="1386417" y="906758"/>
                </a:moveTo>
                <a:lnTo>
                  <a:pt x="970492" y="906758"/>
                </a:lnTo>
                <a:lnTo>
                  <a:pt x="2978438" y="1992956"/>
                </a:lnTo>
                <a:lnTo>
                  <a:pt x="1386417" y="906758"/>
                </a:lnTo>
                <a:close/>
              </a:path>
              <a:path w="2978785" h="1993264">
                <a:moveTo>
                  <a:pt x="1663700" y="0"/>
                </a:moveTo>
                <a:lnTo>
                  <a:pt x="0" y="0"/>
                </a:lnTo>
                <a:lnTo>
                  <a:pt x="0" y="906758"/>
                </a:lnTo>
                <a:lnTo>
                  <a:pt x="1663700" y="906758"/>
                </a:lnTo>
                <a:lnTo>
                  <a:pt x="1663700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62" name="object 362"/>
          <p:cNvSpPr txBox="1"/>
          <p:nvPr/>
        </p:nvSpPr>
        <p:spPr>
          <a:xfrm>
            <a:off x="1919730" y="2411730"/>
            <a:ext cx="889159" cy="3327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100" spc="26" dirty="0">
                <a:solidFill>
                  <a:srgbClr val="FFFFFF"/>
                </a:solidFill>
              </a:rPr>
              <a:t>Retries</a:t>
            </a:r>
            <a:endParaRPr sz="2100"/>
          </a:p>
        </p:txBody>
      </p:sp>
      <p:sp>
        <p:nvSpPr>
          <p:cNvPr id="363" name="object 363"/>
          <p:cNvSpPr/>
          <p:nvPr/>
        </p:nvSpPr>
        <p:spPr>
          <a:xfrm>
            <a:off x="3192087" y="1804901"/>
            <a:ext cx="1433945" cy="191712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64" name="object 364"/>
          <p:cNvSpPr/>
          <p:nvPr/>
        </p:nvSpPr>
        <p:spPr>
          <a:xfrm>
            <a:off x="3376007" y="1786198"/>
            <a:ext cx="723207" cy="75437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65" name="object 365"/>
          <p:cNvSpPr/>
          <p:nvPr/>
        </p:nvSpPr>
        <p:spPr>
          <a:xfrm>
            <a:off x="3226195" y="1823142"/>
            <a:ext cx="1366361" cy="1846898"/>
          </a:xfrm>
          <a:custGeom>
            <a:avLst/>
            <a:gdLst/>
            <a:ahLst/>
            <a:cxnLst/>
            <a:rect l="l" t="t" r="r" b="b"/>
            <a:pathLst>
              <a:path w="1821814" h="2462529">
                <a:moveTo>
                  <a:pt x="1124921" y="854671"/>
                </a:moveTo>
                <a:lnTo>
                  <a:pt x="787445" y="854671"/>
                </a:lnTo>
                <a:lnTo>
                  <a:pt x="1821548" y="2462507"/>
                </a:lnTo>
                <a:lnTo>
                  <a:pt x="1124921" y="854671"/>
                </a:lnTo>
                <a:close/>
              </a:path>
              <a:path w="1821814" h="2462529">
                <a:moveTo>
                  <a:pt x="1349904" y="0"/>
                </a:moveTo>
                <a:lnTo>
                  <a:pt x="0" y="0"/>
                </a:lnTo>
                <a:lnTo>
                  <a:pt x="0" y="854671"/>
                </a:lnTo>
                <a:lnTo>
                  <a:pt x="1349904" y="854671"/>
                </a:lnTo>
                <a:lnTo>
                  <a:pt x="134990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66" name="object 366"/>
          <p:cNvSpPr txBox="1"/>
          <p:nvPr/>
        </p:nvSpPr>
        <p:spPr>
          <a:xfrm>
            <a:off x="3423820" y="1814079"/>
            <a:ext cx="621983" cy="666208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9052" marR="3810" indent="-30004">
              <a:lnSpc>
                <a:spcPts val="2475"/>
              </a:lnSpc>
              <a:spcBef>
                <a:spcPts val="195"/>
              </a:spcBef>
            </a:pPr>
            <a:r>
              <a:rPr sz="2100" spc="64" dirty="0">
                <a:solidFill>
                  <a:srgbClr val="FFFFFF"/>
                </a:solidFill>
              </a:rPr>
              <a:t>Lock  </a:t>
            </a:r>
            <a:r>
              <a:rPr sz="2100" spc="19" dirty="0">
                <a:solidFill>
                  <a:srgbClr val="FFFFFF"/>
                </a:solidFill>
              </a:rPr>
              <a:t>Wait</a:t>
            </a:r>
            <a:endParaRPr sz="2100"/>
          </a:p>
        </p:txBody>
      </p:sp>
      <p:sp>
        <p:nvSpPr>
          <p:cNvPr id="367" name="object 367"/>
          <p:cNvSpPr/>
          <p:nvPr/>
        </p:nvSpPr>
        <p:spPr>
          <a:xfrm>
            <a:off x="4438996" y="2475114"/>
            <a:ext cx="1156508" cy="149005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68" name="object 368"/>
          <p:cNvSpPr/>
          <p:nvPr/>
        </p:nvSpPr>
        <p:spPr>
          <a:xfrm>
            <a:off x="4488872" y="2481349"/>
            <a:ext cx="1050521" cy="75438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69" name="object 369"/>
          <p:cNvSpPr/>
          <p:nvPr/>
        </p:nvSpPr>
        <p:spPr>
          <a:xfrm>
            <a:off x="4474765" y="2492722"/>
            <a:ext cx="1088231" cy="1421129"/>
          </a:xfrm>
          <a:custGeom>
            <a:avLst/>
            <a:gdLst/>
            <a:ahLst/>
            <a:cxnLst/>
            <a:rect l="l" t="t" r="r" b="b"/>
            <a:pathLst>
              <a:path w="1450975" h="1894839">
                <a:moveTo>
                  <a:pt x="1208704" y="918171"/>
                </a:moveTo>
                <a:lnTo>
                  <a:pt x="846093" y="918171"/>
                </a:lnTo>
                <a:lnTo>
                  <a:pt x="1104892" y="1894335"/>
                </a:lnTo>
                <a:lnTo>
                  <a:pt x="1208704" y="918171"/>
                </a:lnTo>
                <a:close/>
              </a:path>
              <a:path w="1450975" h="1894839">
                <a:moveTo>
                  <a:pt x="1450445" y="0"/>
                </a:moveTo>
                <a:lnTo>
                  <a:pt x="0" y="0"/>
                </a:lnTo>
                <a:lnTo>
                  <a:pt x="0" y="918171"/>
                </a:lnTo>
                <a:lnTo>
                  <a:pt x="1450445" y="918171"/>
                </a:lnTo>
                <a:lnTo>
                  <a:pt x="1450445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70" name="object 370"/>
          <p:cNvSpPr txBox="1"/>
          <p:nvPr/>
        </p:nvSpPr>
        <p:spPr>
          <a:xfrm>
            <a:off x="4541875" y="2507470"/>
            <a:ext cx="958215" cy="666208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9525" marR="3810" indent="31909">
              <a:lnSpc>
                <a:spcPts val="2475"/>
              </a:lnSpc>
              <a:spcBef>
                <a:spcPts val="195"/>
              </a:spcBef>
            </a:pPr>
            <a:r>
              <a:rPr sz="2100" spc="38" dirty="0">
                <a:solidFill>
                  <a:srgbClr val="FFFFFF"/>
                </a:solidFill>
              </a:rPr>
              <a:t>Always  </a:t>
            </a:r>
            <a:r>
              <a:rPr sz="2100" spc="-4" dirty="0">
                <a:solidFill>
                  <a:srgbClr val="FFFFFF"/>
                </a:solidFill>
              </a:rPr>
              <a:t>1</a:t>
            </a:r>
            <a:r>
              <a:rPr sz="2100" spc="-68" dirty="0">
                <a:solidFill>
                  <a:srgbClr val="FFFFFF"/>
                </a:solidFill>
              </a:rPr>
              <a:t> </a:t>
            </a:r>
            <a:r>
              <a:rPr sz="2100" spc="53" dirty="0">
                <a:solidFill>
                  <a:srgbClr val="FFFFFF"/>
                </a:solidFill>
              </a:rPr>
              <a:t>round</a:t>
            </a:r>
            <a:endParaRPr sz="2100"/>
          </a:p>
        </p:txBody>
      </p:sp>
      <p:sp>
        <p:nvSpPr>
          <p:cNvPr id="373" name="object 373"/>
          <p:cNvSpPr txBox="1"/>
          <p:nvPr/>
        </p:nvSpPr>
        <p:spPr>
          <a:xfrm>
            <a:off x="1974859" y="4474845"/>
            <a:ext cx="2911793" cy="280846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9525">
              <a:spcBef>
                <a:spcPts val="30"/>
              </a:spcBef>
            </a:pPr>
            <a:r>
              <a:rPr sz="1800" spc="38" dirty="0"/>
              <a:t>Concurrent</a:t>
            </a:r>
            <a:r>
              <a:rPr sz="1800" spc="-45" dirty="0"/>
              <a:t> </a:t>
            </a:r>
            <a:r>
              <a:rPr sz="1800" spc="38" dirty="0"/>
              <a:t>requests/server</a:t>
            </a:r>
            <a:endParaRPr sz="1800"/>
          </a:p>
        </p:txBody>
      </p:sp>
      <p:sp>
        <p:nvSpPr>
          <p:cNvPr id="371" name="object 371"/>
          <p:cNvSpPr txBox="1"/>
          <p:nvPr/>
        </p:nvSpPr>
        <p:spPr>
          <a:xfrm>
            <a:off x="5745706" y="1552112"/>
            <a:ext cx="522923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-11" dirty="0"/>
              <a:t>OCC</a:t>
            </a:r>
            <a:endParaRPr sz="1800"/>
          </a:p>
        </p:txBody>
      </p:sp>
      <p:sp>
        <p:nvSpPr>
          <p:cNvPr id="372" name="object 372"/>
          <p:cNvSpPr txBox="1"/>
          <p:nvPr/>
        </p:nvSpPr>
        <p:spPr>
          <a:xfrm>
            <a:off x="5726657" y="2691766"/>
            <a:ext cx="853440" cy="138435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60" dirty="0"/>
              <a:t>Rococo</a:t>
            </a:r>
            <a:endParaRPr sz="1800"/>
          </a:p>
          <a:p>
            <a:pPr marL="9525">
              <a:spcBef>
                <a:spcPts val="1290"/>
              </a:spcBef>
            </a:pPr>
            <a:r>
              <a:rPr sz="1800" spc="8" dirty="0"/>
              <a:t>2PL</a:t>
            </a:r>
            <a:endParaRPr sz="1800"/>
          </a:p>
          <a:p>
            <a:pPr marL="21907">
              <a:lnSpc>
                <a:spcPts val="2130"/>
              </a:lnSpc>
              <a:spcBef>
                <a:spcPts val="941"/>
              </a:spcBef>
            </a:pPr>
            <a:r>
              <a:rPr sz="1800" spc="60" dirty="0"/>
              <a:t>Rococo</a:t>
            </a:r>
            <a:endParaRPr sz="1800"/>
          </a:p>
          <a:p>
            <a:pPr marL="21907">
              <a:lnSpc>
                <a:spcPts val="2130"/>
              </a:lnSpc>
            </a:pPr>
            <a:r>
              <a:rPr sz="1800" spc="4" dirty="0"/>
              <a:t>-SNOW</a:t>
            </a:r>
            <a:endParaRPr sz="18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9965" y="327899"/>
            <a:ext cx="3322320" cy="8406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algn="ctr">
              <a:spcBef>
                <a:spcPts val="75"/>
              </a:spcBef>
            </a:pPr>
            <a:r>
              <a:rPr sz="3000" spc="45" dirty="0"/>
              <a:t>Higher</a:t>
            </a:r>
            <a:r>
              <a:rPr sz="3000" spc="-64" dirty="0"/>
              <a:t> </a:t>
            </a:r>
            <a:r>
              <a:rPr sz="3000" spc="71" dirty="0"/>
              <a:t>Throughput</a:t>
            </a:r>
            <a:endParaRPr sz="3000"/>
          </a:p>
          <a:p>
            <a:pPr algn="ctr">
              <a:lnSpc>
                <a:spcPct val="100000"/>
              </a:lnSpc>
            </a:pPr>
            <a:r>
              <a:rPr sz="2400" spc="53" dirty="0"/>
              <a:t>under </a:t>
            </a:r>
            <a:r>
              <a:rPr sz="2400" spc="41" dirty="0"/>
              <a:t>High</a:t>
            </a:r>
            <a:r>
              <a:rPr sz="2400" spc="-90" dirty="0"/>
              <a:t> </a:t>
            </a:r>
            <a:r>
              <a:rPr sz="2400" spc="60" dirty="0"/>
              <a:t>Contention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1269650" y="1450624"/>
            <a:ext cx="0" cy="2563178"/>
          </a:xfrm>
          <a:custGeom>
            <a:avLst/>
            <a:gdLst/>
            <a:ahLst/>
            <a:cxnLst/>
            <a:rect l="l" t="t" r="r" b="b"/>
            <a:pathLst>
              <a:path h="3417570">
                <a:moveTo>
                  <a:pt x="0" y="3417412"/>
                </a:moveTo>
                <a:lnTo>
                  <a:pt x="0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" name="object 4"/>
          <p:cNvSpPr/>
          <p:nvPr/>
        </p:nvSpPr>
        <p:spPr>
          <a:xfrm>
            <a:off x="1197207" y="4012234"/>
            <a:ext cx="71914" cy="0"/>
          </a:xfrm>
          <a:custGeom>
            <a:avLst/>
            <a:gdLst/>
            <a:ahLst/>
            <a:cxnLst/>
            <a:rect l="l" t="t" r="r" b="b"/>
            <a:pathLst>
              <a:path w="95885">
                <a:moveTo>
                  <a:pt x="0" y="0"/>
                </a:moveTo>
                <a:lnTo>
                  <a:pt x="95596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" name="object 5"/>
          <p:cNvSpPr/>
          <p:nvPr/>
        </p:nvSpPr>
        <p:spPr>
          <a:xfrm>
            <a:off x="1197207" y="3585167"/>
            <a:ext cx="71914" cy="0"/>
          </a:xfrm>
          <a:custGeom>
            <a:avLst/>
            <a:gdLst/>
            <a:ahLst/>
            <a:cxnLst/>
            <a:rect l="l" t="t" r="r" b="b"/>
            <a:pathLst>
              <a:path w="95885">
                <a:moveTo>
                  <a:pt x="0" y="0"/>
                </a:moveTo>
                <a:lnTo>
                  <a:pt x="95596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" name="object 6"/>
          <p:cNvSpPr/>
          <p:nvPr/>
        </p:nvSpPr>
        <p:spPr>
          <a:xfrm>
            <a:off x="1197207" y="3158101"/>
            <a:ext cx="71914" cy="0"/>
          </a:xfrm>
          <a:custGeom>
            <a:avLst/>
            <a:gdLst/>
            <a:ahLst/>
            <a:cxnLst/>
            <a:rect l="l" t="t" r="r" b="b"/>
            <a:pathLst>
              <a:path w="95885">
                <a:moveTo>
                  <a:pt x="0" y="0"/>
                </a:moveTo>
                <a:lnTo>
                  <a:pt x="95596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7" name="object 7"/>
          <p:cNvSpPr/>
          <p:nvPr/>
        </p:nvSpPr>
        <p:spPr>
          <a:xfrm>
            <a:off x="1197207" y="2731035"/>
            <a:ext cx="71914" cy="0"/>
          </a:xfrm>
          <a:custGeom>
            <a:avLst/>
            <a:gdLst/>
            <a:ahLst/>
            <a:cxnLst/>
            <a:rect l="l" t="t" r="r" b="b"/>
            <a:pathLst>
              <a:path w="95885">
                <a:moveTo>
                  <a:pt x="0" y="0"/>
                </a:moveTo>
                <a:lnTo>
                  <a:pt x="95596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8" name="object 8"/>
          <p:cNvSpPr/>
          <p:nvPr/>
        </p:nvSpPr>
        <p:spPr>
          <a:xfrm>
            <a:off x="1197207" y="2303969"/>
            <a:ext cx="71914" cy="0"/>
          </a:xfrm>
          <a:custGeom>
            <a:avLst/>
            <a:gdLst/>
            <a:ahLst/>
            <a:cxnLst/>
            <a:rect l="l" t="t" r="r" b="b"/>
            <a:pathLst>
              <a:path w="95885">
                <a:moveTo>
                  <a:pt x="0" y="0"/>
                </a:moveTo>
                <a:lnTo>
                  <a:pt x="95596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9" name="object 9"/>
          <p:cNvSpPr/>
          <p:nvPr/>
        </p:nvSpPr>
        <p:spPr>
          <a:xfrm>
            <a:off x="1197207" y="1876902"/>
            <a:ext cx="71914" cy="0"/>
          </a:xfrm>
          <a:custGeom>
            <a:avLst/>
            <a:gdLst/>
            <a:ahLst/>
            <a:cxnLst/>
            <a:rect l="l" t="t" r="r" b="b"/>
            <a:pathLst>
              <a:path w="95885">
                <a:moveTo>
                  <a:pt x="0" y="0"/>
                </a:moveTo>
                <a:lnTo>
                  <a:pt x="95596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0" name="object 10"/>
          <p:cNvSpPr/>
          <p:nvPr/>
        </p:nvSpPr>
        <p:spPr>
          <a:xfrm>
            <a:off x="1197207" y="1449836"/>
            <a:ext cx="71914" cy="0"/>
          </a:xfrm>
          <a:custGeom>
            <a:avLst/>
            <a:gdLst/>
            <a:ahLst/>
            <a:cxnLst/>
            <a:rect l="l" t="t" r="r" b="b"/>
            <a:pathLst>
              <a:path w="95885">
                <a:moveTo>
                  <a:pt x="0" y="0"/>
                </a:moveTo>
                <a:lnTo>
                  <a:pt x="95596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1" name="object 11"/>
          <p:cNvSpPr/>
          <p:nvPr/>
        </p:nvSpPr>
        <p:spPr>
          <a:xfrm>
            <a:off x="1269650" y="4013684"/>
            <a:ext cx="4354830" cy="0"/>
          </a:xfrm>
          <a:custGeom>
            <a:avLst/>
            <a:gdLst/>
            <a:ahLst/>
            <a:cxnLst/>
            <a:rect l="l" t="t" r="r" b="b"/>
            <a:pathLst>
              <a:path w="5806440">
                <a:moveTo>
                  <a:pt x="0" y="0"/>
                </a:moveTo>
                <a:lnTo>
                  <a:pt x="5806096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2" name="object 12"/>
          <p:cNvSpPr/>
          <p:nvPr/>
        </p:nvSpPr>
        <p:spPr>
          <a:xfrm>
            <a:off x="1268903" y="4012234"/>
            <a:ext cx="0" cy="74295"/>
          </a:xfrm>
          <a:custGeom>
            <a:avLst/>
            <a:gdLst/>
            <a:ahLst/>
            <a:cxnLst/>
            <a:rect l="l" t="t" r="r" b="b"/>
            <a:pathLst>
              <a:path h="99060">
                <a:moveTo>
                  <a:pt x="0" y="0"/>
                </a:moveTo>
                <a:lnTo>
                  <a:pt x="0" y="98665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3" name="object 13"/>
          <p:cNvSpPr/>
          <p:nvPr/>
        </p:nvSpPr>
        <p:spPr>
          <a:xfrm>
            <a:off x="2141739" y="4012234"/>
            <a:ext cx="0" cy="74295"/>
          </a:xfrm>
          <a:custGeom>
            <a:avLst/>
            <a:gdLst/>
            <a:ahLst/>
            <a:cxnLst/>
            <a:rect l="l" t="t" r="r" b="b"/>
            <a:pathLst>
              <a:path h="99060">
                <a:moveTo>
                  <a:pt x="0" y="0"/>
                </a:moveTo>
                <a:lnTo>
                  <a:pt x="0" y="98665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4" name="object 14"/>
          <p:cNvSpPr/>
          <p:nvPr/>
        </p:nvSpPr>
        <p:spPr>
          <a:xfrm>
            <a:off x="3011458" y="4012234"/>
            <a:ext cx="0" cy="74295"/>
          </a:xfrm>
          <a:custGeom>
            <a:avLst/>
            <a:gdLst/>
            <a:ahLst/>
            <a:cxnLst/>
            <a:rect l="l" t="t" r="r" b="b"/>
            <a:pathLst>
              <a:path h="99060">
                <a:moveTo>
                  <a:pt x="0" y="0"/>
                </a:moveTo>
                <a:lnTo>
                  <a:pt x="0" y="98665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5" name="object 15"/>
          <p:cNvSpPr/>
          <p:nvPr/>
        </p:nvSpPr>
        <p:spPr>
          <a:xfrm>
            <a:off x="3881177" y="4012234"/>
            <a:ext cx="0" cy="74295"/>
          </a:xfrm>
          <a:custGeom>
            <a:avLst/>
            <a:gdLst/>
            <a:ahLst/>
            <a:cxnLst/>
            <a:rect l="l" t="t" r="r" b="b"/>
            <a:pathLst>
              <a:path h="99060">
                <a:moveTo>
                  <a:pt x="0" y="0"/>
                </a:moveTo>
                <a:lnTo>
                  <a:pt x="0" y="98665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6" name="object 16"/>
          <p:cNvSpPr/>
          <p:nvPr/>
        </p:nvSpPr>
        <p:spPr>
          <a:xfrm>
            <a:off x="4754013" y="4012234"/>
            <a:ext cx="0" cy="74295"/>
          </a:xfrm>
          <a:custGeom>
            <a:avLst/>
            <a:gdLst/>
            <a:ahLst/>
            <a:cxnLst/>
            <a:rect l="l" t="t" r="r" b="b"/>
            <a:pathLst>
              <a:path h="99060">
                <a:moveTo>
                  <a:pt x="0" y="0"/>
                </a:moveTo>
                <a:lnTo>
                  <a:pt x="0" y="98665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7" name="object 17"/>
          <p:cNvSpPr/>
          <p:nvPr/>
        </p:nvSpPr>
        <p:spPr>
          <a:xfrm>
            <a:off x="5623733" y="4012234"/>
            <a:ext cx="0" cy="74295"/>
          </a:xfrm>
          <a:custGeom>
            <a:avLst/>
            <a:gdLst/>
            <a:ahLst/>
            <a:cxnLst/>
            <a:rect l="l" t="t" r="r" b="b"/>
            <a:pathLst>
              <a:path h="99060">
                <a:moveTo>
                  <a:pt x="0" y="0"/>
                </a:moveTo>
                <a:lnTo>
                  <a:pt x="0" y="98665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8" name="object 18"/>
          <p:cNvSpPr/>
          <p:nvPr/>
        </p:nvSpPr>
        <p:spPr>
          <a:xfrm>
            <a:off x="1234440" y="3506931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9" name="object 19"/>
          <p:cNvSpPr/>
          <p:nvPr/>
        </p:nvSpPr>
        <p:spPr>
          <a:xfrm>
            <a:off x="1278081" y="3139093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0" name="object 20"/>
          <p:cNvSpPr/>
          <p:nvPr/>
        </p:nvSpPr>
        <p:spPr>
          <a:xfrm>
            <a:off x="1321723" y="2786841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1" name="object 21"/>
          <p:cNvSpPr/>
          <p:nvPr/>
        </p:nvSpPr>
        <p:spPr>
          <a:xfrm>
            <a:off x="1365364" y="2487583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2" name="object 22"/>
          <p:cNvSpPr/>
          <p:nvPr/>
        </p:nvSpPr>
        <p:spPr>
          <a:xfrm>
            <a:off x="1409007" y="2210146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3" name="object 23"/>
          <p:cNvSpPr/>
          <p:nvPr/>
        </p:nvSpPr>
        <p:spPr>
          <a:xfrm>
            <a:off x="1452649" y="2054281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4" name="object 24"/>
          <p:cNvSpPr/>
          <p:nvPr/>
        </p:nvSpPr>
        <p:spPr>
          <a:xfrm>
            <a:off x="1496290" y="1963881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5" name="object 25"/>
          <p:cNvSpPr/>
          <p:nvPr/>
        </p:nvSpPr>
        <p:spPr>
          <a:xfrm>
            <a:off x="1539932" y="1907770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6" name="object 26"/>
          <p:cNvSpPr/>
          <p:nvPr/>
        </p:nvSpPr>
        <p:spPr>
          <a:xfrm>
            <a:off x="1583574" y="1873480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7" name="object 27"/>
          <p:cNvSpPr/>
          <p:nvPr/>
        </p:nvSpPr>
        <p:spPr>
          <a:xfrm>
            <a:off x="1627216" y="1851659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8" name="object 28"/>
          <p:cNvSpPr/>
          <p:nvPr/>
        </p:nvSpPr>
        <p:spPr>
          <a:xfrm>
            <a:off x="1670858" y="1960764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9" name="object 29"/>
          <p:cNvSpPr/>
          <p:nvPr/>
        </p:nvSpPr>
        <p:spPr>
          <a:xfrm>
            <a:off x="1714500" y="2069869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0" name="object 30"/>
          <p:cNvSpPr/>
          <p:nvPr/>
        </p:nvSpPr>
        <p:spPr>
          <a:xfrm>
            <a:off x="1758141" y="2157153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1" name="object 31"/>
          <p:cNvSpPr/>
          <p:nvPr/>
        </p:nvSpPr>
        <p:spPr>
          <a:xfrm>
            <a:off x="1801783" y="2244436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2" name="object 32"/>
          <p:cNvSpPr/>
          <p:nvPr/>
        </p:nvSpPr>
        <p:spPr>
          <a:xfrm>
            <a:off x="1845425" y="2316133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3" name="object 33"/>
          <p:cNvSpPr/>
          <p:nvPr/>
        </p:nvSpPr>
        <p:spPr>
          <a:xfrm>
            <a:off x="1889067" y="2366009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4" name="object 34"/>
          <p:cNvSpPr/>
          <p:nvPr/>
        </p:nvSpPr>
        <p:spPr>
          <a:xfrm>
            <a:off x="1932709" y="2453293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5" name="object 35"/>
          <p:cNvSpPr/>
          <p:nvPr/>
        </p:nvSpPr>
        <p:spPr>
          <a:xfrm>
            <a:off x="1976350" y="2506287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6" name="object 36"/>
          <p:cNvSpPr/>
          <p:nvPr/>
        </p:nvSpPr>
        <p:spPr>
          <a:xfrm>
            <a:off x="2019992" y="2556163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7" name="object 37"/>
          <p:cNvSpPr/>
          <p:nvPr/>
        </p:nvSpPr>
        <p:spPr>
          <a:xfrm>
            <a:off x="2063634" y="2568631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8" name="object 38"/>
          <p:cNvSpPr/>
          <p:nvPr/>
        </p:nvSpPr>
        <p:spPr>
          <a:xfrm>
            <a:off x="2496934" y="3029989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9" name="object 39"/>
          <p:cNvSpPr/>
          <p:nvPr/>
        </p:nvSpPr>
        <p:spPr>
          <a:xfrm>
            <a:off x="2933353" y="3282487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0" name="object 40"/>
          <p:cNvSpPr/>
          <p:nvPr/>
        </p:nvSpPr>
        <p:spPr>
          <a:xfrm>
            <a:off x="3369771" y="3457055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1" name="object 41"/>
          <p:cNvSpPr/>
          <p:nvPr/>
        </p:nvSpPr>
        <p:spPr>
          <a:xfrm>
            <a:off x="3803072" y="3572394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2" name="object 42"/>
          <p:cNvSpPr/>
          <p:nvPr/>
        </p:nvSpPr>
        <p:spPr>
          <a:xfrm>
            <a:off x="4239490" y="3637857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3" name="object 43"/>
          <p:cNvSpPr/>
          <p:nvPr/>
        </p:nvSpPr>
        <p:spPr>
          <a:xfrm>
            <a:off x="4675909" y="3675264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4" name="object 44"/>
          <p:cNvSpPr/>
          <p:nvPr/>
        </p:nvSpPr>
        <p:spPr>
          <a:xfrm>
            <a:off x="5109210" y="3712671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5" name="object 45"/>
          <p:cNvSpPr/>
          <p:nvPr/>
        </p:nvSpPr>
        <p:spPr>
          <a:xfrm>
            <a:off x="5545627" y="3746961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6" name="object 46"/>
          <p:cNvSpPr/>
          <p:nvPr/>
        </p:nvSpPr>
        <p:spPr>
          <a:xfrm>
            <a:off x="1234440" y="3407178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7" name="object 47"/>
          <p:cNvSpPr/>
          <p:nvPr/>
        </p:nvSpPr>
        <p:spPr>
          <a:xfrm>
            <a:off x="1278081" y="2883477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8" name="object 48"/>
          <p:cNvSpPr/>
          <p:nvPr/>
        </p:nvSpPr>
        <p:spPr>
          <a:xfrm>
            <a:off x="1321723" y="2453293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9" name="object 49"/>
          <p:cNvSpPr/>
          <p:nvPr/>
        </p:nvSpPr>
        <p:spPr>
          <a:xfrm>
            <a:off x="1365364" y="2088573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0" name="object 50"/>
          <p:cNvSpPr/>
          <p:nvPr/>
        </p:nvSpPr>
        <p:spPr>
          <a:xfrm>
            <a:off x="1409007" y="1861012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1" name="object 51"/>
          <p:cNvSpPr/>
          <p:nvPr/>
        </p:nvSpPr>
        <p:spPr>
          <a:xfrm>
            <a:off x="1452649" y="1717617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2" name="object 52"/>
          <p:cNvSpPr/>
          <p:nvPr/>
        </p:nvSpPr>
        <p:spPr>
          <a:xfrm>
            <a:off x="1496290" y="1639685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3" name="object 53"/>
          <p:cNvSpPr/>
          <p:nvPr/>
        </p:nvSpPr>
        <p:spPr>
          <a:xfrm>
            <a:off x="1539932" y="1620981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4" name="object 54"/>
          <p:cNvSpPr/>
          <p:nvPr/>
        </p:nvSpPr>
        <p:spPr>
          <a:xfrm>
            <a:off x="1583574" y="1605395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5" name="object 55"/>
          <p:cNvSpPr/>
          <p:nvPr/>
        </p:nvSpPr>
        <p:spPr>
          <a:xfrm>
            <a:off x="1627216" y="1586691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6" name="object 56"/>
          <p:cNvSpPr/>
          <p:nvPr/>
        </p:nvSpPr>
        <p:spPr>
          <a:xfrm>
            <a:off x="1670858" y="1624099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7" name="object 57"/>
          <p:cNvSpPr/>
          <p:nvPr/>
        </p:nvSpPr>
        <p:spPr>
          <a:xfrm>
            <a:off x="1714500" y="1649037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8" name="object 58"/>
          <p:cNvSpPr/>
          <p:nvPr/>
        </p:nvSpPr>
        <p:spPr>
          <a:xfrm>
            <a:off x="1758141" y="1667740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9" name="object 59"/>
          <p:cNvSpPr/>
          <p:nvPr/>
        </p:nvSpPr>
        <p:spPr>
          <a:xfrm>
            <a:off x="1801783" y="1695796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0" name="object 60"/>
          <p:cNvSpPr/>
          <p:nvPr/>
        </p:nvSpPr>
        <p:spPr>
          <a:xfrm>
            <a:off x="1845425" y="1698913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1" name="object 61"/>
          <p:cNvSpPr/>
          <p:nvPr/>
        </p:nvSpPr>
        <p:spPr>
          <a:xfrm>
            <a:off x="1889067" y="1705147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2" name="object 62"/>
          <p:cNvSpPr/>
          <p:nvPr/>
        </p:nvSpPr>
        <p:spPr>
          <a:xfrm>
            <a:off x="1932709" y="1720734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3" name="object 63"/>
          <p:cNvSpPr/>
          <p:nvPr/>
        </p:nvSpPr>
        <p:spPr>
          <a:xfrm>
            <a:off x="1976350" y="1742555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4" name="object 64"/>
          <p:cNvSpPr/>
          <p:nvPr/>
        </p:nvSpPr>
        <p:spPr>
          <a:xfrm>
            <a:off x="2019992" y="1755024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5" name="object 65"/>
          <p:cNvSpPr/>
          <p:nvPr/>
        </p:nvSpPr>
        <p:spPr>
          <a:xfrm>
            <a:off x="2063634" y="1773727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6" name="object 66"/>
          <p:cNvSpPr/>
          <p:nvPr/>
        </p:nvSpPr>
        <p:spPr>
          <a:xfrm>
            <a:off x="2496934" y="1979467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7" name="object 67"/>
          <p:cNvSpPr/>
          <p:nvPr/>
        </p:nvSpPr>
        <p:spPr>
          <a:xfrm>
            <a:off x="2933353" y="2166504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8" name="object 68"/>
          <p:cNvSpPr/>
          <p:nvPr/>
        </p:nvSpPr>
        <p:spPr>
          <a:xfrm>
            <a:off x="3369771" y="2347306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9" name="object 69"/>
          <p:cNvSpPr/>
          <p:nvPr/>
        </p:nvSpPr>
        <p:spPr>
          <a:xfrm>
            <a:off x="3803072" y="2503169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70" name="object 70"/>
          <p:cNvSpPr/>
          <p:nvPr/>
        </p:nvSpPr>
        <p:spPr>
          <a:xfrm>
            <a:off x="4239490" y="2627860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71" name="object 71"/>
          <p:cNvSpPr/>
          <p:nvPr/>
        </p:nvSpPr>
        <p:spPr>
          <a:xfrm>
            <a:off x="4675909" y="2752551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72" name="object 72"/>
          <p:cNvSpPr/>
          <p:nvPr/>
        </p:nvSpPr>
        <p:spPr>
          <a:xfrm>
            <a:off x="5109210" y="2855421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73" name="object 73"/>
          <p:cNvSpPr/>
          <p:nvPr/>
        </p:nvSpPr>
        <p:spPr>
          <a:xfrm>
            <a:off x="5545627" y="2930236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74" name="object 74"/>
          <p:cNvSpPr/>
          <p:nvPr/>
        </p:nvSpPr>
        <p:spPr>
          <a:xfrm>
            <a:off x="1234440" y="3528751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75" name="object 75"/>
          <p:cNvSpPr/>
          <p:nvPr/>
        </p:nvSpPr>
        <p:spPr>
          <a:xfrm>
            <a:off x="1278081" y="3207673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76" name="object 76"/>
          <p:cNvSpPr/>
          <p:nvPr/>
        </p:nvSpPr>
        <p:spPr>
          <a:xfrm>
            <a:off x="1321723" y="2902180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77" name="object 77"/>
          <p:cNvSpPr/>
          <p:nvPr/>
        </p:nvSpPr>
        <p:spPr>
          <a:xfrm>
            <a:off x="1365364" y="2680854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78" name="object 78"/>
          <p:cNvSpPr/>
          <p:nvPr/>
        </p:nvSpPr>
        <p:spPr>
          <a:xfrm>
            <a:off x="1409007" y="2434589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79" name="object 79"/>
          <p:cNvSpPr/>
          <p:nvPr/>
        </p:nvSpPr>
        <p:spPr>
          <a:xfrm>
            <a:off x="1452649" y="2353540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80" name="object 80"/>
          <p:cNvSpPr/>
          <p:nvPr/>
        </p:nvSpPr>
        <p:spPr>
          <a:xfrm>
            <a:off x="1496290" y="2260023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81" name="object 81"/>
          <p:cNvSpPr/>
          <p:nvPr/>
        </p:nvSpPr>
        <p:spPr>
          <a:xfrm>
            <a:off x="1539932" y="2191441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82" name="object 82"/>
          <p:cNvSpPr/>
          <p:nvPr/>
        </p:nvSpPr>
        <p:spPr>
          <a:xfrm>
            <a:off x="1583574" y="2203912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83" name="object 83"/>
          <p:cNvSpPr/>
          <p:nvPr/>
        </p:nvSpPr>
        <p:spPr>
          <a:xfrm>
            <a:off x="1627216" y="2175856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84" name="object 84"/>
          <p:cNvSpPr/>
          <p:nvPr/>
        </p:nvSpPr>
        <p:spPr>
          <a:xfrm>
            <a:off x="1670858" y="2222615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85" name="object 85"/>
          <p:cNvSpPr/>
          <p:nvPr/>
        </p:nvSpPr>
        <p:spPr>
          <a:xfrm>
            <a:off x="1714500" y="2231967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86" name="object 86"/>
          <p:cNvSpPr/>
          <p:nvPr/>
        </p:nvSpPr>
        <p:spPr>
          <a:xfrm>
            <a:off x="1758141" y="2260023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87" name="object 87"/>
          <p:cNvSpPr/>
          <p:nvPr/>
        </p:nvSpPr>
        <p:spPr>
          <a:xfrm>
            <a:off x="1801783" y="2291195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88" name="object 88"/>
          <p:cNvSpPr/>
          <p:nvPr/>
        </p:nvSpPr>
        <p:spPr>
          <a:xfrm>
            <a:off x="1845425" y="2344188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89" name="object 89"/>
          <p:cNvSpPr/>
          <p:nvPr/>
        </p:nvSpPr>
        <p:spPr>
          <a:xfrm>
            <a:off x="1889067" y="2369127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90" name="object 90"/>
          <p:cNvSpPr/>
          <p:nvPr/>
        </p:nvSpPr>
        <p:spPr>
          <a:xfrm>
            <a:off x="1932709" y="2406534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91" name="object 91"/>
          <p:cNvSpPr/>
          <p:nvPr/>
        </p:nvSpPr>
        <p:spPr>
          <a:xfrm>
            <a:off x="1976350" y="2419003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92" name="object 92"/>
          <p:cNvSpPr/>
          <p:nvPr/>
        </p:nvSpPr>
        <p:spPr>
          <a:xfrm>
            <a:off x="2019992" y="2484466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93" name="object 93"/>
          <p:cNvSpPr/>
          <p:nvPr/>
        </p:nvSpPr>
        <p:spPr>
          <a:xfrm>
            <a:off x="2063634" y="2478231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94" name="object 94"/>
          <p:cNvSpPr/>
          <p:nvPr/>
        </p:nvSpPr>
        <p:spPr>
          <a:xfrm>
            <a:off x="2496934" y="2771255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95" name="object 95"/>
          <p:cNvSpPr/>
          <p:nvPr/>
        </p:nvSpPr>
        <p:spPr>
          <a:xfrm>
            <a:off x="2933353" y="2942705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96" name="object 96"/>
          <p:cNvSpPr/>
          <p:nvPr/>
        </p:nvSpPr>
        <p:spPr>
          <a:xfrm>
            <a:off x="3369771" y="3076747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97" name="object 97"/>
          <p:cNvSpPr/>
          <p:nvPr/>
        </p:nvSpPr>
        <p:spPr>
          <a:xfrm>
            <a:off x="3803072" y="3213907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98" name="object 98"/>
          <p:cNvSpPr/>
          <p:nvPr/>
        </p:nvSpPr>
        <p:spPr>
          <a:xfrm>
            <a:off x="4239490" y="3323011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99" name="object 99"/>
          <p:cNvSpPr/>
          <p:nvPr/>
        </p:nvSpPr>
        <p:spPr>
          <a:xfrm>
            <a:off x="4675909" y="3447703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00" name="object 100"/>
          <p:cNvSpPr/>
          <p:nvPr/>
        </p:nvSpPr>
        <p:spPr>
          <a:xfrm>
            <a:off x="5109210" y="3494461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01" name="object 101"/>
          <p:cNvSpPr/>
          <p:nvPr/>
        </p:nvSpPr>
        <p:spPr>
          <a:xfrm>
            <a:off x="5545627" y="3556807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02" name="object 102"/>
          <p:cNvSpPr/>
          <p:nvPr/>
        </p:nvSpPr>
        <p:spPr>
          <a:xfrm>
            <a:off x="1190798" y="3952701"/>
            <a:ext cx="155864" cy="1558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03" name="object 103"/>
          <p:cNvSpPr/>
          <p:nvPr/>
        </p:nvSpPr>
        <p:spPr>
          <a:xfrm>
            <a:off x="1234440" y="3478876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04" name="object 104"/>
          <p:cNvSpPr/>
          <p:nvPr/>
        </p:nvSpPr>
        <p:spPr>
          <a:xfrm>
            <a:off x="1278081" y="3123507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05" name="object 105"/>
          <p:cNvSpPr/>
          <p:nvPr/>
        </p:nvSpPr>
        <p:spPr>
          <a:xfrm>
            <a:off x="1321723" y="2839836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06" name="object 106"/>
          <p:cNvSpPr/>
          <p:nvPr/>
        </p:nvSpPr>
        <p:spPr>
          <a:xfrm>
            <a:off x="1365364" y="2609157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07" name="object 107"/>
          <p:cNvSpPr/>
          <p:nvPr/>
        </p:nvSpPr>
        <p:spPr>
          <a:xfrm>
            <a:off x="1409007" y="2409652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08" name="object 108"/>
          <p:cNvSpPr/>
          <p:nvPr/>
        </p:nvSpPr>
        <p:spPr>
          <a:xfrm>
            <a:off x="1452649" y="2278726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09" name="object 109"/>
          <p:cNvSpPr/>
          <p:nvPr/>
        </p:nvSpPr>
        <p:spPr>
          <a:xfrm>
            <a:off x="1496290" y="2166504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10" name="object 110"/>
          <p:cNvSpPr/>
          <p:nvPr/>
        </p:nvSpPr>
        <p:spPr>
          <a:xfrm>
            <a:off x="1539932" y="2097924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11" name="object 111"/>
          <p:cNvSpPr/>
          <p:nvPr/>
        </p:nvSpPr>
        <p:spPr>
          <a:xfrm>
            <a:off x="1583574" y="2038696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12" name="object 112"/>
          <p:cNvSpPr/>
          <p:nvPr/>
        </p:nvSpPr>
        <p:spPr>
          <a:xfrm>
            <a:off x="1627216" y="2013758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13" name="object 113"/>
          <p:cNvSpPr/>
          <p:nvPr/>
        </p:nvSpPr>
        <p:spPr>
          <a:xfrm>
            <a:off x="1670858" y="1985703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14" name="object 114"/>
          <p:cNvSpPr/>
          <p:nvPr/>
        </p:nvSpPr>
        <p:spPr>
          <a:xfrm>
            <a:off x="1714500" y="1988820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15" name="object 115"/>
          <p:cNvSpPr/>
          <p:nvPr/>
        </p:nvSpPr>
        <p:spPr>
          <a:xfrm>
            <a:off x="1758141" y="1966998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16" name="object 116"/>
          <p:cNvSpPr/>
          <p:nvPr/>
        </p:nvSpPr>
        <p:spPr>
          <a:xfrm>
            <a:off x="1801783" y="1957647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17" name="object 117"/>
          <p:cNvSpPr/>
          <p:nvPr/>
        </p:nvSpPr>
        <p:spPr>
          <a:xfrm>
            <a:off x="1845425" y="1938944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18" name="object 118"/>
          <p:cNvSpPr/>
          <p:nvPr/>
        </p:nvSpPr>
        <p:spPr>
          <a:xfrm>
            <a:off x="1889067" y="1951413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19" name="object 119"/>
          <p:cNvSpPr/>
          <p:nvPr/>
        </p:nvSpPr>
        <p:spPr>
          <a:xfrm>
            <a:off x="1932709" y="1957647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20" name="object 120"/>
          <p:cNvSpPr/>
          <p:nvPr/>
        </p:nvSpPr>
        <p:spPr>
          <a:xfrm>
            <a:off x="1976350" y="1945178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21" name="object 121"/>
          <p:cNvSpPr/>
          <p:nvPr/>
        </p:nvSpPr>
        <p:spPr>
          <a:xfrm>
            <a:off x="2019992" y="1948296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22" name="object 122"/>
          <p:cNvSpPr/>
          <p:nvPr/>
        </p:nvSpPr>
        <p:spPr>
          <a:xfrm>
            <a:off x="2063634" y="1945178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23" name="object 123"/>
          <p:cNvSpPr/>
          <p:nvPr/>
        </p:nvSpPr>
        <p:spPr>
          <a:xfrm>
            <a:off x="2496934" y="1957647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24" name="object 124"/>
          <p:cNvSpPr/>
          <p:nvPr/>
        </p:nvSpPr>
        <p:spPr>
          <a:xfrm>
            <a:off x="2933353" y="1970116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25" name="object 125"/>
          <p:cNvSpPr/>
          <p:nvPr/>
        </p:nvSpPr>
        <p:spPr>
          <a:xfrm>
            <a:off x="3369771" y="1979468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26" name="object 126"/>
          <p:cNvSpPr/>
          <p:nvPr/>
        </p:nvSpPr>
        <p:spPr>
          <a:xfrm>
            <a:off x="3803072" y="2001288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27" name="object 127"/>
          <p:cNvSpPr/>
          <p:nvPr/>
        </p:nvSpPr>
        <p:spPr>
          <a:xfrm>
            <a:off x="4239490" y="2023110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28" name="object 128"/>
          <p:cNvSpPr/>
          <p:nvPr/>
        </p:nvSpPr>
        <p:spPr>
          <a:xfrm>
            <a:off x="4675909" y="2035580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29" name="object 129"/>
          <p:cNvSpPr/>
          <p:nvPr/>
        </p:nvSpPr>
        <p:spPr>
          <a:xfrm>
            <a:off x="5109210" y="2032462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30" name="object 130"/>
          <p:cNvSpPr/>
          <p:nvPr/>
        </p:nvSpPr>
        <p:spPr>
          <a:xfrm>
            <a:off x="5545627" y="2023110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31" name="object 131"/>
          <p:cNvSpPr/>
          <p:nvPr/>
        </p:nvSpPr>
        <p:spPr>
          <a:xfrm>
            <a:off x="1268903" y="3566465"/>
            <a:ext cx="43814" cy="445770"/>
          </a:xfrm>
          <a:custGeom>
            <a:avLst/>
            <a:gdLst/>
            <a:ahLst/>
            <a:cxnLst/>
            <a:rect l="l" t="t" r="r" b="b"/>
            <a:pathLst>
              <a:path w="58419" h="594360">
                <a:moveTo>
                  <a:pt x="0" y="594359"/>
                </a:moveTo>
                <a:lnTo>
                  <a:pt x="58189" y="0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32" name="object 132"/>
          <p:cNvSpPr/>
          <p:nvPr/>
        </p:nvSpPr>
        <p:spPr>
          <a:xfrm>
            <a:off x="1312545" y="3198627"/>
            <a:ext cx="43814" cy="368141"/>
          </a:xfrm>
          <a:custGeom>
            <a:avLst/>
            <a:gdLst/>
            <a:ahLst/>
            <a:cxnLst/>
            <a:rect l="l" t="t" r="r" b="b"/>
            <a:pathLst>
              <a:path w="58419" h="490854">
                <a:moveTo>
                  <a:pt x="0" y="490450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33" name="object 133"/>
          <p:cNvSpPr/>
          <p:nvPr/>
        </p:nvSpPr>
        <p:spPr>
          <a:xfrm>
            <a:off x="1356187" y="2846375"/>
            <a:ext cx="43814" cy="352425"/>
          </a:xfrm>
          <a:custGeom>
            <a:avLst/>
            <a:gdLst/>
            <a:ahLst/>
            <a:cxnLst/>
            <a:rect l="l" t="t" r="r" b="b"/>
            <a:pathLst>
              <a:path w="58419" h="469900">
                <a:moveTo>
                  <a:pt x="0" y="469668"/>
                </a:moveTo>
                <a:lnTo>
                  <a:pt x="58189" y="0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34" name="object 134"/>
          <p:cNvSpPr/>
          <p:nvPr/>
        </p:nvSpPr>
        <p:spPr>
          <a:xfrm>
            <a:off x="1399828" y="2547117"/>
            <a:ext cx="43814" cy="299561"/>
          </a:xfrm>
          <a:custGeom>
            <a:avLst/>
            <a:gdLst/>
            <a:ahLst/>
            <a:cxnLst/>
            <a:rect l="l" t="t" r="r" b="b"/>
            <a:pathLst>
              <a:path w="58419" h="399414">
                <a:moveTo>
                  <a:pt x="0" y="399011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35" name="object 135"/>
          <p:cNvSpPr/>
          <p:nvPr/>
        </p:nvSpPr>
        <p:spPr>
          <a:xfrm>
            <a:off x="1443470" y="2269680"/>
            <a:ext cx="43814" cy="277654"/>
          </a:xfrm>
          <a:custGeom>
            <a:avLst/>
            <a:gdLst/>
            <a:ahLst/>
            <a:cxnLst/>
            <a:rect l="l" t="t" r="r" b="b"/>
            <a:pathLst>
              <a:path w="58419" h="370204">
                <a:moveTo>
                  <a:pt x="0" y="369915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36" name="object 136"/>
          <p:cNvSpPr/>
          <p:nvPr/>
        </p:nvSpPr>
        <p:spPr>
          <a:xfrm>
            <a:off x="1487112" y="2113816"/>
            <a:ext cx="43814" cy="156209"/>
          </a:xfrm>
          <a:custGeom>
            <a:avLst/>
            <a:gdLst/>
            <a:ahLst/>
            <a:cxnLst/>
            <a:rect l="l" t="t" r="r" b="b"/>
            <a:pathLst>
              <a:path w="58419" h="208280">
                <a:moveTo>
                  <a:pt x="0" y="207817"/>
                </a:moveTo>
                <a:lnTo>
                  <a:pt x="58189" y="0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37" name="object 137"/>
          <p:cNvSpPr/>
          <p:nvPr/>
        </p:nvSpPr>
        <p:spPr>
          <a:xfrm>
            <a:off x="1530754" y="2023414"/>
            <a:ext cx="43814" cy="90488"/>
          </a:xfrm>
          <a:custGeom>
            <a:avLst/>
            <a:gdLst/>
            <a:ahLst/>
            <a:cxnLst/>
            <a:rect l="l" t="t" r="r" b="b"/>
            <a:pathLst>
              <a:path w="58419" h="120650">
                <a:moveTo>
                  <a:pt x="0" y="120535"/>
                </a:moveTo>
                <a:lnTo>
                  <a:pt x="58189" y="0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38" name="object 138"/>
          <p:cNvSpPr/>
          <p:nvPr/>
        </p:nvSpPr>
        <p:spPr>
          <a:xfrm>
            <a:off x="1574396" y="1967304"/>
            <a:ext cx="43814" cy="56198"/>
          </a:xfrm>
          <a:custGeom>
            <a:avLst/>
            <a:gdLst/>
            <a:ahLst/>
            <a:cxnLst/>
            <a:rect l="l" t="t" r="r" b="b"/>
            <a:pathLst>
              <a:path w="58419" h="74930">
                <a:moveTo>
                  <a:pt x="0" y="74813"/>
                </a:moveTo>
                <a:lnTo>
                  <a:pt x="58189" y="0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39" name="object 139"/>
          <p:cNvSpPr/>
          <p:nvPr/>
        </p:nvSpPr>
        <p:spPr>
          <a:xfrm>
            <a:off x="1618038" y="1933014"/>
            <a:ext cx="43814" cy="34290"/>
          </a:xfrm>
          <a:custGeom>
            <a:avLst/>
            <a:gdLst/>
            <a:ahLst/>
            <a:cxnLst/>
            <a:rect l="l" t="t" r="r" b="b"/>
            <a:pathLst>
              <a:path w="58419" h="45719">
                <a:moveTo>
                  <a:pt x="0" y="45720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40" name="object 140"/>
          <p:cNvSpPr/>
          <p:nvPr/>
        </p:nvSpPr>
        <p:spPr>
          <a:xfrm>
            <a:off x="1661680" y="1911193"/>
            <a:ext cx="43814" cy="21907"/>
          </a:xfrm>
          <a:custGeom>
            <a:avLst/>
            <a:gdLst/>
            <a:ahLst/>
            <a:cxnLst/>
            <a:rect l="l" t="t" r="r" b="b"/>
            <a:pathLst>
              <a:path w="58419" h="29210">
                <a:moveTo>
                  <a:pt x="0" y="29095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41" name="object 141"/>
          <p:cNvSpPr/>
          <p:nvPr/>
        </p:nvSpPr>
        <p:spPr>
          <a:xfrm>
            <a:off x="1705321" y="1911193"/>
            <a:ext cx="43814" cy="109538"/>
          </a:xfrm>
          <a:custGeom>
            <a:avLst/>
            <a:gdLst/>
            <a:ahLst/>
            <a:cxnLst/>
            <a:rect l="l" t="t" r="r" b="b"/>
            <a:pathLst>
              <a:path w="58419" h="146050">
                <a:moveTo>
                  <a:pt x="0" y="0"/>
                </a:moveTo>
                <a:lnTo>
                  <a:pt x="58188" y="145472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42" name="object 142"/>
          <p:cNvSpPr/>
          <p:nvPr/>
        </p:nvSpPr>
        <p:spPr>
          <a:xfrm>
            <a:off x="1748963" y="2020297"/>
            <a:ext cx="43814" cy="109538"/>
          </a:xfrm>
          <a:custGeom>
            <a:avLst/>
            <a:gdLst/>
            <a:ahLst/>
            <a:cxnLst/>
            <a:rect l="l" t="t" r="r" b="b"/>
            <a:pathLst>
              <a:path w="58419" h="146050">
                <a:moveTo>
                  <a:pt x="0" y="0"/>
                </a:moveTo>
                <a:lnTo>
                  <a:pt x="58188" y="145472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43" name="object 143"/>
          <p:cNvSpPr/>
          <p:nvPr/>
        </p:nvSpPr>
        <p:spPr>
          <a:xfrm>
            <a:off x="1792605" y="2129402"/>
            <a:ext cx="43814" cy="87629"/>
          </a:xfrm>
          <a:custGeom>
            <a:avLst/>
            <a:gdLst/>
            <a:ahLst/>
            <a:cxnLst/>
            <a:rect l="l" t="t" r="r" b="b"/>
            <a:pathLst>
              <a:path w="58419" h="116839">
                <a:moveTo>
                  <a:pt x="0" y="0"/>
                </a:moveTo>
                <a:lnTo>
                  <a:pt x="58189" y="116378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44" name="object 144"/>
          <p:cNvSpPr/>
          <p:nvPr/>
        </p:nvSpPr>
        <p:spPr>
          <a:xfrm>
            <a:off x="1836247" y="2216686"/>
            <a:ext cx="43814" cy="87629"/>
          </a:xfrm>
          <a:custGeom>
            <a:avLst/>
            <a:gdLst/>
            <a:ahLst/>
            <a:cxnLst/>
            <a:rect l="l" t="t" r="r" b="b"/>
            <a:pathLst>
              <a:path w="58419" h="116839">
                <a:moveTo>
                  <a:pt x="0" y="0"/>
                </a:moveTo>
                <a:lnTo>
                  <a:pt x="58188" y="116378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45" name="object 145"/>
          <p:cNvSpPr/>
          <p:nvPr/>
        </p:nvSpPr>
        <p:spPr>
          <a:xfrm>
            <a:off x="1879888" y="2303970"/>
            <a:ext cx="43814" cy="71914"/>
          </a:xfrm>
          <a:custGeom>
            <a:avLst/>
            <a:gdLst/>
            <a:ahLst/>
            <a:cxnLst/>
            <a:rect l="l" t="t" r="r" b="b"/>
            <a:pathLst>
              <a:path w="58419" h="95885">
                <a:moveTo>
                  <a:pt x="0" y="0"/>
                </a:moveTo>
                <a:lnTo>
                  <a:pt x="58189" y="95595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46" name="object 146"/>
          <p:cNvSpPr/>
          <p:nvPr/>
        </p:nvSpPr>
        <p:spPr>
          <a:xfrm>
            <a:off x="1923530" y="2375667"/>
            <a:ext cx="43814" cy="50006"/>
          </a:xfrm>
          <a:custGeom>
            <a:avLst/>
            <a:gdLst/>
            <a:ahLst/>
            <a:cxnLst/>
            <a:rect l="l" t="t" r="r" b="b"/>
            <a:pathLst>
              <a:path w="58419" h="66675">
                <a:moveTo>
                  <a:pt x="0" y="0"/>
                </a:moveTo>
                <a:lnTo>
                  <a:pt x="58188" y="66502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47" name="object 147"/>
          <p:cNvSpPr/>
          <p:nvPr/>
        </p:nvSpPr>
        <p:spPr>
          <a:xfrm>
            <a:off x="1967172" y="2425543"/>
            <a:ext cx="43814" cy="87629"/>
          </a:xfrm>
          <a:custGeom>
            <a:avLst/>
            <a:gdLst/>
            <a:ahLst/>
            <a:cxnLst/>
            <a:rect l="l" t="t" r="r" b="b"/>
            <a:pathLst>
              <a:path w="58419" h="116839">
                <a:moveTo>
                  <a:pt x="0" y="0"/>
                </a:moveTo>
                <a:lnTo>
                  <a:pt x="58189" y="116378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48" name="object 148"/>
          <p:cNvSpPr/>
          <p:nvPr/>
        </p:nvSpPr>
        <p:spPr>
          <a:xfrm>
            <a:off x="2010814" y="2512826"/>
            <a:ext cx="43814" cy="53340"/>
          </a:xfrm>
          <a:custGeom>
            <a:avLst/>
            <a:gdLst/>
            <a:ahLst/>
            <a:cxnLst/>
            <a:rect l="l" t="t" r="r" b="b"/>
            <a:pathLst>
              <a:path w="58419" h="71120">
                <a:moveTo>
                  <a:pt x="0" y="0"/>
                </a:moveTo>
                <a:lnTo>
                  <a:pt x="58189" y="70657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49" name="object 149"/>
          <p:cNvSpPr/>
          <p:nvPr/>
        </p:nvSpPr>
        <p:spPr>
          <a:xfrm>
            <a:off x="2054456" y="2565820"/>
            <a:ext cx="43814" cy="50006"/>
          </a:xfrm>
          <a:custGeom>
            <a:avLst/>
            <a:gdLst/>
            <a:ahLst/>
            <a:cxnLst/>
            <a:rect l="l" t="t" r="r" b="b"/>
            <a:pathLst>
              <a:path w="58419" h="66675">
                <a:moveTo>
                  <a:pt x="0" y="0"/>
                </a:moveTo>
                <a:lnTo>
                  <a:pt x="58188" y="66502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50" name="object 150"/>
          <p:cNvSpPr/>
          <p:nvPr/>
        </p:nvSpPr>
        <p:spPr>
          <a:xfrm>
            <a:off x="2098098" y="2615697"/>
            <a:ext cx="43814" cy="12859"/>
          </a:xfrm>
          <a:custGeom>
            <a:avLst/>
            <a:gdLst/>
            <a:ahLst/>
            <a:cxnLst/>
            <a:rect l="l" t="t" r="r" b="b"/>
            <a:pathLst>
              <a:path w="58419" h="17145">
                <a:moveTo>
                  <a:pt x="0" y="0"/>
                </a:moveTo>
                <a:lnTo>
                  <a:pt x="58188" y="16626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51" name="object 151"/>
          <p:cNvSpPr/>
          <p:nvPr/>
        </p:nvSpPr>
        <p:spPr>
          <a:xfrm>
            <a:off x="2141739" y="2628166"/>
            <a:ext cx="433388" cy="461486"/>
          </a:xfrm>
          <a:custGeom>
            <a:avLst/>
            <a:gdLst/>
            <a:ahLst/>
            <a:cxnLst/>
            <a:rect l="l" t="t" r="r" b="b"/>
            <a:pathLst>
              <a:path w="577850" h="615314">
                <a:moveTo>
                  <a:pt x="0" y="0"/>
                </a:moveTo>
                <a:lnTo>
                  <a:pt x="577733" y="615140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52" name="object 152"/>
          <p:cNvSpPr/>
          <p:nvPr/>
        </p:nvSpPr>
        <p:spPr>
          <a:xfrm>
            <a:off x="2575040" y="3089522"/>
            <a:ext cx="436721" cy="252889"/>
          </a:xfrm>
          <a:custGeom>
            <a:avLst/>
            <a:gdLst/>
            <a:ahLst/>
            <a:cxnLst/>
            <a:rect l="l" t="t" r="r" b="b"/>
            <a:pathLst>
              <a:path w="582295" h="337185">
                <a:moveTo>
                  <a:pt x="0" y="0"/>
                </a:moveTo>
                <a:lnTo>
                  <a:pt x="581890" y="336665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53" name="object 153"/>
          <p:cNvSpPr/>
          <p:nvPr/>
        </p:nvSpPr>
        <p:spPr>
          <a:xfrm>
            <a:off x="3011458" y="3342021"/>
            <a:ext cx="436721" cy="174784"/>
          </a:xfrm>
          <a:custGeom>
            <a:avLst/>
            <a:gdLst/>
            <a:ahLst/>
            <a:cxnLst/>
            <a:rect l="l" t="t" r="r" b="b"/>
            <a:pathLst>
              <a:path w="582295" h="233045">
                <a:moveTo>
                  <a:pt x="0" y="0"/>
                </a:moveTo>
                <a:lnTo>
                  <a:pt x="581890" y="232755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54" name="object 154"/>
          <p:cNvSpPr/>
          <p:nvPr/>
        </p:nvSpPr>
        <p:spPr>
          <a:xfrm>
            <a:off x="3447876" y="3516588"/>
            <a:ext cx="433388" cy="115729"/>
          </a:xfrm>
          <a:custGeom>
            <a:avLst/>
            <a:gdLst/>
            <a:ahLst/>
            <a:cxnLst/>
            <a:rect l="l" t="t" r="r" b="b"/>
            <a:pathLst>
              <a:path w="577850" h="154304">
                <a:moveTo>
                  <a:pt x="0" y="0"/>
                </a:moveTo>
                <a:lnTo>
                  <a:pt x="577734" y="153785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55" name="object 155"/>
          <p:cNvSpPr/>
          <p:nvPr/>
        </p:nvSpPr>
        <p:spPr>
          <a:xfrm>
            <a:off x="3881178" y="3631927"/>
            <a:ext cx="436721" cy="65723"/>
          </a:xfrm>
          <a:custGeom>
            <a:avLst/>
            <a:gdLst/>
            <a:ahLst/>
            <a:cxnLst/>
            <a:rect l="l" t="t" r="r" b="b"/>
            <a:pathLst>
              <a:path w="582295" h="87629">
                <a:moveTo>
                  <a:pt x="0" y="0"/>
                </a:moveTo>
                <a:lnTo>
                  <a:pt x="581890" y="87282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56" name="object 156"/>
          <p:cNvSpPr/>
          <p:nvPr/>
        </p:nvSpPr>
        <p:spPr>
          <a:xfrm>
            <a:off x="4317596" y="3697389"/>
            <a:ext cx="436721" cy="37624"/>
          </a:xfrm>
          <a:custGeom>
            <a:avLst/>
            <a:gdLst/>
            <a:ahLst/>
            <a:cxnLst/>
            <a:rect l="l" t="t" r="r" b="b"/>
            <a:pathLst>
              <a:path w="582295" h="50164">
                <a:moveTo>
                  <a:pt x="0" y="0"/>
                </a:moveTo>
                <a:lnTo>
                  <a:pt x="581889" y="49876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57" name="object 157"/>
          <p:cNvSpPr/>
          <p:nvPr/>
        </p:nvSpPr>
        <p:spPr>
          <a:xfrm>
            <a:off x="4754013" y="3734798"/>
            <a:ext cx="433388" cy="37624"/>
          </a:xfrm>
          <a:custGeom>
            <a:avLst/>
            <a:gdLst/>
            <a:ahLst/>
            <a:cxnLst/>
            <a:rect l="l" t="t" r="r" b="b"/>
            <a:pathLst>
              <a:path w="577850" h="50164">
                <a:moveTo>
                  <a:pt x="0" y="0"/>
                </a:moveTo>
                <a:lnTo>
                  <a:pt x="577734" y="49875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58" name="object 158"/>
          <p:cNvSpPr/>
          <p:nvPr/>
        </p:nvSpPr>
        <p:spPr>
          <a:xfrm>
            <a:off x="5187315" y="3772205"/>
            <a:ext cx="436721" cy="34290"/>
          </a:xfrm>
          <a:custGeom>
            <a:avLst/>
            <a:gdLst/>
            <a:ahLst/>
            <a:cxnLst/>
            <a:rect l="l" t="t" r="r" b="b"/>
            <a:pathLst>
              <a:path w="582295" h="45720">
                <a:moveTo>
                  <a:pt x="0" y="0"/>
                </a:moveTo>
                <a:lnTo>
                  <a:pt x="581890" y="45719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59" name="object 159"/>
          <p:cNvSpPr/>
          <p:nvPr/>
        </p:nvSpPr>
        <p:spPr>
          <a:xfrm>
            <a:off x="1221970" y="3965170"/>
            <a:ext cx="93518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60" name="object 160"/>
          <p:cNvSpPr/>
          <p:nvPr/>
        </p:nvSpPr>
        <p:spPr>
          <a:xfrm>
            <a:off x="1265612" y="3519400"/>
            <a:ext cx="93518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61" name="object 161"/>
          <p:cNvSpPr/>
          <p:nvPr/>
        </p:nvSpPr>
        <p:spPr>
          <a:xfrm>
            <a:off x="1309254" y="3151562"/>
            <a:ext cx="93518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62" name="object 162"/>
          <p:cNvSpPr/>
          <p:nvPr/>
        </p:nvSpPr>
        <p:spPr>
          <a:xfrm>
            <a:off x="1352896" y="2799310"/>
            <a:ext cx="93518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63" name="object 163"/>
          <p:cNvSpPr/>
          <p:nvPr/>
        </p:nvSpPr>
        <p:spPr>
          <a:xfrm>
            <a:off x="1396538" y="2500052"/>
            <a:ext cx="93518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64" name="object 164"/>
          <p:cNvSpPr/>
          <p:nvPr/>
        </p:nvSpPr>
        <p:spPr>
          <a:xfrm>
            <a:off x="1440179" y="2222614"/>
            <a:ext cx="93518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65" name="object 165"/>
          <p:cNvSpPr/>
          <p:nvPr/>
        </p:nvSpPr>
        <p:spPr>
          <a:xfrm>
            <a:off x="1483821" y="2066752"/>
            <a:ext cx="93518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66" name="object 166"/>
          <p:cNvSpPr/>
          <p:nvPr/>
        </p:nvSpPr>
        <p:spPr>
          <a:xfrm>
            <a:off x="1527463" y="1976350"/>
            <a:ext cx="93518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67" name="object 167"/>
          <p:cNvSpPr/>
          <p:nvPr/>
        </p:nvSpPr>
        <p:spPr>
          <a:xfrm>
            <a:off x="1571104" y="1920240"/>
            <a:ext cx="93518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68" name="object 168"/>
          <p:cNvSpPr/>
          <p:nvPr/>
        </p:nvSpPr>
        <p:spPr>
          <a:xfrm>
            <a:off x="1614747" y="1885950"/>
            <a:ext cx="93518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69" name="object 169"/>
          <p:cNvSpPr/>
          <p:nvPr/>
        </p:nvSpPr>
        <p:spPr>
          <a:xfrm>
            <a:off x="1658389" y="1864129"/>
            <a:ext cx="93518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70" name="object 170"/>
          <p:cNvSpPr/>
          <p:nvPr/>
        </p:nvSpPr>
        <p:spPr>
          <a:xfrm>
            <a:off x="1702030" y="1973233"/>
            <a:ext cx="93518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71" name="object 171"/>
          <p:cNvSpPr/>
          <p:nvPr/>
        </p:nvSpPr>
        <p:spPr>
          <a:xfrm>
            <a:off x="1745672" y="2082337"/>
            <a:ext cx="93518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72" name="object 172"/>
          <p:cNvSpPr/>
          <p:nvPr/>
        </p:nvSpPr>
        <p:spPr>
          <a:xfrm>
            <a:off x="1789314" y="2169622"/>
            <a:ext cx="93518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73" name="object 173"/>
          <p:cNvSpPr/>
          <p:nvPr/>
        </p:nvSpPr>
        <p:spPr>
          <a:xfrm>
            <a:off x="1832956" y="2256904"/>
            <a:ext cx="93518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74" name="object 174"/>
          <p:cNvSpPr/>
          <p:nvPr/>
        </p:nvSpPr>
        <p:spPr>
          <a:xfrm>
            <a:off x="1876598" y="2328602"/>
            <a:ext cx="93518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75" name="object 175"/>
          <p:cNvSpPr/>
          <p:nvPr/>
        </p:nvSpPr>
        <p:spPr>
          <a:xfrm>
            <a:off x="1920240" y="2378479"/>
            <a:ext cx="93518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76" name="object 176"/>
          <p:cNvSpPr/>
          <p:nvPr/>
        </p:nvSpPr>
        <p:spPr>
          <a:xfrm>
            <a:off x="1963881" y="2465762"/>
            <a:ext cx="93518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77" name="object 177"/>
          <p:cNvSpPr/>
          <p:nvPr/>
        </p:nvSpPr>
        <p:spPr>
          <a:xfrm>
            <a:off x="2007523" y="2518756"/>
            <a:ext cx="93518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78" name="object 178"/>
          <p:cNvSpPr/>
          <p:nvPr/>
        </p:nvSpPr>
        <p:spPr>
          <a:xfrm>
            <a:off x="2051164" y="2568632"/>
            <a:ext cx="93518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79" name="object 179"/>
          <p:cNvSpPr/>
          <p:nvPr/>
        </p:nvSpPr>
        <p:spPr>
          <a:xfrm>
            <a:off x="2094807" y="2581102"/>
            <a:ext cx="93518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80" name="object 180"/>
          <p:cNvSpPr/>
          <p:nvPr/>
        </p:nvSpPr>
        <p:spPr>
          <a:xfrm>
            <a:off x="2528108" y="3042457"/>
            <a:ext cx="93518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81" name="object 181"/>
          <p:cNvSpPr/>
          <p:nvPr/>
        </p:nvSpPr>
        <p:spPr>
          <a:xfrm>
            <a:off x="2964526" y="3294956"/>
            <a:ext cx="93518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82" name="object 182"/>
          <p:cNvSpPr/>
          <p:nvPr/>
        </p:nvSpPr>
        <p:spPr>
          <a:xfrm>
            <a:off x="3400944" y="3469524"/>
            <a:ext cx="93518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83" name="object 183"/>
          <p:cNvSpPr/>
          <p:nvPr/>
        </p:nvSpPr>
        <p:spPr>
          <a:xfrm>
            <a:off x="3834244" y="3584863"/>
            <a:ext cx="93518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84" name="object 184"/>
          <p:cNvSpPr/>
          <p:nvPr/>
        </p:nvSpPr>
        <p:spPr>
          <a:xfrm>
            <a:off x="4270663" y="3650326"/>
            <a:ext cx="93518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85" name="object 185"/>
          <p:cNvSpPr/>
          <p:nvPr/>
        </p:nvSpPr>
        <p:spPr>
          <a:xfrm>
            <a:off x="4707081" y="3687733"/>
            <a:ext cx="93518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86" name="object 186"/>
          <p:cNvSpPr/>
          <p:nvPr/>
        </p:nvSpPr>
        <p:spPr>
          <a:xfrm>
            <a:off x="5140382" y="3725140"/>
            <a:ext cx="93518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87" name="object 187"/>
          <p:cNvSpPr/>
          <p:nvPr/>
        </p:nvSpPr>
        <p:spPr>
          <a:xfrm>
            <a:off x="5576800" y="3759430"/>
            <a:ext cx="93518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88" name="object 188"/>
          <p:cNvSpPr/>
          <p:nvPr/>
        </p:nvSpPr>
        <p:spPr>
          <a:xfrm>
            <a:off x="1268903" y="3466711"/>
            <a:ext cx="43814" cy="545783"/>
          </a:xfrm>
          <a:custGeom>
            <a:avLst/>
            <a:gdLst/>
            <a:ahLst/>
            <a:cxnLst/>
            <a:rect l="l" t="t" r="r" b="b"/>
            <a:pathLst>
              <a:path w="58419" h="727710">
                <a:moveTo>
                  <a:pt x="0" y="727363"/>
                </a:moveTo>
                <a:lnTo>
                  <a:pt x="58189" y="0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89" name="object 189"/>
          <p:cNvSpPr/>
          <p:nvPr/>
        </p:nvSpPr>
        <p:spPr>
          <a:xfrm>
            <a:off x="1312545" y="2943009"/>
            <a:ext cx="43814" cy="523875"/>
          </a:xfrm>
          <a:custGeom>
            <a:avLst/>
            <a:gdLst/>
            <a:ahLst/>
            <a:cxnLst/>
            <a:rect l="l" t="t" r="r" b="b"/>
            <a:pathLst>
              <a:path w="58419" h="698500">
                <a:moveTo>
                  <a:pt x="0" y="698268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90" name="object 190"/>
          <p:cNvSpPr/>
          <p:nvPr/>
        </p:nvSpPr>
        <p:spPr>
          <a:xfrm>
            <a:off x="1356187" y="2512826"/>
            <a:ext cx="43814" cy="430530"/>
          </a:xfrm>
          <a:custGeom>
            <a:avLst/>
            <a:gdLst/>
            <a:ahLst/>
            <a:cxnLst/>
            <a:rect l="l" t="t" r="r" b="b"/>
            <a:pathLst>
              <a:path w="58419" h="574039">
                <a:moveTo>
                  <a:pt x="0" y="573577"/>
                </a:moveTo>
                <a:lnTo>
                  <a:pt x="58189" y="0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91" name="object 191"/>
          <p:cNvSpPr/>
          <p:nvPr/>
        </p:nvSpPr>
        <p:spPr>
          <a:xfrm>
            <a:off x="1399828" y="2148105"/>
            <a:ext cx="43814" cy="364807"/>
          </a:xfrm>
          <a:custGeom>
            <a:avLst/>
            <a:gdLst/>
            <a:ahLst/>
            <a:cxnLst/>
            <a:rect l="l" t="t" r="r" b="b"/>
            <a:pathLst>
              <a:path w="58419" h="486410">
                <a:moveTo>
                  <a:pt x="0" y="486294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92" name="object 192"/>
          <p:cNvSpPr/>
          <p:nvPr/>
        </p:nvSpPr>
        <p:spPr>
          <a:xfrm>
            <a:off x="1443470" y="1920544"/>
            <a:ext cx="43814" cy="227648"/>
          </a:xfrm>
          <a:custGeom>
            <a:avLst/>
            <a:gdLst/>
            <a:ahLst/>
            <a:cxnLst/>
            <a:rect l="l" t="t" r="r" b="b"/>
            <a:pathLst>
              <a:path w="58419" h="303530">
                <a:moveTo>
                  <a:pt x="0" y="303415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93" name="object 193"/>
          <p:cNvSpPr/>
          <p:nvPr/>
        </p:nvSpPr>
        <p:spPr>
          <a:xfrm>
            <a:off x="1487112" y="1777149"/>
            <a:ext cx="43814" cy="143828"/>
          </a:xfrm>
          <a:custGeom>
            <a:avLst/>
            <a:gdLst/>
            <a:ahLst/>
            <a:cxnLst/>
            <a:rect l="l" t="t" r="r" b="b"/>
            <a:pathLst>
              <a:path w="58419" h="191769">
                <a:moveTo>
                  <a:pt x="0" y="191192"/>
                </a:moveTo>
                <a:lnTo>
                  <a:pt x="58189" y="0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94" name="object 194"/>
          <p:cNvSpPr/>
          <p:nvPr/>
        </p:nvSpPr>
        <p:spPr>
          <a:xfrm>
            <a:off x="1530754" y="1699218"/>
            <a:ext cx="43814" cy="78104"/>
          </a:xfrm>
          <a:custGeom>
            <a:avLst/>
            <a:gdLst/>
            <a:ahLst/>
            <a:cxnLst/>
            <a:rect l="l" t="t" r="r" b="b"/>
            <a:pathLst>
              <a:path w="58419" h="104139">
                <a:moveTo>
                  <a:pt x="0" y="103908"/>
                </a:moveTo>
                <a:lnTo>
                  <a:pt x="58189" y="0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95" name="object 195"/>
          <p:cNvSpPr/>
          <p:nvPr/>
        </p:nvSpPr>
        <p:spPr>
          <a:xfrm>
            <a:off x="1574396" y="1680514"/>
            <a:ext cx="43814" cy="19050"/>
          </a:xfrm>
          <a:custGeom>
            <a:avLst/>
            <a:gdLst/>
            <a:ahLst/>
            <a:cxnLst/>
            <a:rect l="l" t="t" r="r" b="b"/>
            <a:pathLst>
              <a:path w="58419" h="25400">
                <a:moveTo>
                  <a:pt x="0" y="24938"/>
                </a:moveTo>
                <a:lnTo>
                  <a:pt x="58189" y="0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96" name="object 196"/>
          <p:cNvSpPr/>
          <p:nvPr/>
        </p:nvSpPr>
        <p:spPr>
          <a:xfrm>
            <a:off x="1618038" y="1664928"/>
            <a:ext cx="43814" cy="15716"/>
          </a:xfrm>
          <a:custGeom>
            <a:avLst/>
            <a:gdLst/>
            <a:ahLst/>
            <a:cxnLst/>
            <a:rect l="l" t="t" r="r" b="b"/>
            <a:pathLst>
              <a:path w="58419" h="20955">
                <a:moveTo>
                  <a:pt x="0" y="20782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97" name="object 197"/>
          <p:cNvSpPr/>
          <p:nvPr/>
        </p:nvSpPr>
        <p:spPr>
          <a:xfrm>
            <a:off x="1661680" y="1646224"/>
            <a:ext cx="43814" cy="19050"/>
          </a:xfrm>
          <a:custGeom>
            <a:avLst/>
            <a:gdLst/>
            <a:ahLst/>
            <a:cxnLst/>
            <a:rect l="l" t="t" r="r" b="b"/>
            <a:pathLst>
              <a:path w="58419" h="25400">
                <a:moveTo>
                  <a:pt x="0" y="24938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98" name="object 198"/>
          <p:cNvSpPr/>
          <p:nvPr/>
        </p:nvSpPr>
        <p:spPr>
          <a:xfrm>
            <a:off x="1705321" y="1646224"/>
            <a:ext cx="43814" cy="37624"/>
          </a:xfrm>
          <a:custGeom>
            <a:avLst/>
            <a:gdLst/>
            <a:ahLst/>
            <a:cxnLst/>
            <a:rect l="l" t="t" r="r" b="b"/>
            <a:pathLst>
              <a:path w="58419" h="50164">
                <a:moveTo>
                  <a:pt x="0" y="0"/>
                </a:moveTo>
                <a:lnTo>
                  <a:pt x="58188" y="49876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99" name="object 199"/>
          <p:cNvSpPr/>
          <p:nvPr/>
        </p:nvSpPr>
        <p:spPr>
          <a:xfrm>
            <a:off x="1748963" y="1683631"/>
            <a:ext cx="43814" cy="25241"/>
          </a:xfrm>
          <a:custGeom>
            <a:avLst/>
            <a:gdLst/>
            <a:ahLst/>
            <a:cxnLst/>
            <a:rect l="l" t="t" r="r" b="b"/>
            <a:pathLst>
              <a:path w="58419" h="33655">
                <a:moveTo>
                  <a:pt x="0" y="0"/>
                </a:moveTo>
                <a:lnTo>
                  <a:pt x="58188" y="33251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00" name="object 200"/>
          <p:cNvSpPr/>
          <p:nvPr/>
        </p:nvSpPr>
        <p:spPr>
          <a:xfrm>
            <a:off x="1792605" y="1708569"/>
            <a:ext cx="43814" cy="19050"/>
          </a:xfrm>
          <a:custGeom>
            <a:avLst/>
            <a:gdLst/>
            <a:ahLst/>
            <a:cxnLst/>
            <a:rect l="l" t="t" r="r" b="b"/>
            <a:pathLst>
              <a:path w="58419" h="25400">
                <a:moveTo>
                  <a:pt x="0" y="0"/>
                </a:moveTo>
                <a:lnTo>
                  <a:pt x="58189" y="24938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01" name="object 201"/>
          <p:cNvSpPr/>
          <p:nvPr/>
        </p:nvSpPr>
        <p:spPr>
          <a:xfrm>
            <a:off x="1836247" y="1727274"/>
            <a:ext cx="43814" cy="28099"/>
          </a:xfrm>
          <a:custGeom>
            <a:avLst/>
            <a:gdLst/>
            <a:ahLst/>
            <a:cxnLst/>
            <a:rect l="l" t="t" r="r" b="b"/>
            <a:pathLst>
              <a:path w="58419" h="37464">
                <a:moveTo>
                  <a:pt x="0" y="0"/>
                </a:moveTo>
                <a:lnTo>
                  <a:pt x="58188" y="37406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02" name="object 202"/>
          <p:cNvSpPr/>
          <p:nvPr/>
        </p:nvSpPr>
        <p:spPr>
          <a:xfrm>
            <a:off x="1879888" y="1755329"/>
            <a:ext cx="43814" cy="3334"/>
          </a:xfrm>
          <a:custGeom>
            <a:avLst/>
            <a:gdLst/>
            <a:ahLst/>
            <a:cxnLst/>
            <a:rect l="l" t="t" r="r" b="b"/>
            <a:pathLst>
              <a:path w="58419" h="4444">
                <a:moveTo>
                  <a:pt x="0" y="0"/>
                </a:moveTo>
                <a:lnTo>
                  <a:pt x="58189" y="4155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03" name="object 203"/>
          <p:cNvSpPr/>
          <p:nvPr/>
        </p:nvSpPr>
        <p:spPr>
          <a:xfrm>
            <a:off x="1923530" y="1758445"/>
            <a:ext cx="43814" cy="6668"/>
          </a:xfrm>
          <a:custGeom>
            <a:avLst/>
            <a:gdLst/>
            <a:ahLst/>
            <a:cxnLst/>
            <a:rect l="l" t="t" r="r" b="b"/>
            <a:pathLst>
              <a:path w="58419" h="8889">
                <a:moveTo>
                  <a:pt x="0" y="0"/>
                </a:moveTo>
                <a:lnTo>
                  <a:pt x="58188" y="8313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04" name="object 204"/>
          <p:cNvSpPr/>
          <p:nvPr/>
        </p:nvSpPr>
        <p:spPr>
          <a:xfrm>
            <a:off x="1967172" y="1764681"/>
            <a:ext cx="43814" cy="15716"/>
          </a:xfrm>
          <a:custGeom>
            <a:avLst/>
            <a:gdLst/>
            <a:ahLst/>
            <a:cxnLst/>
            <a:rect l="l" t="t" r="r" b="b"/>
            <a:pathLst>
              <a:path w="58419" h="20955">
                <a:moveTo>
                  <a:pt x="0" y="0"/>
                </a:moveTo>
                <a:lnTo>
                  <a:pt x="58189" y="20782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05" name="object 205"/>
          <p:cNvSpPr/>
          <p:nvPr/>
        </p:nvSpPr>
        <p:spPr>
          <a:xfrm>
            <a:off x="2010814" y="1780267"/>
            <a:ext cx="43814" cy="21907"/>
          </a:xfrm>
          <a:custGeom>
            <a:avLst/>
            <a:gdLst/>
            <a:ahLst/>
            <a:cxnLst/>
            <a:rect l="l" t="t" r="r" b="b"/>
            <a:pathLst>
              <a:path w="58419" h="29210">
                <a:moveTo>
                  <a:pt x="0" y="0"/>
                </a:moveTo>
                <a:lnTo>
                  <a:pt x="58189" y="29093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06" name="object 206"/>
          <p:cNvSpPr/>
          <p:nvPr/>
        </p:nvSpPr>
        <p:spPr>
          <a:xfrm>
            <a:off x="2054456" y="1802088"/>
            <a:ext cx="43814" cy="12859"/>
          </a:xfrm>
          <a:custGeom>
            <a:avLst/>
            <a:gdLst/>
            <a:ahLst/>
            <a:cxnLst/>
            <a:rect l="l" t="t" r="r" b="b"/>
            <a:pathLst>
              <a:path w="58419" h="17144">
                <a:moveTo>
                  <a:pt x="0" y="0"/>
                </a:moveTo>
                <a:lnTo>
                  <a:pt x="58188" y="16626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07" name="object 207"/>
          <p:cNvSpPr/>
          <p:nvPr/>
        </p:nvSpPr>
        <p:spPr>
          <a:xfrm>
            <a:off x="2098098" y="1814557"/>
            <a:ext cx="43814" cy="19050"/>
          </a:xfrm>
          <a:custGeom>
            <a:avLst/>
            <a:gdLst/>
            <a:ahLst/>
            <a:cxnLst/>
            <a:rect l="l" t="t" r="r" b="b"/>
            <a:pathLst>
              <a:path w="58419" h="25400">
                <a:moveTo>
                  <a:pt x="0" y="0"/>
                </a:moveTo>
                <a:lnTo>
                  <a:pt x="58188" y="24938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08" name="object 208"/>
          <p:cNvSpPr/>
          <p:nvPr/>
        </p:nvSpPr>
        <p:spPr>
          <a:xfrm>
            <a:off x="2141739" y="1833260"/>
            <a:ext cx="433388" cy="205740"/>
          </a:xfrm>
          <a:custGeom>
            <a:avLst/>
            <a:gdLst/>
            <a:ahLst/>
            <a:cxnLst/>
            <a:rect l="l" t="t" r="r" b="b"/>
            <a:pathLst>
              <a:path w="577850" h="274319">
                <a:moveTo>
                  <a:pt x="0" y="0"/>
                </a:moveTo>
                <a:lnTo>
                  <a:pt x="577733" y="274319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09" name="object 209"/>
          <p:cNvSpPr/>
          <p:nvPr/>
        </p:nvSpPr>
        <p:spPr>
          <a:xfrm>
            <a:off x="2575040" y="2039000"/>
            <a:ext cx="436721" cy="187166"/>
          </a:xfrm>
          <a:custGeom>
            <a:avLst/>
            <a:gdLst/>
            <a:ahLst/>
            <a:cxnLst/>
            <a:rect l="l" t="t" r="r" b="b"/>
            <a:pathLst>
              <a:path w="582295" h="249555">
                <a:moveTo>
                  <a:pt x="0" y="0"/>
                </a:moveTo>
                <a:lnTo>
                  <a:pt x="581890" y="249381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10" name="object 210"/>
          <p:cNvSpPr/>
          <p:nvPr/>
        </p:nvSpPr>
        <p:spPr>
          <a:xfrm>
            <a:off x="3011458" y="2226037"/>
            <a:ext cx="436721" cy="180975"/>
          </a:xfrm>
          <a:custGeom>
            <a:avLst/>
            <a:gdLst/>
            <a:ahLst/>
            <a:cxnLst/>
            <a:rect l="l" t="t" r="r" b="b"/>
            <a:pathLst>
              <a:path w="582295" h="241300">
                <a:moveTo>
                  <a:pt x="0" y="0"/>
                </a:moveTo>
                <a:lnTo>
                  <a:pt x="581890" y="241069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11" name="object 211"/>
          <p:cNvSpPr/>
          <p:nvPr/>
        </p:nvSpPr>
        <p:spPr>
          <a:xfrm>
            <a:off x="3447876" y="2406840"/>
            <a:ext cx="433388" cy="156209"/>
          </a:xfrm>
          <a:custGeom>
            <a:avLst/>
            <a:gdLst/>
            <a:ahLst/>
            <a:cxnLst/>
            <a:rect l="l" t="t" r="r" b="b"/>
            <a:pathLst>
              <a:path w="577850" h="208279">
                <a:moveTo>
                  <a:pt x="0" y="0"/>
                </a:moveTo>
                <a:lnTo>
                  <a:pt x="577734" y="207817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12" name="object 212"/>
          <p:cNvSpPr/>
          <p:nvPr/>
        </p:nvSpPr>
        <p:spPr>
          <a:xfrm>
            <a:off x="3881178" y="2562702"/>
            <a:ext cx="436721" cy="124778"/>
          </a:xfrm>
          <a:custGeom>
            <a:avLst/>
            <a:gdLst/>
            <a:ahLst/>
            <a:cxnLst/>
            <a:rect l="l" t="t" r="r" b="b"/>
            <a:pathLst>
              <a:path w="582295" h="166370">
                <a:moveTo>
                  <a:pt x="0" y="0"/>
                </a:moveTo>
                <a:lnTo>
                  <a:pt x="581890" y="166254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13" name="object 213"/>
          <p:cNvSpPr/>
          <p:nvPr/>
        </p:nvSpPr>
        <p:spPr>
          <a:xfrm>
            <a:off x="4317596" y="2687393"/>
            <a:ext cx="436721" cy="124778"/>
          </a:xfrm>
          <a:custGeom>
            <a:avLst/>
            <a:gdLst/>
            <a:ahLst/>
            <a:cxnLst/>
            <a:rect l="l" t="t" r="r" b="b"/>
            <a:pathLst>
              <a:path w="582295" h="166370">
                <a:moveTo>
                  <a:pt x="0" y="0"/>
                </a:moveTo>
                <a:lnTo>
                  <a:pt x="581889" y="166253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14" name="object 214"/>
          <p:cNvSpPr/>
          <p:nvPr/>
        </p:nvSpPr>
        <p:spPr>
          <a:xfrm>
            <a:off x="4754013" y="2812084"/>
            <a:ext cx="433388" cy="102870"/>
          </a:xfrm>
          <a:custGeom>
            <a:avLst/>
            <a:gdLst/>
            <a:ahLst/>
            <a:cxnLst/>
            <a:rect l="l" t="t" r="r" b="b"/>
            <a:pathLst>
              <a:path w="577850" h="137160">
                <a:moveTo>
                  <a:pt x="0" y="0"/>
                </a:moveTo>
                <a:lnTo>
                  <a:pt x="577734" y="137159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15" name="object 215"/>
          <p:cNvSpPr/>
          <p:nvPr/>
        </p:nvSpPr>
        <p:spPr>
          <a:xfrm>
            <a:off x="5187315" y="2914954"/>
            <a:ext cx="436721" cy="75248"/>
          </a:xfrm>
          <a:custGeom>
            <a:avLst/>
            <a:gdLst/>
            <a:ahLst/>
            <a:cxnLst/>
            <a:rect l="l" t="t" r="r" b="b"/>
            <a:pathLst>
              <a:path w="582295" h="100329">
                <a:moveTo>
                  <a:pt x="0" y="0"/>
                </a:moveTo>
                <a:lnTo>
                  <a:pt x="581890" y="99752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16" name="object 216"/>
          <p:cNvSpPr/>
          <p:nvPr/>
        </p:nvSpPr>
        <p:spPr>
          <a:xfrm>
            <a:off x="1221970" y="3965170"/>
            <a:ext cx="93518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17" name="object 217"/>
          <p:cNvSpPr/>
          <p:nvPr/>
        </p:nvSpPr>
        <p:spPr>
          <a:xfrm>
            <a:off x="1265612" y="3419647"/>
            <a:ext cx="93518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18" name="object 218"/>
          <p:cNvSpPr/>
          <p:nvPr/>
        </p:nvSpPr>
        <p:spPr>
          <a:xfrm>
            <a:off x="1309254" y="2895946"/>
            <a:ext cx="93518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19" name="object 219"/>
          <p:cNvSpPr/>
          <p:nvPr/>
        </p:nvSpPr>
        <p:spPr>
          <a:xfrm>
            <a:off x="1352896" y="2465762"/>
            <a:ext cx="93518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20" name="object 220"/>
          <p:cNvSpPr/>
          <p:nvPr/>
        </p:nvSpPr>
        <p:spPr>
          <a:xfrm>
            <a:off x="1396538" y="2101042"/>
            <a:ext cx="93518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21" name="object 221"/>
          <p:cNvSpPr/>
          <p:nvPr/>
        </p:nvSpPr>
        <p:spPr>
          <a:xfrm>
            <a:off x="1440179" y="1873480"/>
            <a:ext cx="93518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22" name="object 222"/>
          <p:cNvSpPr/>
          <p:nvPr/>
        </p:nvSpPr>
        <p:spPr>
          <a:xfrm>
            <a:off x="1483821" y="1730086"/>
            <a:ext cx="93518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23" name="object 223"/>
          <p:cNvSpPr/>
          <p:nvPr/>
        </p:nvSpPr>
        <p:spPr>
          <a:xfrm>
            <a:off x="1527463" y="1652154"/>
            <a:ext cx="93518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24" name="object 224"/>
          <p:cNvSpPr/>
          <p:nvPr/>
        </p:nvSpPr>
        <p:spPr>
          <a:xfrm>
            <a:off x="1571104" y="1633450"/>
            <a:ext cx="93518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25" name="object 225"/>
          <p:cNvSpPr/>
          <p:nvPr/>
        </p:nvSpPr>
        <p:spPr>
          <a:xfrm>
            <a:off x="1614747" y="1617864"/>
            <a:ext cx="93518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26" name="object 226"/>
          <p:cNvSpPr/>
          <p:nvPr/>
        </p:nvSpPr>
        <p:spPr>
          <a:xfrm>
            <a:off x="1658389" y="1599160"/>
            <a:ext cx="93518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27" name="object 227"/>
          <p:cNvSpPr/>
          <p:nvPr/>
        </p:nvSpPr>
        <p:spPr>
          <a:xfrm>
            <a:off x="1702030" y="1636568"/>
            <a:ext cx="93518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28" name="object 228"/>
          <p:cNvSpPr/>
          <p:nvPr/>
        </p:nvSpPr>
        <p:spPr>
          <a:xfrm>
            <a:off x="1745672" y="1661506"/>
            <a:ext cx="93518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29" name="object 229"/>
          <p:cNvSpPr/>
          <p:nvPr/>
        </p:nvSpPr>
        <p:spPr>
          <a:xfrm>
            <a:off x="1789314" y="1680210"/>
            <a:ext cx="93518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30" name="object 230"/>
          <p:cNvSpPr/>
          <p:nvPr/>
        </p:nvSpPr>
        <p:spPr>
          <a:xfrm>
            <a:off x="1832956" y="1708264"/>
            <a:ext cx="93518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31" name="object 231"/>
          <p:cNvSpPr/>
          <p:nvPr/>
        </p:nvSpPr>
        <p:spPr>
          <a:xfrm>
            <a:off x="1876598" y="1711382"/>
            <a:ext cx="93518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32" name="object 232"/>
          <p:cNvSpPr/>
          <p:nvPr/>
        </p:nvSpPr>
        <p:spPr>
          <a:xfrm>
            <a:off x="1920240" y="1717616"/>
            <a:ext cx="93518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33" name="object 233"/>
          <p:cNvSpPr/>
          <p:nvPr/>
        </p:nvSpPr>
        <p:spPr>
          <a:xfrm>
            <a:off x="1963881" y="1733203"/>
            <a:ext cx="93518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34" name="object 234"/>
          <p:cNvSpPr/>
          <p:nvPr/>
        </p:nvSpPr>
        <p:spPr>
          <a:xfrm>
            <a:off x="2007523" y="1755024"/>
            <a:ext cx="93518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35" name="object 235"/>
          <p:cNvSpPr/>
          <p:nvPr/>
        </p:nvSpPr>
        <p:spPr>
          <a:xfrm>
            <a:off x="2051164" y="1767493"/>
            <a:ext cx="93518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36" name="object 236"/>
          <p:cNvSpPr/>
          <p:nvPr/>
        </p:nvSpPr>
        <p:spPr>
          <a:xfrm>
            <a:off x="2094807" y="1786197"/>
            <a:ext cx="93518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37" name="object 237"/>
          <p:cNvSpPr/>
          <p:nvPr/>
        </p:nvSpPr>
        <p:spPr>
          <a:xfrm>
            <a:off x="2528108" y="1991936"/>
            <a:ext cx="93518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38" name="object 238"/>
          <p:cNvSpPr/>
          <p:nvPr/>
        </p:nvSpPr>
        <p:spPr>
          <a:xfrm>
            <a:off x="2964526" y="2178973"/>
            <a:ext cx="93518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39" name="object 239"/>
          <p:cNvSpPr/>
          <p:nvPr/>
        </p:nvSpPr>
        <p:spPr>
          <a:xfrm>
            <a:off x="3400944" y="2359774"/>
            <a:ext cx="93518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40" name="object 240"/>
          <p:cNvSpPr/>
          <p:nvPr/>
        </p:nvSpPr>
        <p:spPr>
          <a:xfrm>
            <a:off x="3834244" y="2515638"/>
            <a:ext cx="93518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41" name="object 241"/>
          <p:cNvSpPr/>
          <p:nvPr/>
        </p:nvSpPr>
        <p:spPr>
          <a:xfrm>
            <a:off x="4270663" y="2640330"/>
            <a:ext cx="93518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42" name="object 242"/>
          <p:cNvSpPr/>
          <p:nvPr/>
        </p:nvSpPr>
        <p:spPr>
          <a:xfrm>
            <a:off x="4707081" y="2765020"/>
            <a:ext cx="93518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43" name="object 243"/>
          <p:cNvSpPr/>
          <p:nvPr/>
        </p:nvSpPr>
        <p:spPr>
          <a:xfrm>
            <a:off x="5140382" y="2867890"/>
            <a:ext cx="93518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44" name="object 244"/>
          <p:cNvSpPr/>
          <p:nvPr/>
        </p:nvSpPr>
        <p:spPr>
          <a:xfrm>
            <a:off x="5576800" y="2942704"/>
            <a:ext cx="93518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45" name="object 245"/>
          <p:cNvSpPr/>
          <p:nvPr/>
        </p:nvSpPr>
        <p:spPr>
          <a:xfrm>
            <a:off x="1268903" y="3588286"/>
            <a:ext cx="43814" cy="424339"/>
          </a:xfrm>
          <a:custGeom>
            <a:avLst/>
            <a:gdLst/>
            <a:ahLst/>
            <a:cxnLst/>
            <a:rect l="l" t="t" r="r" b="b"/>
            <a:pathLst>
              <a:path w="58419" h="565785">
                <a:moveTo>
                  <a:pt x="0" y="565264"/>
                </a:moveTo>
                <a:lnTo>
                  <a:pt x="58189" y="0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46" name="object 246"/>
          <p:cNvSpPr/>
          <p:nvPr/>
        </p:nvSpPr>
        <p:spPr>
          <a:xfrm>
            <a:off x="1312545" y="3267207"/>
            <a:ext cx="43814" cy="321469"/>
          </a:xfrm>
          <a:custGeom>
            <a:avLst/>
            <a:gdLst/>
            <a:ahLst/>
            <a:cxnLst/>
            <a:rect l="l" t="t" r="r" b="b"/>
            <a:pathLst>
              <a:path w="58419" h="428625">
                <a:moveTo>
                  <a:pt x="0" y="428105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47" name="object 247"/>
          <p:cNvSpPr/>
          <p:nvPr/>
        </p:nvSpPr>
        <p:spPr>
          <a:xfrm>
            <a:off x="1356187" y="2961714"/>
            <a:ext cx="43814" cy="305753"/>
          </a:xfrm>
          <a:custGeom>
            <a:avLst/>
            <a:gdLst/>
            <a:ahLst/>
            <a:cxnLst/>
            <a:rect l="l" t="t" r="r" b="b"/>
            <a:pathLst>
              <a:path w="58419" h="407670">
                <a:moveTo>
                  <a:pt x="0" y="407322"/>
                </a:moveTo>
                <a:lnTo>
                  <a:pt x="58189" y="0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48" name="object 248"/>
          <p:cNvSpPr/>
          <p:nvPr/>
        </p:nvSpPr>
        <p:spPr>
          <a:xfrm>
            <a:off x="1399828" y="2740388"/>
            <a:ext cx="43814" cy="221456"/>
          </a:xfrm>
          <a:custGeom>
            <a:avLst/>
            <a:gdLst/>
            <a:ahLst/>
            <a:cxnLst/>
            <a:rect l="l" t="t" r="r" b="b"/>
            <a:pathLst>
              <a:path w="58419" h="295275">
                <a:moveTo>
                  <a:pt x="0" y="295101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49" name="object 249"/>
          <p:cNvSpPr/>
          <p:nvPr/>
        </p:nvSpPr>
        <p:spPr>
          <a:xfrm>
            <a:off x="1443470" y="2494123"/>
            <a:ext cx="43814" cy="246698"/>
          </a:xfrm>
          <a:custGeom>
            <a:avLst/>
            <a:gdLst/>
            <a:ahLst/>
            <a:cxnLst/>
            <a:rect l="l" t="t" r="r" b="b"/>
            <a:pathLst>
              <a:path w="58419" h="328929">
                <a:moveTo>
                  <a:pt x="0" y="328353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50" name="object 250"/>
          <p:cNvSpPr/>
          <p:nvPr/>
        </p:nvSpPr>
        <p:spPr>
          <a:xfrm>
            <a:off x="1487112" y="2413074"/>
            <a:ext cx="43814" cy="81439"/>
          </a:xfrm>
          <a:custGeom>
            <a:avLst/>
            <a:gdLst/>
            <a:ahLst/>
            <a:cxnLst/>
            <a:rect l="l" t="t" r="r" b="b"/>
            <a:pathLst>
              <a:path w="58419" h="108585">
                <a:moveTo>
                  <a:pt x="0" y="108065"/>
                </a:moveTo>
                <a:lnTo>
                  <a:pt x="58189" y="0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51" name="object 251"/>
          <p:cNvSpPr/>
          <p:nvPr/>
        </p:nvSpPr>
        <p:spPr>
          <a:xfrm>
            <a:off x="1530754" y="2319556"/>
            <a:ext cx="43814" cy="93821"/>
          </a:xfrm>
          <a:custGeom>
            <a:avLst/>
            <a:gdLst/>
            <a:ahLst/>
            <a:cxnLst/>
            <a:rect l="l" t="t" r="r" b="b"/>
            <a:pathLst>
              <a:path w="58419" h="125094">
                <a:moveTo>
                  <a:pt x="0" y="124690"/>
                </a:moveTo>
                <a:lnTo>
                  <a:pt x="58189" y="0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52" name="object 252"/>
          <p:cNvSpPr/>
          <p:nvPr/>
        </p:nvSpPr>
        <p:spPr>
          <a:xfrm>
            <a:off x="1574396" y="2250976"/>
            <a:ext cx="43814" cy="68580"/>
          </a:xfrm>
          <a:custGeom>
            <a:avLst/>
            <a:gdLst/>
            <a:ahLst/>
            <a:cxnLst/>
            <a:rect l="l" t="t" r="r" b="b"/>
            <a:pathLst>
              <a:path w="58419" h="91439">
                <a:moveTo>
                  <a:pt x="0" y="91440"/>
                </a:moveTo>
                <a:lnTo>
                  <a:pt x="58189" y="0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53" name="object 253"/>
          <p:cNvSpPr/>
          <p:nvPr/>
        </p:nvSpPr>
        <p:spPr>
          <a:xfrm>
            <a:off x="1618038" y="2250976"/>
            <a:ext cx="43814" cy="12859"/>
          </a:xfrm>
          <a:custGeom>
            <a:avLst/>
            <a:gdLst/>
            <a:ahLst/>
            <a:cxnLst/>
            <a:rect l="l" t="t" r="r" b="b"/>
            <a:pathLst>
              <a:path w="58419" h="17144">
                <a:moveTo>
                  <a:pt x="0" y="0"/>
                </a:moveTo>
                <a:lnTo>
                  <a:pt x="58188" y="16625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54" name="object 254"/>
          <p:cNvSpPr/>
          <p:nvPr/>
        </p:nvSpPr>
        <p:spPr>
          <a:xfrm>
            <a:off x="1661680" y="2235390"/>
            <a:ext cx="43814" cy="28099"/>
          </a:xfrm>
          <a:custGeom>
            <a:avLst/>
            <a:gdLst/>
            <a:ahLst/>
            <a:cxnLst/>
            <a:rect l="l" t="t" r="r" b="b"/>
            <a:pathLst>
              <a:path w="58419" h="37464">
                <a:moveTo>
                  <a:pt x="0" y="37407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55" name="object 255"/>
          <p:cNvSpPr/>
          <p:nvPr/>
        </p:nvSpPr>
        <p:spPr>
          <a:xfrm>
            <a:off x="1705321" y="2235390"/>
            <a:ext cx="43814" cy="47149"/>
          </a:xfrm>
          <a:custGeom>
            <a:avLst/>
            <a:gdLst/>
            <a:ahLst/>
            <a:cxnLst/>
            <a:rect l="l" t="t" r="r" b="b"/>
            <a:pathLst>
              <a:path w="58419" h="62864">
                <a:moveTo>
                  <a:pt x="0" y="0"/>
                </a:moveTo>
                <a:lnTo>
                  <a:pt x="58188" y="62345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56" name="object 256"/>
          <p:cNvSpPr/>
          <p:nvPr/>
        </p:nvSpPr>
        <p:spPr>
          <a:xfrm>
            <a:off x="1748963" y="2282148"/>
            <a:ext cx="43814" cy="9525"/>
          </a:xfrm>
          <a:custGeom>
            <a:avLst/>
            <a:gdLst/>
            <a:ahLst/>
            <a:cxnLst/>
            <a:rect l="l" t="t" r="r" b="b"/>
            <a:pathLst>
              <a:path w="58419" h="12700">
                <a:moveTo>
                  <a:pt x="0" y="0"/>
                </a:moveTo>
                <a:lnTo>
                  <a:pt x="58188" y="12469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57" name="object 257"/>
          <p:cNvSpPr/>
          <p:nvPr/>
        </p:nvSpPr>
        <p:spPr>
          <a:xfrm>
            <a:off x="1792605" y="2291500"/>
            <a:ext cx="43814" cy="28099"/>
          </a:xfrm>
          <a:custGeom>
            <a:avLst/>
            <a:gdLst/>
            <a:ahLst/>
            <a:cxnLst/>
            <a:rect l="l" t="t" r="r" b="b"/>
            <a:pathLst>
              <a:path w="58419" h="37464">
                <a:moveTo>
                  <a:pt x="0" y="0"/>
                </a:moveTo>
                <a:lnTo>
                  <a:pt x="58189" y="37407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58" name="object 258"/>
          <p:cNvSpPr/>
          <p:nvPr/>
        </p:nvSpPr>
        <p:spPr>
          <a:xfrm>
            <a:off x="1836247" y="2319556"/>
            <a:ext cx="43814" cy="31433"/>
          </a:xfrm>
          <a:custGeom>
            <a:avLst/>
            <a:gdLst/>
            <a:ahLst/>
            <a:cxnLst/>
            <a:rect l="l" t="t" r="r" b="b"/>
            <a:pathLst>
              <a:path w="58419" h="41910">
                <a:moveTo>
                  <a:pt x="0" y="0"/>
                </a:moveTo>
                <a:lnTo>
                  <a:pt x="58188" y="41562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59" name="object 259"/>
          <p:cNvSpPr/>
          <p:nvPr/>
        </p:nvSpPr>
        <p:spPr>
          <a:xfrm>
            <a:off x="1879888" y="2350728"/>
            <a:ext cx="43814" cy="53340"/>
          </a:xfrm>
          <a:custGeom>
            <a:avLst/>
            <a:gdLst/>
            <a:ahLst/>
            <a:cxnLst/>
            <a:rect l="l" t="t" r="r" b="b"/>
            <a:pathLst>
              <a:path w="58419" h="71119">
                <a:moveTo>
                  <a:pt x="0" y="0"/>
                </a:moveTo>
                <a:lnTo>
                  <a:pt x="58189" y="70658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60" name="object 260"/>
          <p:cNvSpPr/>
          <p:nvPr/>
        </p:nvSpPr>
        <p:spPr>
          <a:xfrm>
            <a:off x="1923530" y="2403722"/>
            <a:ext cx="43814" cy="25241"/>
          </a:xfrm>
          <a:custGeom>
            <a:avLst/>
            <a:gdLst/>
            <a:ahLst/>
            <a:cxnLst/>
            <a:rect l="l" t="t" r="r" b="b"/>
            <a:pathLst>
              <a:path w="58419" h="33655">
                <a:moveTo>
                  <a:pt x="0" y="0"/>
                </a:moveTo>
                <a:lnTo>
                  <a:pt x="58188" y="33251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61" name="object 261"/>
          <p:cNvSpPr/>
          <p:nvPr/>
        </p:nvSpPr>
        <p:spPr>
          <a:xfrm>
            <a:off x="1967172" y="2428660"/>
            <a:ext cx="43814" cy="37624"/>
          </a:xfrm>
          <a:custGeom>
            <a:avLst/>
            <a:gdLst/>
            <a:ahLst/>
            <a:cxnLst/>
            <a:rect l="l" t="t" r="r" b="b"/>
            <a:pathLst>
              <a:path w="58419" h="50164">
                <a:moveTo>
                  <a:pt x="0" y="0"/>
                </a:moveTo>
                <a:lnTo>
                  <a:pt x="58189" y="49876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62" name="object 262"/>
          <p:cNvSpPr/>
          <p:nvPr/>
        </p:nvSpPr>
        <p:spPr>
          <a:xfrm>
            <a:off x="2010814" y="2466068"/>
            <a:ext cx="43814" cy="12859"/>
          </a:xfrm>
          <a:custGeom>
            <a:avLst/>
            <a:gdLst/>
            <a:ahLst/>
            <a:cxnLst/>
            <a:rect l="l" t="t" r="r" b="b"/>
            <a:pathLst>
              <a:path w="58419" h="17145">
                <a:moveTo>
                  <a:pt x="0" y="0"/>
                </a:moveTo>
                <a:lnTo>
                  <a:pt x="58189" y="16624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63" name="object 263"/>
          <p:cNvSpPr/>
          <p:nvPr/>
        </p:nvSpPr>
        <p:spPr>
          <a:xfrm>
            <a:off x="2054456" y="2478536"/>
            <a:ext cx="43814" cy="65723"/>
          </a:xfrm>
          <a:custGeom>
            <a:avLst/>
            <a:gdLst/>
            <a:ahLst/>
            <a:cxnLst/>
            <a:rect l="l" t="t" r="r" b="b"/>
            <a:pathLst>
              <a:path w="58419" h="87629">
                <a:moveTo>
                  <a:pt x="0" y="0"/>
                </a:moveTo>
                <a:lnTo>
                  <a:pt x="58188" y="87284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64" name="object 264"/>
          <p:cNvSpPr/>
          <p:nvPr/>
        </p:nvSpPr>
        <p:spPr>
          <a:xfrm>
            <a:off x="2098098" y="2537764"/>
            <a:ext cx="43814" cy="6668"/>
          </a:xfrm>
          <a:custGeom>
            <a:avLst/>
            <a:gdLst/>
            <a:ahLst/>
            <a:cxnLst/>
            <a:rect l="l" t="t" r="r" b="b"/>
            <a:pathLst>
              <a:path w="58419" h="8889">
                <a:moveTo>
                  <a:pt x="0" y="8313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65" name="object 265"/>
          <p:cNvSpPr/>
          <p:nvPr/>
        </p:nvSpPr>
        <p:spPr>
          <a:xfrm>
            <a:off x="2141739" y="2537765"/>
            <a:ext cx="433388" cy="293370"/>
          </a:xfrm>
          <a:custGeom>
            <a:avLst/>
            <a:gdLst/>
            <a:ahLst/>
            <a:cxnLst/>
            <a:rect l="l" t="t" r="r" b="b"/>
            <a:pathLst>
              <a:path w="577850" h="391160">
                <a:moveTo>
                  <a:pt x="0" y="0"/>
                </a:moveTo>
                <a:lnTo>
                  <a:pt x="577733" y="390697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66" name="object 266"/>
          <p:cNvSpPr/>
          <p:nvPr/>
        </p:nvSpPr>
        <p:spPr>
          <a:xfrm>
            <a:off x="2575040" y="2830788"/>
            <a:ext cx="436721" cy="171450"/>
          </a:xfrm>
          <a:custGeom>
            <a:avLst/>
            <a:gdLst/>
            <a:ahLst/>
            <a:cxnLst/>
            <a:rect l="l" t="t" r="r" b="b"/>
            <a:pathLst>
              <a:path w="582295" h="228600">
                <a:moveTo>
                  <a:pt x="0" y="0"/>
                </a:moveTo>
                <a:lnTo>
                  <a:pt x="581890" y="228599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67" name="object 267"/>
          <p:cNvSpPr/>
          <p:nvPr/>
        </p:nvSpPr>
        <p:spPr>
          <a:xfrm>
            <a:off x="3011458" y="3002238"/>
            <a:ext cx="436721" cy="134303"/>
          </a:xfrm>
          <a:custGeom>
            <a:avLst/>
            <a:gdLst/>
            <a:ahLst/>
            <a:cxnLst/>
            <a:rect l="l" t="t" r="r" b="b"/>
            <a:pathLst>
              <a:path w="582295" h="179070">
                <a:moveTo>
                  <a:pt x="0" y="0"/>
                </a:moveTo>
                <a:lnTo>
                  <a:pt x="581890" y="178723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68" name="object 268"/>
          <p:cNvSpPr/>
          <p:nvPr/>
        </p:nvSpPr>
        <p:spPr>
          <a:xfrm>
            <a:off x="3447876" y="3136281"/>
            <a:ext cx="433388" cy="137160"/>
          </a:xfrm>
          <a:custGeom>
            <a:avLst/>
            <a:gdLst/>
            <a:ahLst/>
            <a:cxnLst/>
            <a:rect l="l" t="t" r="r" b="b"/>
            <a:pathLst>
              <a:path w="577850" h="182879">
                <a:moveTo>
                  <a:pt x="0" y="0"/>
                </a:moveTo>
                <a:lnTo>
                  <a:pt x="577734" y="182879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69" name="object 269"/>
          <p:cNvSpPr/>
          <p:nvPr/>
        </p:nvSpPr>
        <p:spPr>
          <a:xfrm>
            <a:off x="3881178" y="3273441"/>
            <a:ext cx="436721" cy="109538"/>
          </a:xfrm>
          <a:custGeom>
            <a:avLst/>
            <a:gdLst/>
            <a:ahLst/>
            <a:cxnLst/>
            <a:rect l="l" t="t" r="r" b="b"/>
            <a:pathLst>
              <a:path w="582295" h="146050">
                <a:moveTo>
                  <a:pt x="0" y="0"/>
                </a:moveTo>
                <a:lnTo>
                  <a:pt x="581890" y="145472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70" name="object 270"/>
          <p:cNvSpPr/>
          <p:nvPr/>
        </p:nvSpPr>
        <p:spPr>
          <a:xfrm>
            <a:off x="4317596" y="3382546"/>
            <a:ext cx="436721" cy="124778"/>
          </a:xfrm>
          <a:custGeom>
            <a:avLst/>
            <a:gdLst/>
            <a:ahLst/>
            <a:cxnLst/>
            <a:rect l="l" t="t" r="r" b="b"/>
            <a:pathLst>
              <a:path w="582295" h="166370">
                <a:moveTo>
                  <a:pt x="0" y="0"/>
                </a:moveTo>
                <a:lnTo>
                  <a:pt x="581889" y="166253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71" name="object 271"/>
          <p:cNvSpPr/>
          <p:nvPr/>
        </p:nvSpPr>
        <p:spPr>
          <a:xfrm>
            <a:off x="4754013" y="3507237"/>
            <a:ext cx="433388" cy="47149"/>
          </a:xfrm>
          <a:custGeom>
            <a:avLst/>
            <a:gdLst/>
            <a:ahLst/>
            <a:cxnLst/>
            <a:rect l="l" t="t" r="r" b="b"/>
            <a:pathLst>
              <a:path w="577850" h="62864">
                <a:moveTo>
                  <a:pt x="0" y="0"/>
                </a:moveTo>
                <a:lnTo>
                  <a:pt x="577734" y="62345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72" name="object 272"/>
          <p:cNvSpPr/>
          <p:nvPr/>
        </p:nvSpPr>
        <p:spPr>
          <a:xfrm>
            <a:off x="5187315" y="3553996"/>
            <a:ext cx="436721" cy="62389"/>
          </a:xfrm>
          <a:custGeom>
            <a:avLst/>
            <a:gdLst/>
            <a:ahLst/>
            <a:cxnLst/>
            <a:rect l="l" t="t" r="r" b="b"/>
            <a:pathLst>
              <a:path w="582295" h="83185">
                <a:moveTo>
                  <a:pt x="0" y="0"/>
                </a:moveTo>
                <a:lnTo>
                  <a:pt x="581890" y="83126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73" name="object 273"/>
          <p:cNvSpPr/>
          <p:nvPr/>
        </p:nvSpPr>
        <p:spPr>
          <a:xfrm>
            <a:off x="1221970" y="3965170"/>
            <a:ext cx="93518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74" name="object 274"/>
          <p:cNvSpPr/>
          <p:nvPr/>
        </p:nvSpPr>
        <p:spPr>
          <a:xfrm>
            <a:off x="1265612" y="3541222"/>
            <a:ext cx="93518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75" name="object 275"/>
          <p:cNvSpPr/>
          <p:nvPr/>
        </p:nvSpPr>
        <p:spPr>
          <a:xfrm>
            <a:off x="1309254" y="3220142"/>
            <a:ext cx="93518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76" name="object 276"/>
          <p:cNvSpPr/>
          <p:nvPr/>
        </p:nvSpPr>
        <p:spPr>
          <a:xfrm>
            <a:off x="1352896" y="2914650"/>
            <a:ext cx="93518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77" name="object 277"/>
          <p:cNvSpPr/>
          <p:nvPr/>
        </p:nvSpPr>
        <p:spPr>
          <a:xfrm>
            <a:off x="1396538" y="2693323"/>
            <a:ext cx="93518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78" name="object 278"/>
          <p:cNvSpPr/>
          <p:nvPr/>
        </p:nvSpPr>
        <p:spPr>
          <a:xfrm>
            <a:off x="1440179" y="2447059"/>
            <a:ext cx="93518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79" name="object 279"/>
          <p:cNvSpPr/>
          <p:nvPr/>
        </p:nvSpPr>
        <p:spPr>
          <a:xfrm>
            <a:off x="1483821" y="2366010"/>
            <a:ext cx="93518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80" name="object 280"/>
          <p:cNvSpPr/>
          <p:nvPr/>
        </p:nvSpPr>
        <p:spPr>
          <a:xfrm>
            <a:off x="1527463" y="2272492"/>
            <a:ext cx="93518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81" name="object 281"/>
          <p:cNvSpPr/>
          <p:nvPr/>
        </p:nvSpPr>
        <p:spPr>
          <a:xfrm>
            <a:off x="1571104" y="2203912"/>
            <a:ext cx="93518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82" name="object 282"/>
          <p:cNvSpPr/>
          <p:nvPr/>
        </p:nvSpPr>
        <p:spPr>
          <a:xfrm>
            <a:off x="1614747" y="2216380"/>
            <a:ext cx="93518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83" name="object 283"/>
          <p:cNvSpPr/>
          <p:nvPr/>
        </p:nvSpPr>
        <p:spPr>
          <a:xfrm>
            <a:off x="1658389" y="2188324"/>
            <a:ext cx="93518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84" name="object 284"/>
          <p:cNvSpPr/>
          <p:nvPr/>
        </p:nvSpPr>
        <p:spPr>
          <a:xfrm>
            <a:off x="1702030" y="2235084"/>
            <a:ext cx="93518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85" name="object 285"/>
          <p:cNvSpPr/>
          <p:nvPr/>
        </p:nvSpPr>
        <p:spPr>
          <a:xfrm>
            <a:off x="1745672" y="2244436"/>
            <a:ext cx="93518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86" name="object 286"/>
          <p:cNvSpPr/>
          <p:nvPr/>
        </p:nvSpPr>
        <p:spPr>
          <a:xfrm>
            <a:off x="1789314" y="2272492"/>
            <a:ext cx="93518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87" name="object 287"/>
          <p:cNvSpPr/>
          <p:nvPr/>
        </p:nvSpPr>
        <p:spPr>
          <a:xfrm>
            <a:off x="1832956" y="2303664"/>
            <a:ext cx="93518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88" name="object 288"/>
          <p:cNvSpPr/>
          <p:nvPr/>
        </p:nvSpPr>
        <p:spPr>
          <a:xfrm>
            <a:off x="1876598" y="2356658"/>
            <a:ext cx="93518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89" name="object 289"/>
          <p:cNvSpPr/>
          <p:nvPr/>
        </p:nvSpPr>
        <p:spPr>
          <a:xfrm>
            <a:off x="1920240" y="2381596"/>
            <a:ext cx="93518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90" name="object 290"/>
          <p:cNvSpPr/>
          <p:nvPr/>
        </p:nvSpPr>
        <p:spPr>
          <a:xfrm>
            <a:off x="1963881" y="2419003"/>
            <a:ext cx="93518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91" name="object 291"/>
          <p:cNvSpPr/>
          <p:nvPr/>
        </p:nvSpPr>
        <p:spPr>
          <a:xfrm>
            <a:off x="2007523" y="2431472"/>
            <a:ext cx="93518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92" name="object 292"/>
          <p:cNvSpPr/>
          <p:nvPr/>
        </p:nvSpPr>
        <p:spPr>
          <a:xfrm>
            <a:off x="2051164" y="2496934"/>
            <a:ext cx="93518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93" name="object 293"/>
          <p:cNvSpPr/>
          <p:nvPr/>
        </p:nvSpPr>
        <p:spPr>
          <a:xfrm>
            <a:off x="2094807" y="2490700"/>
            <a:ext cx="93518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94" name="object 294"/>
          <p:cNvSpPr/>
          <p:nvPr/>
        </p:nvSpPr>
        <p:spPr>
          <a:xfrm>
            <a:off x="2528108" y="2783724"/>
            <a:ext cx="93518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95" name="object 295"/>
          <p:cNvSpPr/>
          <p:nvPr/>
        </p:nvSpPr>
        <p:spPr>
          <a:xfrm>
            <a:off x="2964526" y="2955174"/>
            <a:ext cx="93518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96" name="object 296"/>
          <p:cNvSpPr/>
          <p:nvPr/>
        </p:nvSpPr>
        <p:spPr>
          <a:xfrm>
            <a:off x="3400944" y="3089216"/>
            <a:ext cx="93518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97" name="object 297"/>
          <p:cNvSpPr/>
          <p:nvPr/>
        </p:nvSpPr>
        <p:spPr>
          <a:xfrm>
            <a:off x="3834244" y="3226376"/>
            <a:ext cx="93518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98" name="object 298"/>
          <p:cNvSpPr/>
          <p:nvPr/>
        </p:nvSpPr>
        <p:spPr>
          <a:xfrm>
            <a:off x="4270663" y="3335482"/>
            <a:ext cx="93518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99" name="object 299"/>
          <p:cNvSpPr/>
          <p:nvPr/>
        </p:nvSpPr>
        <p:spPr>
          <a:xfrm>
            <a:off x="4707081" y="3460172"/>
            <a:ext cx="93518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00" name="object 300"/>
          <p:cNvSpPr/>
          <p:nvPr/>
        </p:nvSpPr>
        <p:spPr>
          <a:xfrm>
            <a:off x="5140382" y="3506932"/>
            <a:ext cx="93518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01" name="object 301"/>
          <p:cNvSpPr/>
          <p:nvPr/>
        </p:nvSpPr>
        <p:spPr>
          <a:xfrm>
            <a:off x="5576800" y="3569276"/>
            <a:ext cx="93518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02" name="object 302"/>
          <p:cNvSpPr/>
          <p:nvPr/>
        </p:nvSpPr>
        <p:spPr>
          <a:xfrm>
            <a:off x="1268903" y="3538410"/>
            <a:ext cx="43814" cy="473869"/>
          </a:xfrm>
          <a:custGeom>
            <a:avLst/>
            <a:gdLst/>
            <a:ahLst/>
            <a:cxnLst/>
            <a:rect l="l" t="t" r="r" b="b"/>
            <a:pathLst>
              <a:path w="58419" h="631825">
                <a:moveTo>
                  <a:pt x="0" y="631766"/>
                </a:moveTo>
                <a:lnTo>
                  <a:pt x="58189" y="0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03" name="object 303"/>
          <p:cNvSpPr/>
          <p:nvPr/>
        </p:nvSpPr>
        <p:spPr>
          <a:xfrm>
            <a:off x="1312545" y="3183040"/>
            <a:ext cx="43814" cy="355759"/>
          </a:xfrm>
          <a:custGeom>
            <a:avLst/>
            <a:gdLst/>
            <a:ahLst/>
            <a:cxnLst/>
            <a:rect l="l" t="t" r="r" b="b"/>
            <a:pathLst>
              <a:path w="58419" h="474345">
                <a:moveTo>
                  <a:pt x="0" y="473825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04" name="object 304"/>
          <p:cNvSpPr/>
          <p:nvPr/>
        </p:nvSpPr>
        <p:spPr>
          <a:xfrm>
            <a:off x="1356187" y="2899368"/>
            <a:ext cx="43814" cy="283845"/>
          </a:xfrm>
          <a:custGeom>
            <a:avLst/>
            <a:gdLst/>
            <a:ahLst/>
            <a:cxnLst/>
            <a:rect l="l" t="t" r="r" b="b"/>
            <a:pathLst>
              <a:path w="58419" h="378460">
                <a:moveTo>
                  <a:pt x="0" y="378228"/>
                </a:moveTo>
                <a:lnTo>
                  <a:pt x="58189" y="0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05" name="object 305"/>
          <p:cNvSpPr/>
          <p:nvPr/>
        </p:nvSpPr>
        <p:spPr>
          <a:xfrm>
            <a:off x="1399828" y="2668690"/>
            <a:ext cx="43814" cy="230981"/>
          </a:xfrm>
          <a:custGeom>
            <a:avLst/>
            <a:gdLst/>
            <a:ahLst/>
            <a:cxnLst/>
            <a:rect l="l" t="t" r="r" b="b"/>
            <a:pathLst>
              <a:path w="58419" h="307975">
                <a:moveTo>
                  <a:pt x="0" y="307570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06" name="object 306"/>
          <p:cNvSpPr/>
          <p:nvPr/>
        </p:nvSpPr>
        <p:spPr>
          <a:xfrm>
            <a:off x="1443470" y="2469185"/>
            <a:ext cx="43814" cy="199549"/>
          </a:xfrm>
          <a:custGeom>
            <a:avLst/>
            <a:gdLst/>
            <a:ahLst/>
            <a:cxnLst/>
            <a:rect l="l" t="t" r="r" b="b"/>
            <a:pathLst>
              <a:path w="58419" h="266064">
                <a:moveTo>
                  <a:pt x="0" y="266006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07" name="object 307"/>
          <p:cNvSpPr/>
          <p:nvPr/>
        </p:nvSpPr>
        <p:spPr>
          <a:xfrm>
            <a:off x="1487112" y="2338260"/>
            <a:ext cx="43814" cy="130969"/>
          </a:xfrm>
          <a:custGeom>
            <a:avLst/>
            <a:gdLst/>
            <a:ahLst/>
            <a:cxnLst/>
            <a:rect l="l" t="t" r="r" b="b"/>
            <a:pathLst>
              <a:path w="58419" h="174625">
                <a:moveTo>
                  <a:pt x="0" y="174566"/>
                </a:moveTo>
                <a:lnTo>
                  <a:pt x="58189" y="0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08" name="object 308"/>
          <p:cNvSpPr/>
          <p:nvPr/>
        </p:nvSpPr>
        <p:spPr>
          <a:xfrm>
            <a:off x="1530754" y="2226038"/>
            <a:ext cx="43814" cy="112395"/>
          </a:xfrm>
          <a:custGeom>
            <a:avLst/>
            <a:gdLst/>
            <a:ahLst/>
            <a:cxnLst/>
            <a:rect l="l" t="t" r="r" b="b"/>
            <a:pathLst>
              <a:path w="58419" h="149860">
                <a:moveTo>
                  <a:pt x="0" y="149629"/>
                </a:moveTo>
                <a:lnTo>
                  <a:pt x="58189" y="0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09" name="object 309"/>
          <p:cNvSpPr/>
          <p:nvPr/>
        </p:nvSpPr>
        <p:spPr>
          <a:xfrm>
            <a:off x="1574396" y="2157458"/>
            <a:ext cx="43814" cy="68580"/>
          </a:xfrm>
          <a:custGeom>
            <a:avLst/>
            <a:gdLst/>
            <a:ahLst/>
            <a:cxnLst/>
            <a:rect l="l" t="t" r="r" b="b"/>
            <a:pathLst>
              <a:path w="58419" h="91439">
                <a:moveTo>
                  <a:pt x="0" y="91439"/>
                </a:moveTo>
                <a:lnTo>
                  <a:pt x="58189" y="0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10" name="object 310"/>
          <p:cNvSpPr/>
          <p:nvPr/>
        </p:nvSpPr>
        <p:spPr>
          <a:xfrm>
            <a:off x="1618038" y="2098230"/>
            <a:ext cx="43814" cy="59531"/>
          </a:xfrm>
          <a:custGeom>
            <a:avLst/>
            <a:gdLst/>
            <a:ahLst/>
            <a:cxnLst/>
            <a:rect l="l" t="t" r="r" b="b"/>
            <a:pathLst>
              <a:path w="58419" h="79375">
                <a:moveTo>
                  <a:pt x="0" y="78971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11" name="object 311"/>
          <p:cNvSpPr/>
          <p:nvPr/>
        </p:nvSpPr>
        <p:spPr>
          <a:xfrm>
            <a:off x="1661680" y="2073292"/>
            <a:ext cx="43814" cy="25241"/>
          </a:xfrm>
          <a:custGeom>
            <a:avLst/>
            <a:gdLst/>
            <a:ahLst/>
            <a:cxnLst/>
            <a:rect l="l" t="t" r="r" b="b"/>
            <a:pathLst>
              <a:path w="58419" h="33655">
                <a:moveTo>
                  <a:pt x="0" y="33251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12" name="object 312"/>
          <p:cNvSpPr/>
          <p:nvPr/>
        </p:nvSpPr>
        <p:spPr>
          <a:xfrm>
            <a:off x="1705321" y="2045236"/>
            <a:ext cx="43814" cy="28099"/>
          </a:xfrm>
          <a:custGeom>
            <a:avLst/>
            <a:gdLst/>
            <a:ahLst/>
            <a:cxnLst/>
            <a:rect l="l" t="t" r="r" b="b"/>
            <a:pathLst>
              <a:path w="58419" h="37464">
                <a:moveTo>
                  <a:pt x="0" y="37406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13" name="object 313"/>
          <p:cNvSpPr/>
          <p:nvPr/>
        </p:nvSpPr>
        <p:spPr>
          <a:xfrm>
            <a:off x="1748963" y="2045236"/>
            <a:ext cx="43814" cy="3334"/>
          </a:xfrm>
          <a:custGeom>
            <a:avLst/>
            <a:gdLst/>
            <a:ahLst/>
            <a:cxnLst/>
            <a:rect l="l" t="t" r="r" b="b"/>
            <a:pathLst>
              <a:path w="58419" h="4444">
                <a:moveTo>
                  <a:pt x="0" y="0"/>
                </a:moveTo>
                <a:lnTo>
                  <a:pt x="58188" y="4155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14" name="object 314"/>
          <p:cNvSpPr/>
          <p:nvPr/>
        </p:nvSpPr>
        <p:spPr>
          <a:xfrm>
            <a:off x="1792605" y="2026532"/>
            <a:ext cx="43814" cy="21907"/>
          </a:xfrm>
          <a:custGeom>
            <a:avLst/>
            <a:gdLst/>
            <a:ahLst/>
            <a:cxnLst/>
            <a:rect l="l" t="t" r="r" b="b"/>
            <a:pathLst>
              <a:path w="58419" h="29210">
                <a:moveTo>
                  <a:pt x="0" y="29094"/>
                </a:moveTo>
                <a:lnTo>
                  <a:pt x="58189" y="0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15" name="object 315"/>
          <p:cNvSpPr/>
          <p:nvPr/>
        </p:nvSpPr>
        <p:spPr>
          <a:xfrm>
            <a:off x="1836247" y="2017180"/>
            <a:ext cx="43814" cy="9525"/>
          </a:xfrm>
          <a:custGeom>
            <a:avLst/>
            <a:gdLst/>
            <a:ahLst/>
            <a:cxnLst/>
            <a:rect l="l" t="t" r="r" b="b"/>
            <a:pathLst>
              <a:path w="58419" h="12700">
                <a:moveTo>
                  <a:pt x="0" y="12469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16" name="object 316"/>
          <p:cNvSpPr/>
          <p:nvPr/>
        </p:nvSpPr>
        <p:spPr>
          <a:xfrm>
            <a:off x="1879888" y="1998476"/>
            <a:ext cx="43814" cy="19050"/>
          </a:xfrm>
          <a:custGeom>
            <a:avLst/>
            <a:gdLst/>
            <a:ahLst/>
            <a:cxnLst/>
            <a:rect l="l" t="t" r="r" b="b"/>
            <a:pathLst>
              <a:path w="58419" h="25400">
                <a:moveTo>
                  <a:pt x="0" y="24938"/>
                </a:moveTo>
                <a:lnTo>
                  <a:pt x="58189" y="0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17" name="object 317"/>
          <p:cNvSpPr/>
          <p:nvPr/>
        </p:nvSpPr>
        <p:spPr>
          <a:xfrm>
            <a:off x="1923530" y="1998477"/>
            <a:ext cx="43814" cy="12859"/>
          </a:xfrm>
          <a:custGeom>
            <a:avLst/>
            <a:gdLst/>
            <a:ahLst/>
            <a:cxnLst/>
            <a:rect l="l" t="t" r="r" b="b"/>
            <a:pathLst>
              <a:path w="58419" h="17144">
                <a:moveTo>
                  <a:pt x="0" y="0"/>
                </a:moveTo>
                <a:lnTo>
                  <a:pt x="58188" y="16626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18" name="object 318"/>
          <p:cNvSpPr/>
          <p:nvPr/>
        </p:nvSpPr>
        <p:spPr>
          <a:xfrm>
            <a:off x="1967172" y="2010946"/>
            <a:ext cx="43814" cy="6668"/>
          </a:xfrm>
          <a:custGeom>
            <a:avLst/>
            <a:gdLst/>
            <a:ahLst/>
            <a:cxnLst/>
            <a:rect l="l" t="t" r="r" b="b"/>
            <a:pathLst>
              <a:path w="58419" h="8889">
                <a:moveTo>
                  <a:pt x="0" y="0"/>
                </a:moveTo>
                <a:lnTo>
                  <a:pt x="58189" y="8311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19" name="object 319"/>
          <p:cNvSpPr/>
          <p:nvPr/>
        </p:nvSpPr>
        <p:spPr>
          <a:xfrm>
            <a:off x="2010814" y="2004711"/>
            <a:ext cx="43814" cy="12859"/>
          </a:xfrm>
          <a:custGeom>
            <a:avLst/>
            <a:gdLst/>
            <a:ahLst/>
            <a:cxnLst/>
            <a:rect l="l" t="t" r="r" b="b"/>
            <a:pathLst>
              <a:path w="58419" h="17144">
                <a:moveTo>
                  <a:pt x="0" y="16624"/>
                </a:moveTo>
                <a:lnTo>
                  <a:pt x="58189" y="0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20" name="object 320"/>
          <p:cNvSpPr/>
          <p:nvPr/>
        </p:nvSpPr>
        <p:spPr>
          <a:xfrm>
            <a:off x="2054456" y="2004711"/>
            <a:ext cx="43814" cy="3334"/>
          </a:xfrm>
          <a:custGeom>
            <a:avLst/>
            <a:gdLst/>
            <a:ahLst/>
            <a:cxnLst/>
            <a:rect l="l" t="t" r="r" b="b"/>
            <a:pathLst>
              <a:path w="58419" h="4444">
                <a:moveTo>
                  <a:pt x="0" y="0"/>
                </a:moveTo>
                <a:lnTo>
                  <a:pt x="58188" y="4155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21" name="object 321"/>
          <p:cNvSpPr/>
          <p:nvPr/>
        </p:nvSpPr>
        <p:spPr>
          <a:xfrm>
            <a:off x="2098098" y="2004711"/>
            <a:ext cx="43814" cy="3334"/>
          </a:xfrm>
          <a:custGeom>
            <a:avLst/>
            <a:gdLst/>
            <a:ahLst/>
            <a:cxnLst/>
            <a:rect l="l" t="t" r="r" b="b"/>
            <a:pathLst>
              <a:path w="58419" h="4444">
                <a:moveTo>
                  <a:pt x="0" y="4155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22" name="object 322"/>
          <p:cNvSpPr/>
          <p:nvPr/>
        </p:nvSpPr>
        <p:spPr>
          <a:xfrm>
            <a:off x="2141739" y="2004711"/>
            <a:ext cx="433388" cy="12859"/>
          </a:xfrm>
          <a:custGeom>
            <a:avLst/>
            <a:gdLst/>
            <a:ahLst/>
            <a:cxnLst/>
            <a:rect l="l" t="t" r="r" b="b"/>
            <a:pathLst>
              <a:path w="577850" h="17144">
                <a:moveTo>
                  <a:pt x="0" y="0"/>
                </a:moveTo>
                <a:lnTo>
                  <a:pt x="577733" y="16624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23" name="object 323"/>
          <p:cNvSpPr/>
          <p:nvPr/>
        </p:nvSpPr>
        <p:spPr>
          <a:xfrm>
            <a:off x="2575040" y="2017180"/>
            <a:ext cx="436721" cy="12859"/>
          </a:xfrm>
          <a:custGeom>
            <a:avLst/>
            <a:gdLst/>
            <a:ahLst/>
            <a:cxnLst/>
            <a:rect l="l" t="t" r="r" b="b"/>
            <a:pathLst>
              <a:path w="582295" h="17144">
                <a:moveTo>
                  <a:pt x="0" y="0"/>
                </a:moveTo>
                <a:lnTo>
                  <a:pt x="581890" y="16625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24" name="object 324"/>
          <p:cNvSpPr/>
          <p:nvPr/>
        </p:nvSpPr>
        <p:spPr>
          <a:xfrm>
            <a:off x="3011458" y="2029649"/>
            <a:ext cx="436721" cy="9525"/>
          </a:xfrm>
          <a:custGeom>
            <a:avLst/>
            <a:gdLst/>
            <a:ahLst/>
            <a:cxnLst/>
            <a:rect l="l" t="t" r="r" b="b"/>
            <a:pathLst>
              <a:path w="582295" h="12700">
                <a:moveTo>
                  <a:pt x="0" y="0"/>
                </a:moveTo>
                <a:lnTo>
                  <a:pt x="581890" y="12469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25" name="object 325"/>
          <p:cNvSpPr/>
          <p:nvPr/>
        </p:nvSpPr>
        <p:spPr>
          <a:xfrm>
            <a:off x="3447876" y="2039001"/>
            <a:ext cx="433388" cy="21907"/>
          </a:xfrm>
          <a:custGeom>
            <a:avLst/>
            <a:gdLst/>
            <a:ahLst/>
            <a:cxnLst/>
            <a:rect l="l" t="t" r="r" b="b"/>
            <a:pathLst>
              <a:path w="577850" h="29210">
                <a:moveTo>
                  <a:pt x="0" y="0"/>
                </a:moveTo>
                <a:lnTo>
                  <a:pt x="577734" y="29094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26" name="object 326"/>
          <p:cNvSpPr/>
          <p:nvPr/>
        </p:nvSpPr>
        <p:spPr>
          <a:xfrm>
            <a:off x="3881178" y="2060822"/>
            <a:ext cx="436721" cy="21907"/>
          </a:xfrm>
          <a:custGeom>
            <a:avLst/>
            <a:gdLst/>
            <a:ahLst/>
            <a:cxnLst/>
            <a:rect l="l" t="t" r="r" b="b"/>
            <a:pathLst>
              <a:path w="582295" h="29210">
                <a:moveTo>
                  <a:pt x="0" y="0"/>
                </a:moveTo>
                <a:lnTo>
                  <a:pt x="581890" y="29094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27" name="object 327"/>
          <p:cNvSpPr/>
          <p:nvPr/>
        </p:nvSpPr>
        <p:spPr>
          <a:xfrm>
            <a:off x="4317596" y="2082643"/>
            <a:ext cx="436721" cy="12859"/>
          </a:xfrm>
          <a:custGeom>
            <a:avLst/>
            <a:gdLst/>
            <a:ahLst/>
            <a:cxnLst/>
            <a:rect l="l" t="t" r="r" b="b"/>
            <a:pathLst>
              <a:path w="582295" h="17144">
                <a:moveTo>
                  <a:pt x="0" y="0"/>
                </a:moveTo>
                <a:lnTo>
                  <a:pt x="581889" y="16624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28" name="object 328"/>
          <p:cNvSpPr/>
          <p:nvPr/>
        </p:nvSpPr>
        <p:spPr>
          <a:xfrm>
            <a:off x="4754013" y="2091995"/>
            <a:ext cx="433388" cy="3334"/>
          </a:xfrm>
          <a:custGeom>
            <a:avLst/>
            <a:gdLst/>
            <a:ahLst/>
            <a:cxnLst/>
            <a:rect l="l" t="t" r="r" b="b"/>
            <a:pathLst>
              <a:path w="577850" h="4444">
                <a:moveTo>
                  <a:pt x="0" y="4155"/>
                </a:moveTo>
                <a:lnTo>
                  <a:pt x="577734" y="0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29" name="object 329"/>
          <p:cNvSpPr/>
          <p:nvPr/>
        </p:nvSpPr>
        <p:spPr>
          <a:xfrm>
            <a:off x="5187315" y="2082643"/>
            <a:ext cx="436721" cy="9525"/>
          </a:xfrm>
          <a:custGeom>
            <a:avLst/>
            <a:gdLst/>
            <a:ahLst/>
            <a:cxnLst/>
            <a:rect l="l" t="t" r="r" b="b"/>
            <a:pathLst>
              <a:path w="582295" h="12700">
                <a:moveTo>
                  <a:pt x="0" y="12469"/>
                </a:moveTo>
                <a:lnTo>
                  <a:pt x="581890" y="0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30" name="object 330"/>
          <p:cNvSpPr/>
          <p:nvPr/>
        </p:nvSpPr>
        <p:spPr>
          <a:xfrm>
            <a:off x="1221970" y="3965170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31" name="object 331"/>
          <p:cNvSpPr/>
          <p:nvPr/>
        </p:nvSpPr>
        <p:spPr>
          <a:xfrm>
            <a:off x="1265612" y="3491344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32" name="object 332"/>
          <p:cNvSpPr/>
          <p:nvPr/>
        </p:nvSpPr>
        <p:spPr>
          <a:xfrm>
            <a:off x="1309254" y="3135976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33" name="object 333"/>
          <p:cNvSpPr/>
          <p:nvPr/>
        </p:nvSpPr>
        <p:spPr>
          <a:xfrm>
            <a:off x="1352896" y="2852304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34" name="object 334"/>
          <p:cNvSpPr/>
          <p:nvPr/>
        </p:nvSpPr>
        <p:spPr>
          <a:xfrm>
            <a:off x="1396538" y="2621626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35" name="object 335"/>
          <p:cNvSpPr/>
          <p:nvPr/>
        </p:nvSpPr>
        <p:spPr>
          <a:xfrm>
            <a:off x="1440179" y="2422120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36" name="object 336"/>
          <p:cNvSpPr/>
          <p:nvPr/>
        </p:nvSpPr>
        <p:spPr>
          <a:xfrm>
            <a:off x="1483821" y="2291194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37" name="object 337"/>
          <p:cNvSpPr/>
          <p:nvPr/>
        </p:nvSpPr>
        <p:spPr>
          <a:xfrm>
            <a:off x="1527463" y="2178973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38" name="object 338"/>
          <p:cNvSpPr/>
          <p:nvPr/>
        </p:nvSpPr>
        <p:spPr>
          <a:xfrm>
            <a:off x="1571104" y="2110393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39" name="object 339"/>
          <p:cNvSpPr/>
          <p:nvPr/>
        </p:nvSpPr>
        <p:spPr>
          <a:xfrm>
            <a:off x="1614747" y="2051164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40" name="object 340"/>
          <p:cNvSpPr/>
          <p:nvPr/>
        </p:nvSpPr>
        <p:spPr>
          <a:xfrm>
            <a:off x="1658389" y="2026226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41" name="object 341"/>
          <p:cNvSpPr/>
          <p:nvPr/>
        </p:nvSpPr>
        <p:spPr>
          <a:xfrm>
            <a:off x="1702030" y="1998172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42" name="object 342"/>
          <p:cNvSpPr/>
          <p:nvPr/>
        </p:nvSpPr>
        <p:spPr>
          <a:xfrm>
            <a:off x="1745672" y="2001289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43" name="object 343"/>
          <p:cNvSpPr/>
          <p:nvPr/>
        </p:nvSpPr>
        <p:spPr>
          <a:xfrm>
            <a:off x="1789314" y="1979468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44" name="object 344"/>
          <p:cNvSpPr/>
          <p:nvPr/>
        </p:nvSpPr>
        <p:spPr>
          <a:xfrm>
            <a:off x="1832956" y="1970116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45" name="object 345"/>
          <p:cNvSpPr/>
          <p:nvPr/>
        </p:nvSpPr>
        <p:spPr>
          <a:xfrm>
            <a:off x="1876598" y="1951412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46" name="object 346"/>
          <p:cNvSpPr/>
          <p:nvPr/>
        </p:nvSpPr>
        <p:spPr>
          <a:xfrm>
            <a:off x="1920240" y="1963882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47" name="object 347"/>
          <p:cNvSpPr/>
          <p:nvPr/>
        </p:nvSpPr>
        <p:spPr>
          <a:xfrm>
            <a:off x="1963881" y="1970116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48" name="object 348"/>
          <p:cNvSpPr/>
          <p:nvPr/>
        </p:nvSpPr>
        <p:spPr>
          <a:xfrm>
            <a:off x="2007523" y="1957647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49" name="object 349"/>
          <p:cNvSpPr/>
          <p:nvPr/>
        </p:nvSpPr>
        <p:spPr>
          <a:xfrm>
            <a:off x="2051164" y="1960764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50" name="object 350"/>
          <p:cNvSpPr/>
          <p:nvPr/>
        </p:nvSpPr>
        <p:spPr>
          <a:xfrm>
            <a:off x="2094807" y="1957647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51" name="object 351"/>
          <p:cNvSpPr/>
          <p:nvPr/>
        </p:nvSpPr>
        <p:spPr>
          <a:xfrm>
            <a:off x="2528108" y="1970116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52" name="object 352"/>
          <p:cNvSpPr/>
          <p:nvPr/>
        </p:nvSpPr>
        <p:spPr>
          <a:xfrm>
            <a:off x="2964526" y="1982584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53" name="object 353"/>
          <p:cNvSpPr/>
          <p:nvPr/>
        </p:nvSpPr>
        <p:spPr>
          <a:xfrm>
            <a:off x="3400944" y="1991936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54" name="object 354"/>
          <p:cNvSpPr/>
          <p:nvPr/>
        </p:nvSpPr>
        <p:spPr>
          <a:xfrm>
            <a:off x="3834244" y="2013758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55" name="object 355"/>
          <p:cNvSpPr/>
          <p:nvPr/>
        </p:nvSpPr>
        <p:spPr>
          <a:xfrm>
            <a:off x="4270663" y="2035579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56" name="object 356"/>
          <p:cNvSpPr/>
          <p:nvPr/>
        </p:nvSpPr>
        <p:spPr>
          <a:xfrm>
            <a:off x="4707081" y="2048048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57" name="object 357"/>
          <p:cNvSpPr/>
          <p:nvPr/>
        </p:nvSpPr>
        <p:spPr>
          <a:xfrm>
            <a:off x="5140382" y="2044930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58" name="object 358"/>
          <p:cNvSpPr/>
          <p:nvPr/>
        </p:nvSpPr>
        <p:spPr>
          <a:xfrm>
            <a:off x="5576800" y="2035579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59" name="object 359"/>
          <p:cNvSpPr txBox="1"/>
          <p:nvPr/>
        </p:nvSpPr>
        <p:spPr>
          <a:xfrm>
            <a:off x="584609" y="1151083"/>
            <a:ext cx="482918" cy="3026309"/>
          </a:xfrm>
          <a:prstGeom prst="rect">
            <a:avLst/>
          </a:prstGeom>
        </p:spPr>
        <p:txBody>
          <a:bodyPr vert="horz" wrap="square" lIns="0" tIns="162401" rIns="0" bIns="0" rtlCol="0">
            <a:spAutoFit/>
          </a:bodyPr>
          <a:lstStyle/>
          <a:p>
            <a:pPr marL="9525">
              <a:spcBef>
                <a:spcPts val="1279"/>
              </a:spcBef>
            </a:pPr>
            <a:r>
              <a:rPr sz="1800" dirty="0">
                <a:latin typeface="Calibri"/>
                <a:cs typeface="Calibri"/>
              </a:rPr>
              <a:t>6000</a:t>
            </a:r>
            <a:endParaRPr sz="1800">
              <a:latin typeface="Calibri"/>
              <a:cs typeface="Calibri"/>
            </a:endParaRPr>
          </a:p>
          <a:p>
            <a:pPr marL="9525">
              <a:spcBef>
                <a:spcPts val="1204"/>
              </a:spcBef>
            </a:pPr>
            <a:r>
              <a:rPr sz="1800" dirty="0">
                <a:latin typeface="Calibri"/>
                <a:cs typeface="Calibri"/>
              </a:rPr>
              <a:t>5000</a:t>
            </a:r>
            <a:endParaRPr sz="1800">
              <a:latin typeface="Calibri"/>
              <a:cs typeface="Calibri"/>
            </a:endParaRPr>
          </a:p>
          <a:p>
            <a:pPr marL="9525">
              <a:spcBef>
                <a:spcPts val="1204"/>
              </a:spcBef>
            </a:pPr>
            <a:r>
              <a:rPr sz="1800" dirty="0">
                <a:latin typeface="Calibri"/>
                <a:cs typeface="Calibri"/>
              </a:rPr>
              <a:t>4000</a:t>
            </a:r>
            <a:endParaRPr sz="1800">
              <a:latin typeface="Calibri"/>
              <a:cs typeface="Calibri"/>
            </a:endParaRPr>
          </a:p>
          <a:p>
            <a:pPr marL="9525">
              <a:spcBef>
                <a:spcPts val="1204"/>
              </a:spcBef>
            </a:pPr>
            <a:r>
              <a:rPr sz="1800" dirty="0">
                <a:latin typeface="Calibri"/>
                <a:cs typeface="Calibri"/>
              </a:rPr>
              <a:t>3000</a:t>
            </a:r>
            <a:endParaRPr sz="1800">
              <a:latin typeface="Calibri"/>
              <a:cs typeface="Calibri"/>
            </a:endParaRPr>
          </a:p>
          <a:p>
            <a:pPr marL="9525">
              <a:spcBef>
                <a:spcPts val="1200"/>
              </a:spcBef>
            </a:pPr>
            <a:r>
              <a:rPr sz="1800" dirty="0">
                <a:latin typeface="Calibri"/>
                <a:cs typeface="Calibri"/>
              </a:rPr>
              <a:t>2000</a:t>
            </a:r>
            <a:endParaRPr sz="1800">
              <a:latin typeface="Calibri"/>
              <a:cs typeface="Calibri"/>
            </a:endParaRPr>
          </a:p>
          <a:p>
            <a:pPr marL="9525">
              <a:spcBef>
                <a:spcPts val="1204"/>
              </a:spcBef>
            </a:pPr>
            <a:r>
              <a:rPr sz="1800" dirty="0">
                <a:latin typeface="Calibri"/>
                <a:cs typeface="Calibri"/>
              </a:rPr>
              <a:t>1000</a:t>
            </a:r>
            <a:endParaRPr sz="1800">
              <a:latin typeface="Calibri"/>
              <a:cs typeface="Calibri"/>
            </a:endParaRPr>
          </a:p>
          <a:p>
            <a:pPr marR="3810" algn="r">
              <a:spcBef>
                <a:spcPts val="1204"/>
              </a:spcBef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4" name="object 364"/>
          <p:cNvSpPr txBox="1"/>
          <p:nvPr/>
        </p:nvSpPr>
        <p:spPr>
          <a:xfrm>
            <a:off x="1202195" y="4160195"/>
            <a:ext cx="13525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2149"/>
              </a:lnSpc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5" name="object 365"/>
          <p:cNvSpPr txBox="1"/>
          <p:nvPr/>
        </p:nvSpPr>
        <p:spPr>
          <a:xfrm>
            <a:off x="2015178" y="4160195"/>
            <a:ext cx="250984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2149"/>
              </a:lnSpc>
            </a:pPr>
            <a:r>
              <a:rPr sz="1800" dirty="0">
                <a:latin typeface="Calibri"/>
                <a:cs typeface="Calibri"/>
              </a:rPr>
              <a:t>20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6" name="object 366"/>
          <p:cNvSpPr txBox="1"/>
          <p:nvPr/>
        </p:nvSpPr>
        <p:spPr>
          <a:xfrm>
            <a:off x="2886093" y="4160195"/>
            <a:ext cx="250984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2149"/>
              </a:lnSpc>
            </a:pPr>
            <a:r>
              <a:rPr sz="1800" dirty="0">
                <a:latin typeface="Calibri"/>
                <a:cs typeface="Calibri"/>
              </a:rPr>
              <a:t>40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7" name="object 367"/>
          <p:cNvSpPr txBox="1"/>
          <p:nvPr/>
        </p:nvSpPr>
        <p:spPr>
          <a:xfrm>
            <a:off x="3757007" y="4160195"/>
            <a:ext cx="250984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2149"/>
              </a:lnSpc>
            </a:pPr>
            <a:r>
              <a:rPr sz="1800" dirty="0">
                <a:latin typeface="Calibri"/>
                <a:cs typeface="Calibri"/>
              </a:rPr>
              <a:t>60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8" name="object 368"/>
          <p:cNvSpPr txBox="1"/>
          <p:nvPr/>
        </p:nvSpPr>
        <p:spPr>
          <a:xfrm>
            <a:off x="4627922" y="4160195"/>
            <a:ext cx="250984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2149"/>
              </a:lnSpc>
            </a:pPr>
            <a:r>
              <a:rPr sz="1800" dirty="0">
                <a:latin typeface="Calibri"/>
                <a:cs typeface="Calibri"/>
              </a:rPr>
              <a:t>80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9" name="object 369"/>
          <p:cNvSpPr txBox="1"/>
          <p:nvPr/>
        </p:nvSpPr>
        <p:spPr>
          <a:xfrm>
            <a:off x="5440904" y="4160195"/>
            <a:ext cx="367188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2149"/>
              </a:lnSpc>
            </a:pPr>
            <a:r>
              <a:rPr sz="1800" dirty="0">
                <a:latin typeface="Calibri"/>
                <a:cs typeface="Calibri"/>
              </a:rPr>
              <a:t>100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0" name="object 370"/>
          <p:cNvSpPr txBox="1"/>
          <p:nvPr/>
        </p:nvSpPr>
        <p:spPr>
          <a:xfrm>
            <a:off x="1990168" y="4462629"/>
            <a:ext cx="2911793" cy="280846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9525">
              <a:spcBef>
                <a:spcPts val="30"/>
              </a:spcBef>
            </a:pPr>
            <a:r>
              <a:rPr sz="1800" spc="38" dirty="0"/>
              <a:t>Concurrent</a:t>
            </a:r>
            <a:r>
              <a:rPr sz="1800" spc="-41" dirty="0"/>
              <a:t> </a:t>
            </a:r>
            <a:r>
              <a:rPr sz="1800" spc="38" dirty="0"/>
              <a:t>requests/server</a:t>
            </a:r>
            <a:endParaRPr sz="1800"/>
          </a:p>
        </p:txBody>
      </p:sp>
      <p:sp>
        <p:nvSpPr>
          <p:cNvPr id="360" name="object 360"/>
          <p:cNvSpPr txBox="1"/>
          <p:nvPr/>
        </p:nvSpPr>
        <p:spPr>
          <a:xfrm>
            <a:off x="238513" y="1404486"/>
            <a:ext cx="276999" cy="2717006"/>
          </a:xfrm>
          <a:prstGeom prst="rect">
            <a:avLst/>
          </a:prstGeom>
        </p:spPr>
        <p:txBody>
          <a:bodyPr vert="vert270" wrap="square" lIns="0" tIns="3810" rIns="0" bIns="0" rtlCol="0">
            <a:spAutoFit/>
          </a:bodyPr>
          <a:lstStyle/>
          <a:p>
            <a:pPr marL="9525">
              <a:spcBef>
                <a:spcPts val="30"/>
              </a:spcBef>
            </a:pPr>
            <a:r>
              <a:rPr sz="1800" spc="41" dirty="0"/>
              <a:t>Throughput</a:t>
            </a:r>
            <a:r>
              <a:rPr sz="1800" spc="-41" dirty="0"/>
              <a:t> </a:t>
            </a:r>
            <a:r>
              <a:rPr sz="1800" spc="30" dirty="0"/>
              <a:t>(new-order/s)</a:t>
            </a:r>
            <a:endParaRPr sz="1800"/>
          </a:p>
        </p:txBody>
      </p:sp>
      <p:sp>
        <p:nvSpPr>
          <p:cNvPr id="361" name="object 361"/>
          <p:cNvSpPr txBox="1"/>
          <p:nvPr/>
        </p:nvSpPr>
        <p:spPr>
          <a:xfrm>
            <a:off x="5774508" y="2797954"/>
            <a:ext cx="841058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60" dirty="0"/>
              <a:t>Rococo</a:t>
            </a:r>
            <a:endParaRPr sz="1800"/>
          </a:p>
        </p:txBody>
      </p:sp>
      <p:sp>
        <p:nvSpPr>
          <p:cNvPr id="362" name="object 362"/>
          <p:cNvSpPr txBox="1"/>
          <p:nvPr/>
        </p:nvSpPr>
        <p:spPr>
          <a:xfrm>
            <a:off x="5803083" y="3335624"/>
            <a:ext cx="522923" cy="63908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 indent="476">
              <a:lnSpc>
                <a:spcPct val="119300"/>
              </a:lnSpc>
              <a:spcBef>
                <a:spcPts val="75"/>
              </a:spcBef>
            </a:pPr>
            <a:r>
              <a:rPr sz="1800" spc="8" dirty="0"/>
              <a:t>2PL  </a:t>
            </a:r>
            <a:r>
              <a:rPr sz="1800" spc="-11" dirty="0"/>
              <a:t>OCC</a:t>
            </a:r>
            <a:endParaRPr sz="1800"/>
          </a:p>
        </p:txBody>
      </p:sp>
      <p:sp>
        <p:nvSpPr>
          <p:cNvPr id="363" name="object 363"/>
          <p:cNvSpPr txBox="1"/>
          <p:nvPr/>
        </p:nvSpPr>
        <p:spPr>
          <a:xfrm>
            <a:off x="5748166" y="1770541"/>
            <a:ext cx="841058" cy="54822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lnSpc>
                <a:spcPts val="2130"/>
              </a:lnSpc>
              <a:spcBef>
                <a:spcPts val="75"/>
              </a:spcBef>
            </a:pPr>
            <a:r>
              <a:rPr sz="1800" spc="60" dirty="0"/>
              <a:t>Rococo</a:t>
            </a:r>
            <a:endParaRPr sz="1800"/>
          </a:p>
          <a:p>
            <a:pPr marL="9525">
              <a:lnSpc>
                <a:spcPts val="2130"/>
              </a:lnSpc>
            </a:pPr>
            <a:r>
              <a:rPr sz="1800" spc="4" dirty="0"/>
              <a:t>-SNOW</a:t>
            </a:r>
            <a:endParaRPr sz="18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9965" y="327899"/>
            <a:ext cx="3322320" cy="8406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algn="ctr">
              <a:spcBef>
                <a:spcPts val="75"/>
              </a:spcBef>
            </a:pPr>
            <a:r>
              <a:rPr sz="3000" spc="45" dirty="0"/>
              <a:t>Higher</a:t>
            </a:r>
            <a:r>
              <a:rPr sz="3000" spc="-64" dirty="0"/>
              <a:t> </a:t>
            </a:r>
            <a:r>
              <a:rPr sz="3000" spc="71" dirty="0"/>
              <a:t>Throughput</a:t>
            </a:r>
            <a:endParaRPr sz="3000"/>
          </a:p>
          <a:p>
            <a:pPr algn="ctr">
              <a:lnSpc>
                <a:spcPct val="100000"/>
              </a:lnSpc>
            </a:pPr>
            <a:r>
              <a:rPr sz="2400" spc="53" dirty="0"/>
              <a:t>under </a:t>
            </a:r>
            <a:r>
              <a:rPr sz="2400" spc="41" dirty="0"/>
              <a:t>High</a:t>
            </a:r>
            <a:r>
              <a:rPr sz="2400" spc="-90" dirty="0"/>
              <a:t> </a:t>
            </a:r>
            <a:r>
              <a:rPr sz="2400" spc="60" dirty="0"/>
              <a:t>Contention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1269650" y="1450624"/>
            <a:ext cx="0" cy="2563178"/>
          </a:xfrm>
          <a:custGeom>
            <a:avLst/>
            <a:gdLst/>
            <a:ahLst/>
            <a:cxnLst/>
            <a:rect l="l" t="t" r="r" b="b"/>
            <a:pathLst>
              <a:path h="3417570">
                <a:moveTo>
                  <a:pt x="0" y="3417412"/>
                </a:moveTo>
                <a:lnTo>
                  <a:pt x="0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" name="object 4"/>
          <p:cNvSpPr/>
          <p:nvPr/>
        </p:nvSpPr>
        <p:spPr>
          <a:xfrm>
            <a:off x="1197207" y="4012234"/>
            <a:ext cx="71914" cy="0"/>
          </a:xfrm>
          <a:custGeom>
            <a:avLst/>
            <a:gdLst/>
            <a:ahLst/>
            <a:cxnLst/>
            <a:rect l="l" t="t" r="r" b="b"/>
            <a:pathLst>
              <a:path w="95885">
                <a:moveTo>
                  <a:pt x="0" y="0"/>
                </a:moveTo>
                <a:lnTo>
                  <a:pt x="95596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" name="object 5"/>
          <p:cNvSpPr/>
          <p:nvPr/>
        </p:nvSpPr>
        <p:spPr>
          <a:xfrm>
            <a:off x="1197207" y="3585167"/>
            <a:ext cx="71914" cy="0"/>
          </a:xfrm>
          <a:custGeom>
            <a:avLst/>
            <a:gdLst/>
            <a:ahLst/>
            <a:cxnLst/>
            <a:rect l="l" t="t" r="r" b="b"/>
            <a:pathLst>
              <a:path w="95885">
                <a:moveTo>
                  <a:pt x="0" y="0"/>
                </a:moveTo>
                <a:lnTo>
                  <a:pt x="95596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" name="object 6"/>
          <p:cNvSpPr/>
          <p:nvPr/>
        </p:nvSpPr>
        <p:spPr>
          <a:xfrm>
            <a:off x="1197207" y="3158101"/>
            <a:ext cx="71914" cy="0"/>
          </a:xfrm>
          <a:custGeom>
            <a:avLst/>
            <a:gdLst/>
            <a:ahLst/>
            <a:cxnLst/>
            <a:rect l="l" t="t" r="r" b="b"/>
            <a:pathLst>
              <a:path w="95885">
                <a:moveTo>
                  <a:pt x="0" y="0"/>
                </a:moveTo>
                <a:lnTo>
                  <a:pt x="95596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7" name="object 7"/>
          <p:cNvSpPr/>
          <p:nvPr/>
        </p:nvSpPr>
        <p:spPr>
          <a:xfrm>
            <a:off x="1197207" y="2731035"/>
            <a:ext cx="71914" cy="0"/>
          </a:xfrm>
          <a:custGeom>
            <a:avLst/>
            <a:gdLst/>
            <a:ahLst/>
            <a:cxnLst/>
            <a:rect l="l" t="t" r="r" b="b"/>
            <a:pathLst>
              <a:path w="95885">
                <a:moveTo>
                  <a:pt x="0" y="0"/>
                </a:moveTo>
                <a:lnTo>
                  <a:pt x="95596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8" name="object 8"/>
          <p:cNvSpPr/>
          <p:nvPr/>
        </p:nvSpPr>
        <p:spPr>
          <a:xfrm>
            <a:off x="1197207" y="2303969"/>
            <a:ext cx="71914" cy="0"/>
          </a:xfrm>
          <a:custGeom>
            <a:avLst/>
            <a:gdLst/>
            <a:ahLst/>
            <a:cxnLst/>
            <a:rect l="l" t="t" r="r" b="b"/>
            <a:pathLst>
              <a:path w="95885">
                <a:moveTo>
                  <a:pt x="0" y="0"/>
                </a:moveTo>
                <a:lnTo>
                  <a:pt x="95596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9" name="object 9"/>
          <p:cNvSpPr/>
          <p:nvPr/>
        </p:nvSpPr>
        <p:spPr>
          <a:xfrm>
            <a:off x="1197207" y="1876902"/>
            <a:ext cx="71914" cy="0"/>
          </a:xfrm>
          <a:custGeom>
            <a:avLst/>
            <a:gdLst/>
            <a:ahLst/>
            <a:cxnLst/>
            <a:rect l="l" t="t" r="r" b="b"/>
            <a:pathLst>
              <a:path w="95885">
                <a:moveTo>
                  <a:pt x="0" y="0"/>
                </a:moveTo>
                <a:lnTo>
                  <a:pt x="95596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0" name="object 10"/>
          <p:cNvSpPr/>
          <p:nvPr/>
        </p:nvSpPr>
        <p:spPr>
          <a:xfrm>
            <a:off x="1197207" y="1449836"/>
            <a:ext cx="71914" cy="0"/>
          </a:xfrm>
          <a:custGeom>
            <a:avLst/>
            <a:gdLst/>
            <a:ahLst/>
            <a:cxnLst/>
            <a:rect l="l" t="t" r="r" b="b"/>
            <a:pathLst>
              <a:path w="95885">
                <a:moveTo>
                  <a:pt x="0" y="0"/>
                </a:moveTo>
                <a:lnTo>
                  <a:pt x="95596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1" name="object 11"/>
          <p:cNvSpPr/>
          <p:nvPr/>
        </p:nvSpPr>
        <p:spPr>
          <a:xfrm>
            <a:off x="1269650" y="4013684"/>
            <a:ext cx="4354830" cy="0"/>
          </a:xfrm>
          <a:custGeom>
            <a:avLst/>
            <a:gdLst/>
            <a:ahLst/>
            <a:cxnLst/>
            <a:rect l="l" t="t" r="r" b="b"/>
            <a:pathLst>
              <a:path w="5806440">
                <a:moveTo>
                  <a:pt x="0" y="0"/>
                </a:moveTo>
                <a:lnTo>
                  <a:pt x="5806096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2" name="object 12"/>
          <p:cNvSpPr/>
          <p:nvPr/>
        </p:nvSpPr>
        <p:spPr>
          <a:xfrm>
            <a:off x="1268903" y="4012234"/>
            <a:ext cx="0" cy="74295"/>
          </a:xfrm>
          <a:custGeom>
            <a:avLst/>
            <a:gdLst/>
            <a:ahLst/>
            <a:cxnLst/>
            <a:rect l="l" t="t" r="r" b="b"/>
            <a:pathLst>
              <a:path h="99060">
                <a:moveTo>
                  <a:pt x="0" y="0"/>
                </a:moveTo>
                <a:lnTo>
                  <a:pt x="0" y="98665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3" name="object 13"/>
          <p:cNvSpPr/>
          <p:nvPr/>
        </p:nvSpPr>
        <p:spPr>
          <a:xfrm>
            <a:off x="2141739" y="4012234"/>
            <a:ext cx="0" cy="74295"/>
          </a:xfrm>
          <a:custGeom>
            <a:avLst/>
            <a:gdLst/>
            <a:ahLst/>
            <a:cxnLst/>
            <a:rect l="l" t="t" r="r" b="b"/>
            <a:pathLst>
              <a:path h="99060">
                <a:moveTo>
                  <a:pt x="0" y="0"/>
                </a:moveTo>
                <a:lnTo>
                  <a:pt x="0" y="98665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4" name="object 14"/>
          <p:cNvSpPr/>
          <p:nvPr/>
        </p:nvSpPr>
        <p:spPr>
          <a:xfrm>
            <a:off x="3011458" y="4012234"/>
            <a:ext cx="0" cy="74295"/>
          </a:xfrm>
          <a:custGeom>
            <a:avLst/>
            <a:gdLst/>
            <a:ahLst/>
            <a:cxnLst/>
            <a:rect l="l" t="t" r="r" b="b"/>
            <a:pathLst>
              <a:path h="99060">
                <a:moveTo>
                  <a:pt x="0" y="0"/>
                </a:moveTo>
                <a:lnTo>
                  <a:pt x="0" y="98665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5" name="object 15"/>
          <p:cNvSpPr/>
          <p:nvPr/>
        </p:nvSpPr>
        <p:spPr>
          <a:xfrm>
            <a:off x="3881177" y="4012234"/>
            <a:ext cx="0" cy="74295"/>
          </a:xfrm>
          <a:custGeom>
            <a:avLst/>
            <a:gdLst/>
            <a:ahLst/>
            <a:cxnLst/>
            <a:rect l="l" t="t" r="r" b="b"/>
            <a:pathLst>
              <a:path h="99060">
                <a:moveTo>
                  <a:pt x="0" y="0"/>
                </a:moveTo>
                <a:lnTo>
                  <a:pt x="0" y="98665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6" name="object 16"/>
          <p:cNvSpPr/>
          <p:nvPr/>
        </p:nvSpPr>
        <p:spPr>
          <a:xfrm>
            <a:off x="4754013" y="4012234"/>
            <a:ext cx="0" cy="74295"/>
          </a:xfrm>
          <a:custGeom>
            <a:avLst/>
            <a:gdLst/>
            <a:ahLst/>
            <a:cxnLst/>
            <a:rect l="l" t="t" r="r" b="b"/>
            <a:pathLst>
              <a:path h="99060">
                <a:moveTo>
                  <a:pt x="0" y="0"/>
                </a:moveTo>
                <a:lnTo>
                  <a:pt x="0" y="98665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7" name="object 17"/>
          <p:cNvSpPr/>
          <p:nvPr/>
        </p:nvSpPr>
        <p:spPr>
          <a:xfrm>
            <a:off x="5623733" y="4012234"/>
            <a:ext cx="0" cy="74295"/>
          </a:xfrm>
          <a:custGeom>
            <a:avLst/>
            <a:gdLst/>
            <a:ahLst/>
            <a:cxnLst/>
            <a:rect l="l" t="t" r="r" b="b"/>
            <a:pathLst>
              <a:path h="99060">
                <a:moveTo>
                  <a:pt x="0" y="0"/>
                </a:moveTo>
                <a:lnTo>
                  <a:pt x="0" y="98665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8" name="object 18"/>
          <p:cNvSpPr/>
          <p:nvPr/>
        </p:nvSpPr>
        <p:spPr>
          <a:xfrm>
            <a:off x="1234440" y="3506931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9" name="object 19"/>
          <p:cNvSpPr/>
          <p:nvPr/>
        </p:nvSpPr>
        <p:spPr>
          <a:xfrm>
            <a:off x="1278081" y="3139093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0" name="object 20"/>
          <p:cNvSpPr/>
          <p:nvPr/>
        </p:nvSpPr>
        <p:spPr>
          <a:xfrm>
            <a:off x="1321723" y="2786841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1" name="object 21"/>
          <p:cNvSpPr/>
          <p:nvPr/>
        </p:nvSpPr>
        <p:spPr>
          <a:xfrm>
            <a:off x="1365364" y="2487583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2" name="object 22"/>
          <p:cNvSpPr/>
          <p:nvPr/>
        </p:nvSpPr>
        <p:spPr>
          <a:xfrm>
            <a:off x="1409007" y="2210146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3" name="object 23"/>
          <p:cNvSpPr/>
          <p:nvPr/>
        </p:nvSpPr>
        <p:spPr>
          <a:xfrm>
            <a:off x="1452649" y="2054281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4" name="object 24"/>
          <p:cNvSpPr/>
          <p:nvPr/>
        </p:nvSpPr>
        <p:spPr>
          <a:xfrm>
            <a:off x="1496290" y="1963881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5" name="object 25"/>
          <p:cNvSpPr/>
          <p:nvPr/>
        </p:nvSpPr>
        <p:spPr>
          <a:xfrm>
            <a:off x="1539932" y="1907770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6" name="object 26"/>
          <p:cNvSpPr/>
          <p:nvPr/>
        </p:nvSpPr>
        <p:spPr>
          <a:xfrm>
            <a:off x="1583574" y="1873480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7" name="object 27"/>
          <p:cNvSpPr/>
          <p:nvPr/>
        </p:nvSpPr>
        <p:spPr>
          <a:xfrm>
            <a:off x="1627216" y="1851659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8" name="object 28"/>
          <p:cNvSpPr/>
          <p:nvPr/>
        </p:nvSpPr>
        <p:spPr>
          <a:xfrm>
            <a:off x="1670858" y="1960764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9" name="object 29"/>
          <p:cNvSpPr/>
          <p:nvPr/>
        </p:nvSpPr>
        <p:spPr>
          <a:xfrm>
            <a:off x="1714500" y="2069869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0" name="object 30"/>
          <p:cNvSpPr/>
          <p:nvPr/>
        </p:nvSpPr>
        <p:spPr>
          <a:xfrm>
            <a:off x="1758141" y="2157153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1" name="object 31"/>
          <p:cNvSpPr/>
          <p:nvPr/>
        </p:nvSpPr>
        <p:spPr>
          <a:xfrm>
            <a:off x="1801783" y="2244436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2" name="object 32"/>
          <p:cNvSpPr/>
          <p:nvPr/>
        </p:nvSpPr>
        <p:spPr>
          <a:xfrm>
            <a:off x="1845425" y="2316133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3" name="object 33"/>
          <p:cNvSpPr/>
          <p:nvPr/>
        </p:nvSpPr>
        <p:spPr>
          <a:xfrm>
            <a:off x="1889067" y="2366009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4" name="object 34"/>
          <p:cNvSpPr/>
          <p:nvPr/>
        </p:nvSpPr>
        <p:spPr>
          <a:xfrm>
            <a:off x="1932709" y="2453293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5" name="object 35"/>
          <p:cNvSpPr/>
          <p:nvPr/>
        </p:nvSpPr>
        <p:spPr>
          <a:xfrm>
            <a:off x="1976350" y="2506287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6" name="object 36"/>
          <p:cNvSpPr/>
          <p:nvPr/>
        </p:nvSpPr>
        <p:spPr>
          <a:xfrm>
            <a:off x="2019992" y="2556163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7" name="object 37"/>
          <p:cNvSpPr/>
          <p:nvPr/>
        </p:nvSpPr>
        <p:spPr>
          <a:xfrm>
            <a:off x="2063634" y="2568631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8" name="object 38"/>
          <p:cNvSpPr/>
          <p:nvPr/>
        </p:nvSpPr>
        <p:spPr>
          <a:xfrm>
            <a:off x="2496934" y="3029989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9" name="object 39"/>
          <p:cNvSpPr/>
          <p:nvPr/>
        </p:nvSpPr>
        <p:spPr>
          <a:xfrm>
            <a:off x="2933353" y="3282487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0" name="object 40"/>
          <p:cNvSpPr/>
          <p:nvPr/>
        </p:nvSpPr>
        <p:spPr>
          <a:xfrm>
            <a:off x="3369771" y="3457055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1" name="object 41"/>
          <p:cNvSpPr/>
          <p:nvPr/>
        </p:nvSpPr>
        <p:spPr>
          <a:xfrm>
            <a:off x="3803072" y="3572394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2" name="object 42"/>
          <p:cNvSpPr/>
          <p:nvPr/>
        </p:nvSpPr>
        <p:spPr>
          <a:xfrm>
            <a:off x="4239490" y="3637857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3" name="object 43"/>
          <p:cNvSpPr/>
          <p:nvPr/>
        </p:nvSpPr>
        <p:spPr>
          <a:xfrm>
            <a:off x="4675909" y="3675264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4" name="object 44"/>
          <p:cNvSpPr/>
          <p:nvPr/>
        </p:nvSpPr>
        <p:spPr>
          <a:xfrm>
            <a:off x="5109210" y="3712671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5" name="object 45"/>
          <p:cNvSpPr/>
          <p:nvPr/>
        </p:nvSpPr>
        <p:spPr>
          <a:xfrm>
            <a:off x="5545627" y="3746961"/>
            <a:ext cx="155864" cy="15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6" name="object 46"/>
          <p:cNvSpPr/>
          <p:nvPr/>
        </p:nvSpPr>
        <p:spPr>
          <a:xfrm>
            <a:off x="1234440" y="3407178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7" name="object 47"/>
          <p:cNvSpPr/>
          <p:nvPr/>
        </p:nvSpPr>
        <p:spPr>
          <a:xfrm>
            <a:off x="1278081" y="2883477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8" name="object 48"/>
          <p:cNvSpPr/>
          <p:nvPr/>
        </p:nvSpPr>
        <p:spPr>
          <a:xfrm>
            <a:off x="1321723" y="2453293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9" name="object 49"/>
          <p:cNvSpPr/>
          <p:nvPr/>
        </p:nvSpPr>
        <p:spPr>
          <a:xfrm>
            <a:off x="1365364" y="2088573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0" name="object 50"/>
          <p:cNvSpPr/>
          <p:nvPr/>
        </p:nvSpPr>
        <p:spPr>
          <a:xfrm>
            <a:off x="1409007" y="1861012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1" name="object 51"/>
          <p:cNvSpPr/>
          <p:nvPr/>
        </p:nvSpPr>
        <p:spPr>
          <a:xfrm>
            <a:off x="1452649" y="1717617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2" name="object 52"/>
          <p:cNvSpPr/>
          <p:nvPr/>
        </p:nvSpPr>
        <p:spPr>
          <a:xfrm>
            <a:off x="1496290" y="1639685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3" name="object 53"/>
          <p:cNvSpPr/>
          <p:nvPr/>
        </p:nvSpPr>
        <p:spPr>
          <a:xfrm>
            <a:off x="1539932" y="1620981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4" name="object 54"/>
          <p:cNvSpPr/>
          <p:nvPr/>
        </p:nvSpPr>
        <p:spPr>
          <a:xfrm>
            <a:off x="1583574" y="1605395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5" name="object 55"/>
          <p:cNvSpPr/>
          <p:nvPr/>
        </p:nvSpPr>
        <p:spPr>
          <a:xfrm>
            <a:off x="1627216" y="1586691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6" name="object 56"/>
          <p:cNvSpPr/>
          <p:nvPr/>
        </p:nvSpPr>
        <p:spPr>
          <a:xfrm>
            <a:off x="1670858" y="1624099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7" name="object 57"/>
          <p:cNvSpPr/>
          <p:nvPr/>
        </p:nvSpPr>
        <p:spPr>
          <a:xfrm>
            <a:off x="1714500" y="1649037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8" name="object 58"/>
          <p:cNvSpPr/>
          <p:nvPr/>
        </p:nvSpPr>
        <p:spPr>
          <a:xfrm>
            <a:off x="1758141" y="1667740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9" name="object 59"/>
          <p:cNvSpPr/>
          <p:nvPr/>
        </p:nvSpPr>
        <p:spPr>
          <a:xfrm>
            <a:off x="1801783" y="1695796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0" name="object 60"/>
          <p:cNvSpPr/>
          <p:nvPr/>
        </p:nvSpPr>
        <p:spPr>
          <a:xfrm>
            <a:off x="1845425" y="1698913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1" name="object 61"/>
          <p:cNvSpPr/>
          <p:nvPr/>
        </p:nvSpPr>
        <p:spPr>
          <a:xfrm>
            <a:off x="1889067" y="1705147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2" name="object 62"/>
          <p:cNvSpPr/>
          <p:nvPr/>
        </p:nvSpPr>
        <p:spPr>
          <a:xfrm>
            <a:off x="1932709" y="1720734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3" name="object 63"/>
          <p:cNvSpPr/>
          <p:nvPr/>
        </p:nvSpPr>
        <p:spPr>
          <a:xfrm>
            <a:off x="1976350" y="1742555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4" name="object 64"/>
          <p:cNvSpPr/>
          <p:nvPr/>
        </p:nvSpPr>
        <p:spPr>
          <a:xfrm>
            <a:off x="2019992" y="1755024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5" name="object 65"/>
          <p:cNvSpPr/>
          <p:nvPr/>
        </p:nvSpPr>
        <p:spPr>
          <a:xfrm>
            <a:off x="2063634" y="1773727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6" name="object 66"/>
          <p:cNvSpPr/>
          <p:nvPr/>
        </p:nvSpPr>
        <p:spPr>
          <a:xfrm>
            <a:off x="2496934" y="1979467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7" name="object 67"/>
          <p:cNvSpPr/>
          <p:nvPr/>
        </p:nvSpPr>
        <p:spPr>
          <a:xfrm>
            <a:off x="2933353" y="2166504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8" name="object 68"/>
          <p:cNvSpPr/>
          <p:nvPr/>
        </p:nvSpPr>
        <p:spPr>
          <a:xfrm>
            <a:off x="3369771" y="2347306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9" name="object 69"/>
          <p:cNvSpPr/>
          <p:nvPr/>
        </p:nvSpPr>
        <p:spPr>
          <a:xfrm>
            <a:off x="3803072" y="2503169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70" name="object 70"/>
          <p:cNvSpPr/>
          <p:nvPr/>
        </p:nvSpPr>
        <p:spPr>
          <a:xfrm>
            <a:off x="4239490" y="2627860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71" name="object 71"/>
          <p:cNvSpPr/>
          <p:nvPr/>
        </p:nvSpPr>
        <p:spPr>
          <a:xfrm>
            <a:off x="4675909" y="2752551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72" name="object 72"/>
          <p:cNvSpPr/>
          <p:nvPr/>
        </p:nvSpPr>
        <p:spPr>
          <a:xfrm>
            <a:off x="5109210" y="2855421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73" name="object 73"/>
          <p:cNvSpPr/>
          <p:nvPr/>
        </p:nvSpPr>
        <p:spPr>
          <a:xfrm>
            <a:off x="5545627" y="2930236"/>
            <a:ext cx="155864" cy="15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74" name="object 74"/>
          <p:cNvSpPr/>
          <p:nvPr/>
        </p:nvSpPr>
        <p:spPr>
          <a:xfrm>
            <a:off x="1234440" y="3528751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75" name="object 75"/>
          <p:cNvSpPr/>
          <p:nvPr/>
        </p:nvSpPr>
        <p:spPr>
          <a:xfrm>
            <a:off x="1278081" y="3207673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76" name="object 76"/>
          <p:cNvSpPr/>
          <p:nvPr/>
        </p:nvSpPr>
        <p:spPr>
          <a:xfrm>
            <a:off x="1321723" y="2902180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77" name="object 77"/>
          <p:cNvSpPr/>
          <p:nvPr/>
        </p:nvSpPr>
        <p:spPr>
          <a:xfrm>
            <a:off x="1365364" y="2680854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78" name="object 78"/>
          <p:cNvSpPr/>
          <p:nvPr/>
        </p:nvSpPr>
        <p:spPr>
          <a:xfrm>
            <a:off x="1409007" y="2434589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79" name="object 79"/>
          <p:cNvSpPr/>
          <p:nvPr/>
        </p:nvSpPr>
        <p:spPr>
          <a:xfrm>
            <a:off x="1452649" y="2353540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80" name="object 80"/>
          <p:cNvSpPr/>
          <p:nvPr/>
        </p:nvSpPr>
        <p:spPr>
          <a:xfrm>
            <a:off x="1496290" y="2260023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81" name="object 81"/>
          <p:cNvSpPr/>
          <p:nvPr/>
        </p:nvSpPr>
        <p:spPr>
          <a:xfrm>
            <a:off x="1539932" y="2191441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82" name="object 82"/>
          <p:cNvSpPr/>
          <p:nvPr/>
        </p:nvSpPr>
        <p:spPr>
          <a:xfrm>
            <a:off x="1583574" y="2203912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83" name="object 83"/>
          <p:cNvSpPr/>
          <p:nvPr/>
        </p:nvSpPr>
        <p:spPr>
          <a:xfrm>
            <a:off x="1627216" y="2175856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84" name="object 84"/>
          <p:cNvSpPr/>
          <p:nvPr/>
        </p:nvSpPr>
        <p:spPr>
          <a:xfrm>
            <a:off x="1670858" y="2222615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85" name="object 85"/>
          <p:cNvSpPr/>
          <p:nvPr/>
        </p:nvSpPr>
        <p:spPr>
          <a:xfrm>
            <a:off x="1714500" y="2231967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86" name="object 86"/>
          <p:cNvSpPr/>
          <p:nvPr/>
        </p:nvSpPr>
        <p:spPr>
          <a:xfrm>
            <a:off x="1758141" y="2260023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87" name="object 87"/>
          <p:cNvSpPr/>
          <p:nvPr/>
        </p:nvSpPr>
        <p:spPr>
          <a:xfrm>
            <a:off x="1801783" y="2291195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88" name="object 88"/>
          <p:cNvSpPr/>
          <p:nvPr/>
        </p:nvSpPr>
        <p:spPr>
          <a:xfrm>
            <a:off x="1845425" y="2344188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89" name="object 89"/>
          <p:cNvSpPr/>
          <p:nvPr/>
        </p:nvSpPr>
        <p:spPr>
          <a:xfrm>
            <a:off x="1889067" y="2369127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90" name="object 90"/>
          <p:cNvSpPr/>
          <p:nvPr/>
        </p:nvSpPr>
        <p:spPr>
          <a:xfrm>
            <a:off x="1932709" y="2406534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91" name="object 91"/>
          <p:cNvSpPr/>
          <p:nvPr/>
        </p:nvSpPr>
        <p:spPr>
          <a:xfrm>
            <a:off x="1976350" y="2419003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92" name="object 92"/>
          <p:cNvSpPr/>
          <p:nvPr/>
        </p:nvSpPr>
        <p:spPr>
          <a:xfrm>
            <a:off x="2019992" y="2484466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93" name="object 93"/>
          <p:cNvSpPr/>
          <p:nvPr/>
        </p:nvSpPr>
        <p:spPr>
          <a:xfrm>
            <a:off x="2063634" y="2478231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94" name="object 94"/>
          <p:cNvSpPr/>
          <p:nvPr/>
        </p:nvSpPr>
        <p:spPr>
          <a:xfrm>
            <a:off x="2496934" y="2771255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95" name="object 95"/>
          <p:cNvSpPr/>
          <p:nvPr/>
        </p:nvSpPr>
        <p:spPr>
          <a:xfrm>
            <a:off x="2933353" y="2942705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96" name="object 96"/>
          <p:cNvSpPr/>
          <p:nvPr/>
        </p:nvSpPr>
        <p:spPr>
          <a:xfrm>
            <a:off x="3369771" y="3076747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97" name="object 97"/>
          <p:cNvSpPr/>
          <p:nvPr/>
        </p:nvSpPr>
        <p:spPr>
          <a:xfrm>
            <a:off x="3803072" y="3213907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98" name="object 98"/>
          <p:cNvSpPr/>
          <p:nvPr/>
        </p:nvSpPr>
        <p:spPr>
          <a:xfrm>
            <a:off x="4239490" y="3323011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99" name="object 99"/>
          <p:cNvSpPr/>
          <p:nvPr/>
        </p:nvSpPr>
        <p:spPr>
          <a:xfrm>
            <a:off x="4675909" y="3447703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00" name="object 100"/>
          <p:cNvSpPr/>
          <p:nvPr/>
        </p:nvSpPr>
        <p:spPr>
          <a:xfrm>
            <a:off x="5109210" y="3494461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01" name="object 101"/>
          <p:cNvSpPr/>
          <p:nvPr/>
        </p:nvSpPr>
        <p:spPr>
          <a:xfrm>
            <a:off x="5545627" y="3556807"/>
            <a:ext cx="155864" cy="15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02" name="object 102"/>
          <p:cNvSpPr/>
          <p:nvPr/>
        </p:nvSpPr>
        <p:spPr>
          <a:xfrm>
            <a:off x="1190798" y="3952701"/>
            <a:ext cx="155864" cy="1558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03" name="object 103"/>
          <p:cNvSpPr/>
          <p:nvPr/>
        </p:nvSpPr>
        <p:spPr>
          <a:xfrm>
            <a:off x="1234440" y="3478876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04" name="object 104"/>
          <p:cNvSpPr/>
          <p:nvPr/>
        </p:nvSpPr>
        <p:spPr>
          <a:xfrm>
            <a:off x="1278081" y="3123507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05" name="object 105"/>
          <p:cNvSpPr/>
          <p:nvPr/>
        </p:nvSpPr>
        <p:spPr>
          <a:xfrm>
            <a:off x="1321723" y="2839836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06" name="object 106"/>
          <p:cNvSpPr/>
          <p:nvPr/>
        </p:nvSpPr>
        <p:spPr>
          <a:xfrm>
            <a:off x="1365364" y="2609157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07" name="object 107"/>
          <p:cNvSpPr/>
          <p:nvPr/>
        </p:nvSpPr>
        <p:spPr>
          <a:xfrm>
            <a:off x="1409007" y="2409652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08" name="object 108"/>
          <p:cNvSpPr/>
          <p:nvPr/>
        </p:nvSpPr>
        <p:spPr>
          <a:xfrm>
            <a:off x="1452649" y="2278726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09" name="object 109"/>
          <p:cNvSpPr/>
          <p:nvPr/>
        </p:nvSpPr>
        <p:spPr>
          <a:xfrm>
            <a:off x="1496290" y="2166504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10" name="object 110"/>
          <p:cNvSpPr/>
          <p:nvPr/>
        </p:nvSpPr>
        <p:spPr>
          <a:xfrm>
            <a:off x="1539932" y="2097924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11" name="object 111"/>
          <p:cNvSpPr/>
          <p:nvPr/>
        </p:nvSpPr>
        <p:spPr>
          <a:xfrm>
            <a:off x="1583574" y="2038696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12" name="object 112"/>
          <p:cNvSpPr/>
          <p:nvPr/>
        </p:nvSpPr>
        <p:spPr>
          <a:xfrm>
            <a:off x="1627216" y="2013758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13" name="object 113"/>
          <p:cNvSpPr/>
          <p:nvPr/>
        </p:nvSpPr>
        <p:spPr>
          <a:xfrm>
            <a:off x="1670858" y="1985703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14" name="object 114"/>
          <p:cNvSpPr/>
          <p:nvPr/>
        </p:nvSpPr>
        <p:spPr>
          <a:xfrm>
            <a:off x="1714500" y="1988820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15" name="object 115"/>
          <p:cNvSpPr/>
          <p:nvPr/>
        </p:nvSpPr>
        <p:spPr>
          <a:xfrm>
            <a:off x="1758141" y="1966998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16" name="object 116"/>
          <p:cNvSpPr/>
          <p:nvPr/>
        </p:nvSpPr>
        <p:spPr>
          <a:xfrm>
            <a:off x="1801783" y="1957647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17" name="object 117"/>
          <p:cNvSpPr/>
          <p:nvPr/>
        </p:nvSpPr>
        <p:spPr>
          <a:xfrm>
            <a:off x="1845425" y="1938944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18" name="object 118"/>
          <p:cNvSpPr/>
          <p:nvPr/>
        </p:nvSpPr>
        <p:spPr>
          <a:xfrm>
            <a:off x="1889067" y="1951413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19" name="object 119"/>
          <p:cNvSpPr/>
          <p:nvPr/>
        </p:nvSpPr>
        <p:spPr>
          <a:xfrm>
            <a:off x="1932709" y="1957647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20" name="object 120"/>
          <p:cNvSpPr/>
          <p:nvPr/>
        </p:nvSpPr>
        <p:spPr>
          <a:xfrm>
            <a:off x="1976350" y="1945178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21" name="object 121"/>
          <p:cNvSpPr/>
          <p:nvPr/>
        </p:nvSpPr>
        <p:spPr>
          <a:xfrm>
            <a:off x="2019992" y="1948296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22" name="object 122"/>
          <p:cNvSpPr/>
          <p:nvPr/>
        </p:nvSpPr>
        <p:spPr>
          <a:xfrm>
            <a:off x="2063634" y="1945178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23" name="object 123"/>
          <p:cNvSpPr/>
          <p:nvPr/>
        </p:nvSpPr>
        <p:spPr>
          <a:xfrm>
            <a:off x="2496934" y="1957647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24" name="object 124"/>
          <p:cNvSpPr/>
          <p:nvPr/>
        </p:nvSpPr>
        <p:spPr>
          <a:xfrm>
            <a:off x="2933353" y="1970116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25" name="object 125"/>
          <p:cNvSpPr/>
          <p:nvPr/>
        </p:nvSpPr>
        <p:spPr>
          <a:xfrm>
            <a:off x="3369771" y="1979468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26" name="object 126"/>
          <p:cNvSpPr/>
          <p:nvPr/>
        </p:nvSpPr>
        <p:spPr>
          <a:xfrm>
            <a:off x="3803072" y="2001288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27" name="object 127"/>
          <p:cNvSpPr/>
          <p:nvPr/>
        </p:nvSpPr>
        <p:spPr>
          <a:xfrm>
            <a:off x="4239490" y="2023110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28" name="object 128"/>
          <p:cNvSpPr/>
          <p:nvPr/>
        </p:nvSpPr>
        <p:spPr>
          <a:xfrm>
            <a:off x="4675909" y="2035580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29" name="object 129"/>
          <p:cNvSpPr/>
          <p:nvPr/>
        </p:nvSpPr>
        <p:spPr>
          <a:xfrm>
            <a:off x="5109210" y="2032462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30" name="object 130"/>
          <p:cNvSpPr/>
          <p:nvPr/>
        </p:nvSpPr>
        <p:spPr>
          <a:xfrm>
            <a:off x="5545627" y="2023110"/>
            <a:ext cx="155864" cy="152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31" name="object 131"/>
          <p:cNvSpPr/>
          <p:nvPr/>
        </p:nvSpPr>
        <p:spPr>
          <a:xfrm>
            <a:off x="1268903" y="3566465"/>
            <a:ext cx="43814" cy="445770"/>
          </a:xfrm>
          <a:custGeom>
            <a:avLst/>
            <a:gdLst/>
            <a:ahLst/>
            <a:cxnLst/>
            <a:rect l="l" t="t" r="r" b="b"/>
            <a:pathLst>
              <a:path w="58419" h="594360">
                <a:moveTo>
                  <a:pt x="0" y="594359"/>
                </a:moveTo>
                <a:lnTo>
                  <a:pt x="58189" y="0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32" name="object 132"/>
          <p:cNvSpPr/>
          <p:nvPr/>
        </p:nvSpPr>
        <p:spPr>
          <a:xfrm>
            <a:off x="1312545" y="3198627"/>
            <a:ext cx="43814" cy="368141"/>
          </a:xfrm>
          <a:custGeom>
            <a:avLst/>
            <a:gdLst/>
            <a:ahLst/>
            <a:cxnLst/>
            <a:rect l="l" t="t" r="r" b="b"/>
            <a:pathLst>
              <a:path w="58419" h="490854">
                <a:moveTo>
                  <a:pt x="0" y="490450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33" name="object 133"/>
          <p:cNvSpPr/>
          <p:nvPr/>
        </p:nvSpPr>
        <p:spPr>
          <a:xfrm>
            <a:off x="1356187" y="2846375"/>
            <a:ext cx="43814" cy="352425"/>
          </a:xfrm>
          <a:custGeom>
            <a:avLst/>
            <a:gdLst/>
            <a:ahLst/>
            <a:cxnLst/>
            <a:rect l="l" t="t" r="r" b="b"/>
            <a:pathLst>
              <a:path w="58419" h="469900">
                <a:moveTo>
                  <a:pt x="0" y="469668"/>
                </a:moveTo>
                <a:lnTo>
                  <a:pt x="58189" y="0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34" name="object 134"/>
          <p:cNvSpPr/>
          <p:nvPr/>
        </p:nvSpPr>
        <p:spPr>
          <a:xfrm>
            <a:off x="1399828" y="2547117"/>
            <a:ext cx="43814" cy="299561"/>
          </a:xfrm>
          <a:custGeom>
            <a:avLst/>
            <a:gdLst/>
            <a:ahLst/>
            <a:cxnLst/>
            <a:rect l="l" t="t" r="r" b="b"/>
            <a:pathLst>
              <a:path w="58419" h="399414">
                <a:moveTo>
                  <a:pt x="0" y="399011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35" name="object 135"/>
          <p:cNvSpPr/>
          <p:nvPr/>
        </p:nvSpPr>
        <p:spPr>
          <a:xfrm>
            <a:off x="1443470" y="2269680"/>
            <a:ext cx="43814" cy="277654"/>
          </a:xfrm>
          <a:custGeom>
            <a:avLst/>
            <a:gdLst/>
            <a:ahLst/>
            <a:cxnLst/>
            <a:rect l="l" t="t" r="r" b="b"/>
            <a:pathLst>
              <a:path w="58419" h="370204">
                <a:moveTo>
                  <a:pt x="0" y="369915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36" name="object 136"/>
          <p:cNvSpPr/>
          <p:nvPr/>
        </p:nvSpPr>
        <p:spPr>
          <a:xfrm>
            <a:off x="1487112" y="2113816"/>
            <a:ext cx="43814" cy="156209"/>
          </a:xfrm>
          <a:custGeom>
            <a:avLst/>
            <a:gdLst/>
            <a:ahLst/>
            <a:cxnLst/>
            <a:rect l="l" t="t" r="r" b="b"/>
            <a:pathLst>
              <a:path w="58419" h="208280">
                <a:moveTo>
                  <a:pt x="0" y="207817"/>
                </a:moveTo>
                <a:lnTo>
                  <a:pt x="58189" y="0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37" name="object 137"/>
          <p:cNvSpPr/>
          <p:nvPr/>
        </p:nvSpPr>
        <p:spPr>
          <a:xfrm>
            <a:off x="1530754" y="2023414"/>
            <a:ext cx="43814" cy="90488"/>
          </a:xfrm>
          <a:custGeom>
            <a:avLst/>
            <a:gdLst/>
            <a:ahLst/>
            <a:cxnLst/>
            <a:rect l="l" t="t" r="r" b="b"/>
            <a:pathLst>
              <a:path w="58419" h="120650">
                <a:moveTo>
                  <a:pt x="0" y="120535"/>
                </a:moveTo>
                <a:lnTo>
                  <a:pt x="58189" y="0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38" name="object 138"/>
          <p:cNvSpPr/>
          <p:nvPr/>
        </p:nvSpPr>
        <p:spPr>
          <a:xfrm>
            <a:off x="1574396" y="1967304"/>
            <a:ext cx="43814" cy="56198"/>
          </a:xfrm>
          <a:custGeom>
            <a:avLst/>
            <a:gdLst/>
            <a:ahLst/>
            <a:cxnLst/>
            <a:rect l="l" t="t" r="r" b="b"/>
            <a:pathLst>
              <a:path w="58419" h="74930">
                <a:moveTo>
                  <a:pt x="0" y="74813"/>
                </a:moveTo>
                <a:lnTo>
                  <a:pt x="58189" y="0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39" name="object 139"/>
          <p:cNvSpPr/>
          <p:nvPr/>
        </p:nvSpPr>
        <p:spPr>
          <a:xfrm>
            <a:off x="1618038" y="1933014"/>
            <a:ext cx="43814" cy="34290"/>
          </a:xfrm>
          <a:custGeom>
            <a:avLst/>
            <a:gdLst/>
            <a:ahLst/>
            <a:cxnLst/>
            <a:rect l="l" t="t" r="r" b="b"/>
            <a:pathLst>
              <a:path w="58419" h="45719">
                <a:moveTo>
                  <a:pt x="0" y="45720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40" name="object 140"/>
          <p:cNvSpPr/>
          <p:nvPr/>
        </p:nvSpPr>
        <p:spPr>
          <a:xfrm>
            <a:off x="1661680" y="1911193"/>
            <a:ext cx="43814" cy="21907"/>
          </a:xfrm>
          <a:custGeom>
            <a:avLst/>
            <a:gdLst/>
            <a:ahLst/>
            <a:cxnLst/>
            <a:rect l="l" t="t" r="r" b="b"/>
            <a:pathLst>
              <a:path w="58419" h="29210">
                <a:moveTo>
                  <a:pt x="0" y="29095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41" name="object 141"/>
          <p:cNvSpPr/>
          <p:nvPr/>
        </p:nvSpPr>
        <p:spPr>
          <a:xfrm>
            <a:off x="1705321" y="1911193"/>
            <a:ext cx="43814" cy="109538"/>
          </a:xfrm>
          <a:custGeom>
            <a:avLst/>
            <a:gdLst/>
            <a:ahLst/>
            <a:cxnLst/>
            <a:rect l="l" t="t" r="r" b="b"/>
            <a:pathLst>
              <a:path w="58419" h="146050">
                <a:moveTo>
                  <a:pt x="0" y="0"/>
                </a:moveTo>
                <a:lnTo>
                  <a:pt x="58188" y="145472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42" name="object 142"/>
          <p:cNvSpPr/>
          <p:nvPr/>
        </p:nvSpPr>
        <p:spPr>
          <a:xfrm>
            <a:off x="1748963" y="2020297"/>
            <a:ext cx="43814" cy="109538"/>
          </a:xfrm>
          <a:custGeom>
            <a:avLst/>
            <a:gdLst/>
            <a:ahLst/>
            <a:cxnLst/>
            <a:rect l="l" t="t" r="r" b="b"/>
            <a:pathLst>
              <a:path w="58419" h="146050">
                <a:moveTo>
                  <a:pt x="0" y="0"/>
                </a:moveTo>
                <a:lnTo>
                  <a:pt x="58188" y="145472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43" name="object 143"/>
          <p:cNvSpPr/>
          <p:nvPr/>
        </p:nvSpPr>
        <p:spPr>
          <a:xfrm>
            <a:off x="1792605" y="2129402"/>
            <a:ext cx="43814" cy="87629"/>
          </a:xfrm>
          <a:custGeom>
            <a:avLst/>
            <a:gdLst/>
            <a:ahLst/>
            <a:cxnLst/>
            <a:rect l="l" t="t" r="r" b="b"/>
            <a:pathLst>
              <a:path w="58419" h="116839">
                <a:moveTo>
                  <a:pt x="0" y="0"/>
                </a:moveTo>
                <a:lnTo>
                  <a:pt x="58189" y="116378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44" name="object 144"/>
          <p:cNvSpPr/>
          <p:nvPr/>
        </p:nvSpPr>
        <p:spPr>
          <a:xfrm>
            <a:off x="1836247" y="2216686"/>
            <a:ext cx="43814" cy="87629"/>
          </a:xfrm>
          <a:custGeom>
            <a:avLst/>
            <a:gdLst/>
            <a:ahLst/>
            <a:cxnLst/>
            <a:rect l="l" t="t" r="r" b="b"/>
            <a:pathLst>
              <a:path w="58419" h="116839">
                <a:moveTo>
                  <a:pt x="0" y="0"/>
                </a:moveTo>
                <a:lnTo>
                  <a:pt x="58188" y="116378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45" name="object 145"/>
          <p:cNvSpPr/>
          <p:nvPr/>
        </p:nvSpPr>
        <p:spPr>
          <a:xfrm>
            <a:off x="1879888" y="2303970"/>
            <a:ext cx="43814" cy="71914"/>
          </a:xfrm>
          <a:custGeom>
            <a:avLst/>
            <a:gdLst/>
            <a:ahLst/>
            <a:cxnLst/>
            <a:rect l="l" t="t" r="r" b="b"/>
            <a:pathLst>
              <a:path w="58419" h="95885">
                <a:moveTo>
                  <a:pt x="0" y="0"/>
                </a:moveTo>
                <a:lnTo>
                  <a:pt x="58189" y="95595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46" name="object 146"/>
          <p:cNvSpPr/>
          <p:nvPr/>
        </p:nvSpPr>
        <p:spPr>
          <a:xfrm>
            <a:off x="1923530" y="2375667"/>
            <a:ext cx="43814" cy="50006"/>
          </a:xfrm>
          <a:custGeom>
            <a:avLst/>
            <a:gdLst/>
            <a:ahLst/>
            <a:cxnLst/>
            <a:rect l="l" t="t" r="r" b="b"/>
            <a:pathLst>
              <a:path w="58419" h="66675">
                <a:moveTo>
                  <a:pt x="0" y="0"/>
                </a:moveTo>
                <a:lnTo>
                  <a:pt x="58188" y="66502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47" name="object 147"/>
          <p:cNvSpPr/>
          <p:nvPr/>
        </p:nvSpPr>
        <p:spPr>
          <a:xfrm>
            <a:off x="1967172" y="2425543"/>
            <a:ext cx="43814" cy="87629"/>
          </a:xfrm>
          <a:custGeom>
            <a:avLst/>
            <a:gdLst/>
            <a:ahLst/>
            <a:cxnLst/>
            <a:rect l="l" t="t" r="r" b="b"/>
            <a:pathLst>
              <a:path w="58419" h="116839">
                <a:moveTo>
                  <a:pt x="0" y="0"/>
                </a:moveTo>
                <a:lnTo>
                  <a:pt x="58189" y="116378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48" name="object 148"/>
          <p:cNvSpPr/>
          <p:nvPr/>
        </p:nvSpPr>
        <p:spPr>
          <a:xfrm>
            <a:off x="2010814" y="2512826"/>
            <a:ext cx="43814" cy="53340"/>
          </a:xfrm>
          <a:custGeom>
            <a:avLst/>
            <a:gdLst/>
            <a:ahLst/>
            <a:cxnLst/>
            <a:rect l="l" t="t" r="r" b="b"/>
            <a:pathLst>
              <a:path w="58419" h="71120">
                <a:moveTo>
                  <a:pt x="0" y="0"/>
                </a:moveTo>
                <a:lnTo>
                  <a:pt x="58189" y="70657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49" name="object 149"/>
          <p:cNvSpPr/>
          <p:nvPr/>
        </p:nvSpPr>
        <p:spPr>
          <a:xfrm>
            <a:off x="2054456" y="2565820"/>
            <a:ext cx="43814" cy="50006"/>
          </a:xfrm>
          <a:custGeom>
            <a:avLst/>
            <a:gdLst/>
            <a:ahLst/>
            <a:cxnLst/>
            <a:rect l="l" t="t" r="r" b="b"/>
            <a:pathLst>
              <a:path w="58419" h="66675">
                <a:moveTo>
                  <a:pt x="0" y="0"/>
                </a:moveTo>
                <a:lnTo>
                  <a:pt x="58188" y="66502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50" name="object 150"/>
          <p:cNvSpPr/>
          <p:nvPr/>
        </p:nvSpPr>
        <p:spPr>
          <a:xfrm>
            <a:off x="2098098" y="2615697"/>
            <a:ext cx="43814" cy="12859"/>
          </a:xfrm>
          <a:custGeom>
            <a:avLst/>
            <a:gdLst/>
            <a:ahLst/>
            <a:cxnLst/>
            <a:rect l="l" t="t" r="r" b="b"/>
            <a:pathLst>
              <a:path w="58419" h="17145">
                <a:moveTo>
                  <a:pt x="0" y="0"/>
                </a:moveTo>
                <a:lnTo>
                  <a:pt x="58188" y="16626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51" name="object 151"/>
          <p:cNvSpPr/>
          <p:nvPr/>
        </p:nvSpPr>
        <p:spPr>
          <a:xfrm>
            <a:off x="2141739" y="2628166"/>
            <a:ext cx="433388" cy="461486"/>
          </a:xfrm>
          <a:custGeom>
            <a:avLst/>
            <a:gdLst/>
            <a:ahLst/>
            <a:cxnLst/>
            <a:rect l="l" t="t" r="r" b="b"/>
            <a:pathLst>
              <a:path w="577850" h="615314">
                <a:moveTo>
                  <a:pt x="0" y="0"/>
                </a:moveTo>
                <a:lnTo>
                  <a:pt x="577733" y="615140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52" name="object 152"/>
          <p:cNvSpPr/>
          <p:nvPr/>
        </p:nvSpPr>
        <p:spPr>
          <a:xfrm>
            <a:off x="2575040" y="3089522"/>
            <a:ext cx="436721" cy="252889"/>
          </a:xfrm>
          <a:custGeom>
            <a:avLst/>
            <a:gdLst/>
            <a:ahLst/>
            <a:cxnLst/>
            <a:rect l="l" t="t" r="r" b="b"/>
            <a:pathLst>
              <a:path w="582295" h="337185">
                <a:moveTo>
                  <a:pt x="0" y="0"/>
                </a:moveTo>
                <a:lnTo>
                  <a:pt x="581890" y="336665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53" name="object 153"/>
          <p:cNvSpPr/>
          <p:nvPr/>
        </p:nvSpPr>
        <p:spPr>
          <a:xfrm>
            <a:off x="3011458" y="3342021"/>
            <a:ext cx="436721" cy="174784"/>
          </a:xfrm>
          <a:custGeom>
            <a:avLst/>
            <a:gdLst/>
            <a:ahLst/>
            <a:cxnLst/>
            <a:rect l="l" t="t" r="r" b="b"/>
            <a:pathLst>
              <a:path w="582295" h="233045">
                <a:moveTo>
                  <a:pt x="0" y="0"/>
                </a:moveTo>
                <a:lnTo>
                  <a:pt x="581890" y="232755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54" name="object 154"/>
          <p:cNvSpPr/>
          <p:nvPr/>
        </p:nvSpPr>
        <p:spPr>
          <a:xfrm>
            <a:off x="3447876" y="3516588"/>
            <a:ext cx="433388" cy="115729"/>
          </a:xfrm>
          <a:custGeom>
            <a:avLst/>
            <a:gdLst/>
            <a:ahLst/>
            <a:cxnLst/>
            <a:rect l="l" t="t" r="r" b="b"/>
            <a:pathLst>
              <a:path w="577850" h="154304">
                <a:moveTo>
                  <a:pt x="0" y="0"/>
                </a:moveTo>
                <a:lnTo>
                  <a:pt x="577734" y="153785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55" name="object 155"/>
          <p:cNvSpPr/>
          <p:nvPr/>
        </p:nvSpPr>
        <p:spPr>
          <a:xfrm>
            <a:off x="3881178" y="3631927"/>
            <a:ext cx="436721" cy="65723"/>
          </a:xfrm>
          <a:custGeom>
            <a:avLst/>
            <a:gdLst/>
            <a:ahLst/>
            <a:cxnLst/>
            <a:rect l="l" t="t" r="r" b="b"/>
            <a:pathLst>
              <a:path w="582295" h="87629">
                <a:moveTo>
                  <a:pt x="0" y="0"/>
                </a:moveTo>
                <a:lnTo>
                  <a:pt x="581890" y="87282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56" name="object 156"/>
          <p:cNvSpPr/>
          <p:nvPr/>
        </p:nvSpPr>
        <p:spPr>
          <a:xfrm>
            <a:off x="4317596" y="3697389"/>
            <a:ext cx="436721" cy="37624"/>
          </a:xfrm>
          <a:custGeom>
            <a:avLst/>
            <a:gdLst/>
            <a:ahLst/>
            <a:cxnLst/>
            <a:rect l="l" t="t" r="r" b="b"/>
            <a:pathLst>
              <a:path w="582295" h="50164">
                <a:moveTo>
                  <a:pt x="0" y="0"/>
                </a:moveTo>
                <a:lnTo>
                  <a:pt x="581889" y="49876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57" name="object 157"/>
          <p:cNvSpPr/>
          <p:nvPr/>
        </p:nvSpPr>
        <p:spPr>
          <a:xfrm>
            <a:off x="4754013" y="3734798"/>
            <a:ext cx="433388" cy="37624"/>
          </a:xfrm>
          <a:custGeom>
            <a:avLst/>
            <a:gdLst/>
            <a:ahLst/>
            <a:cxnLst/>
            <a:rect l="l" t="t" r="r" b="b"/>
            <a:pathLst>
              <a:path w="577850" h="50164">
                <a:moveTo>
                  <a:pt x="0" y="0"/>
                </a:moveTo>
                <a:lnTo>
                  <a:pt x="577734" y="49875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58" name="object 158"/>
          <p:cNvSpPr/>
          <p:nvPr/>
        </p:nvSpPr>
        <p:spPr>
          <a:xfrm>
            <a:off x="5187315" y="3772205"/>
            <a:ext cx="436721" cy="34290"/>
          </a:xfrm>
          <a:custGeom>
            <a:avLst/>
            <a:gdLst/>
            <a:ahLst/>
            <a:cxnLst/>
            <a:rect l="l" t="t" r="r" b="b"/>
            <a:pathLst>
              <a:path w="582295" h="45720">
                <a:moveTo>
                  <a:pt x="0" y="0"/>
                </a:moveTo>
                <a:lnTo>
                  <a:pt x="581890" y="45719"/>
                </a:lnTo>
              </a:path>
            </a:pathLst>
          </a:custGeom>
          <a:ln w="476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59" name="object 159"/>
          <p:cNvSpPr/>
          <p:nvPr/>
        </p:nvSpPr>
        <p:spPr>
          <a:xfrm>
            <a:off x="1221970" y="3965170"/>
            <a:ext cx="93518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60" name="object 160"/>
          <p:cNvSpPr/>
          <p:nvPr/>
        </p:nvSpPr>
        <p:spPr>
          <a:xfrm>
            <a:off x="1265612" y="3519400"/>
            <a:ext cx="93518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61" name="object 161"/>
          <p:cNvSpPr/>
          <p:nvPr/>
        </p:nvSpPr>
        <p:spPr>
          <a:xfrm>
            <a:off x="1309254" y="3151562"/>
            <a:ext cx="93518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62" name="object 162"/>
          <p:cNvSpPr/>
          <p:nvPr/>
        </p:nvSpPr>
        <p:spPr>
          <a:xfrm>
            <a:off x="1352896" y="2799310"/>
            <a:ext cx="93518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63" name="object 163"/>
          <p:cNvSpPr/>
          <p:nvPr/>
        </p:nvSpPr>
        <p:spPr>
          <a:xfrm>
            <a:off x="1396538" y="2500052"/>
            <a:ext cx="93518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64" name="object 164"/>
          <p:cNvSpPr/>
          <p:nvPr/>
        </p:nvSpPr>
        <p:spPr>
          <a:xfrm>
            <a:off x="1440179" y="2222614"/>
            <a:ext cx="93518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65" name="object 165"/>
          <p:cNvSpPr/>
          <p:nvPr/>
        </p:nvSpPr>
        <p:spPr>
          <a:xfrm>
            <a:off x="1483821" y="2066752"/>
            <a:ext cx="93518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66" name="object 166"/>
          <p:cNvSpPr/>
          <p:nvPr/>
        </p:nvSpPr>
        <p:spPr>
          <a:xfrm>
            <a:off x="1527463" y="1976350"/>
            <a:ext cx="93518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67" name="object 167"/>
          <p:cNvSpPr/>
          <p:nvPr/>
        </p:nvSpPr>
        <p:spPr>
          <a:xfrm>
            <a:off x="1571104" y="1920240"/>
            <a:ext cx="93518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68" name="object 168"/>
          <p:cNvSpPr/>
          <p:nvPr/>
        </p:nvSpPr>
        <p:spPr>
          <a:xfrm>
            <a:off x="1614747" y="1885950"/>
            <a:ext cx="93518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69" name="object 169"/>
          <p:cNvSpPr/>
          <p:nvPr/>
        </p:nvSpPr>
        <p:spPr>
          <a:xfrm>
            <a:off x="1658389" y="1864129"/>
            <a:ext cx="93518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70" name="object 170"/>
          <p:cNvSpPr/>
          <p:nvPr/>
        </p:nvSpPr>
        <p:spPr>
          <a:xfrm>
            <a:off x="1702030" y="1973233"/>
            <a:ext cx="93518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71" name="object 171"/>
          <p:cNvSpPr/>
          <p:nvPr/>
        </p:nvSpPr>
        <p:spPr>
          <a:xfrm>
            <a:off x="1745672" y="2082337"/>
            <a:ext cx="93518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72" name="object 172"/>
          <p:cNvSpPr/>
          <p:nvPr/>
        </p:nvSpPr>
        <p:spPr>
          <a:xfrm>
            <a:off x="1789314" y="2169622"/>
            <a:ext cx="93518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73" name="object 173"/>
          <p:cNvSpPr/>
          <p:nvPr/>
        </p:nvSpPr>
        <p:spPr>
          <a:xfrm>
            <a:off x="1832956" y="2256904"/>
            <a:ext cx="93518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74" name="object 174"/>
          <p:cNvSpPr/>
          <p:nvPr/>
        </p:nvSpPr>
        <p:spPr>
          <a:xfrm>
            <a:off x="1876598" y="2328602"/>
            <a:ext cx="93518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75" name="object 175"/>
          <p:cNvSpPr/>
          <p:nvPr/>
        </p:nvSpPr>
        <p:spPr>
          <a:xfrm>
            <a:off x="1920240" y="2378479"/>
            <a:ext cx="93518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76" name="object 176"/>
          <p:cNvSpPr/>
          <p:nvPr/>
        </p:nvSpPr>
        <p:spPr>
          <a:xfrm>
            <a:off x="1963881" y="2465762"/>
            <a:ext cx="93518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77" name="object 177"/>
          <p:cNvSpPr/>
          <p:nvPr/>
        </p:nvSpPr>
        <p:spPr>
          <a:xfrm>
            <a:off x="2007523" y="2518756"/>
            <a:ext cx="93518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78" name="object 178"/>
          <p:cNvSpPr/>
          <p:nvPr/>
        </p:nvSpPr>
        <p:spPr>
          <a:xfrm>
            <a:off x="2051164" y="2568632"/>
            <a:ext cx="93518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79" name="object 179"/>
          <p:cNvSpPr/>
          <p:nvPr/>
        </p:nvSpPr>
        <p:spPr>
          <a:xfrm>
            <a:off x="2094807" y="2581102"/>
            <a:ext cx="93518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80" name="object 180"/>
          <p:cNvSpPr/>
          <p:nvPr/>
        </p:nvSpPr>
        <p:spPr>
          <a:xfrm>
            <a:off x="2528108" y="3042457"/>
            <a:ext cx="93518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81" name="object 181"/>
          <p:cNvSpPr/>
          <p:nvPr/>
        </p:nvSpPr>
        <p:spPr>
          <a:xfrm>
            <a:off x="2964526" y="3294956"/>
            <a:ext cx="93518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82" name="object 182"/>
          <p:cNvSpPr/>
          <p:nvPr/>
        </p:nvSpPr>
        <p:spPr>
          <a:xfrm>
            <a:off x="3400944" y="3469524"/>
            <a:ext cx="93518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83" name="object 183"/>
          <p:cNvSpPr/>
          <p:nvPr/>
        </p:nvSpPr>
        <p:spPr>
          <a:xfrm>
            <a:off x="3834244" y="3584863"/>
            <a:ext cx="93518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84" name="object 184"/>
          <p:cNvSpPr/>
          <p:nvPr/>
        </p:nvSpPr>
        <p:spPr>
          <a:xfrm>
            <a:off x="4270663" y="3650326"/>
            <a:ext cx="93518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85" name="object 185"/>
          <p:cNvSpPr/>
          <p:nvPr/>
        </p:nvSpPr>
        <p:spPr>
          <a:xfrm>
            <a:off x="4707081" y="3687733"/>
            <a:ext cx="93518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86" name="object 186"/>
          <p:cNvSpPr/>
          <p:nvPr/>
        </p:nvSpPr>
        <p:spPr>
          <a:xfrm>
            <a:off x="5140382" y="3725140"/>
            <a:ext cx="93518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87" name="object 187"/>
          <p:cNvSpPr/>
          <p:nvPr/>
        </p:nvSpPr>
        <p:spPr>
          <a:xfrm>
            <a:off x="5576800" y="3759430"/>
            <a:ext cx="93518" cy="93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88" name="object 188"/>
          <p:cNvSpPr/>
          <p:nvPr/>
        </p:nvSpPr>
        <p:spPr>
          <a:xfrm>
            <a:off x="1268903" y="3466711"/>
            <a:ext cx="43814" cy="545783"/>
          </a:xfrm>
          <a:custGeom>
            <a:avLst/>
            <a:gdLst/>
            <a:ahLst/>
            <a:cxnLst/>
            <a:rect l="l" t="t" r="r" b="b"/>
            <a:pathLst>
              <a:path w="58419" h="727710">
                <a:moveTo>
                  <a:pt x="0" y="727363"/>
                </a:moveTo>
                <a:lnTo>
                  <a:pt x="58189" y="0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89" name="object 189"/>
          <p:cNvSpPr/>
          <p:nvPr/>
        </p:nvSpPr>
        <p:spPr>
          <a:xfrm>
            <a:off x="1312545" y="2943009"/>
            <a:ext cx="43814" cy="523875"/>
          </a:xfrm>
          <a:custGeom>
            <a:avLst/>
            <a:gdLst/>
            <a:ahLst/>
            <a:cxnLst/>
            <a:rect l="l" t="t" r="r" b="b"/>
            <a:pathLst>
              <a:path w="58419" h="698500">
                <a:moveTo>
                  <a:pt x="0" y="698268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90" name="object 190"/>
          <p:cNvSpPr/>
          <p:nvPr/>
        </p:nvSpPr>
        <p:spPr>
          <a:xfrm>
            <a:off x="1356187" y="2512826"/>
            <a:ext cx="43814" cy="430530"/>
          </a:xfrm>
          <a:custGeom>
            <a:avLst/>
            <a:gdLst/>
            <a:ahLst/>
            <a:cxnLst/>
            <a:rect l="l" t="t" r="r" b="b"/>
            <a:pathLst>
              <a:path w="58419" h="574039">
                <a:moveTo>
                  <a:pt x="0" y="573577"/>
                </a:moveTo>
                <a:lnTo>
                  <a:pt x="58189" y="0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91" name="object 191"/>
          <p:cNvSpPr/>
          <p:nvPr/>
        </p:nvSpPr>
        <p:spPr>
          <a:xfrm>
            <a:off x="1399828" y="2148105"/>
            <a:ext cx="43814" cy="364807"/>
          </a:xfrm>
          <a:custGeom>
            <a:avLst/>
            <a:gdLst/>
            <a:ahLst/>
            <a:cxnLst/>
            <a:rect l="l" t="t" r="r" b="b"/>
            <a:pathLst>
              <a:path w="58419" h="486410">
                <a:moveTo>
                  <a:pt x="0" y="486294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92" name="object 192"/>
          <p:cNvSpPr/>
          <p:nvPr/>
        </p:nvSpPr>
        <p:spPr>
          <a:xfrm>
            <a:off x="1443470" y="1920544"/>
            <a:ext cx="43814" cy="227648"/>
          </a:xfrm>
          <a:custGeom>
            <a:avLst/>
            <a:gdLst/>
            <a:ahLst/>
            <a:cxnLst/>
            <a:rect l="l" t="t" r="r" b="b"/>
            <a:pathLst>
              <a:path w="58419" h="303530">
                <a:moveTo>
                  <a:pt x="0" y="303415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93" name="object 193"/>
          <p:cNvSpPr/>
          <p:nvPr/>
        </p:nvSpPr>
        <p:spPr>
          <a:xfrm>
            <a:off x="1487112" y="1777149"/>
            <a:ext cx="43814" cy="143828"/>
          </a:xfrm>
          <a:custGeom>
            <a:avLst/>
            <a:gdLst/>
            <a:ahLst/>
            <a:cxnLst/>
            <a:rect l="l" t="t" r="r" b="b"/>
            <a:pathLst>
              <a:path w="58419" h="191769">
                <a:moveTo>
                  <a:pt x="0" y="191192"/>
                </a:moveTo>
                <a:lnTo>
                  <a:pt x="58189" y="0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94" name="object 194"/>
          <p:cNvSpPr/>
          <p:nvPr/>
        </p:nvSpPr>
        <p:spPr>
          <a:xfrm>
            <a:off x="1530754" y="1699218"/>
            <a:ext cx="43814" cy="78104"/>
          </a:xfrm>
          <a:custGeom>
            <a:avLst/>
            <a:gdLst/>
            <a:ahLst/>
            <a:cxnLst/>
            <a:rect l="l" t="t" r="r" b="b"/>
            <a:pathLst>
              <a:path w="58419" h="104139">
                <a:moveTo>
                  <a:pt x="0" y="103908"/>
                </a:moveTo>
                <a:lnTo>
                  <a:pt x="58189" y="0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95" name="object 195"/>
          <p:cNvSpPr/>
          <p:nvPr/>
        </p:nvSpPr>
        <p:spPr>
          <a:xfrm>
            <a:off x="1574396" y="1680514"/>
            <a:ext cx="43814" cy="19050"/>
          </a:xfrm>
          <a:custGeom>
            <a:avLst/>
            <a:gdLst/>
            <a:ahLst/>
            <a:cxnLst/>
            <a:rect l="l" t="t" r="r" b="b"/>
            <a:pathLst>
              <a:path w="58419" h="25400">
                <a:moveTo>
                  <a:pt x="0" y="24938"/>
                </a:moveTo>
                <a:lnTo>
                  <a:pt x="58189" y="0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96" name="object 196"/>
          <p:cNvSpPr/>
          <p:nvPr/>
        </p:nvSpPr>
        <p:spPr>
          <a:xfrm>
            <a:off x="1618038" y="1664928"/>
            <a:ext cx="43814" cy="15716"/>
          </a:xfrm>
          <a:custGeom>
            <a:avLst/>
            <a:gdLst/>
            <a:ahLst/>
            <a:cxnLst/>
            <a:rect l="l" t="t" r="r" b="b"/>
            <a:pathLst>
              <a:path w="58419" h="20955">
                <a:moveTo>
                  <a:pt x="0" y="20782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97" name="object 197"/>
          <p:cNvSpPr/>
          <p:nvPr/>
        </p:nvSpPr>
        <p:spPr>
          <a:xfrm>
            <a:off x="1661680" y="1646224"/>
            <a:ext cx="43814" cy="19050"/>
          </a:xfrm>
          <a:custGeom>
            <a:avLst/>
            <a:gdLst/>
            <a:ahLst/>
            <a:cxnLst/>
            <a:rect l="l" t="t" r="r" b="b"/>
            <a:pathLst>
              <a:path w="58419" h="25400">
                <a:moveTo>
                  <a:pt x="0" y="24938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98" name="object 198"/>
          <p:cNvSpPr/>
          <p:nvPr/>
        </p:nvSpPr>
        <p:spPr>
          <a:xfrm>
            <a:off x="1705321" y="1646224"/>
            <a:ext cx="43814" cy="37624"/>
          </a:xfrm>
          <a:custGeom>
            <a:avLst/>
            <a:gdLst/>
            <a:ahLst/>
            <a:cxnLst/>
            <a:rect l="l" t="t" r="r" b="b"/>
            <a:pathLst>
              <a:path w="58419" h="50164">
                <a:moveTo>
                  <a:pt x="0" y="0"/>
                </a:moveTo>
                <a:lnTo>
                  <a:pt x="58188" y="49876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99" name="object 199"/>
          <p:cNvSpPr/>
          <p:nvPr/>
        </p:nvSpPr>
        <p:spPr>
          <a:xfrm>
            <a:off x="1748963" y="1683631"/>
            <a:ext cx="43814" cy="25241"/>
          </a:xfrm>
          <a:custGeom>
            <a:avLst/>
            <a:gdLst/>
            <a:ahLst/>
            <a:cxnLst/>
            <a:rect l="l" t="t" r="r" b="b"/>
            <a:pathLst>
              <a:path w="58419" h="33655">
                <a:moveTo>
                  <a:pt x="0" y="0"/>
                </a:moveTo>
                <a:lnTo>
                  <a:pt x="58188" y="33251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00" name="object 200"/>
          <p:cNvSpPr/>
          <p:nvPr/>
        </p:nvSpPr>
        <p:spPr>
          <a:xfrm>
            <a:off x="1792605" y="1708569"/>
            <a:ext cx="43814" cy="19050"/>
          </a:xfrm>
          <a:custGeom>
            <a:avLst/>
            <a:gdLst/>
            <a:ahLst/>
            <a:cxnLst/>
            <a:rect l="l" t="t" r="r" b="b"/>
            <a:pathLst>
              <a:path w="58419" h="25400">
                <a:moveTo>
                  <a:pt x="0" y="0"/>
                </a:moveTo>
                <a:lnTo>
                  <a:pt x="58189" y="24938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01" name="object 201"/>
          <p:cNvSpPr/>
          <p:nvPr/>
        </p:nvSpPr>
        <p:spPr>
          <a:xfrm>
            <a:off x="1836247" y="1727274"/>
            <a:ext cx="43814" cy="28099"/>
          </a:xfrm>
          <a:custGeom>
            <a:avLst/>
            <a:gdLst/>
            <a:ahLst/>
            <a:cxnLst/>
            <a:rect l="l" t="t" r="r" b="b"/>
            <a:pathLst>
              <a:path w="58419" h="37464">
                <a:moveTo>
                  <a:pt x="0" y="0"/>
                </a:moveTo>
                <a:lnTo>
                  <a:pt x="58188" y="37406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02" name="object 202"/>
          <p:cNvSpPr/>
          <p:nvPr/>
        </p:nvSpPr>
        <p:spPr>
          <a:xfrm>
            <a:off x="1879888" y="1755329"/>
            <a:ext cx="43814" cy="3334"/>
          </a:xfrm>
          <a:custGeom>
            <a:avLst/>
            <a:gdLst/>
            <a:ahLst/>
            <a:cxnLst/>
            <a:rect l="l" t="t" r="r" b="b"/>
            <a:pathLst>
              <a:path w="58419" h="4444">
                <a:moveTo>
                  <a:pt x="0" y="0"/>
                </a:moveTo>
                <a:lnTo>
                  <a:pt x="58189" y="4155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03" name="object 203"/>
          <p:cNvSpPr/>
          <p:nvPr/>
        </p:nvSpPr>
        <p:spPr>
          <a:xfrm>
            <a:off x="1923530" y="1758445"/>
            <a:ext cx="43814" cy="6668"/>
          </a:xfrm>
          <a:custGeom>
            <a:avLst/>
            <a:gdLst/>
            <a:ahLst/>
            <a:cxnLst/>
            <a:rect l="l" t="t" r="r" b="b"/>
            <a:pathLst>
              <a:path w="58419" h="8889">
                <a:moveTo>
                  <a:pt x="0" y="0"/>
                </a:moveTo>
                <a:lnTo>
                  <a:pt x="58188" y="8313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04" name="object 204"/>
          <p:cNvSpPr/>
          <p:nvPr/>
        </p:nvSpPr>
        <p:spPr>
          <a:xfrm>
            <a:off x="1967172" y="1764681"/>
            <a:ext cx="43814" cy="15716"/>
          </a:xfrm>
          <a:custGeom>
            <a:avLst/>
            <a:gdLst/>
            <a:ahLst/>
            <a:cxnLst/>
            <a:rect l="l" t="t" r="r" b="b"/>
            <a:pathLst>
              <a:path w="58419" h="20955">
                <a:moveTo>
                  <a:pt x="0" y="0"/>
                </a:moveTo>
                <a:lnTo>
                  <a:pt x="58189" y="20782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05" name="object 205"/>
          <p:cNvSpPr/>
          <p:nvPr/>
        </p:nvSpPr>
        <p:spPr>
          <a:xfrm>
            <a:off x="2010814" y="1780267"/>
            <a:ext cx="43814" cy="21907"/>
          </a:xfrm>
          <a:custGeom>
            <a:avLst/>
            <a:gdLst/>
            <a:ahLst/>
            <a:cxnLst/>
            <a:rect l="l" t="t" r="r" b="b"/>
            <a:pathLst>
              <a:path w="58419" h="29210">
                <a:moveTo>
                  <a:pt x="0" y="0"/>
                </a:moveTo>
                <a:lnTo>
                  <a:pt x="58189" y="29093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06" name="object 206"/>
          <p:cNvSpPr/>
          <p:nvPr/>
        </p:nvSpPr>
        <p:spPr>
          <a:xfrm>
            <a:off x="2054456" y="1802088"/>
            <a:ext cx="43814" cy="12859"/>
          </a:xfrm>
          <a:custGeom>
            <a:avLst/>
            <a:gdLst/>
            <a:ahLst/>
            <a:cxnLst/>
            <a:rect l="l" t="t" r="r" b="b"/>
            <a:pathLst>
              <a:path w="58419" h="17144">
                <a:moveTo>
                  <a:pt x="0" y="0"/>
                </a:moveTo>
                <a:lnTo>
                  <a:pt x="58188" y="16626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07" name="object 207"/>
          <p:cNvSpPr/>
          <p:nvPr/>
        </p:nvSpPr>
        <p:spPr>
          <a:xfrm>
            <a:off x="2098098" y="1814557"/>
            <a:ext cx="43814" cy="19050"/>
          </a:xfrm>
          <a:custGeom>
            <a:avLst/>
            <a:gdLst/>
            <a:ahLst/>
            <a:cxnLst/>
            <a:rect l="l" t="t" r="r" b="b"/>
            <a:pathLst>
              <a:path w="58419" h="25400">
                <a:moveTo>
                  <a:pt x="0" y="0"/>
                </a:moveTo>
                <a:lnTo>
                  <a:pt x="58188" y="24938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08" name="object 208"/>
          <p:cNvSpPr/>
          <p:nvPr/>
        </p:nvSpPr>
        <p:spPr>
          <a:xfrm>
            <a:off x="2141739" y="1833260"/>
            <a:ext cx="433388" cy="205740"/>
          </a:xfrm>
          <a:custGeom>
            <a:avLst/>
            <a:gdLst/>
            <a:ahLst/>
            <a:cxnLst/>
            <a:rect l="l" t="t" r="r" b="b"/>
            <a:pathLst>
              <a:path w="577850" h="274319">
                <a:moveTo>
                  <a:pt x="0" y="0"/>
                </a:moveTo>
                <a:lnTo>
                  <a:pt x="577733" y="274319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09" name="object 209"/>
          <p:cNvSpPr/>
          <p:nvPr/>
        </p:nvSpPr>
        <p:spPr>
          <a:xfrm>
            <a:off x="2575040" y="2039000"/>
            <a:ext cx="436721" cy="187166"/>
          </a:xfrm>
          <a:custGeom>
            <a:avLst/>
            <a:gdLst/>
            <a:ahLst/>
            <a:cxnLst/>
            <a:rect l="l" t="t" r="r" b="b"/>
            <a:pathLst>
              <a:path w="582295" h="249555">
                <a:moveTo>
                  <a:pt x="0" y="0"/>
                </a:moveTo>
                <a:lnTo>
                  <a:pt x="581890" y="249381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10" name="object 210"/>
          <p:cNvSpPr/>
          <p:nvPr/>
        </p:nvSpPr>
        <p:spPr>
          <a:xfrm>
            <a:off x="3011458" y="2226037"/>
            <a:ext cx="436721" cy="180975"/>
          </a:xfrm>
          <a:custGeom>
            <a:avLst/>
            <a:gdLst/>
            <a:ahLst/>
            <a:cxnLst/>
            <a:rect l="l" t="t" r="r" b="b"/>
            <a:pathLst>
              <a:path w="582295" h="241300">
                <a:moveTo>
                  <a:pt x="0" y="0"/>
                </a:moveTo>
                <a:lnTo>
                  <a:pt x="581890" y="241069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11" name="object 211"/>
          <p:cNvSpPr/>
          <p:nvPr/>
        </p:nvSpPr>
        <p:spPr>
          <a:xfrm>
            <a:off x="3447876" y="2406840"/>
            <a:ext cx="433388" cy="156209"/>
          </a:xfrm>
          <a:custGeom>
            <a:avLst/>
            <a:gdLst/>
            <a:ahLst/>
            <a:cxnLst/>
            <a:rect l="l" t="t" r="r" b="b"/>
            <a:pathLst>
              <a:path w="577850" h="208279">
                <a:moveTo>
                  <a:pt x="0" y="0"/>
                </a:moveTo>
                <a:lnTo>
                  <a:pt x="577734" y="207817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12" name="object 212"/>
          <p:cNvSpPr/>
          <p:nvPr/>
        </p:nvSpPr>
        <p:spPr>
          <a:xfrm>
            <a:off x="3881178" y="2562702"/>
            <a:ext cx="436721" cy="124778"/>
          </a:xfrm>
          <a:custGeom>
            <a:avLst/>
            <a:gdLst/>
            <a:ahLst/>
            <a:cxnLst/>
            <a:rect l="l" t="t" r="r" b="b"/>
            <a:pathLst>
              <a:path w="582295" h="166370">
                <a:moveTo>
                  <a:pt x="0" y="0"/>
                </a:moveTo>
                <a:lnTo>
                  <a:pt x="581890" y="166254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13" name="object 213"/>
          <p:cNvSpPr/>
          <p:nvPr/>
        </p:nvSpPr>
        <p:spPr>
          <a:xfrm>
            <a:off x="4317596" y="2687393"/>
            <a:ext cx="436721" cy="124778"/>
          </a:xfrm>
          <a:custGeom>
            <a:avLst/>
            <a:gdLst/>
            <a:ahLst/>
            <a:cxnLst/>
            <a:rect l="l" t="t" r="r" b="b"/>
            <a:pathLst>
              <a:path w="582295" h="166370">
                <a:moveTo>
                  <a:pt x="0" y="0"/>
                </a:moveTo>
                <a:lnTo>
                  <a:pt x="581889" y="166253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14" name="object 214"/>
          <p:cNvSpPr/>
          <p:nvPr/>
        </p:nvSpPr>
        <p:spPr>
          <a:xfrm>
            <a:off x="4754013" y="2812084"/>
            <a:ext cx="433388" cy="102870"/>
          </a:xfrm>
          <a:custGeom>
            <a:avLst/>
            <a:gdLst/>
            <a:ahLst/>
            <a:cxnLst/>
            <a:rect l="l" t="t" r="r" b="b"/>
            <a:pathLst>
              <a:path w="577850" h="137160">
                <a:moveTo>
                  <a:pt x="0" y="0"/>
                </a:moveTo>
                <a:lnTo>
                  <a:pt x="577734" y="137159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15" name="object 215"/>
          <p:cNvSpPr/>
          <p:nvPr/>
        </p:nvSpPr>
        <p:spPr>
          <a:xfrm>
            <a:off x="5187315" y="2914954"/>
            <a:ext cx="436721" cy="75248"/>
          </a:xfrm>
          <a:custGeom>
            <a:avLst/>
            <a:gdLst/>
            <a:ahLst/>
            <a:cxnLst/>
            <a:rect l="l" t="t" r="r" b="b"/>
            <a:pathLst>
              <a:path w="582295" h="100329">
                <a:moveTo>
                  <a:pt x="0" y="0"/>
                </a:moveTo>
                <a:lnTo>
                  <a:pt x="581890" y="99752"/>
                </a:lnTo>
              </a:path>
            </a:pathLst>
          </a:custGeom>
          <a:ln w="476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16" name="object 216"/>
          <p:cNvSpPr/>
          <p:nvPr/>
        </p:nvSpPr>
        <p:spPr>
          <a:xfrm>
            <a:off x="1221970" y="3965170"/>
            <a:ext cx="93518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17" name="object 217"/>
          <p:cNvSpPr/>
          <p:nvPr/>
        </p:nvSpPr>
        <p:spPr>
          <a:xfrm>
            <a:off x="1265612" y="3419647"/>
            <a:ext cx="93518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18" name="object 218"/>
          <p:cNvSpPr/>
          <p:nvPr/>
        </p:nvSpPr>
        <p:spPr>
          <a:xfrm>
            <a:off x="1309254" y="2895946"/>
            <a:ext cx="93518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19" name="object 219"/>
          <p:cNvSpPr/>
          <p:nvPr/>
        </p:nvSpPr>
        <p:spPr>
          <a:xfrm>
            <a:off x="1352896" y="2465762"/>
            <a:ext cx="93518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20" name="object 220"/>
          <p:cNvSpPr/>
          <p:nvPr/>
        </p:nvSpPr>
        <p:spPr>
          <a:xfrm>
            <a:off x="1396538" y="2101042"/>
            <a:ext cx="93518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21" name="object 221"/>
          <p:cNvSpPr/>
          <p:nvPr/>
        </p:nvSpPr>
        <p:spPr>
          <a:xfrm>
            <a:off x="1440179" y="1873480"/>
            <a:ext cx="93518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22" name="object 222"/>
          <p:cNvSpPr/>
          <p:nvPr/>
        </p:nvSpPr>
        <p:spPr>
          <a:xfrm>
            <a:off x="1483821" y="1730086"/>
            <a:ext cx="93518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23" name="object 223"/>
          <p:cNvSpPr/>
          <p:nvPr/>
        </p:nvSpPr>
        <p:spPr>
          <a:xfrm>
            <a:off x="1527463" y="1652154"/>
            <a:ext cx="93518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24" name="object 224"/>
          <p:cNvSpPr/>
          <p:nvPr/>
        </p:nvSpPr>
        <p:spPr>
          <a:xfrm>
            <a:off x="1571104" y="1633450"/>
            <a:ext cx="93518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25" name="object 225"/>
          <p:cNvSpPr/>
          <p:nvPr/>
        </p:nvSpPr>
        <p:spPr>
          <a:xfrm>
            <a:off x="1614747" y="1617864"/>
            <a:ext cx="93518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26" name="object 226"/>
          <p:cNvSpPr/>
          <p:nvPr/>
        </p:nvSpPr>
        <p:spPr>
          <a:xfrm>
            <a:off x="1658389" y="1599160"/>
            <a:ext cx="93518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27" name="object 227"/>
          <p:cNvSpPr/>
          <p:nvPr/>
        </p:nvSpPr>
        <p:spPr>
          <a:xfrm>
            <a:off x="1702030" y="1636568"/>
            <a:ext cx="93518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28" name="object 228"/>
          <p:cNvSpPr/>
          <p:nvPr/>
        </p:nvSpPr>
        <p:spPr>
          <a:xfrm>
            <a:off x="1745672" y="1661506"/>
            <a:ext cx="93518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29" name="object 229"/>
          <p:cNvSpPr/>
          <p:nvPr/>
        </p:nvSpPr>
        <p:spPr>
          <a:xfrm>
            <a:off x="1789314" y="1680210"/>
            <a:ext cx="93518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30" name="object 230"/>
          <p:cNvSpPr/>
          <p:nvPr/>
        </p:nvSpPr>
        <p:spPr>
          <a:xfrm>
            <a:off x="1832956" y="1708264"/>
            <a:ext cx="93518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31" name="object 231"/>
          <p:cNvSpPr/>
          <p:nvPr/>
        </p:nvSpPr>
        <p:spPr>
          <a:xfrm>
            <a:off x="1876598" y="1711382"/>
            <a:ext cx="93518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32" name="object 232"/>
          <p:cNvSpPr/>
          <p:nvPr/>
        </p:nvSpPr>
        <p:spPr>
          <a:xfrm>
            <a:off x="1920240" y="1717616"/>
            <a:ext cx="93518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33" name="object 233"/>
          <p:cNvSpPr/>
          <p:nvPr/>
        </p:nvSpPr>
        <p:spPr>
          <a:xfrm>
            <a:off x="1963881" y="1733203"/>
            <a:ext cx="93518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34" name="object 234"/>
          <p:cNvSpPr/>
          <p:nvPr/>
        </p:nvSpPr>
        <p:spPr>
          <a:xfrm>
            <a:off x="2007523" y="1755024"/>
            <a:ext cx="93518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35" name="object 235"/>
          <p:cNvSpPr/>
          <p:nvPr/>
        </p:nvSpPr>
        <p:spPr>
          <a:xfrm>
            <a:off x="2051164" y="1767493"/>
            <a:ext cx="93518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36" name="object 236"/>
          <p:cNvSpPr/>
          <p:nvPr/>
        </p:nvSpPr>
        <p:spPr>
          <a:xfrm>
            <a:off x="2094807" y="1786197"/>
            <a:ext cx="93518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37" name="object 237"/>
          <p:cNvSpPr/>
          <p:nvPr/>
        </p:nvSpPr>
        <p:spPr>
          <a:xfrm>
            <a:off x="2528108" y="1991936"/>
            <a:ext cx="93518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38" name="object 238"/>
          <p:cNvSpPr/>
          <p:nvPr/>
        </p:nvSpPr>
        <p:spPr>
          <a:xfrm>
            <a:off x="2964526" y="2178973"/>
            <a:ext cx="93518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39" name="object 239"/>
          <p:cNvSpPr/>
          <p:nvPr/>
        </p:nvSpPr>
        <p:spPr>
          <a:xfrm>
            <a:off x="3400944" y="2359774"/>
            <a:ext cx="93518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40" name="object 240"/>
          <p:cNvSpPr/>
          <p:nvPr/>
        </p:nvSpPr>
        <p:spPr>
          <a:xfrm>
            <a:off x="3834244" y="2515638"/>
            <a:ext cx="93518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41" name="object 241"/>
          <p:cNvSpPr/>
          <p:nvPr/>
        </p:nvSpPr>
        <p:spPr>
          <a:xfrm>
            <a:off x="4270663" y="2640330"/>
            <a:ext cx="93518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42" name="object 242"/>
          <p:cNvSpPr/>
          <p:nvPr/>
        </p:nvSpPr>
        <p:spPr>
          <a:xfrm>
            <a:off x="4707081" y="2765020"/>
            <a:ext cx="93518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43" name="object 243"/>
          <p:cNvSpPr/>
          <p:nvPr/>
        </p:nvSpPr>
        <p:spPr>
          <a:xfrm>
            <a:off x="5140382" y="2867890"/>
            <a:ext cx="93518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44" name="object 244"/>
          <p:cNvSpPr/>
          <p:nvPr/>
        </p:nvSpPr>
        <p:spPr>
          <a:xfrm>
            <a:off x="5576800" y="2942704"/>
            <a:ext cx="93518" cy="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45" name="object 245"/>
          <p:cNvSpPr/>
          <p:nvPr/>
        </p:nvSpPr>
        <p:spPr>
          <a:xfrm>
            <a:off x="1268903" y="3588286"/>
            <a:ext cx="43814" cy="424339"/>
          </a:xfrm>
          <a:custGeom>
            <a:avLst/>
            <a:gdLst/>
            <a:ahLst/>
            <a:cxnLst/>
            <a:rect l="l" t="t" r="r" b="b"/>
            <a:pathLst>
              <a:path w="58419" h="565785">
                <a:moveTo>
                  <a:pt x="0" y="565264"/>
                </a:moveTo>
                <a:lnTo>
                  <a:pt x="58189" y="0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46" name="object 246"/>
          <p:cNvSpPr/>
          <p:nvPr/>
        </p:nvSpPr>
        <p:spPr>
          <a:xfrm>
            <a:off x="1312545" y="3267207"/>
            <a:ext cx="43814" cy="321469"/>
          </a:xfrm>
          <a:custGeom>
            <a:avLst/>
            <a:gdLst/>
            <a:ahLst/>
            <a:cxnLst/>
            <a:rect l="l" t="t" r="r" b="b"/>
            <a:pathLst>
              <a:path w="58419" h="428625">
                <a:moveTo>
                  <a:pt x="0" y="428105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47" name="object 247"/>
          <p:cNvSpPr/>
          <p:nvPr/>
        </p:nvSpPr>
        <p:spPr>
          <a:xfrm>
            <a:off x="1356187" y="2961714"/>
            <a:ext cx="43814" cy="305753"/>
          </a:xfrm>
          <a:custGeom>
            <a:avLst/>
            <a:gdLst/>
            <a:ahLst/>
            <a:cxnLst/>
            <a:rect l="l" t="t" r="r" b="b"/>
            <a:pathLst>
              <a:path w="58419" h="407670">
                <a:moveTo>
                  <a:pt x="0" y="407322"/>
                </a:moveTo>
                <a:lnTo>
                  <a:pt x="58189" y="0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48" name="object 248"/>
          <p:cNvSpPr/>
          <p:nvPr/>
        </p:nvSpPr>
        <p:spPr>
          <a:xfrm>
            <a:off x="1399828" y="2740388"/>
            <a:ext cx="43814" cy="221456"/>
          </a:xfrm>
          <a:custGeom>
            <a:avLst/>
            <a:gdLst/>
            <a:ahLst/>
            <a:cxnLst/>
            <a:rect l="l" t="t" r="r" b="b"/>
            <a:pathLst>
              <a:path w="58419" h="295275">
                <a:moveTo>
                  <a:pt x="0" y="295101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49" name="object 249"/>
          <p:cNvSpPr/>
          <p:nvPr/>
        </p:nvSpPr>
        <p:spPr>
          <a:xfrm>
            <a:off x="1443470" y="2494123"/>
            <a:ext cx="43814" cy="246698"/>
          </a:xfrm>
          <a:custGeom>
            <a:avLst/>
            <a:gdLst/>
            <a:ahLst/>
            <a:cxnLst/>
            <a:rect l="l" t="t" r="r" b="b"/>
            <a:pathLst>
              <a:path w="58419" h="328929">
                <a:moveTo>
                  <a:pt x="0" y="328353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50" name="object 250"/>
          <p:cNvSpPr/>
          <p:nvPr/>
        </p:nvSpPr>
        <p:spPr>
          <a:xfrm>
            <a:off x="1487112" y="2413074"/>
            <a:ext cx="43814" cy="81439"/>
          </a:xfrm>
          <a:custGeom>
            <a:avLst/>
            <a:gdLst/>
            <a:ahLst/>
            <a:cxnLst/>
            <a:rect l="l" t="t" r="r" b="b"/>
            <a:pathLst>
              <a:path w="58419" h="108585">
                <a:moveTo>
                  <a:pt x="0" y="108065"/>
                </a:moveTo>
                <a:lnTo>
                  <a:pt x="58189" y="0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51" name="object 251"/>
          <p:cNvSpPr/>
          <p:nvPr/>
        </p:nvSpPr>
        <p:spPr>
          <a:xfrm>
            <a:off x="1530754" y="2319556"/>
            <a:ext cx="43814" cy="93821"/>
          </a:xfrm>
          <a:custGeom>
            <a:avLst/>
            <a:gdLst/>
            <a:ahLst/>
            <a:cxnLst/>
            <a:rect l="l" t="t" r="r" b="b"/>
            <a:pathLst>
              <a:path w="58419" h="125094">
                <a:moveTo>
                  <a:pt x="0" y="124690"/>
                </a:moveTo>
                <a:lnTo>
                  <a:pt x="58189" y="0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52" name="object 252"/>
          <p:cNvSpPr/>
          <p:nvPr/>
        </p:nvSpPr>
        <p:spPr>
          <a:xfrm>
            <a:off x="1574396" y="2250976"/>
            <a:ext cx="43814" cy="68580"/>
          </a:xfrm>
          <a:custGeom>
            <a:avLst/>
            <a:gdLst/>
            <a:ahLst/>
            <a:cxnLst/>
            <a:rect l="l" t="t" r="r" b="b"/>
            <a:pathLst>
              <a:path w="58419" h="91439">
                <a:moveTo>
                  <a:pt x="0" y="91440"/>
                </a:moveTo>
                <a:lnTo>
                  <a:pt x="58189" y="0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53" name="object 253"/>
          <p:cNvSpPr/>
          <p:nvPr/>
        </p:nvSpPr>
        <p:spPr>
          <a:xfrm>
            <a:off x="1618038" y="2250976"/>
            <a:ext cx="43814" cy="12859"/>
          </a:xfrm>
          <a:custGeom>
            <a:avLst/>
            <a:gdLst/>
            <a:ahLst/>
            <a:cxnLst/>
            <a:rect l="l" t="t" r="r" b="b"/>
            <a:pathLst>
              <a:path w="58419" h="17144">
                <a:moveTo>
                  <a:pt x="0" y="0"/>
                </a:moveTo>
                <a:lnTo>
                  <a:pt x="58188" y="16625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54" name="object 254"/>
          <p:cNvSpPr/>
          <p:nvPr/>
        </p:nvSpPr>
        <p:spPr>
          <a:xfrm>
            <a:off x="1661680" y="2235390"/>
            <a:ext cx="43814" cy="28099"/>
          </a:xfrm>
          <a:custGeom>
            <a:avLst/>
            <a:gdLst/>
            <a:ahLst/>
            <a:cxnLst/>
            <a:rect l="l" t="t" r="r" b="b"/>
            <a:pathLst>
              <a:path w="58419" h="37464">
                <a:moveTo>
                  <a:pt x="0" y="37407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55" name="object 255"/>
          <p:cNvSpPr/>
          <p:nvPr/>
        </p:nvSpPr>
        <p:spPr>
          <a:xfrm>
            <a:off x="1705321" y="2235390"/>
            <a:ext cx="43814" cy="47149"/>
          </a:xfrm>
          <a:custGeom>
            <a:avLst/>
            <a:gdLst/>
            <a:ahLst/>
            <a:cxnLst/>
            <a:rect l="l" t="t" r="r" b="b"/>
            <a:pathLst>
              <a:path w="58419" h="62864">
                <a:moveTo>
                  <a:pt x="0" y="0"/>
                </a:moveTo>
                <a:lnTo>
                  <a:pt x="58188" y="62345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56" name="object 256"/>
          <p:cNvSpPr/>
          <p:nvPr/>
        </p:nvSpPr>
        <p:spPr>
          <a:xfrm>
            <a:off x="1748963" y="2282148"/>
            <a:ext cx="43814" cy="9525"/>
          </a:xfrm>
          <a:custGeom>
            <a:avLst/>
            <a:gdLst/>
            <a:ahLst/>
            <a:cxnLst/>
            <a:rect l="l" t="t" r="r" b="b"/>
            <a:pathLst>
              <a:path w="58419" h="12700">
                <a:moveTo>
                  <a:pt x="0" y="0"/>
                </a:moveTo>
                <a:lnTo>
                  <a:pt x="58188" y="12469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57" name="object 257"/>
          <p:cNvSpPr/>
          <p:nvPr/>
        </p:nvSpPr>
        <p:spPr>
          <a:xfrm>
            <a:off x="1792605" y="2291500"/>
            <a:ext cx="43814" cy="28099"/>
          </a:xfrm>
          <a:custGeom>
            <a:avLst/>
            <a:gdLst/>
            <a:ahLst/>
            <a:cxnLst/>
            <a:rect l="l" t="t" r="r" b="b"/>
            <a:pathLst>
              <a:path w="58419" h="37464">
                <a:moveTo>
                  <a:pt x="0" y="0"/>
                </a:moveTo>
                <a:lnTo>
                  <a:pt x="58189" y="37407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58" name="object 258"/>
          <p:cNvSpPr/>
          <p:nvPr/>
        </p:nvSpPr>
        <p:spPr>
          <a:xfrm>
            <a:off x="1836247" y="2319556"/>
            <a:ext cx="43814" cy="31433"/>
          </a:xfrm>
          <a:custGeom>
            <a:avLst/>
            <a:gdLst/>
            <a:ahLst/>
            <a:cxnLst/>
            <a:rect l="l" t="t" r="r" b="b"/>
            <a:pathLst>
              <a:path w="58419" h="41910">
                <a:moveTo>
                  <a:pt x="0" y="0"/>
                </a:moveTo>
                <a:lnTo>
                  <a:pt x="58188" y="41562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59" name="object 259"/>
          <p:cNvSpPr/>
          <p:nvPr/>
        </p:nvSpPr>
        <p:spPr>
          <a:xfrm>
            <a:off x="1879888" y="2350728"/>
            <a:ext cx="43814" cy="53340"/>
          </a:xfrm>
          <a:custGeom>
            <a:avLst/>
            <a:gdLst/>
            <a:ahLst/>
            <a:cxnLst/>
            <a:rect l="l" t="t" r="r" b="b"/>
            <a:pathLst>
              <a:path w="58419" h="71119">
                <a:moveTo>
                  <a:pt x="0" y="0"/>
                </a:moveTo>
                <a:lnTo>
                  <a:pt x="58189" y="70658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60" name="object 260"/>
          <p:cNvSpPr/>
          <p:nvPr/>
        </p:nvSpPr>
        <p:spPr>
          <a:xfrm>
            <a:off x="1923530" y="2403722"/>
            <a:ext cx="43814" cy="25241"/>
          </a:xfrm>
          <a:custGeom>
            <a:avLst/>
            <a:gdLst/>
            <a:ahLst/>
            <a:cxnLst/>
            <a:rect l="l" t="t" r="r" b="b"/>
            <a:pathLst>
              <a:path w="58419" h="33655">
                <a:moveTo>
                  <a:pt x="0" y="0"/>
                </a:moveTo>
                <a:lnTo>
                  <a:pt x="58188" y="33251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61" name="object 261"/>
          <p:cNvSpPr/>
          <p:nvPr/>
        </p:nvSpPr>
        <p:spPr>
          <a:xfrm>
            <a:off x="1967172" y="2428660"/>
            <a:ext cx="43814" cy="37624"/>
          </a:xfrm>
          <a:custGeom>
            <a:avLst/>
            <a:gdLst/>
            <a:ahLst/>
            <a:cxnLst/>
            <a:rect l="l" t="t" r="r" b="b"/>
            <a:pathLst>
              <a:path w="58419" h="50164">
                <a:moveTo>
                  <a:pt x="0" y="0"/>
                </a:moveTo>
                <a:lnTo>
                  <a:pt x="58189" y="49876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62" name="object 262"/>
          <p:cNvSpPr/>
          <p:nvPr/>
        </p:nvSpPr>
        <p:spPr>
          <a:xfrm>
            <a:off x="2010814" y="2466068"/>
            <a:ext cx="43814" cy="12859"/>
          </a:xfrm>
          <a:custGeom>
            <a:avLst/>
            <a:gdLst/>
            <a:ahLst/>
            <a:cxnLst/>
            <a:rect l="l" t="t" r="r" b="b"/>
            <a:pathLst>
              <a:path w="58419" h="17145">
                <a:moveTo>
                  <a:pt x="0" y="0"/>
                </a:moveTo>
                <a:lnTo>
                  <a:pt x="58189" y="16624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63" name="object 263"/>
          <p:cNvSpPr/>
          <p:nvPr/>
        </p:nvSpPr>
        <p:spPr>
          <a:xfrm>
            <a:off x="2054456" y="2478536"/>
            <a:ext cx="43814" cy="65723"/>
          </a:xfrm>
          <a:custGeom>
            <a:avLst/>
            <a:gdLst/>
            <a:ahLst/>
            <a:cxnLst/>
            <a:rect l="l" t="t" r="r" b="b"/>
            <a:pathLst>
              <a:path w="58419" h="87629">
                <a:moveTo>
                  <a:pt x="0" y="0"/>
                </a:moveTo>
                <a:lnTo>
                  <a:pt x="58188" y="87284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64" name="object 264"/>
          <p:cNvSpPr/>
          <p:nvPr/>
        </p:nvSpPr>
        <p:spPr>
          <a:xfrm>
            <a:off x="2098098" y="2537764"/>
            <a:ext cx="43814" cy="6668"/>
          </a:xfrm>
          <a:custGeom>
            <a:avLst/>
            <a:gdLst/>
            <a:ahLst/>
            <a:cxnLst/>
            <a:rect l="l" t="t" r="r" b="b"/>
            <a:pathLst>
              <a:path w="58419" h="8889">
                <a:moveTo>
                  <a:pt x="0" y="8313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65" name="object 265"/>
          <p:cNvSpPr/>
          <p:nvPr/>
        </p:nvSpPr>
        <p:spPr>
          <a:xfrm>
            <a:off x="2141739" y="2537765"/>
            <a:ext cx="433388" cy="293370"/>
          </a:xfrm>
          <a:custGeom>
            <a:avLst/>
            <a:gdLst/>
            <a:ahLst/>
            <a:cxnLst/>
            <a:rect l="l" t="t" r="r" b="b"/>
            <a:pathLst>
              <a:path w="577850" h="391160">
                <a:moveTo>
                  <a:pt x="0" y="0"/>
                </a:moveTo>
                <a:lnTo>
                  <a:pt x="577733" y="390697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66" name="object 266"/>
          <p:cNvSpPr/>
          <p:nvPr/>
        </p:nvSpPr>
        <p:spPr>
          <a:xfrm>
            <a:off x="2575040" y="2830788"/>
            <a:ext cx="436721" cy="171450"/>
          </a:xfrm>
          <a:custGeom>
            <a:avLst/>
            <a:gdLst/>
            <a:ahLst/>
            <a:cxnLst/>
            <a:rect l="l" t="t" r="r" b="b"/>
            <a:pathLst>
              <a:path w="582295" h="228600">
                <a:moveTo>
                  <a:pt x="0" y="0"/>
                </a:moveTo>
                <a:lnTo>
                  <a:pt x="581890" y="228599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67" name="object 267"/>
          <p:cNvSpPr/>
          <p:nvPr/>
        </p:nvSpPr>
        <p:spPr>
          <a:xfrm>
            <a:off x="3011458" y="3002238"/>
            <a:ext cx="436721" cy="134303"/>
          </a:xfrm>
          <a:custGeom>
            <a:avLst/>
            <a:gdLst/>
            <a:ahLst/>
            <a:cxnLst/>
            <a:rect l="l" t="t" r="r" b="b"/>
            <a:pathLst>
              <a:path w="582295" h="179070">
                <a:moveTo>
                  <a:pt x="0" y="0"/>
                </a:moveTo>
                <a:lnTo>
                  <a:pt x="581890" y="178723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68" name="object 268"/>
          <p:cNvSpPr/>
          <p:nvPr/>
        </p:nvSpPr>
        <p:spPr>
          <a:xfrm>
            <a:off x="3447876" y="3136281"/>
            <a:ext cx="433388" cy="137160"/>
          </a:xfrm>
          <a:custGeom>
            <a:avLst/>
            <a:gdLst/>
            <a:ahLst/>
            <a:cxnLst/>
            <a:rect l="l" t="t" r="r" b="b"/>
            <a:pathLst>
              <a:path w="577850" h="182879">
                <a:moveTo>
                  <a:pt x="0" y="0"/>
                </a:moveTo>
                <a:lnTo>
                  <a:pt x="577734" y="182879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69" name="object 269"/>
          <p:cNvSpPr/>
          <p:nvPr/>
        </p:nvSpPr>
        <p:spPr>
          <a:xfrm>
            <a:off x="3881178" y="3273441"/>
            <a:ext cx="436721" cy="109538"/>
          </a:xfrm>
          <a:custGeom>
            <a:avLst/>
            <a:gdLst/>
            <a:ahLst/>
            <a:cxnLst/>
            <a:rect l="l" t="t" r="r" b="b"/>
            <a:pathLst>
              <a:path w="582295" h="146050">
                <a:moveTo>
                  <a:pt x="0" y="0"/>
                </a:moveTo>
                <a:lnTo>
                  <a:pt x="581890" y="145472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70" name="object 270"/>
          <p:cNvSpPr/>
          <p:nvPr/>
        </p:nvSpPr>
        <p:spPr>
          <a:xfrm>
            <a:off x="4317596" y="3382546"/>
            <a:ext cx="436721" cy="124778"/>
          </a:xfrm>
          <a:custGeom>
            <a:avLst/>
            <a:gdLst/>
            <a:ahLst/>
            <a:cxnLst/>
            <a:rect l="l" t="t" r="r" b="b"/>
            <a:pathLst>
              <a:path w="582295" h="166370">
                <a:moveTo>
                  <a:pt x="0" y="0"/>
                </a:moveTo>
                <a:lnTo>
                  <a:pt x="581889" y="166253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71" name="object 271"/>
          <p:cNvSpPr/>
          <p:nvPr/>
        </p:nvSpPr>
        <p:spPr>
          <a:xfrm>
            <a:off x="4754013" y="3507237"/>
            <a:ext cx="433388" cy="47149"/>
          </a:xfrm>
          <a:custGeom>
            <a:avLst/>
            <a:gdLst/>
            <a:ahLst/>
            <a:cxnLst/>
            <a:rect l="l" t="t" r="r" b="b"/>
            <a:pathLst>
              <a:path w="577850" h="62864">
                <a:moveTo>
                  <a:pt x="0" y="0"/>
                </a:moveTo>
                <a:lnTo>
                  <a:pt x="577734" y="62345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72" name="object 272"/>
          <p:cNvSpPr/>
          <p:nvPr/>
        </p:nvSpPr>
        <p:spPr>
          <a:xfrm>
            <a:off x="5187315" y="3553996"/>
            <a:ext cx="436721" cy="62389"/>
          </a:xfrm>
          <a:custGeom>
            <a:avLst/>
            <a:gdLst/>
            <a:ahLst/>
            <a:cxnLst/>
            <a:rect l="l" t="t" r="r" b="b"/>
            <a:pathLst>
              <a:path w="582295" h="83185">
                <a:moveTo>
                  <a:pt x="0" y="0"/>
                </a:moveTo>
                <a:lnTo>
                  <a:pt x="581890" y="83126"/>
                </a:lnTo>
              </a:path>
            </a:pathLst>
          </a:custGeom>
          <a:ln w="47624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73" name="object 273"/>
          <p:cNvSpPr/>
          <p:nvPr/>
        </p:nvSpPr>
        <p:spPr>
          <a:xfrm>
            <a:off x="1221970" y="3965170"/>
            <a:ext cx="93518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74" name="object 274"/>
          <p:cNvSpPr/>
          <p:nvPr/>
        </p:nvSpPr>
        <p:spPr>
          <a:xfrm>
            <a:off x="1265612" y="3541222"/>
            <a:ext cx="93518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75" name="object 275"/>
          <p:cNvSpPr/>
          <p:nvPr/>
        </p:nvSpPr>
        <p:spPr>
          <a:xfrm>
            <a:off x="1309254" y="3220142"/>
            <a:ext cx="93518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76" name="object 276"/>
          <p:cNvSpPr/>
          <p:nvPr/>
        </p:nvSpPr>
        <p:spPr>
          <a:xfrm>
            <a:off x="1352896" y="2914650"/>
            <a:ext cx="93518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77" name="object 277"/>
          <p:cNvSpPr/>
          <p:nvPr/>
        </p:nvSpPr>
        <p:spPr>
          <a:xfrm>
            <a:off x="1396538" y="2693323"/>
            <a:ext cx="93518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78" name="object 278"/>
          <p:cNvSpPr/>
          <p:nvPr/>
        </p:nvSpPr>
        <p:spPr>
          <a:xfrm>
            <a:off x="1440179" y="2447059"/>
            <a:ext cx="93518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79" name="object 279"/>
          <p:cNvSpPr/>
          <p:nvPr/>
        </p:nvSpPr>
        <p:spPr>
          <a:xfrm>
            <a:off x="1483821" y="2366010"/>
            <a:ext cx="93518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80" name="object 280"/>
          <p:cNvSpPr/>
          <p:nvPr/>
        </p:nvSpPr>
        <p:spPr>
          <a:xfrm>
            <a:off x="1527463" y="2272492"/>
            <a:ext cx="93518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81" name="object 281"/>
          <p:cNvSpPr/>
          <p:nvPr/>
        </p:nvSpPr>
        <p:spPr>
          <a:xfrm>
            <a:off x="1571104" y="2203912"/>
            <a:ext cx="93518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82" name="object 282"/>
          <p:cNvSpPr/>
          <p:nvPr/>
        </p:nvSpPr>
        <p:spPr>
          <a:xfrm>
            <a:off x="1614747" y="2216380"/>
            <a:ext cx="93518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83" name="object 283"/>
          <p:cNvSpPr/>
          <p:nvPr/>
        </p:nvSpPr>
        <p:spPr>
          <a:xfrm>
            <a:off x="1658389" y="2188324"/>
            <a:ext cx="93518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84" name="object 284"/>
          <p:cNvSpPr/>
          <p:nvPr/>
        </p:nvSpPr>
        <p:spPr>
          <a:xfrm>
            <a:off x="1702030" y="2235084"/>
            <a:ext cx="93518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85" name="object 285"/>
          <p:cNvSpPr/>
          <p:nvPr/>
        </p:nvSpPr>
        <p:spPr>
          <a:xfrm>
            <a:off x="1745672" y="2244436"/>
            <a:ext cx="93518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86" name="object 286"/>
          <p:cNvSpPr/>
          <p:nvPr/>
        </p:nvSpPr>
        <p:spPr>
          <a:xfrm>
            <a:off x="1789314" y="2272492"/>
            <a:ext cx="93518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87" name="object 287"/>
          <p:cNvSpPr/>
          <p:nvPr/>
        </p:nvSpPr>
        <p:spPr>
          <a:xfrm>
            <a:off x="1832956" y="2303664"/>
            <a:ext cx="93518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88" name="object 288"/>
          <p:cNvSpPr/>
          <p:nvPr/>
        </p:nvSpPr>
        <p:spPr>
          <a:xfrm>
            <a:off x="1876598" y="2356658"/>
            <a:ext cx="93518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89" name="object 289"/>
          <p:cNvSpPr/>
          <p:nvPr/>
        </p:nvSpPr>
        <p:spPr>
          <a:xfrm>
            <a:off x="1920240" y="2381596"/>
            <a:ext cx="93518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90" name="object 290"/>
          <p:cNvSpPr/>
          <p:nvPr/>
        </p:nvSpPr>
        <p:spPr>
          <a:xfrm>
            <a:off x="1963881" y="2419003"/>
            <a:ext cx="93518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91" name="object 291"/>
          <p:cNvSpPr/>
          <p:nvPr/>
        </p:nvSpPr>
        <p:spPr>
          <a:xfrm>
            <a:off x="2007523" y="2431472"/>
            <a:ext cx="93518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92" name="object 292"/>
          <p:cNvSpPr/>
          <p:nvPr/>
        </p:nvSpPr>
        <p:spPr>
          <a:xfrm>
            <a:off x="2051164" y="2496934"/>
            <a:ext cx="93518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93" name="object 293"/>
          <p:cNvSpPr/>
          <p:nvPr/>
        </p:nvSpPr>
        <p:spPr>
          <a:xfrm>
            <a:off x="2094807" y="2490700"/>
            <a:ext cx="93518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94" name="object 294"/>
          <p:cNvSpPr/>
          <p:nvPr/>
        </p:nvSpPr>
        <p:spPr>
          <a:xfrm>
            <a:off x="2528108" y="2783724"/>
            <a:ext cx="93518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95" name="object 295"/>
          <p:cNvSpPr/>
          <p:nvPr/>
        </p:nvSpPr>
        <p:spPr>
          <a:xfrm>
            <a:off x="2964526" y="2955174"/>
            <a:ext cx="93518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96" name="object 296"/>
          <p:cNvSpPr/>
          <p:nvPr/>
        </p:nvSpPr>
        <p:spPr>
          <a:xfrm>
            <a:off x="3400944" y="3089216"/>
            <a:ext cx="93518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97" name="object 297"/>
          <p:cNvSpPr/>
          <p:nvPr/>
        </p:nvSpPr>
        <p:spPr>
          <a:xfrm>
            <a:off x="3834244" y="3226376"/>
            <a:ext cx="93518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98" name="object 298"/>
          <p:cNvSpPr/>
          <p:nvPr/>
        </p:nvSpPr>
        <p:spPr>
          <a:xfrm>
            <a:off x="4270663" y="3335482"/>
            <a:ext cx="93518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99" name="object 299"/>
          <p:cNvSpPr/>
          <p:nvPr/>
        </p:nvSpPr>
        <p:spPr>
          <a:xfrm>
            <a:off x="4707081" y="3460172"/>
            <a:ext cx="93518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00" name="object 300"/>
          <p:cNvSpPr/>
          <p:nvPr/>
        </p:nvSpPr>
        <p:spPr>
          <a:xfrm>
            <a:off x="5140382" y="3506932"/>
            <a:ext cx="93518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01" name="object 301"/>
          <p:cNvSpPr/>
          <p:nvPr/>
        </p:nvSpPr>
        <p:spPr>
          <a:xfrm>
            <a:off x="5576800" y="3569276"/>
            <a:ext cx="93518" cy="93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02" name="object 302"/>
          <p:cNvSpPr/>
          <p:nvPr/>
        </p:nvSpPr>
        <p:spPr>
          <a:xfrm>
            <a:off x="1268903" y="3538410"/>
            <a:ext cx="43814" cy="473869"/>
          </a:xfrm>
          <a:custGeom>
            <a:avLst/>
            <a:gdLst/>
            <a:ahLst/>
            <a:cxnLst/>
            <a:rect l="l" t="t" r="r" b="b"/>
            <a:pathLst>
              <a:path w="58419" h="631825">
                <a:moveTo>
                  <a:pt x="0" y="631766"/>
                </a:moveTo>
                <a:lnTo>
                  <a:pt x="58189" y="0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03" name="object 303"/>
          <p:cNvSpPr/>
          <p:nvPr/>
        </p:nvSpPr>
        <p:spPr>
          <a:xfrm>
            <a:off x="1312545" y="3183040"/>
            <a:ext cx="43814" cy="355759"/>
          </a:xfrm>
          <a:custGeom>
            <a:avLst/>
            <a:gdLst/>
            <a:ahLst/>
            <a:cxnLst/>
            <a:rect l="l" t="t" r="r" b="b"/>
            <a:pathLst>
              <a:path w="58419" h="474345">
                <a:moveTo>
                  <a:pt x="0" y="473825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04" name="object 304"/>
          <p:cNvSpPr/>
          <p:nvPr/>
        </p:nvSpPr>
        <p:spPr>
          <a:xfrm>
            <a:off x="1356187" y="2899368"/>
            <a:ext cx="43814" cy="283845"/>
          </a:xfrm>
          <a:custGeom>
            <a:avLst/>
            <a:gdLst/>
            <a:ahLst/>
            <a:cxnLst/>
            <a:rect l="l" t="t" r="r" b="b"/>
            <a:pathLst>
              <a:path w="58419" h="378460">
                <a:moveTo>
                  <a:pt x="0" y="378228"/>
                </a:moveTo>
                <a:lnTo>
                  <a:pt x="58189" y="0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05" name="object 305"/>
          <p:cNvSpPr/>
          <p:nvPr/>
        </p:nvSpPr>
        <p:spPr>
          <a:xfrm>
            <a:off x="1399828" y="2668690"/>
            <a:ext cx="43814" cy="230981"/>
          </a:xfrm>
          <a:custGeom>
            <a:avLst/>
            <a:gdLst/>
            <a:ahLst/>
            <a:cxnLst/>
            <a:rect l="l" t="t" r="r" b="b"/>
            <a:pathLst>
              <a:path w="58419" h="307975">
                <a:moveTo>
                  <a:pt x="0" y="307570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06" name="object 306"/>
          <p:cNvSpPr/>
          <p:nvPr/>
        </p:nvSpPr>
        <p:spPr>
          <a:xfrm>
            <a:off x="1443470" y="2469185"/>
            <a:ext cx="43814" cy="199549"/>
          </a:xfrm>
          <a:custGeom>
            <a:avLst/>
            <a:gdLst/>
            <a:ahLst/>
            <a:cxnLst/>
            <a:rect l="l" t="t" r="r" b="b"/>
            <a:pathLst>
              <a:path w="58419" h="266064">
                <a:moveTo>
                  <a:pt x="0" y="266006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07" name="object 307"/>
          <p:cNvSpPr/>
          <p:nvPr/>
        </p:nvSpPr>
        <p:spPr>
          <a:xfrm>
            <a:off x="1487112" y="2338260"/>
            <a:ext cx="43814" cy="130969"/>
          </a:xfrm>
          <a:custGeom>
            <a:avLst/>
            <a:gdLst/>
            <a:ahLst/>
            <a:cxnLst/>
            <a:rect l="l" t="t" r="r" b="b"/>
            <a:pathLst>
              <a:path w="58419" h="174625">
                <a:moveTo>
                  <a:pt x="0" y="174566"/>
                </a:moveTo>
                <a:lnTo>
                  <a:pt x="58189" y="0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08" name="object 308"/>
          <p:cNvSpPr/>
          <p:nvPr/>
        </p:nvSpPr>
        <p:spPr>
          <a:xfrm>
            <a:off x="1530754" y="2226038"/>
            <a:ext cx="43814" cy="112395"/>
          </a:xfrm>
          <a:custGeom>
            <a:avLst/>
            <a:gdLst/>
            <a:ahLst/>
            <a:cxnLst/>
            <a:rect l="l" t="t" r="r" b="b"/>
            <a:pathLst>
              <a:path w="58419" h="149860">
                <a:moveTo>
                  <a:pt x="0" y="149629"/>
                </a:moveTo>
                <a:lnTo>
                  <a:pt x="58189" y="0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09" name="object 309"/>
          <p:cNvSpPr/>
          <p:nvPr/>
        </p:nvSpPr>
        <p:spPr>
          <a:xfrm>
            <a:off x="1574396" y="2157458"/>
            <a:ext cx="43814" cy="68580"/>
          </a:xfrm>
          <a:custGeom>
            <a:avLst/>
            <a:gdLst/>
            <a:ahLst/>
            <a:cxnLst/>
            <a:rect l="l" t="t" r="r" b="b"/>
            <a:pathLst>
              <a:path w="58419" h="91439">
                <a:moveTo>
                  <a:pt x="0" y="91439"/>
                </a:moveTo>
                <a:lnTo>
                  <a:pt x="58189" y="0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10" name="object 310"/>
          <p:cNvSpPr/>
          <p:nvPr/>
        </p:nvSpPr>
        <p:spPr>
          <a:xfrm>
            <a:off x="1618038" y="2098230"/>
            <a:ext cx="43814" cy="59531"/>
          </a:xfrm>
          <a:custGeom>
            <a:avLst/>
            <a:gdLst/>
            <a:ahLst/>
            <a:cxnLst/>
            <a:rect l="l" t="t" r="r" b="b"/>
            <a:pathLst>
              <a:path w="58419" h="79375">
                <a:moveTo>
                  <a:pt x="0" y="78971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11" name="object 311"/>
          <p:cNvSpPr/>
          <p:nvPr/>
        </p:nvSpPr>
        <p:spPr>
          <a:xfrm>
            <a:off x="1661680" y="2073292"/>
            <a:ext cx="43814" cy="25241"/>
          </a:xfrm>
          <a:custGeom>
            <a:avLst/>
            <a:gdLst/>
            <a:ahLst/>
            <a:cxnLst/>
            <a:rect l="l" t="t" r="r" b="b"/>
            <a:pathLst>
              <a:path w="58419" h="33655">
                <a:moveTo>
                  <a:pt x="0" y="33251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12" name="object 312"/>
          <p:cNvSpPr/>
          <p:nvPr/>
        </p:nvSpPr>
        <p:spPr>
          <a:xfrm>
            <a:off x="1705321" y="2045236"/>
            <a:ext cx="43814" cy="28099"/>
          </a:xfrm>
          <a:custGeom>
            <a:avLst/>
            <a:gdLst/>
            <a:ahLst/>
            <a:cxnLst/>
            <a:rect l="l" t="t" r="r" b="b"/>
            <a:pathLst>
              <a:path w="58419" h="37464">
                <a:moveTo>
                  <a:pt x="0" y="37406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13" name="object 313"/>
          <p:cNvSpPr/>
          <p:nvPr/>
        </p:nvSpPr>
        <p:spPr>
          <a:xfrm>
            <a:off x="1748963" y="2045236"/>
            <a:ext cx="43814" cy="3334"/>
          </a:xfrm>
          <a:custGeom>
            <a:avLst/>
            <a:gdLst/>
            <a:ahLst/>
            <a:cxnLst/>
            <a:rect l="l" t="t" r="r" b="b"/>
            <a:pathLst>
              <a:path w="58419" h="4444">
                <a:moveTo>
                  <a:pt x="0" y="0"/>
                </a:moveTo>
                <a:lnTo>
                  <a:pt x="58188" y="4155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14" name="object 314"/>
          <p:cNvSpPr/>
          <p:nvPr/>
        </p:nvSpPr>
        <p:spPr>
          <a:xfrm>
            <a:off x="1792605" y="2026532"/>
            <a:ext cx="43814" cy="21907"/>
          </a:xfrm>
          <a:custGeom>
            <a:avLst/>
            <a:gdLst/>
            <a:ahLst/>
            <a:cxnLst/>
            <a:rect l="l" t="t" r="r" b="b"/>
            <a:pathLst>
              <a:path w="58419" h="29210">
                <a:moveTo>
                  <a:pt x="0" y="29094"/>
                </a:moveTo>
                <a:lnTo>
                  <a:pt x="58189" y="0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15" name="object 315"/>
          <p:cNvSpPr/>
          <p:nvPr/>
        </p:nvSpPr>
        <p:spPr>
          <a:xfrm>
            <a:off x="1836247" y="2017180"/>
            <a:ext cx="43814" cy="9525"/>
          </a:xfrm>
          <a:custGeom>
            <a:avLst/>
            <a:gdLst/>
            <a:ahLst/>
            <a:cxnLst/>
            <a:rect l="l" t="t" r="r" b="b"/>
            <a:pathLst>
              <a:path w="58419" h="12700">
                <a:moveTo>
                  <a:pt x="0" y="12469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16" name="object 316"/>
          <p:cNvSpPr/>
          <p:nvPr/>
        </p:nvSpPr>
        <p:spPr>
          <a:xfrm>
            <a:off x="1879888" y="1998476"/>
            <a:ext cx="43814" cy="19050"/>
          </a:xfrm>
          <a:custGeom>
            <a:avLst/>
            <a:gdLst/>
            <a:ahLst/>
            <a:cxnLst/>
            <a:rect l="l" t="t" r="r" b="b"/>
            <a:pathLst>
              <a:path w="58419" h="25400">
                <a:moveTo>
                  <a:pt x="0" y="24938"/>
                </a:moveTo>
                <a:lnTo>
                  <a:pt x="58189" y="0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17" name="object 317"/>
          <p:cNvSpPr/>
          <p:nvPr/>
        </p:nvSpPr>
        <p:spPr>
          <a:xfrm>
            <a:off x="1923530" y="1998477"/>
            <a:ext cx="43814" cy="12859"/>
          </a:xfrm>
          <a:custGeom>
            <a:avLst/>
            <a:gdLst/>
            <a:ahLst/>
            <a:cxnLst/>
            <a:rect l="l" t="t" r="r" b="b"/>
            <a:pathLst>
              <a:path w="58419" h="17144">
                <a:moveTo>
                  <a:pt x="0" y="0"/>
                </a:moveTo>
                <a:lnTo>
                  <a:pt x="58188" y="16626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18" name="object 318"/>
          <p:cNvSpPr/>
          <p:nvPr/>
        </p:nvSpPr>
        <p:spPr>
          <a:xfrm>
            <a:off x="1967172" y="2010946"/>
            <a:ext cx="43814" cy="6668"/>
          </a:xfrm>
          <a:custGeom>
            <a:avLst/>
            <a:gdLst/>
            <a:ahLst/>
            <a:cxnLst/>
            <a:rect l="l" t="t" r="r" b="b"/>
            <a:pathLst>
              <a:path w="58419" h="8889">
                <a:moveTo>
                  <a:pt x="0" y="0"/>
                </a:moveTo>
                <a:lnTo>
                  <a:pt x="58189" y="8311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19" name="object 319"/>
          <p:cNvSpPr/>
          <p:nvPr/>
        </p:nvSpPr>
        <p:spPr>
          <a:xfrm>
            <a:off x="2010814" y="2004711"/>
            <a:ext cx="43814" cy="12859"/>
          </a:xfrm>
          <a:custGeom>
            <a:avLst/>
            <a:gdLst/>
            <a:ahLst/>
            <a:cxnLst/>
            <a:rect l="l" t="t" r="r" b="b"/>
            <a:pathLst>
              <a:path w="58419" h="17144">
                <a:moveTo>
                  <a:pt x="0" y="16624"/>
                </a:moveTo>
                <a:lnTo>
                  <a:pt x="58189" y="0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20" name="object 320"/>
          <p:cNvSpPr/>
          <p:nvPr/>
        </p:nvSpPr>
        <p:spPr>
          <a:xfrm>
            <a:off x="2054456" y="2004711"/>
            <a:ext cx="43814" cy="3334"/>
          </a:xfrm>
          <a:custGeom>
            <a:avLst/>
            <a:gdLst/>
            <a:ahLst/>
            <a:cxnLst/>
            <a:rect l="l" t="t" r="r" b="b"/>
            <a:pathLst>
              <a:path w="58419" h="4444">
                <a:moveTo>
                  <a:pt x="0" y="0"/>
                </a:moveTo>
                <a:lnTo>
                  <a:pt x="58188" y="4155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21" name="object 321"/>
          <p:cNvSpPr/>
          <p:nvPr/>
        </p:nvSpPr>
        <p:spPr>
          <a:xfrm>
            <a:off x="2098098" y="2004711"/>
            <a:ext cx="43814" cy="3334"/>
          </a:xfrm>
          <a:custGeom>
            <a:avLst/>
            <a:gdLst/>
            <a:ahLst/>
            <a:cxnLst/>
            <a:rect l="l" t="t" r="r" b="b"/>
            <a:pathLst>
              <a:path w="58419" h="4444">
                <a:moveTo>
                  <a:pt x="0" y="4155"/>
                </a:moveTo>
                <a:lnTo>
                  <a:pt x="58188" y="0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22" name="object 322"/>
          <p:cNvSpPr/>
          <p:nvPr/>
        </p:nvSpPr>
        <p:spPr>
          <a:xfrm>
            <a:off x="2141739" y="2004711"/>
            <a:ext cx="433388" cy="12859"/>
          </a:xfrm>
          <a:custGeom>
            <a:avLst/>
            <a:gdLst/>
            <a:ahLst/>
            <a:cxnLst/>
            <a:rect l="l" t="t" r="r" b="b"/>
            <a:pathLst>
              <a:path w="577850" h="17144">
                <a:moveTo>
                  <a:pt x="0" y="0"/>
                </a:moveTo>
                <a:lnTo>
                  <a:pt x="577733" y="16624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23" name="object 323"/>
          <p:cNvSpPr/>
          <p:nvPr/>
        </p:nvSpPr>
        <p:spPr>
          <a:xfrm>
            <a:off x="2575040" y="2017180"/>
            <a:ext cx="436721" cy="12859"/>
          </a:xfrm>
          <a:custGeom>
            <a:avLst/>
            <a:gdLst/>
            <a:ahLst/>
            <a:cxnLst/>
            <a:rect l="l" t="t" r="r" b="b"/>
            <a:pathLst>
              <a:path w="582295" h="17144">
                <a:moveTo>
                  <a:pt x="0" y="0"/>
                </a:moveTo>
                <a:lnTo>
                  <a:pt x="581890" y="16625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24" name="object 324"/>
          <p:cNvSpPr/>
          <p:nvPr/>
        </p:nvSpPr>
        <p:spPr>
          <a:xfrm>
            <a:off x="3011458" y="2029649"/>
            <a:ext cx="436721" cy="9525"/>
          </a:xfrm>
          <a:custGeom>
            <a:avLst/>
            <a:gdLst/>
            <a:ahLst/>
            <a:cxnLst/>
            <a:rect l="l" t="t" r="r" b="b"/>
            <a:pathLst>
              <a:path w="582295" h="12700">
                <a:moveTo>
                  <a:pt x="0" y="0"/>
                </a:moveTo>
                <a:lnTo>
                  <a:pt x="581890" y="12469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25" name="object 325"/>
          <p:cNvSpPr/>
          <p:nvPr/>
        </p:nvSpPr>
        <p:spPr>
          <a:xfrm>
            <a:off x="3447876" y="2039001"/>
            <a:ext cx="433388" cy="21907"/>
          </a:xfrm>
          <a:custGeom>
            <a:avLst/>
            <a:gdLst/>
            <a:ahLst/>
            <a:cxnLst/>
            <a:rect l="l" t="t" r="r" b="b"/>
            <a:pathLst>
              <a:path w="577850" h="29210">
                <a:moveTo>
                  <a:pt x="0" y="0"/>
                </a:moveTo>
                <a:lnTo>
                  <a:pt x="577734" y="29094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26" name="object 326"/>
          <p:cNvSpPr/>
          <p:nvPr/>
        </p:nvSpPr>
        <p:spPr>
          <a:xfrm>
            <a:off x="3881178" y="2060822"/>
            <a:ext cx="436721" cy="21907"/>
          </a:xfrm>
          <a:custGeom>
            <a:avLst/>
            <a:gdLst/>
            <a:ahLst/>
            <a:cxnLst/>
            <a:rect l="l" t="t" r="r" b="b"/>
            <a:pathLst>
              <a:path w="582295" h="29210">
                <a:moveTo>
                  <a:pt x="0" y="0"/>
                </a:moveTo>
                <a:lnTo>
                  <a:pt x="581890" y="29094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27" name="object 327"/>
          <p:cNvSpPr/>
          <p:nvPr/>
        </p:nvSpPr>
        <p:spPr>
          <a:xfrm>
            <a:off x="4317596" y="2082643"/>
            <a:ext cx="436721" cy="12859"/>
          </a:xfrm>
          <a:custGeom>
            <a:avLst/>
            <a:gdLst/>
            <a:ahLst/>
            <a:cxnLst/>
            <a:rect l="l" t="t" r="r" b="b"/>
            <a:pathLst>
              <a:path w="582295" h="17144">
                <a:moveTo>
                  <a:pt x="0" y="0"/>
                </a:moveTo>
                <a:lnTo>
                  <a:pt x="581889" y="16624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28" name="object 328"/>
          <p:cNvSpPr/>
          <p:nvPr/>
        </p:nvSpPr>
        <p:spPr>
          <a:xfrm>
            <a:off x="4754013" y="2091995"/>
            <a:ext cx="433388" cy="3334"/>
          </a:xfrm>
          <a:custGeom>
            <a:avLst/>
            <a:gdLst/>
            <a:ahLst/>
            <a:cxnLst/>
            <a:rect l="l" t="t" r="r" b="b"/>
            <a:pathLst>
              <a:path w="577850" h="4444">
                <a:moveTo>
                  <a:pt x="0" y="4155"/>
                </a:moveTo>
                <a:lnTo>
                  <a:pt x="577734" y="0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29" name="object 329"/>
          <p:cNvSpPr/>
          <p:nvPr/>
        </p:nvSpPr>
        <p:spPr>
          <a:xfrm>
            <a:off x="5187315" y="2082643"/>
            <a:ext cx="436721" cy="9525"/>
          </a:xfrm>
          <a:custGeom>
            <a:avLst/>
            <a:gdLst/>
            <a:ahLst/>
            <a:cxnLst/>
            <a:rect l="l" t="t" r="r" b="b"/>
            <a:pathLst>
              <a:path w="582295" h="12700">
                <a:moveTo>
                  <a:pt x="0" y="12469"/>
                </a:moveTo>
                <a:lnTo>
                  <a:pt x="581890" y="0"/>
                </a:lnTo>
              </a:path>
            </a:pathLst>
          </a:custGeom>
          <a:ln w="476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30" name="object 330"/>
          <p:cNvSpPr/>
          <p:nvPr/>
        </p:nvSpPr>
        <p:spPr>
          <a:xfrm>
            <a:off x="1221970" y="3965170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31" name="object 331"/>
          <p:cNvSpPr/>
          <p:nvPr/>
        </p:nvSpPr>
        <p:spPr>
          <a:xfrm>
            <a:off x="1265612" y="3491344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32" name="object 332"/>
          <p:cNvSpPr/>
          <p:nvPr/>
        </p:nvSpPr>
        <p:spPr>
          <a:xfrm>
            <a:off x="1309254" y="3135976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33" name="object 333"/>
          <p:cNvSpPr/>
          <p:nvPr/>
        </p:nvSpPr>
        <p:spPr>
          <a:xfrm>
            <a:off x="1352896" y="2852304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34" name="object 334"/>
          <p:cNvSpPr/>
          <p:nvPr/>
        </p:nvSpPr>
        <p:spPr>
          <a:xfrm>
            <a:off x="1396538" y="2621626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35" name="object 335"/>
          <p:cNvSpPr/>
          <p:nvPr/>
        </p:nvSpPr>
        <p:spPr>
          <a:xfrm>
            <a:off x="1440179" y="2422120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36" name="object 336"/>
          <p:cNvSpPr/>
          <p:nvPr/>
        </p:nvSpPr>
        <p:spPr>
          <a:xfrm>
            <a:off x="1483821" y="2291194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37" name="object 337"/>
          <p:cNvSpPr/>
          <p:nvPr/>
        </p:nvSpPr>
        <p:spPr>
          <a:xfrm>
            <a:off x="1527463" y="2178973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38" name="object 338"/>
          <p:cNvSpPr/>
          <p:nvPr/>
        </p:nvSpPr>
        <p:spPr>
          <a:xfrm>
            <a:off x="1571104" y="2110393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39" name="object 339"/>
          <p:cNvSpPr/>
          <p:nvPr/>
        </p:nvSpPr>
        <p:spPr>
          <a:xfrm>
            <a:off x="1614747" y="2051164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40" name="object 340"/>
          <p:cNvSpPr/>
          <p:nvPr/>
        </p:nvSpPr>
        <p:spPr>
          <a:xfrm>
            <a:off x="1658389" y="2026226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41" name="object 341"/>
          <p:cNvSpPr/>
          <p:nvPr/>
        </p:nvSpPr>
        <p:spPr>
          <a:xfrm>
            <a:off x="1702030" y="1998172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42" name="object 342"/>
          <p:cNvSpPr/>
          <p:nvPr/>
        </p:nvSpPr>
        <p:spPr>
          <a:xfrm>
            <a:off x="1745672" y="2001289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43" name="object 343"/>
          <p:cNvSpPr/>
          <p:nvPr/>
        </p:nvSpPr>
        <p:spPr>
          <a:xfrm>
            <a:off x="1789314" y="1979468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44" name="object 344"/>
          <p:cNvSpPr/>
          <p:nvPr/>
        </p:nvSpPr>
        <p:spPr>
          <a:xfrm>
            <a:off x="1832956" y="1970116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45" name="object 345"/>
          <p:cNvSpPr/>
          <p:nvPr/>
        </p:nvSpPr>
        <p:spPr>
          <a:xfrm>
            <a:off x="1876598" y="1951412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46" name="object 346"/>
          <p:cNvSpPr/>
          <p:nvPr/>
        </p:nvSpPr>
        <p:spPr>
          <a:xfrm>
            <a:off x="1920240" y="1963882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47" name="object 347"/>
          <p:cNvSpPr/>
          <p:nvPr/>
        </p:nvSpPr>
        <p:spPr>
          <a:xfrm>
            <a:off x="1963881" y="1970116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48" name="object 348"/>
          <p:cNvSpPr/>
          <p:nvPr/>
        </p:nvSpPr>
        <p:spPr>
          <a:xfrm>
            <a:off x="2007523" y="1957647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49" name="object 349"/>
          <p:cNvSpPr/>
          <p:nvPr/>
        </p:nvSpPr>
        <p:spPr>
          <a:xfrm>
            <a:off x="2051164" y="1960764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50" name="object 350"/>
          <p:cNvSpPr/>
          <p:nvPr/>
        </p:nvSpPr>
        <p:spPr>
          <a:xfrm>
            <a:off x="2094807" y="1957647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51" name="object 351"/>
          <p:cNvSpPr/>
          <p:nvPr/>
        </p:nvSpPr>
        <p:spPr>
          <a:xfrm>
            <a:off x="2528108" y="1970116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52" name="object 352"/>
          <p:cNvSpPr/>
          <p:nvPr/>
        </p:nvSpPr>
        <p:spPr>
          <a:xfrm>
            <a:off x="2964526" y="1982584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53" name="object 353"/>
          <p:cNvSpPr/>
          <p:nvPr/>
        </p:nvSpPr>
        <p:spPr>
          <a:xfrm>
            <a:off x="3400944" y="1991936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54" name="object 354"/>
          <p:cNvSpPr/>
          <p:nvPr/>
        </p:nvSpPr>
        <p:spPr>
          <a:xfrm>
            <a:off x="3834244" y="2013758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55" name="object 355"/>
          <p:cNvSpPr/>
          <p:nvPr/>
        </p:nvSpPr>
        <p:spPr>
          <a:xfrm>
            <a:off x="4270663" y="2035579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56" name="object 356"/>
          <p:cNvSpPr/>
          <p:nvPr/>
        </p:nvSpPr>
        <p:spPr>
          <a:xfrm>
            <a:off x="4707081" y="2048048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57" name="object 357"/>
          <p:cNvSpPr/>
          <p:nvPr/>
        </p:nvSpPr>
        <p:spPr>
          <a:xfrm>
            <a:off x="5140382" y="2044930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58" name="object 358"/>
          <p:cNvSpPr/>
          <p:nvPr/>
        </p:nvSpPr>
        <p:spPr>
          <a:xfrm>
            <a:off x="5576800" y="2035579"/>
            <a:ext cx="93518" cy="93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59" name="object 359"/>
          <p:cNvSpPr txBox="1"/>
          <p:nvPr/>
        </p:nvSpPr>
        <p:spPr>
          <a:xfrm>
            <a:off x="584609" y="3286966"/>
            <a:ext cx="482918" cy="871873"/>
          </a:xfrm>
          <a:prstGeom prst="rect">
            <a:avLst/>
          </a:prstGeom>
        </p:spPr>
        <p:txBody>
          <a:bodyPr vert="horz" wrap="square" lIns="0" tIns="162401" rIns="0" bIns="0" rtlCol="0">
            <a:spAutoFit/>
          </a:bodyPr>
          <a:lstStyle/>
          <a:p>
            <a:pPr marR="3810" algn="r">
              <a:spcBef>
                <a:spcPts val="1279"/>
              </a:spcBef>
            </a:pPr>
            <a:r>
              <a:rPr sz="1800" dirty="0">
                <a:latin typeface="Calibri"/>
                <a:cs typeface="Calibri"/>
              </a:rPr>
              <a:t>1000</a:t>
            </a:r>
            <a:endParaRPr sz="1800">
              <a:latin typeface="Calibri"/>
              <a:cs typeface="Calibri"/>
            </a:endParaRPr>
          </a:p>
          <a:p>
            <a:pPr marR="3810" algn="r">
              <a:spcBef>
                <a:spcPts val="1204"/>
              </a:spcBef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0" name="object 360"/>
          <p:cNvSpPr txBox="1"/>
          <p:nvPr/>
        </p:nvSpPr>
        <p:spPr>
          <a:xfrm>
            <a:off x="238513" y="1404486"/>
            <a:ext cx="276999" cy="2717006"/>
          </a:xfrm>
          <a:prstGeom prst="rect">
            <a:avLst/>
          </a:prstGeom>
        </p:spPr>
        <p:txBody>
          <a:bodyPr vert="vert270" wrap="square" lIns="0" tIns="3810" rIns="0" bIns="0" rtlCol="0">
            <a:spAutoFit/>
          </a:bodyPr>
          <a:lstStyle/>
          <a:p>
            <a:pPr marL="9525">
              <a:spcBef>
                <a:spcPts val="30"/>
              </a:spcBef>
            </a:pPr>
            <a:r>
              <a:rPr sz="1800" spc="41" dirty="0"/>
              <a:t>Throughput</a:t>
            </a:r>
            <a:r>
              <a:rPr sz="1800" spc="-41" dirty="0"/>
              <a:t> </a:t>
            </a:r>
            <a:r>
              <a:rPr sz="1800" spc="30" dirty="0"/>
              <a:t>(new-order/s)</a:t>
            </a:r>
            <a:endParaRPr sz="1800"/>
          </a:p>
        </p:txBody>
      </p:sp>
      <p:sp>
        <p:nvSpPr>
          <p:cNvPr id="361" name="object 361"/>
          <p:cNvSpPr/>
          <p:nvPr/>
        </p:nvSpPr>
        <p:spPr>
          <a:xfrm>
            <a:off x="1371601" y="1405891"/>
            <a:ext cx="819842" cy="82295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62" name="object 362"/>
          <p:cNvSpPr/>
          <p:nvPr/>
        </p:nvSpPr>
        <p:spPr>
          <a:xfrm>
            <a:off x="1419225" y="1438275"/>
            <a:ext cx="723900" cy="723900"/>
          </a:xfrm>
          <a:custGeom>
            <a:avLst/>
            <a:gdLst/>
            <a:ahLst/>
            <a:cxnLst/>
            <a:rect l="l" t="t" r="r" b="b"/>
            <a:pathLst>
              <a:path w="965200" h="965200">
                <a:moveTo>
                  <a:pt x="0" y="482599"/>
                </a:moveTo>
                <a:lnTo>
                  <a:pt x="2209" y="436122"/>
                </a:lnTo>
                <a:lnTo>
                  <a:pt x="8702" y="390894"/>
                </a:lnTo>
                <a:lnTo>
                  <a:pt x="19276" y="347119"/>
                </a:lnTo>
                <a:lnTo>
                  <a:pt x="33729" y="304998"/>
                </a:lnTo>
                <a:lnTo>
                  <a:pt x="51859" y="264734"/>
                </a:lnTo>
                <a:lnTo>
                  <a:pt x="73464" y="226528"/>
                </a:lnTo>
                <a:lnTo>
                  <a:pt x="98341" y="190584"/>
                </a:lnTo>
                <a:lnTo>
                  <a:pt x="126288" y="157103"/>
                </a:lnTo>
                <a:lnTo>
                  <a:pt x="157103" y="126288"/>
                </a:lnTo>
                <a:lnTo>
                  <a:pt x="190584" y="98341"/>
                </a:lnTo>
                <a:lnTo>
                  <a:pt x="226528" y="73464"/>
                </a:lnTo>
                <a:lnTo>
                  <a:pt x="264734" y="51859"/>
                </a:lnTo>
                <a:lnTo>
                  <a:pt x="304998" y="33729"/>
                </a:lnTo>
                <a:lnTo>
                  <a:pt x="347119" y="19276"/>
                </a:lnTo>
                <a:lnTo>
                  <a:pt x="390894" y="8702"/>
                </a:lnTo>
                <a:lnTo>
                  <a:pt x="436122" y="2209"/>
                </a:lnTo>
                <a:lnTo>
                  <a:pt x="482599" y="0"/>
                </a:lnTo>
                <a:lnTo>
                  <a:pt x="529077" y="2209"/>
                </a:lnTo>
                <a:lnTo>
                  <a:pt x="574305" y="8702"/>
                </a:lnTo>
                <a:lnTo>
                  <a:pt x="618080" y="19276"/>
                </a:lnTo>
                <a:lnTo>
                  <a:pt x="660201" y="33729"/>
                </a:lnTo>
                <a:lnTo>
                  <a:pt x="700465" y="51859"/>
                </a:lnTo>
                <a:lnTo>
                  <a:pt x="738671" y="73464"/>
                </a:lnTo>
                <a:lnTo>
                  <a:pt x="774615" y="98341"/>
                </a:lnTo>
                <a:lnTo>
                  <a:pt x="808096" y="126288"/>
                </a:lnTo>
                <a:lnTo>
                  <a:pt x="838911" y="157103"/>
                </a:lnTo>
                <a:lnTo>
                  <a:pt x="866858" y="190584"/>
                </a:lnTo>
                <a:lnTo>
                  <a:pt x="891735" y="226528"/>
                </a:lnTo>
                <a:lnTo>
                  <a:pt x="913340" y="264734"/>
                </a:lnTo>
                <a:lnTo>
                  <a:pt x="931470" y="304998"/>
                </a:lnTo>
                <a:lnTo>
                  <a:pt x="945923" y="347119"/>
                </a:lnTo>
                <a:lnTo>
                  <a:pt x="956497" y="390894"/>
                </a:lnTo>
                <a:lnTo>
                  <a:pt x="962990" y="436122"/>
                </a:lnTo>
                <a:lnTo>
                  <a:pt x="965199" y="482599"/>
                </a:lnTo>
                <a:lnTo>
                  <a:pt x="962990" y="529077"/>
                </a:lnTo>
                <a:lnTo>
                  <a:pt x="956497" y="574305"/>
                </a:lnTo>
                <a:lnTo>
                  <a:pt x="945923" y="618080"/>
                </a:lnTo>
                <a:lnTo>
                  <a:pt x="931470" y="660201"/>
                </a:lnTo>
                <a:lnTo>
                  <a:pt x="913340" y="700465"/>
                </a:lnTo>
                <a:lnTo>
                  <a:pt x="891735" y="738671"/>
                </a:lnTo>
                <a:lnTo>
                  <a:pt x="866858" y="774615"/>
                </a:lnTo>
                <a:lnTo>
                  <a:pt x="838911" y="808096"/>
                </a:lnTo>
                <a:lnTo>
                  <a:pt x="808096" y="838911"/>
                </a:lnTo>
                <a:lnTo>
                  <a:pt x="774615" y="866858"/>
                </a:lnTo>
                <a:lnTo>
                  <a:pt x="738671" y="891735"/>
                </a:lnTo>
                <a:lnTo>
                  <a:pt x="700465" y="913340"/>
                </a:lnTo>
                <a:lnTo>
                  <a:pt x="660201" y="931470"/>
                </a:lnTo>
                <a:lnTo>
                  <a:pt x="618080" y="945923"/>
                </a:lnTo>
                <a:lnTo>
                  <a:pt x="574305" y="956497"/>
                </a:lnTo>
                <a:lnTo>
                  <a:pt x="529077" y="962990"/>
                </a:lnTo>
                <a:lnTo>
                  <a:pt x="482599" y="965199"/>
                </a:lnTo>
                <a:lnTo>
                  <a:pt x="436122" y="962990"/>
                </a:lnTo>
                <a:lnTo>
                  <a:pt x="390894" y="956497"/>
                </a:lnTo>
                <a:lnTo>
                  <a:pt x="347119" y="945923"/>
                </a:lnTo>
                <a:lnTo>
                  <a:pt x="304998" y="931470"/>
                </a:lnTo>
                <a:lnTo>
                  <a:pt x="264734" y="913340"/>
                </a:lnTo>
                <a:lnTo>
                  <a:pt x="226528" y="891735"/>
                </a:lnTo>
                <a:lnTo>
                  <a:pt x="190584" y="866858"/>
                </a:lnTo>
                <a:lnTo>
                  <a:pt x="157103" y="838911"/>
                </a:lnTo>
                <a:lnTo>
                  <a:pt x="126288" y="808096"/>
                </a:lnTo>
                <a:lnTo>
                  <a:pt x="98341" y="774615"/>
                </a:lnTo>
                <a:lnTo>
                  <a:pt x="73464" y="738671"/>
                </a:lnTo>
                <a:lnTo>
                  <a:pt x="51859" y="700465"/>
                </a:lnTo>
                <a:lnTo>
                  <a:pt x="33729" y="660201"/>
                </a:lnTo>
                <a:lnTo>
                  <a:pt x="19276" y="618080"/>
                </a:lnTo>
                <a:lnTo>
                  <a:pt x="8702" y="574305"/>
                </a:lnTo>
                <a:lnTo>
                  <a:pt x="2209" y="529077"/>
                </a:lnTo>
                <a:lnTo>
                  <a:pt x="0" y="482599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63" name="object 363"/>
          <p:cNvSpPr/>
          <p:nvPr/>
        </p:nvSpPr>
        <p:spPr>
          <a:xfrm>
            <a:off x="504998" y="2163386"/>
            <a:ext cx="1895301" cy="152434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64" name="object 364"/>
          <p:cNvSpPr/>
          <p:nvPr/>
        </p:nvSpPr>
        <p:spPr>
          <a:xfrm>
            <a:off x="567343" y="3036224"/>
            <a:ext cx="1764377" cy="61098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65" name="object 365"/>
          <p:cNvSpPr/>
          <p:nvPr/>
        </p:nvSpPr>
        <p:spPr>
          <a:xfrm>
            <a:off x="542924" y="2183221"/>
            <a:ext cx="1819275" cy="145056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66" name="object 366"/>
          <p:cNvSpPr/>
          <p:nvPr/>
        </p:nvSpPr>
        <p:spPr>
          <a:xfrm>
            <a:off x="542924" y="2183221"/>
            <a:ext cx="1819275" cy="1450658"/>
          </a:xfrm>
          <a:custGeom>
            <a:avLst/>
            <a:gdLst/>
            <a:ahLst/>
            <a:cxnLst/>
            <a:rect l="l" t="t" r="r" b="b"/>
            <a:pathLst>
              <a:path w="2425700" h="1934210">
                <a:moveTo>
                  <a:pt x="0" y="1108588"/>
                </a:moveTo>
                <a:lnTo>
                  <a:pt x="1414991" y="1108588"/>
                </a:lnTo>
                <a:lnTo>
                  <a:pt x="1777309" y="0"/>
                </a:lnTo>
                <a:lnTo>
                  <a:pt x="2021416" y="1108588"/>
                </a:lnTo>
                <a:lnTo>
                  <a:pt x="2425699" y="1108588"/>
                </a:lnTo>
                <a:lnTo>
                  <a:pt x="2425699" y="1246171"/>
                </a:lnTo>
                <a:lnTo>
                  <a:pt x="2425699" y="1452546"/>
                </a:lnTo>
                <a:lnTo>
                  <a:pt x="2425699" y="1934088"/>
                </a:lnTo>
                <a:lnTo>
                  <a:pt x="2021416" y="1934088"/>
                </a:lnTo>
                <a:lnTo>
                  <a:pt x="1414991" y="1934088"/>
                </a:lnTo>
                <a:lnTo>
                  <a:pt x="0" y="1934088"/>
                </a:lnTo>
                <a:lnTo>
                  <a:pt x="0" y="1452546"/>
                </a:lnTo>
                <a:lnTo>
                  <a:pt x="0" y="1246171"/>
                </a:lnTo>
                <a:lnTo>
                  <a:pt x="0" y="1108588"/>
                </a:lnTo>
                <a:close/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67" name="object 367"/>
          <p:cNvSpPr txBox="1"/>
          <p:nvPr/>
        </p:nvSpPr>
        <p:spPr>
          <a:xfrm>
            <a:off x="584610" y="1151083"/>
            <a:ext cx="1704499" cy="2179923"/>
          </a:xfrm>
          <a:prstGeom prst="rect">
            <a:avLst/>
          </a:prstGeom>
        </p:spPr>
        <p:txBody>
          <a:bodyPr vert="horz" wrap="square" lIns="0" tIns="162401" rIns="0" bIns="0" rtlCol="0">
            <a:spAutoFit/>
          </a:bodyPr>
          <a:lstStyle/>
          <a:p>
            <a:pPr marL="9525">
              <a:spcBef>
                <a:spcPts val="1279"/>
              </a:spcBef>
            </a:pPr>
            <a:r>
              <a:rPr sz="1800" dirty="0">
                <a:latin typeface="Calibri"/>
                <a:cs typeface="Calibri"/>
              </a:rPr>
              <a:t>6000</a:t>
            </a:r>
          </a:p>
          <a:p>
            <a:pPr marL="9525">
              <a:spcBef>
                <a:spcPts val="1204"/>
              </a:spcBef>
            </a:pPr>
            <a:r>
              <a:rPr sz="1800" dirty="0">
                <a:latin typeface="Calibri"/>
                <a:cs typeface="Calibri"/>
              </a:rPr>
              <a:t>5000</a:t>
            </a:r>
          </a:p>
          <a:p>
            <a:pPr marL="9525">
              <a:spcBef>
                <a:spcPts val="1204"/>
              </a:spcBef>
            </a:pPr>
            <a:r>
              <a:rPr sz="1800" dirty="0">
                <a:latin typeface="Calibri"/>
                <a:cs typeface="Calibri"/>
              </a:rPr>
              <a:t>4000</a:t>
            </a:r>
          </a:p>
          <a:p>
            <a:pPr marL="9525">
              <a:spcBef>
                <a:spcPts val="1204"/>
              </a:spcBef>
            </a:pPr>
            <a:r>
              <a:rPr sz="1800" dirty="0">
                <a:latin typeface="Calibri"/>
                <a:cs typeface="Calibri"/>
              </a:rPr>
              <a:t>3000</a:t>
            </a:r>
            <a:endParaRPr lang="en-US" sz="1800" dirty="0">
              <a:latin typeface="Calibri"/>
              <a:cs typeface="Calibri"/>
            </a:endParaRPr>
          </a:p>
          <a:p>
            <a:pPr marL="9525">
              <a:spcBef>
                <a:spcPts val="1451"/>
              </a:spcBef>
            </a:pPr>
            <a:r>
              <a:rPr lang="en-US" altLang="zh-CN" sz="1650" spc="-390" dirty="0">
                <a:solidFill>
                  <a:srgbClr val="FFFFFF"/>
                </a:solidFill>
              </a:rPr>
              <a:t>-      1    4   %</a:t>
            </a:r>
            <a:r>
              <a:rPr lang="zh-CN" altLang="en-US" sz="1650" spc="-375" dirty="0">
                <a:solidFill>
                  <a:srgbClr val="FFFFFF"/>
                </a:solidFill>
              </a:rPr>
              <a:t>    </a:t>
            </a:r>
            <a:r>
              <a:rPr lang="en-US" sz="1650" spc="49" dirty="0">
                <a:solidFill>
                  <a:srgbClr val="FFFFFF"/>
                </a:solidFill>
              </a:rPr>
              <a:t>throughput</a:t>
            </a:r>
            <a:endParaRPr lang="en-US" sz="1650" dirty="0"/>
          </a:p>
        </p:txBody>
      </p:sp>
      <p:sp>
        <p:nvSpPr>
          <p:cNvPr id="368" name="object 368"/>
          <p:cNvSpPr txBox="1"/>
          <p:nvPr/>
        </p:nvSpPr>
        <p:spPr>
          <a:xfrm>
            <a:off x="620165" y="3310890"/>
            <a:ext cx="1668780" cy="26353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650" spc="23" dirty="0">
                <a:solidFill>
                  <a:srgbClr val="FFFFFF"/>
                </a:solidFill>
              </a:rPr>
              <a:t>(Low</a:t>
            </a:r>
            <a:r>
              <a:rPr sz="1650" spc="-64" dirty="0">
                <a:solidFill>
                  <a:srgbClr val="FFFFFF"/>
                </a:solidFill>
              </a:rPr>
              <a:t> </a:t>
            </a:r>
            <a:r>
              <a:rPr sz="1650" spc="30" dirty="0">
                <a:solidFill>
                  <a:srgbClr val="FFFFFF"/>
                </a:solidFill>
              </a:rPr>
              <a:t>Contention)</a:t>
            </a:r>
            <a:endParaRPr sz="1650" dirty="0"/>
          </a:p>
        </p:txBody>
      </p:sp>
      <p:sp>
        <p:nvSpPr>
          <p:cNvPr id="369" name="object 369"/>
          <p:cNvSpPr/>
          <p:nvPr/>
        </p:nvSpPr>
        <p:spPr>
          <a:xfrm>
            <a:off x="5162204" y="1963881"/>
            <a:ext cx="423949" cy="115027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70" name="object 370"/>
          <p:cNvSpPr/>
          <p:nvPr/>
        </p:nvSpPr>
        <p:spPr>
          <a:xfrm>
            <a:off x="5374620" y="2179319"/>
            <a:ext cx="0" cy="689610"/>
          </a:xfrm>
          <a:custGeom>
            <a:avLst/>
            <a:gdLst/>
            <a:ahLst/>
            <a:cxnLst/>
            <a:rect l="l" t="t" r="r" b="b"/>
            <a:pathLst>
              <a:path h="919479">
                <a:moveTo>
                  <a:pt x="0" y="0"/>
                </a:moveTo>
                <a:lnTo>
                  <a:pt x="0" y="91947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71" name="object 371"/>
          <p:cNvSpPr/>
          <p:nvPr/>
        </p:nvSpPr>
        <p:spPr>
          <a:xfrm>
            <a:off x="5303183" y="2162175"/>
            <a:ext cx="142875" cy="85725"/>
          </a:xfrm>
          <a:custGeom>
            <a:avLst/>
            <a:gdLst/>
            <a:ahLst/>
            <a:cxnLst/>
            <a:rect l="l" t="t" r="r" b="b"/>
            <a:pathLst>
              <a:path w="190500" h="114300">
                <a:moveTo>
                  <a:pt x="95250" y="0"/>
                </a:moveTo>
                <a:lnTo>
                  <a:pt x="0" y="114300"/>
                </a:lnTo>
                <a:lnTo>
                  <a:pt x="190500" y="114300"/>
                </a:lnTo>
                <a:lnTo>
                  <a:pt x="952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72" name="object 372"/>
          <p:cNvSpPr/>
          <p:nvPr/>
        </p:nvSpPr>
        <p:spPr>
          <a:xfrm>
            <a:off x="5303183" y="2800350"/>
            <a:ext cx="142875" cy="85725"/>
          </a:xfrm>
          <a:custGeom>
            <a:avLst/>
            <a:gdLst/>
            <a:ahLst/>
            <a:cxnLst/>
            <a:rect l="l" t="t" r="r" b="b"/>
            <a:pathLst>
              <a:path w="190500" h="114300">
                <a:moveTo>
                  <a:pt x="190500" y="0"/>
                </a:moveTo>
                <a:lnTo>
                  <a:pt x="0" y="0"/>
                </a:lnTo>
                <a:lnTo>
                  <a:pt x="95250" y="114300"/>
                </a:lnTo>
                <a:lnTo>
                  <a:pt x="190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73" name="object 373"/>
          <p:cNvSpPr/>
          <p:nvPr/>
        </p:nvSpPr>
        <p:spPr>
          <a:xfrm>
            <a:off x="3815542" y="2456411"/>
            <a:ext cx="1910888" cy="114092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74" name="object 374"/>
          <p:cNvSpPr/>
          <p:nvPr/>
        </p:nvSpPr>
        <p:spPr>
          <a:xfrm>
            <a:off x="3868535" y="2989465"/>
            <a:ext cx="1792431" cy="61410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75" name="object 375"/>
          <p:cNvSpPr/>
          <p:nvPr/>
        </p:nvSpPr>
        <p:spPr>
          <a:xfrm>
            <a:off x="3854121" y="2476984"/>
            <a:ext cx="1834989" cy="106512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76" name="object 376"/>
          <p:cNvSpPr/>
          <p:nvPr/>
        </p:nvSpPr>
        <p:spPr>
          <a:xfrm>
            <a:off x="3854122" y="2476984"/>
            <a:ext cx="1834991" cy="1065371"/>
          </a:xfrm>
          <a:custGeom>
            <a:avLst/>
            <a:gdLst/>
            <a:ahLst/>
            <a:cxnLst/>
            <a:rect l="l" t="t" r="r" b="b"/>
            <a:pathLst>
              <a:path w="2446654" h="1420495">
                <a:moveTo>
                  <a:pt x="0" y="716904"/>
                </a:moveTo>
                <a:lnTo>
                  <a:pt x="1427213" y="716904"/>
                </a:lnTo>
                <a:lnTo>
                  <a:pt x="1950471" y="0"/>
                </a:lnTo>
                <a:lnTo>
                  <a:pt x="2038877" y="716904"/>
                </a:lnTo>
                <a:lnTo>
                  <a:pt x="2446652" y="716904"/>
                </a:lnTo>
                <a:lnTo>
                  <a:pt x="2446652" y="834114"/>
                </a:lnTo>
                <a:lnTo>
                  <a:pt x="2446652" y="1009930"/>
                </a:lnTo>
                <a:lnTo>
                  <a:pt x="2446652" y="1420166"/>
                </a:lnTo>
                <a:lnTo>
                  <a:pt x="2038877" y="1420166"/>
                </a:lnTo>
                <a:lnTo>
                  <a:pt x="1427213" y="1420166"/>
                </a:lnTo>
                <a:lnTo>
                  <a:pt x="0" y="1420166"/>
                </a:lnTo>
                <a:lnTo>
                  <a:pt x="0" y="1009930"/>
                </a:lnTo>
                <a:lnTo>
                  <a:pt x="0" y="834114"/>
                </a:lnTo>
                <a:lnTo>
                  <a:pt x="0" y="716904"/>
                </a:lnTo>
                <a:close/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77" name="object 377"/>
          <p:cNvSpPr txBox="1"/>
          <p:nvPr/>
        </p:nvSpPr>
        <p:spPr>
          <a:xfrm>
            <a:off x="3919720" y="3017401"/>
            <a:ext cx="1707833" cy="518154"/>
          </a:xfrm>
          <a:prstGeom prst="rect">
            <a:avLst/>
          </a:prstGeom>
        </p:spPr>
        <p:txBody>
          <a:bodyPr vert="horz" wrap="square" lIns="0" tIns="20954" rIns="0" bIns="0" rtlCol="0">
            <a:spAutoFit/>
          </a:bodyPr>
          <a:lstStyle/>
          <a:p>
            <a:pPr marL="9525" marR="3810" indent="155258">
              <a:lnSpc>
                <a:spcPts val="1950"/>
              </a:lnSpc>
              <a:spcBef>
                <a:spcPts val="164"/>
              </a:spcBef>
            </a:pPr>
            <a:r>
              <a:rPr sz="1650" spc="-19" dirty="0">
                <a:solidFill>
                  <a:srgbClr val="FFFFFF"/>
                </a:solidFill>
              </a:rPr>
              <a:t>2X </a:t>
            </a:r>
            <a:r>
              <a:rPr sz="1650" spc="49" dirty="0">
                <a:solidFill>
                  <a:srgbClr val="FFFFFF"/>
                </a:solidFill>
              </a:rPr>
              <a:t>throughput  </a:t>
            </a:r>
            <a:r>
              <a:rPr sz="1650" spc="4" dirty="0">
                <a:solidFill>
                  <a:srgbClr val="FFFFFF"/>
                </a:solidFill>
              </a:rPr>
              <a:t>(High</a:t>
            </a:r>
            <a:r>
              <a:rPr sz="1650" spc="-64" dirty="0">
                <a:solidFill>
                  <a:srgbClr val="FFFFFF"/>
                </a:solidFill>
              </a:rPr>
              <a:t> </a:t>
            </a:r>
            <a:r>
              <a:rPr sz="1650" spc="30" dirty="0">
                <a:solidFill>
                  <a:srgbClr val="FFFFFF"/>
                </a:solidFill>
              </a:rPr>
              <a:t>Contention)</a:t>
            </a:r>
            <a:endParaRPr sz="1650"/>
          </a:p>
        </p:txBody>
      </p:sp>
      <p:sp>
        <p:nvSpPr>
          <p:cNvPr id="380" name="object 380"/>
          <p:cNvSpPr txBox="1"/>
          <p:nvPr/>
        </p:nvSpPr>
        <p:spPr>
          <a:xfrm>
            <a:off x="1202195" y="4160195"/>
            <a:ext cx="13525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2149"/>
              </a:lnSpc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1" name="object 381"/>
          <p:cNvSpPr txBox="1"/>
          <p:nvPr/>
        </p:nvSpPr>
        <p:spPr>
          <a:xfrm>
            <a:off x="2015178" y="4160195"/>
            <a:ext cx="250984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2149"/>
              </a:lnSpc>
            </a:pPr>
            <a:r>
              <a:rPr sz="1800" dirty="0">
                <a:latin typeface="Calibri"/>
                <a:cs typeface="Calibri"/>
              </a:rPr>
              <a:t>20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2" name="object 382"/>
          <p:cNvSpPr txBox="1"/>
          <p:nvPr/>
        </p:nvSpPr>
        <p:spPr>
          <a:xfrm>
            <a:off x="2886093" y="4160195"/>
            <a:ext cx="250984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2149"/>
              </a:lnSpc>
            </a:pPr>
            <a:r>
              <a:rPr sz="1800" dirty="0">
                <a:latin typeface="Calibri"/>
                <a:cs typeface="Calibri"/>
              </a:rPr>
              <a:t>40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3" name="object 383"/>
          <p:cNvSpPr txBox="1"/>
          <p:nvPr/>
        </p:nvSpPr>
        <p:spPr>
          <a:xfrm>
            <a:off x="3757007" y="4160195"/>
            <a:ext cx="250984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2149"/>
              </a:lnSpc>
            </a:pPr>
            <a:r>
              <a:rPr sz="1800" dirty="0">
                <a:latin typeface="Calibri"/>
                <a:cs typeface="Calibri"/>
              </a:rPr>
              <a:t>60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4" name="object 384"/>
          <p:cNvSpPr txBox="1"/>
          <p:nvPr/>
        </p:nvSpPr>
        <p:spPr>
          <a:xfrm>
            <a:off x="4627922" y="4160195"/>
            <a:ext cx="250984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2149"/>
              </a:lnSpc>
            </a:pPr>
            <a:r>
              <a:rPr sz="1800" dirty="0">
                <a:latin typeface="Calibri"/>
                <a:cs typeface="Calibri"/>
              </a:rPr>
              <a:t>80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5" name="object 385"/>
          <p:cNvSpPr txBox="1"/>
          <p:nvPr/>
        </p:nvSpPr>
        <p:spPr>
          <a:xfrm>
            <a:off x="5440904" y="4160195"/>
            <a:ext cx="367188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2149"/>
              </a:lnSpc>
            </a:pPr>
            <a:r>
              <a:rPr sz="1800" dirty="0">
                <a:latin typeface="Calibri"/>
                <a:cs typeface="Calibri"/>
              </a:rPr>
              <a:t>100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6" name="object 386"/>
          <p:cNvSpPr txBox="1"/>
          <p:nvPr/>
        </p:nvSpPr>
        <p:spPr>
          <a:xfrm>
            <a:off x="1990168" y="4462629"/>
            <a:ext cx="2911793" cy="280846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9525">
              <a:spcBef>
                <a:spcPts val="30"/>
              </a:spcBef>
            </a:pPr>
            <a:r>
              <a:rPr sz="1800" spc="38" dirty="0"/>
              <a:t>Concurrent</a:t>
            </a:r>
            <a:r>
              <a:rPr sz="1800" spc="-41" dirty="0"/>
              <a:t> </a:t>
            </a:r>
            <a:r>
              <a:rPr sz="1800" spc="38" dirty="0"/>
              <a:t>requests/server</a:t>
            </a:r>
            <a:endParaRPr sz="1800"/>
          </a:p>
        </p:txBody>
      </p:sp>
      <p:sp>
        <p:nvSpPr>
          <p:cNvPr id="378" name="object 378"/>
          <p:cNvSpPr txBox="1"/>
          <p:nvPr/>
        </p:nvSpPr>
        <p:spPr>
          <a:xfrm>
            <a:off x="5803083" y="3335624"/>
            <a:ext cx="522923" cy="63908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 indent="476">
              <a:lnSpc>
                <a:spcPct val="119300"/>
              </a:lnSpc>
              <a:spcBef>
                <a:spcPts val="75"/>
              </a:spcBef>
            </a:pPr>
            <a:r>
              <a:rPr sz="1800" spc="8" dirty="0"/>
              <a:t>2PL  </a:t>
            </a:r>
            <a:r>
              <a:rPr sz="1800" spc="-11" dirty="0"/>
              <a:t>OCC</a:t>
            </a:r>
            <a:endParaRPr sz="1800"/>
          </a:p>
        </p:txBody>
      </p:sp>
      <p:sp>
        <p:nvSpPr>
          <p:cNvPr id="379" name="object 379"/>
          <p:cNvSpPr txBox="1"/>
          <p:nvPr/>
        </p:nvSpPr>
        <p:spPr>
          <a:xfrm>
            <a:off x="5748167" y="1770541"/>
            <a:ext cx="867251" cy="132792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lnSpc>
                <a:spcPts val="2130"/>
              </a:lnSpc>
              <a:spcBef>
                <a:spcPts val="75"/>
              </a:spcBef>
            </a:pPr>
            <a:r>
              <a:rPr sz="1800" spc="60" dirty="0"/>
              <a:t>Rococo</a:t>
            </a:r>
            <a:endParaRPr sz="1800"/>
          </a:p>
          <a:p>
            <a:pPr marL="9525">
              <a:lnSpc>
                <a:spcPts val="2130"/>
              </a:lnSpc>
            </a:pPr>
            <a:r>
              <a:rPr sz="1800" spc="4" dirty="0"/>
              <a:t>-SNOW</a:t>
            </a:r>
            <a:endParaRPr sz="1800"/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35719">
              <a:spcBef>
                <a:spcPts val="1414"/>
              </a:spcBef>
            </a:pPr>
            <a:r>
              <a:rPr sz="1800" spc="60" dirty="0"/>
              <a:t>Rococo</a:t>
            </a:r>
            <a:endParaRPr sz="18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233775" y="976706"/>
            <a:ext cx="6390450" cy="4295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zh-CN" sz="2800" dirty="0"/>
              <a:t>Outline</a:t>
            </a:r>
            <a:endParaRPr sz="2800"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233775" y="1507294"/>
            <a:ext cx="6390450" cy="25623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Char char="-"/>
            </a:pPr>
            <a:r>
              <a:rPr lang="zh-CN" dirty="0"/>
              <a:t>Motivation &amp; background</a:t>
            </a:r>
            <a:endParaRPr dirty="0"/>
          </a:p>
          <a:p>
            <a:pPr>
              <a:buChar char="-"/>
            </a:pPr>
            <a:r>
              <a:rPr lang="zh-CN" dirty="0"/>
              <a:t>The “SNOW” </a:t>
            </a:r>
            <a:r>
              <a:rPr lang="en-US" altLang="zh-CN" dirty="0"/>
              <a:t>property and theorem</a:t>
            </a:r>
            <a:endParaRPr dirty="0"/>
          </a:p>
          <a:p>
            <a:pPr>
              <a:buChar char="-"/>
            </a:pPr>
            <a:r>
              <a:rPr lang="en-US" altLang="zh-CN" dirty="0"/>
              <a:t>New algorithm </a:t>
            </a:r>
            <a:r>
              <a:rPr lang="zh-CN" dirty="0"/>
              <a:t>design</a:t>
            </a:r>
            <a:endParaRPr dirty="0"/>
          </a:p>
          <a:p>
            <a:pPr>
              <a:buChar char="-"/>
            </a:pPr>
            <a:r>
              <a:rPr lang="zh-CN" dirty="0"/>
              <a:t>Evaluation</a:t>
            </a:r>
            <a:endParaRPr dirty="0"/>
          </a:p>
          <a:p>
            <a:pPr>
              <a:buChar char="-"/>
            </a:pPr>
            <a:r>
              <a:rPr lang="en-US" altLang="zh-CN" b="1" dirty="0"/>
              <a:t>Take away(summary)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9164465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标题 97">
            <a:extLst>
              <a:ext uri="{FF2B5EF4-FFF2-40B4-BE49-F238E27FC236}">
                <a16:creationId xmlns:a16="http://schemas.microsoft.com/office/drawing/2014/main" id="{679204C1-581C-4B5D-8C8F-8D18FBD51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195" name="Content Placeholder 2">
            <a:extLst>
              <a:ext uri="{FF2B5EF4-FFF2-40B4-BE49-F238E27FC236}">
                <a16:creationId xmlns:a16="http://schemas.microsoft.com/office/drawing/2014/main" id="{131E2C6C-BFC5-449B-A9C9-876A96E0A87C}"/>
              </a:ext>
            </a:extLst>
          </p:cNvPr>
          <p:cNvSpPr txBox="1">
            <a:spLocks/>
          </p:cNvSpPr>
          <p:nvPr/>
        </p:nvSpPr>
        <p:spPr>
          <a:xfrm>
            <a:off x="233774" y="1147953"/>
            <a:ext cx="6390449" cy="37796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“SNOW” is impossible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HK" dirty="0"/>
              <a:t>There is a fundamental trade-off between the power and latency of read-only transactions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HK" dirty="0"/>
              <a:t>Help understand existing read-only systems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HK" dirty="0"/>
              <a:t>Help avoid trying to improve systems that we cannot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HK" dirty="0"/>
              <a:t>Two new systems COPS-SNOW (Latency-optimal) and Rococo-SNOW(SNOW-optimal)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HK" dirty="0"/>
              <a:t>Both reduce the read latency at the cost of making the write algorithm more complex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HK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HK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HK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0D81D8-1655-42AC-BAFF-ED154E5B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4A6E97E-99C5-49E6-9A73-7FFC2CB8F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053" y="959668"/>
            <a:ext cx="4120667" cy="404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52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714" y="297419"/>
            <a:ext cx="5710713" cy="530273"/>
          </a:xfrm>
          <a:prstGeom prst="rect">
            <a:avLst/>
          </a:prstGeom>
        </p:spPr>
        <p:txBody>
          <a:bodyPr spcFirstLastPara="1" vert="horz" wrap="square" lIns="0" tIns="9525" rIns="0" bIns="0" rtlCol="0" anchor="t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60" dirty="0"/>
              <a:t>Simple </a:t>
            </a:r>
            <a:r>
              <a:rPr spc="34" dirty="0"/>
              <a:t>Reads </a:t>
            </a:r>
            <a:r>
              <a:rPr dirty="0"/>
              <a:t>Are</a:t>
            </a:r>
            <a:r>
              <a:rPr spc="-120" dirty="0"/>
              <a:t> </a:t>
            </a:r>
            <a:r>
              <a:rPr spc="79" dirty="0"/>
              <a:t>Insufficient</a:t>
            </a:r>
          </a:p>
        </p:txBody>
      </p:sp>
      <p:sp>
        <p:nvSpPr>
          <p:cNvPr id="3" name="object 3"/>
          <p:cNvSpPr/>
          <p:nvPr/>
        </p:nvSpPr>
        <p:spPr>
          <a:xfrm>
            <a:off x="1131100" y="981076"/>
            <a:ext cx="5317331" cy="3790950"/>
          </a:xfrm>
          <a:custGeom>
            <a:avLst/>
            <a:gdLst/>
            <a:ahLst/>
            <a:cxnLst/>
            <a:rect l="l" t="t" r="r" b="b"/>
            <a:pathLst>
              <a:path w="7089775" h="5054600">
                <a:moveTo>
                  <a:pt x="0" y="0"/>
                </a:moveTo>
                <a:lnTo>
                  <a:pt x="7089764" y="0"/>
                </a:lnTo>
                <a:lnTo>
                  <a:pt x="7089764" y="5054598"/>
                </a:lnTo>
                <a:lnTo>
                  <a:pt x="0" y="5054598"/>
                </a:lnTo>
                <a:lnTo>
                  <a:pt x="0" y="0"/>
                </a:lnTo>
                <a:close/>
              </a:path>
            </a:pathLst>
          </a:custGeom>
          <a:solidFill>
            <a:srgbClr val="FCCBA1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" name="object 4"/>
          <p:cNvSpPr/>
          <p:nvPr/>
        </p:nvSpPr>
        <p:spPr>
          <a:xfrm>
            <a:off x="1131100" y="981076"/>
            <a:ext cx="5317331" cy="3790950"/>
          </a:xfrm>
          <a:custGeom>
            <a:avLst/>
            <a:gdLst/>
            <a:ahLst/>
            <a:cxnLst/>
            <a:rect l="l" t="t" r="r" b="b"/>
            <a:pathLst>
              <a:path w="7089775" h="5054600">
                <a:moveTo>
                  <a:pt x="0" y="0"/>
                </a:moveTo>
                <a:lnTo>
                  <a:pt x="7089764" y="0"/>
                </a:lnTo>
                <a:lnTo>
                  <a:pt x="7089764" y="5054598"/>
                </a:lnTo>
                <a:lnTo>
                  <a:pt x="0" y="50545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" name="object 5"/>
          <p:cNvSpPr/>
          <p:nvPr/>
        </p:nvSpPr>
        <p:spPr>
          <a:xfrm>
            <a:off x="4607328" y="1053639"/>
            <a:ext cx="1742555" cy="36596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" name="object 6"/>
          <p:cNvSpPr/>
          <p:nvPr/>
        </p:nvSpPr>
        <p:spPr>
          <a:xfrm>
            <a:off x="4791247" y="1779962"/>
            <a:ext cx="1399655" cy="7886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7" name="object 7"/>
          <p:cNvSpPr/>
          <p:nvPr/>
        </p:nvSpPr>
        <p:spPr>
          <a:xfrm>
            <a:off x="4829174" y="1800224"/>
            <a:ext cx="1323975" cy="7123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8" name="object 8"/>
          <p:cNvSpPr/>
          <p:nvPr/>
        </p:nvSpPr>
        <p:spPr>
          <a:xfrm>
            <a:off x="4829174" y="1918947"/>
            <a:ext cx="1323975" cy="119063"/>
          </a:xfrm>
          <a:custGeom>
            <a:avLst/>
            <a:gdLst/>
            <a:ahLst/>
            <a:cxnLst/>
            <a:rect l="l" t="t" r="r" b="b"/>
            <a:pathLst>
              <a:path w="1765300" h="158750">
                <a:moveTo>
                  <a:pt x="1765299" y="0"/>
                </a:moveTo>
                <a:lnTo>
                  <a:pt x="1736935" y="39959"/>
                </a:lnTo>
                <a:lnTo>
                  <a:pt x="1688719" y="64590"/>
                </a:lnTo>
                <a:lnTo>
                  <a:pt x="1619529" y="87170"/>
                </a:lnTo>
                <a:lnTo>
                  <a:pt x="1577731" y="97572"/>
                </a:lnTo>
                <a:lnTo>
                  <a:pt x="1531485" y="107319"/>
                </a:lnTo>
                <a:lnTo>
                  <a:pt x="1481056" y="116364"/>
                </a:lnTo>
                <a:lnTo>
                  <a:pt x="1426708" y="124657"/>
                </a:lnTo>
                <a:lnTo>
                  <a:pt x="1368706" y="132153"/>
                </a:lnTo>
                <a:lnTo>
                  <a:pt x="1307316" y="138804"/>
                </a:lnTo>
                <a:lnTo>
                  <a:pt x="1242802" y="144562"/>
                </a:lnTo>
                <a:lnTo>
                  <a:pt x="1175429" y="149380"/>
                </a:lnTo>
                <a:lnTo>
                  <a:pt x="1105462" y="153210"/>
                </a:lnTo>
                <a:lnTo>
                  <a:pt x="1033167" y="156004"/>
                </a:lnTo>
                <a:lnTo>
                  <a:pt x="958807" y="157715"/>
                </a:lnTo>
                <a:lnTo>
                  <a:pt x="882649" y="158296"/>
                </a:lnTo>
                <a:lnTo>
                  <a:pt x="806491" y="157715"/>
                </a:lnTo>
                <a:lnTo>
                  <a:pt x="732131" y="156004"/>
                </a:lnTo>
                <a:lnTo>
                  <a:pt x="659836" y="153210"/>
                </a:lnTo>
                <a:lnTo>
                  <a:pt x="589869" y="149380"/>
                </a:lnTo>
                <a:lnTo>
                  <a:pt x="522496" y="144562"/>
                </a:lnTo>
                <a:lnTo>
                  <a:pt x="457982" y="138804"/>
                </a:lnTo>
                <a:lnTo>
                  <a:pt x="396592" y="132153"/>
                </a:lnTo>
                <a:lnTo>
                  <a:pt x="338591" y="124657"/>
                </a:lnTo>
                <a:lnTo>
                  <a:pt x="284243" y="116364"/>
                </a:lnTo>
                <a:lnTo>
                  <a:pt x="233813" y="107319"/>
                </a:lnTo>
                <a:lnTo>
                  <a:pt x="187567" y="97572"/>
                </a:lnTo>
                <a:lnTo>
                  <a:pt x="145770" y="87170"/>
                </a:lnTo>
                <a:lnTo>
                  <a:pt x="108686" y="76160"/>
                </a:lnTo>
                <a:lnTo>
                  <a:pt x="49718" y="52507"/>
                </a:lnTo>
                <a:lnTo>
                  <a:pt x="12782" y="26994"/>
                </a:lnTo>
                <a:lnTo>
                  <a:pt x="3239" y="13658"/>
                </a:lnTo>
                <a:lnTo>
                  <a:pt x="0" y="0"/>
                </a:lnTo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9" name="object 9"/>
          <p:cNvSpPr/>
          <p:nvPr/>
        </p:nvSpPr>
        <p:spPr>
          <a:xfrm>
            <a:off x="4829174" y="1800225"/>
            <a:ext cx="1323975" cy="712470"/>
          </a:xfrm>
          <a:custGeom>
            <a:avLst/>
            <a:gdLst/>
            <a:ahLst/>
            <a:cxnLst/>
            <a:rect l="l" t="t" r="r" b="b"/>
            <a:pathLst>
              <a:path w="1765300" h="949960">
                <a:moveTo>
                  <a:pt x="0" y="158296"/>
                </a:moveTo>
                <a:lnTo>
                  <a:pt x="28363" y="118336"/>
                </a:lnTo>
                <a:lnTo>
                  <a:pt x="76580" y="93705"/>
                </a:lnTo>
                <a:lnTo>
                  <a:pt x="145770" y="71125"/>
                </a:lnTo>
                <a:lnTo>
                  <a:pt x="187567" y="60723"/>
                </a:lnTo>
                <a:lnTo>
                  <a:pt x="233813" y="50976"/>
                </a:lnTo>
                <a:lnTo>
                  <a:pt x="284243" y="41932"/>
                </a:lnTo>
                <a:lnTo>
                  <a:pt x="338591" y="33638"/>
                </a:lnTo>
                <a:lnTo>
                  <a:pt x="396592" y="26142"/>
                </a:lnTo>
                <a:lnTo>
                  <a:pt x="457982" y="19492"/>
                </a:lnTo>
                <a:lnTo>
                  <a:pt x="522496" y="13734"/>
                </a:lnTo>
                <a:lnTo>
                  <a:pt x="589869" y="8916"/>
                </a:lnTo>
                <a:lnTo>
                  <a:pt x="659836" y="5086"/>
                </a:lnTo>
                <a:lnTo>
                  <a:pt x="732131" y="2292"/>
                </a:lnTo>
                <a:lnTo>
                  <a:pt x="806491" y="581"/>
                </a:lnTo>
                <a:lnTo>
                  <a:pt x="882649" y="0"/>
                </a:lnTo>
                <a:lnTo>
                  <a:pt x="958807" y="581"/>
                </a:lnTo>
                <a:lnTo>
                  <a:pt x="1033167" y="2292"/>
                </a:lnTo>
                <a:lnTo>
                  <a:pt x="1105462" y="5086"/>
                </a:lnTo>
                <a:lnTo>
                  <a:pt x="1175429" y="8916"/>
                </a:lnTo>
                <a:lnTo>
                  <a:pt x="1242802" y="13734"/>
                </a:lnTo>
                <a:lnTo>
                  <a:pt x="1307316" y="19492"/>
                </a:lnTo>
                <a:lnTo>
                  <a:pt x="1368706" y="26142"/>
                </a:lnTo>
                <a:lnTo>
                  <a:pt x="1426708" y="33638"/>
                </a:lnTo>
                <a:lnTo>
                  <a:pt x="1481056" y="41932"/>
                </a:lnTo>
                <a:lnTo>
                  <a:pt x="1531485" y="50976"/>
                </a:lnTo>
                <a:lnTo>
                  <a:pt x="1577731" y="60723"/>
                </a:lnTo>
                <a:lnTo>
                  <a:pt x="1619529" y="71125"/>
                </a:lnTo>
                <a:lnTo>
                  <a:pt x="1656613" y="82135"/>
                </a:lnTo>
                <a:lnTo>
                  <a:pt x="1715581" y="105788"/>
                </a:lnTo>
                <a:lnTo>
                  <a:pt x="1752516" y="131302"/>
                </a:lnTo>
                <a:lnTo>
                  <a:pt x="1765299" y="158296"/>
                </a:lnTo>
                <a:lnTo>
                  <a:pt x="1765299" y="791482"/>
                </a:lnTo>
                <a:lnTo>
                  <a:pt x="1736935" y="831442"/>
                </a:lnTo>
                <a:lnTo>
                  <a:pt x="1688719" y="856073"/>
                </a:lnTo>
                <a:lnTo>
                  <a:pt x="1619529" y="878653"/>
                </a:lnTo>
                <a:lnTo>
                  <a:pt x="1577731" y="889055"/>
                </a:lnTo>
                <a:lnTo>
                  <a:pt x="1531485" y="898802"/>
                </a:lnTo>
                <a:lnTo>
                  <a:pt x="1481056" y="907847"/>
                </a:lnTo>
                <a:lnTo>
                  <a:pt x="1426708" y="916140"/>
                </a:lnTo>
                <a:lnTo>
                  <a:pt x="1368706" y="923637"/>
                </a:lnTo>
                <a:lnTo>
                  <a:pt x="1307316" y="930287"/>
                </a:lnTo>
                <a:lnTo>
                  <a:pt x="1242802" y="936045"/>
                </a:lnTo>
                <a:lnTo>
                  <a:pt x="1175429" y="940863"/>
                </a:lnTo>
                <a:lnTo>
                  <a:pt x="1105462" y="944693"/>
                </a:lnTo>
                <a:lnTo>
                  <a:pt x="1033167" y="947487"/>
                </a:lnTo>
                <a:lnTo>
                  <a:pt x="958807" y="949198"/>
                </a:lnTo>
                <a:lnTo>
                  <a:pt x="882649" y="949779"/>
                </a:lnTo>
                <a:lnTo>
                  <a:pt x="806491" y="949198"/>
                </a:lnTo>
                <a:lnTo>
                  <a:pt x="732131" y="947487"/>
                </a:lnTo>
                <a:lnTo>
                  <a:pt x="659836" y="944693"/>
                </a:lnTo>
                <a:lnTo>
                  <a:pt x="589869" y="940863"/>
                </a:lnTo>
                <a:lnTo>
                  <a:pt x="522496" y="936045"/>
                </a:lnTo>
                <a:lnTo>
                  <a:pt x="457982" y="930287"/>
                </a:lnTo>
                <a:lnTo>
                  <a:pt x="396592" y="923637"/>
                </a:lnTo>
                <a:lnTo>
                  <a:pt x="338591" y="916140"/>
                </a:lnTo>
                <a:lnTo>
                  <a:pt x="284243" y="907847"/>
                </a:lnTo>
                <a:lnTo>
                  <a:pt x="233813" y="898802"/>
                </a:lnTo>
                <a:lnTo>
                  <a:pt x="187567" y="889055"/>
                </a:lnTo>
                <a:lnTo>
                  <a:pt x="145770" y="878653"/>
                </a:lnTo>
                <a:lnTo>
                  <a:pt x="108686" y="867643"/>
                </a:lnTo>
                <a:lnTo>
                  <a:pt x="49718" y="843990"/>
                </a:lnTo>
                <a:lnTo>
                  <a:pt x="12782" y="818477"/>
                </a:lnTo>
                <a:lnTo>
                  <a:pt x="0" y="791482"/>
                </a:lnTo>
                <a:lnTo>
                  <a:pt x="0" y="158296"/>
                </a:lnTo>
                <a:close/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0" name="object 10"/>
          <p:cNvSpPr/>
          <p:nvPr/>
        </p:nvSpPr>
        <p:spPr>
          <a:xfrm>
            <a:off x="4791247" y="2774372"/>
            <a:ext cx="1399655" cy="7512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1" name="object 11"/>
          <p:cNvSpPr/>
          <p:nvPr/>
        </p:nvSpPr>
        <p:spPr>
          <a:xfrm>
            <a:off x="4829174" y="2795588"/>
            <a:ext cx="1323975" cy="6762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2" name="object 12"/>
          <p:cNvSpPr/>
          <p:nvPr/>
        </p:nvSpPr>
        <p:spPr>
          <a:xfrm>
            <a:off x="4829174" y="2908300"/>
            <a:ext cx="1323975" cy="112871"/>
          </a:xfrm>
          <a:custGeom>
            <a:avLst/>
            <a:gdLst/>
            <a:ahLst/>
            <a:cxnLst/>
            <a:rect l="l" t="t" r="r" b="b"/>
            <a:pathLst>
              <a:path w="1765300" h="150495">
                <a:moveTo>
                  <a:pt x="1765299" y="0"/>
                </a:moveTo>
                <a:lnTo>
                  <a:pt x="1736935" y="37937"/>
                </a:lnTo>
                <a:lnTo>
                  <a:pt x="1688719" y="61320"/>
                </a:lnTo>
                <a:lnTo>
                  <a:pt x="1619529" y="82757"/>
                </a:lnTo>
                <a:lnTo>
                  <a:pt x="1577731" y="92633"/>
                </a:lnTo>
                <a:lnTo>
                  <a:pt x="1531485" y="101886"/>
                </a:lnTo>
                <a:lnTo>
                  <a:pt x="1481056" y="110473"/>
                </a:lnTo>
                <a:lnTo>
                  <a:pt x="1426708" y="118347"/>
                </a:lnTo>
                <a:lnTo>
                  <a:pt x="1368706" y="125463"/>
                </a:lnTo>
                <a:lnTo>
                  <a:pt x="1307316" y="131777"/>
                </a:lnTo>
                <a:lnTo>
                  <a:pt x="1242802" y="137244"/>
                </a:lnTo>
                <a:lnTo>
                  <a:pt x="1175429" y="141818"/>
                </a:lnTo>
                <a:lnTo>
                  <a:pt x="1105462" y="145453"/>
                </a:lnTo>
                <a:lnTo>
                  <a:pt x="1033167" y="148106"/>
                </a:lnTo>
                <a:lnTo>
                  <a:pt x="958807" y="149731"/>
                </a:lnTo>
                <a:lnTo>
                  <a:pt x="882649" y="150283"/>
                </a:lnTo>
                <a:lnTo>
                  <a:pt x="806491" y="149731"/>
                </a:lnTo>
                <a:lnTo>
                  <a:pt x="732131" y="148106"/>
                </a:lnTo>
                <a:lnTo>
                  <a:pt x="659836" y="145453"/>
                </a:lnTo>
                <a:lnTo>
                  <a:pt x="589869" y="141818"/>
                </a:lnTo>
                <a:lnTo>
                  <a:pt x="522496" y="137244"/>
                </a:lnTo>
                <a:lnTo>
                  <a:pt x="457982" y="131777"/>
                </a:lnTo>
                <a:lnTo>
                  <a:pt x="396592" y="125463"/>
                </a:lnTo>
                <a:lnTo>
                  <a:pt x="338591" y="118347"/>
                </a:lnTo>
                <a:lnTo>
                  <a:pt x="284243" y="110473"/>
                </a:lnTo>
                <a:lnTo>
                  <a:pt x="233813" y="101886"/>
                </a:lnTo>
                <a:lnTo>
                  <a:pt x="187567" y="92633"/>
                </a:lnTo>
                <a:lnTo>
                  <a:pt x="145770" y="82757"/>
                </a:lnTo>
                <a:lnTo>
                  <a:pt x="108686" y="72305"/>
                </a:lnTo>
                <a:lnTo>
                  <a:pt x="49718" y="49849"/>
                </a:lnTo>
                <a:lnTo>
                  <a:pt x="12782" y="25627"/>
                </a:lnTo>
                <a:lnTo>
                  <a:pt x="3239" y="12967"/>
                </a:lnTo>
                <a:lnTo>
                  <a:pt x="0" y="0"/>
                </a:lnTo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3" name="object 13"/>
          <p:cNvSpPr/>
          <p:nvPr/>
        </p:nvSpPr>
        <p:spPr>
          <a:xfrm>
            <a:off x="4829174" y="2795588"/>
            <a:ext cx="1323975" cy="676275"/>
          </a:xfrm>
          <a:custGeom>
            <a:avLst/>
            <a:gdLst/>
            <a:ahLst/>
            <a:cxnLst/>
            <a:rect l="l" t="t" r="r" b="b"/>
            <a:pathLst>
              <a:path w="1765300" h="901700">
                <a:moveTo>
                  <a:pt x="0" y="150283"/>
                </a:moveTo>
                <a:lnTo>
                  <a:pt x="28363" y="112346"/>
                </a:lnTo>
                <a:lnTo>
                  <a:pt x="76580" y="88962"/>
                </a:lnTo>
                <a:lnTo>
                  <a:pt x="145770" y="67525"/>
                </a:lnTo>
                <a:lnTo>
                  <a:pt x="187567" y="57649"/>
                </a:lnTo>
                <a:lnTo>
                  <a:pt x="233813" y="48396"/>
                </a:lnTo>
                <a:lnTo>
                  <a:pt x="284243" y="39809"/>
                </a:lnTo>
                <a:lnTo>
                  <a:pt x="338591" y="31935"/>
                </a:lnTo>
                <a:lnTo>
                  <a:pt x="396592" y="24819"/>
                </a:lnTo>
                <a:lnTo>
                  <a:pt x="457982" y="18505"/>
                </a:lnTo>
                <a:lnTo>
                  <a:pt x="522496" y="13038"/>
                </a:lnTo>
                <a:lnTo>
                  <a:pt x="589869" y="8465"/>
                </a:lnTo>
                <a:lnTo>
                  <a:pt x="659836" y="4829"/>
                </a:lnTo>
                <a:lnTo>
                  <a:pt x="732131" y="2176"/>
                </a:lnTo>
                <a:lnTo>
                  <a:pt x="806491" y="551"/>
                </a:lnTo>
                <a:lnTo>
                  <a:pt x="882649" y="0"/>
                </a:lnTo>
                <a:lnTo>
                  <a:pt x="958807" y="551"/>
                </a:lnTo>
                <a:lnTo>
                  <a:pt x="1033167" y="2176"/>
                </a:lnTo>
                <a:lnTo>
                  <a:pt x="1105462" y="4829"/>
                </a:lnTo>
                <a:lnTo>
                  <a:pt x="1175429" y="8465"/>
                </a:lnTo>
                <a:lnTo>
                  <a:pt x="1242802" y="13038"/>
                </a:lnTo>
                <a:lnTo>
                  <a:pt x="1307316" y="18505"/>
                </a:lnTo>
                <a:lnTo>
                  <a:pt x="1368706" y="24819"/>
                </a:lnTo>
                <a:lnTo>
                  <a:pt x="1426708" y="31935"/>
                </a:lnTo>
                <a:lnTo>
                  <a:pt x="1481056" y="39809"/>
                </a:lnTo>
                <a:lnTo>
                  <a:pt x="1531485" y="48396"/>
                </a:lnTo>
                <a:lnTo>
                  <a:pt x="1577731" y="57649"/>
                </a:lnTo>
                <a:lnTo>
                  <a:pt x="1619529" y="67525"/>
                </a:lnTo>
                <a:lnTo>
                  <a:pt x="1656613" y="77977"/>
                </a:lnTo>
                <a:lnTo>
                  <a:pt x="1715581" y="100433"/>
                </a:lnTo>
                <a:lnTo>
                  <a:pt x="1752516" y="124655"/>
                </a:lnTo>
                <a:lnTo>
                  <a:pt x="1765299" y="150283"/>
                </a:lnTo>
                <a:lnTo>
                  <a:pt x="1765299" y="751416"/>
                </a:lnTo>
                <a:lnTo>
                  <a:pt x="1736935" y="789353"/>
                </a:lnTo>
                <a:lnTo>
                  <a:pt x="1688719" y="812737"/>
                </a:lnTo>
                <a:lnTo>
                  <a:pt x="1619529" y="834174"/>
                </a:lnTo>
                <a:lnTo>
                  <a:pt x="1577731" y="844049"/>
                </a:lnTo>
                <a:lnTo>
                  <a:pt x="1531485" y="853303"/>
                </a:lnTo>
                <a:lnTo>
                  <a:pt x="1481056" y="861889"/>
                </a:lnTo>
                <a:lnTo>
                  <a:pt x="1426708" y="869763"/>
                </a:lnTo>
                <a:lnTo>
                  <a:pt x="1368706" y="876880"/>
                </a:lnTo>
                <a:lnTo>
                  <a:pt x="1307316" y="883194"/>
                </a:lnTo>
                <a:lnTo>
                  <a:pt x="1242802" y="888660"/>
                </a:lnTo>
                <a:lnTo>
                  <a:pt x="1175429" y="893234"/>
                </a:lnTo>
                <a:lnTo>
                  <a:pt x="1105462" y="896870"/>
                </a:lnTo>
                <a:lnTo>
                  <a:pt x="1033167" y="899523"/>
                </a:lnTo>
                <a:lnTo>
                  <a:pt x="958807" y="901148"/>
                </a:lnTo>
                <a:lnTo>
                  <a:pt x="882649" y="901699"/>
                </a:lnTo>
                <a:lnTo>
                  <a:pt x="806491" y="901148"/>
                </a:lnTo>
                <a:lnTo>
                  <a:pt x="732131" y="899523"/>
                </a:lnTo>
                <a:lnTo>
                  <a:pt x="659836" y="896870"/>
                </a:lnTo>
                <a:lnTo>
                  <a:pt x="589869" y="893234"/>
                </a:lnTo>
                <a:lnTo>
                  <a:pt x="522496" y="888660"/>
                </a:lnTo>
                <a:lnTo>
                  <a:pt x="457982" y="883194"/>
                </a:lnTo>
                <a:lnTo>
                  <a:pt x="396592" y="876880"/>
                </a:lnTo>
                <a:lnTo>
                  <a:pt x="338591" y="869763"/>
                </a:lnTo>
                <a:lnTo>
                  <a:pt x="284243" y="861889"/>
                </a:lnTo>
                <a:lnTo>
                  <a:pt x="233813" y="853303"/>
                </a:lnTo>
                <a:lnTo>
                  <a:pt x="187567" y="844049"/>
                </a:lnTo>
                <a:lnTo>
                  <a:pt x="145770" y="834174"/>
                </a:lnTo>
                <a:lnTo>
                  <a:pt x="108686" y="823721"/>
                </a:lnTo>
                <a:lnTo>
                  <a:pt x="49718" y="801266"/>
                </a:lnTo>
                <a:lnTo>
                  <a:pt x="12782" y="777044"/>
                </a:lnTo>
                <a:lnTo>
                  <a:pt x="0" y="751416"/>
                </a:lnTo>
                <a:lnTo>
                  <a:pt x="0" y="150283"/>
                </a:lnTo>
                <a:close/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4" name="object 14"/>
          <p:cNvSpPr/>
          <p:nvPr/>
        </p:nvSpPr>
        <p:spPr>
          <a:xfrm>
            <a:off x="4791247" y="3712672"/>
            <a:ext cx="1399655" cy="7512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5" name="object 15"/>
          <p:cNvSpPr/>
          <p:nvPr/>
        </p:nvSpPr>
        <p:spPr>
          <a:xfrm>
            <a:off x="4829174" y="3733800"/>
            <a:ext cx="1323975" cy="6762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6" name="object 16"/>
          <p:cNvSpPr/>
          <p:nvPr/>
        </p:nvSpPr>
        <p:spPr>
          <a:xfrm>
            <a:off x="4829174" y="3846513"/>
            <a:ext cx="1323975" cy="112871"/>
          </a:xfrm>
          <a:custGeom>
            <a:avLst/>
            <a:gdLst/>
            <a:ahLst/>
            <a:cxnLst/>
            <a:rect l="l" t="t" r="r" b="b"/>
            <a:pathLst>
              <a:path w="1765300" h="150495">
                <a:moveTo>
                  <a:pt x="1765299" y="0"/>
                </a:moveTo>
                <a:lnTo>
                  <a:pt x="1736935" y="37937"/>
                </a:lnTo>
                <a:lnTo>
                  <a:pt x="1688719" y="61320"/>
                </a:lnTo>
                <a:lnTo>
                  <a:pt x="1619529" y="82757"/>
                </a:lnTo>
                <a:lnTo>
                  <a:pt x="1577731" y="92633"/>
                </a:lnTo>
                <a:lnTo>
                  <a:pt x="1531485" y="101886"/>
                </a:lnTo>
                <a:lnTo>
                  <a:pt x="1481056" y="110473"/>
                </a:lnTo>
                <a:lnTo>
                  <a:pt x="1426708" y="118347"/>
                </a:lnTo>
                <a:lnTo>
                  <a:pt x="1368706" y="125463"/>
                </a:lnTo>
                <a:lnTo>
                  <a:pt x="1307316" y="131778"/>
                </a:lnTo>
                <a:lnTo>
                  <a:pt x="1242802" y="137244"/>
                </a:lnTo>
                <a:lnTo>
                  <a:pt x="1175429" y="141818"/>
                </a:lnTo>
                <a:lnTo>
                  <a:pt x="1105462" y="145454"/>
                </a:lnTo>
                <a:lnTo>
                  <a:pt x="1033167" y="148106"/>
                </a:lnTo>
                <a:lnTo>
                  <a:pt x="958807" y="149731"/>
                </a:lnTo>
                <a:lnTo>
                  <a:pt x="882649" y="150283"/>
                </a:lnTo>
                <a:lnTo>
                  <a:pt x="806491" y="149731"/>
                </a:lnTo>
                <a:lnTo>
                  <a:pt x="732131" y="148106"/>
                </a:lnTo>
                <a:lnTo>
                  <a:pt x="659836" y="145454"/>
                </a:lnTo>
                <a:lnTo>
                  <a:pt x="589869" y="141818"/>
                </a:lnTo>
                <a:lnTo>
                  <a:pt x="522496" y="137244"/>
                </a:lnTo>
                <a:lnTo>
                  <a:pt x="457982" y="131778"/>
                </a:lnTo>
                <a:lnTo>
                  <a:pt x="396592" y="125463"/>
                </a:lnTo>
                <a:lnTo>
                  <a:pt x="338591" y="118347"/>
                </a:lnTo>
                <a:lnTo>
                  <a:pt x="284243" y="110473"/>
                </a:lnTo>
                <a:lnTo>
                  <a:pt x="233813" y="101886"/>
                </a:lnTo>
                <a:lnTo>
                  <a:pt x="187567" y="92633"/>
                </a:lnTo>
                <a:lnTo>
                  <a:pt x="145770" y="82757"/>
                </a:lnTo>
                <a:lnTo>
                  <a:pt x="108686" y="72305"/>
                </a:lnTo>
                <a:lnTo>
                  <a:pt x="49718" y="49849"/>
                </a:lnTo>
                <a:lnTo>
                  <a:pt x="12782" y="25627"/>
                </a:lnTo>
                <a:lnTo>
                  <a:pt x="3239" y="12967"/>
                </a:lnTo>
                <a:lnTo>
                  <a:pt x="0" y="0"/>
                </a:lnTo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7" name="object 17"/>
          <p:cNvSpPr/>
          <p:nvPr/>
        </p:nvSpPr>
        <p:spPr>
          <a:xfrm>
            <a:off x="4829174" y="3733800"/>
            <a:ext cx="1323975" cy="676275"/>
          </a:xfrm>
          <a:custGeom>
            <a:avLst/>
            <a:gdLst/>
            <a:ahLst/>
            <a:cxnLst/>
            <a:rect l="l" t="t" r="r" b="b"/>
            <a:pathLst>
              <a:path w="1765300" h="901700">
                <a:moveTo>
                  <a:pt x="0" y="150283"/>
                </a:moveTo>
                <a:lnTo>
                  <a:pt x="28363" y="112346"/>
                </a:lnTo>
                <a:lnTo>
                  <a:pt x="76580" y="88962"/>
                </a:lnTo>
                <a:lnTo>
                  <a:pt x="145770" y="67525"/>
                </a:lnTo>
                <a:lnTo>
                  <a:pt x="187567" y="57649"/>
                </a:lnTo>
                <a:lnTo>
                  <a:pt x="233813" y="48396"/>
                </a:lnTo>
                <a:lnTo>
                  <a:pt x="284243" y="39809"/>
                </a:lnTo>
                <a:lnTo>
                  <a:pt x="338591" y="31935"/>
                </a:lnTo>
                <a:lnTo>
                  <a:pt x="396592" y="24819"/>
                </a:lnTo>
                <a:lnTo>
                  <a:pt x="457982" y="18505"/>
                </a:lnTo>
                <a:lnTo>
                  <a:pt x="522496" y="13038"/>
                </a:lnTo>
                <a:lnTo>
                  <a:pt x="589869" y="8465"/>
                </a:lnTo>
                <a:lnTo>
                  <a:pt x="659836" y="4829"/>
                </a:lnTo>
                <a:lnTo>
                  <a:pt x="732131" y="2176"/>
                </a:lnTo>
                <a:lnTo>
                  <a:pt x="806491" y="551"/>
                </a:lnTo>
                <a:lnTo>
                  <a:pt x="882649" y="0"/>
                </a:lnTo>
                <a:lnTo>
                  <a:pt x="958807" y="551"/>
                </a:lnTo>
                <a:lnTo>
                  <a:pt x="1033167" y="2176"/>
                </a:lnTo>
                <a:lnTo>
                  <a:pt x="1105462" y="4829"/>
                </a:lnTo>
                <a:lnTo>
                  <a:pt x="1175429" y="8465"/>
                </a:lnTo>
                <a:lnTo>
                  <a:pt x="1242802" y="13038"/>
                </a:lnTo>
                <a:lnTo>
                  <a:pt x="1307316" y="18505"/>
                </a:lnTo>
                <a:lnTo>
                  <a:pt x="1368706" y="24819"/>
                </a:lnTo>
                <a:lnTo>
                  <a:pt x="1426708" y="31935"/>
                </a:lnTo>
                <a:lnTo>
                  <a:pt x="1481056" y="39809"/>
                </a:lnTo>
                <a:lnTo>
                  <a:pt x="1531485" y="48396"/>
                </a:lnTo>
                <a:lnTo>
                  <a:pt x="1577731" y="57649"/>
                </a:lnTo>
                <a:lnTo>
                  <a:pt x="1619529" y="67525"/>
                </a:lnTo>
                <a:lnTo>
                  <a:pt x="1656613" y="77977"/>
                </a:lnTo>
                <a:lnTo>
                  <a:pt x="1715581" y="100433"/>
                </a:lnTo>
                <a:lnTo>
                  <a:pt x="1752516" y="124655"/>
                </a:lnTo>
                <a:lnTo>
                  <a:pt x="1765299" y="150283"/>
                </a:lnTo>
                <a:lnTo>
                  <a:pt x="1765299" y="751416"/>
                </a:lnTo>
                <a:lnTo>
                  <a:pt x="1736935" y="789353"/>
                </a:lnTo>
                <a:lnTo>
                  <a:pt x="1688719" y="812737"/>
                </a:lnTo>
                <a:lnTo>
                  <a:pt x="1619529" y="834174"/>
                </a:lnTo>
                <a:lnTo>
                  <a:pt x="1577731" y="844049"/>
                </a:lnTo>
                <a:lnTo>
                  <a:pt x="1531485" y="853303"/>
                </a:lnTo>
                <a:lnTo>
                  <a:pt x="1481056" y="861889"/>
                </a:lnTo>
                <a:lnTo>
                  <a:pt x="1426708" y="869763"/>
                </a:lnTo>
                <a:lnTo>
                  <a:pt x="1368706" y="876880"/>
                </a:lnTo>
                <a:lnTo>
                  <a:pt x="1307316" y="883194"/>
                </a:lnTo>
                <a:lnTo>
                  <a:pt x="1242802" y="888660"/>
                </a:lnTo>
                <a:lnTo>
                  <a:pt x="1175429" y="893234"/>
                </a:lnTo>
                <a:lnTo>
                  <a:pt x="1105462" y="896870"/>
                </a:lnTo>
                <a:lnTo>
                  <a:pt x="1033167" y="899523"/>
                </a:lnTo>
                <a:lnTo>
                  <a:pt x="958807" y="901148"/>
                </a:lnTo>
                <a:lnTo>
                  <a:pt x="882649" y="901699"/>
                </a:lnTo>
                <a:lnTo>
                  <a:pt x="806491" y="901148"/>
                </a:lnTo>
                <a:lnTo>
                  <a:pt x="732131" y="899523"/>
                </a:lnTo>
                <a:lnTo>
                  <a:pt x="659836" y="896870"/>
                </a:lnTo>
                <a:lnTo>
                  <a:pt x="589869" y="893234"/>
                </a:lnTo>
                <a:lnTo>
                  <a:pt x="522496" y="888660"/>
                </a:lnTo>
                <a:lnTo>
                  <a:pt x="457982" y="883194"/>
                </a:lnTo>
                <a:lnTo>
                  <a:pt x="396592" y="876880"/>
                </a:lnTo>
                <a:lnTo>
                  <a:pt x="338591" y="869763"/>
                </a:lnTo>
                <a:lnTo>
                  <a:pt x="284243" y="861889"/>
                </a:lnTo>
                <a:lnTo>
                  <a:pt x="233813" y="853303"/>
                </a:lnTo>
                <a:lnTo>
                  <a:pt x="187567" y="844049"/>
                </a:lnTo>
                <a:lnTo>
                  <a:pt x="145770" y="834174"/>
                </a:lnTo>
                <a:lnTo>
                  <a:pt x="108686" y="823721"/>
                </a:lnTo>
                <a:lnTo>
                  <a:pt x="49718" y="801266"/>
                </a:lnTo>
                <a:lnTo>
                  <a:pt x="12782" y="777044"/>
                </a:lnTo>
                <a:lnTo>
                  <a:pt x="0" y="751416"/>
                </a:lnTo>
                <a:lnTo>
                  <a:pt x="0" y="150283"/>
                </a:lnTo>
                <a:close/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8" name="object 18"/>
          <p:cNvSpPr/>
          <p:nvPr/>
        </p:nvSpPr>
        <p:spPr>
          <a:xfrm>
            <a:off x="1901536" y="1041169"/>
            <a:ext cx="1050521" cy="370020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9" name="object 19"/>
          <p:cNvSpPr/>
          <p:nvPr/>
        </p:nvSpPr>
        <p:spPr>
          <a:xfrm>
            <a:off x="2032461" y="1811135"/>
            <a:ext cx="801139" cy="49876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0" name="object 20"/>
          <p:cNvSpPr/>
          <p:nvPr/>
        </p:nvSpPr>
        <p:spPr>
          <a:xfrm>
            <a:off x="2066925" y="1828800"/>
            <a:ext cx="733425" cy="428625"/>
          </a:xfrm>
          <a:custGeom>
            <a:avLst/>
            <a:gdLst/>
            <a:ahLst/>
            <a:cxnLst/>
            <a:rect l="l" t="t" r="r" b="b"/>
            <a:pathLst>
              <a:path w="977900" h="571500">
                <a:moveTo>
                  <a:pt x="0" y="0"/>
                </a:moveTo>
                <a:lnTo>
                  <a:pt x="977900" y="0"/>
                </a:lnTo>
                <a:lnTo>
                  <a:pt x="9779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1" name="object 21"/>
          <p:cNvSpPr/>
          <p:nvPr/>
        </p:nvSpPr>
        <p:spPr>
          <a:xfrm>
            <a:off x="2032461" y="2465763"/>
            <a:ext cx="801139" cy="49564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2" name="object 22"/>
          <p:cNvSpPr/>
          <p:nvPr/>
        </p:nvSpPr>
        <p:spPr>
          <a:xfrm>
            <a:off x="2066925" y="2481263"/>
            <a:ext cx="733425" cy="428625"/>
          </a:xfrm>
          <a:custGeom>
            <a:avLst/>
            <a:gdLst/>
            <a:ahLst/>
            <a:cxnLst/>
            <a:rect l="l" t="t" r="r" b="b"/>
            <a:pathLst>
              <a:path w="977900" h="571500">
                <a:moveTo>
                  <a:pt x="0" y="0"/>
                </a:moveTo>
                <a:lnTo>
                  <a:pt x="977900" y="0"/>
                </a:lnTo>
                <a:lnTo>
                  <a:pt x="9779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3" name="object 23"/>
          <p:cNvSpPr/>
          <p:nvPr/>
        </p:nvSpPr>
        <p:spPr>
          <a:xfrm>
            <a:off x="2032461" y="3182735"/>
            <a:ext cx="801139" cy="49876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4" name="object 24"/>
          <p:cNvSpPr/>
          <p:nvPr/>
        </p:nvSpPr>
        <p:spPr>
          <a:xfrm>
            <a:off x="2066925" y="3200400"/>
            <a:ext cx="733425" cy="428625"/>
          </a:xfrm>
          <a:custGeom>
            <a:avLst/>
            <a:gdLst/>
            <a:ahLst/>
            <a:cxnLst/>
            <a:rect l="l" t="t" r="r" b="b"/>
            <a:pathLst>
              <a:path w="977900" h="571500">
                <a:moveTo>
                  <a:pt x="0" y="0"/>
                </a:moveTo>
                <a:lnTo>
                  <a:pt x="977900" y="0"/>
                </a:lnTo>
                <a:lnTo>
                  <a:pt x="9779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5" name="object 25"/>
          <p:cNvSpPr/>
          <p:nvPr/>
        </p:nvSpPr>
        <p:spPr>
          <a:xfrm>
            <a:off x="2032461" y="3896590"/>
            <a:ext cx="801139" cy="49876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6" name="object 26"/>
          <p:cNvSpPr/>
          <p:nvPr/>
        </p:nvSpPr>
        <p:spPr>
          <a:xfrm>
            <a:off x="2066925" y="3914775"/>
            <a:ext cx="733425" cy="428625"/>
          </a:xfrm>
          <a:custGeom>
            <a:avLst/>
            <a:gdLst/>
            <a:ahLst/>
            <a:cxnLst/>
            <a:rect l="l" t="t" r="r" b="b"/>
            <a:pathLst>
              <a:path w="977900" h="571500">
                <a:moveTo>
                  <a:pt x="0" y="0"/>
                </a:moveTo>
                <a:lnTo>
                  <a:pt x="977900" y="0"/>
                </a:lnTo>
                <a:lnTo>
                  <a:pt x="9779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7" name="object 27"/>
          <p:cNvSpPr/>
          <p:nvPr/>
        </p:nvSpPr>
        <p:spPr>
          <a:xfrm>
            <a:off x="342900" y="1697489"/>
            <a:ext cx="692599" cy="69124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8" name="object 28"/>
          <p:cNvSpPr/>
          <p:nvPr/>
        </p:nvSpPr>
        <p:spPr>
          <a:xfrm>
            <a:off x="1000644" y="1779963"/>
            <a:ext cx="1343544" cy="55487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9" name="object 29"/>
          <p:cNvSpPr/>
          <p:nvPr/>
        </p:nvSpPr>
        <p:spPr>
          <a:xfrm>
            <a:off x="1035499" y="2043113"/>
            <a:ext cx="1003459" cy="0"/>
          </a:xfrm>
          <a:custGeom>
            <a:avLst/>
            <a:gdLst/>
            <a:ahLst/>
            <a:cxnLst/>
            <a:rect l="l" t="t" r="r" b="b"/>
            <a:pathLst>
              <a:path w="1337945">
                <a:moveTo>
                  <a:pt x="0" y="0"/>
                </a:moveTo>
                <a:lnTo>
                  <a:pt x="1337468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0" name="object 30"/>
          <p:cNvSpPr/>
          <p:nvPr/>
        </p:nvSpPr>
        <p:spPr>
          <a:xfrm>
            <a:off x="1924301" y="1971675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0"/>
                </a:moveTo>
                <a:lnTo>
                  <a:pt x="0" y="190500"/>
                </a:lnTo>
                <a:lnTo>
                  <a:pt x="190500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1" name="object 31"/>
          <p:cNvSpPr txBox="1"/>
          <p:nvPr/>
        </p:nvSpPr>
        <p:spPr>
          <a:xfrm>
            <a:off x="1238705" y="1448753"/>
            <a:ext cx="539115" cy="536044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9525" marR="3810" indent="3810">
              <a:lnSpc>
                <a:spcPts val="2025"/>
              </a:lnSpc>
              <a:spcBef>
                <a:spcPts val="180"/>
              </a:spcBef>
            </a:pPr>
            <a:r>
              <a:rPr sz="1725" spc="38" dirty="0"/>
              <a:t>Load  </a:t>
            </a:r>
            <a:r>
              <a:rPr sz="1725" spc="15" dirty="0"/>
              <a:t>Page</a:t>
            </a:r>
            <a:endParaRPr sz="1725"/>
          </a:p>
        </p:txBody>
      </p:sp>
      <p:sp>
        <p:nvSpPr>
          <p:cNvPr id="32" name="object 32"/>
          <p:cNvSpPr txBox="1"/>
          <p:nvPr/>
        </p:nvSpPr>
        <p:spPr>
          <a:xfrm>
            <a:off x="5032789" y="4014796"/>
            <a:ext cx="93964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41" dirty="0"/>
              <a:t>Photo=A</a:t>
            </a:r>
            <a:endParaRPr sz="1800"/>
          </a:p>
        </p:txBody>
      </p:sp>
      <p:sp>
        <p:nvSpPr>
          <p:cNvPr id="33" name="object 33"/>
          <p:cNvSpPr/>
          <p:nvPr/>
        </p:nvSpPr>
        <p:spPr>
          <a:xfrm>
            <a:off x="2765021" y="1705148"/>
            <a:ext cx="2341071" cy="55487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4" name="object 34"/>
          <p:cNvSpPr/>
          <p:nvPr/>
        </p:nvSpPr>
        <p:spPr>
          <a:xfrm>
            <a:off x="2800349" y="1966913"/>
            <a:ext cx="2000250" cy="0"/>
          </a:xfrm>
          <a:custGeom>
            <a:avLst/>
            <a:gdLst/>
            <a:ahLst/>
            <a:cxnLst/>
            <a:rect l="l" t="t" r="r" b="b"/>
            <a:pathLst>
              <a:path w="2667000">
                <a:moveTo>
                  <a:pt x="0" y="0"/>
                </a:moveTo>
                <a:lnTo>
                  <a:pt x="2666999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5" name="object 35"/>
          <p:cNvSpPr/>
          <p:nvPr/>
        </p:nvSpPr>
        <p:spPr>
          <a:xfrm>
            <a:off x="4686299" y="1895475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0"/>
                </a:moveTo>
                <a:lnTo>
                  <a:pt x="0" y="190500"/>
                </a:lnTo>
                <a:lnTo>
                  <a:pt x="190500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6" name="object 36"/>
          <p:cNvSpPr txBox="1"/>
          <p:nvPr/>
        </p:nvSpPr>
        <p:spPr>
          <a:xfrm>
            <a:off x="3521056" y="1633676"/>
            <a:ext cx="551021" cy="27507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725" spc="15" dirty="0"/>
              <a:t>Read</a:t>
            </a:r>
            <a:endParaRPr sz="1725"/>
          </a:p>
        </p:txBody>
      </p:sp>
      <p:sp>
        <p:nvSpPr>
          <p:cNvPr id="37" name="object 37"/>
          <p:cNvSpPr/>
          <p:nvPr/>
        </p:nvSpPr>
        <p:spPr>
          <a:xfrm>
            <a:off x="2524991" y="1842308"/>
            <a:ext cx="2337954" cy="55487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8" name="object 38"/>
          <p:cNvSpPr/>
          <p:nvPr/>
        </p:nvSpPr>
        <p:spPr>
          <a:xfrm>
            <a:off x="2828924" y="2105025"/>
            <a:ext cx="2000250" cy="0"/>
          </a:xfrm>
          <a:custGeom>
            <a:avLst/>
            <a:gdLst/>
            <a:ahLst/>
            <a:cxnLst/>
            <a:rect l="l" t="t" r="r" b="b"/>
            <a:pathLst>
              <a:path w="2667000">
                <a:moveTo>
                  <a:pt x="2666999" y="0"/>
                </a:moveTo>
                <a:lnTo>
                  <a:pt x="0" y="1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9" name="object 39"/>
          <p:cNvSpPr/>
          <p:nvPr/>
        </p:nvSpPr>
        <p:spPr>
          <a:xfrm>
            <a:off x="2800349" y="2033588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190500" y="0"/>
                </a:moveTo>
                <a:lnTo>
                  <a:pt x="0" y="95250"/>
                </a:lnTo>
                <a:lnTo>
                  <a:pt x="190500" y="190500"/>
                </a:lnTo>
                <a:lnTo>
                  <a:pt x="190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0" name="object 40"/>
          <p:cNvSpPr txBox="1"/>
          <p:nvPr/>
        </p:nvSpPr>
        <p:spPr>
          <a:xfrm>
            <a:off x="3499852" y="2146176"/>
            <a:ext cx="652463" cy="27507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725" spc="45" dirty="0"/>
              <a:t>Public</a:t>
            </a:r>
            <a:endParaRPr sz="1725"/>
          </a:p>
        </p:txBody>
      </p:sp>
      <p:sp>
        <p:nvSpPr>
          <p:cNvPr id="41" name="object 41"/>
          <p:cNvSpPr/>
          <p:nvPr/>
        </p:nvSpPr>
        <p:spPr>
          <a:xfrm>
            <a:off x="342900" y="3429000"/>
            <a:ext cx="691245" cy="69124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2" name="object 42"/>
          <p:cNvSpPr/>
          <p:nvPr/>
        </p:nvSpPr>
        <p:spPr>
          <a:xfrm>
            <a:off x="985058" y="3061161"/>
            <a:ext cx="1377834" cy="66086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3" name="object 43"/>
          <p:cNvSpPr/>
          <p:nvPr/>
        </p:nvSpPr>
        <p:spPr>
          <a:xfrm>
            <a:off x="1025187" y="3331629"/>
            <a:ext cx="1033939" cy="326231"/>
          </a:xfrm>
          <a:custGeom>
            <a:avLst/>
            <a:gdLst/>
            <a:ahLst/>
            <a:cxnLst/>
            <a:rect l="l" t="t" r="r" b="b"/>
            <a:pathLst>
              <a:path w="1378585" h="434975">
                <a:moveTo>
                  <a:pt x="0" y="434628"/>
                </a:moveTo>
                <a:lnTo>
                  <a:pt x="1378126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4" name="object 44"/>
          <p:cNvSpPr/>
          <p:nvPr/>
        </p:nvSpPr>
        <p:spPr>
          <a:xfrm>
            <a:off x="1928288" y="3297878"/>
            <a:ext cx="158115" cy="136684"/>
          </a:xfrm>
          <a:custGeom>
            <a:avLst/>
            <a:gdLst/>
            <a:ahLst/>
            <a:cxnLst/>
            <a:rect l="l" t="t" r="r" b="b"/>
            <a:pathLst>
              <a:path w="210819" h="182245">
                <a:moveTo>
                  <a:pt x="0" y="0"/>
                </a:moveTo>
                <a:lnTo>
                  <a:pt x="57297" y="181678"/>
                </a:lnTo>
                <a:lnTo>
                  <a:pt x="210327" y="3354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5" name="object 45"/>
          <p:cNvSpPr txBox="1"/>
          <p:nvPr/>
        </p:nvSpPr>
        <p:spPr>
          <a:xfrm>
            <a:off x="1177523" y="2865225"/>
            <a:ext cx="725805" cy="27507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725" spc="26" dirty="0"/>
              <a:t>Private</a:t>
            </a:r>
            <a:endParaRPr sz="1725"/>
          </a:p>
        </p:txBody>
      </p:sp>
      <p:sp>
        <p:nvSpPr>
          <p:cNvPr id="46" name="object 46"/>
          <p:cNvSpPr txBox="1"/>
          <p:nvPr/>
        </p:nvSpPr>
        <p:spPr>
          <a:xfrm>
            <a:off x="1120785" y="3122400"/>
            <a:ext cx="839153" cy="27507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725" spc="49" dirty="0"/>
              <a:t>Photo</a:t>
            </a:r>
            <a:r>
              <a:rPr sz="1725" spc="-60" dirty="0"/>
              <a:t> </a:t>
            </a:r>
            <a:r>
              <a:rPr sz="1725" spc="64" dirty="0"/>
              <a:t>B</a:t>
            </a:r>
            <a:endParaRPr sz="1725"/>
          </a:p>
        </p:txBody>
      </p:sp>
      <p:sp>
        <p:nvSpPr>
          <p:cNvPr id="47" name="object 47"/>
          <p:cNvSpPr/>
          <p:nvPr/>
        </p:nvSpPr>
        <p:spPr>
          <a:xfrm>
            <a:off x="2758786" y="1932709"/>
            <a:ext cx="2347307" cy="146200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8" name="object 48"/>
          <p:cNvSpPr/>
          <p:nvPr/>
        </p:nvSpPr>
        <p:spPr>
          <a:xfrm>
            <a:off x="2800349" y="2207572"/>
            <a:ext cx="2004060" cy="1124903"/>
          </a:xfrm>
          <a:custGeom>
            <a:avLst/>
            <a:gdLst/>
            <a:ahLst/>
            <a:cxnLst/>
            <a:rect l="l" t="t" r="r" b="b"/>
            <a:pathLst>
              <a:path w="2672079" h="1499870">
                <a:moveTo>
                  <a:pt x="0" y="1499793"/>
                </a:moveTo>
                <a:lnTo>
                  <a:pt x="2671876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9" name="object 49"/>
          <p:cNvSpPr/>
          <p:nvPr/>
        </p:nvSpPr>
        <p:spPr>
          <a:xfrm>
            <a:off x="4669618" y="2193585"/>
            <a:ext cx="160020" cy="132398"/>
          </a:xfrm>
          <a:custGeom>
            <a:avLst/>
            <a:gdLst/>
            <a:ahLst/>
            <a:cxnLst/>
            <a:rect l="l" t="t" r="r" b="b"/>
            <a:pathLst>
              <a:path w="213360" h="176530">
                <a:moveTo>
                  <a:pt x="212741" y="0"/>
                </a:moveTo>
                <a:lnTo>
                  <a:pt x="0" y="10186"/>
                </a:lnTo>
                <a:lnTo>
                  <a:pt x="93247" y="176305"/>
                </a:lnTo>
                <a:lnTo>
                  <a:pt x="2127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0" name="object 50"/>
          <p:cNvSpPr txBox="1"/>
          <p:nvPr/>
        </p:nvSpPr>
        <p:spPr>
          <a:xfrm>
            <a:off x="3202107" y="2302033"/>
            <a:ext cx="356235" cy="27507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725" spc="19" dirty="0"/>
              <a:t>Set</a:t>
            </a:r>
            <a:endParaRPr sz="1725"/>
          </a:p>
        </p:txBody>
      </p:sp>
      <p:sp>
        <p:nvSpPr>
          <p:cNvPr id="51" name="object 51"/>
          <p:cNvSpPr/>
          <p:nvPr/>
        </p:nvSpPr>
        <p:spPr>
          <a:xfrm>
            <a:off x="2534343" y="2278727"/>
            <a:ext cx="2344189" cy="147135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2" name="object 52"/>
          <p:cNvSpPr/>
          <p:nvPr/>
        </p:nvSpPr>
        <p:spPr>
          <a:xfrm>
            <a:off x="2834753" y="2311271"/>
            <a:ext cx="2004060" cy="1132523"/>
          </a:xfrm>
          <a:custGeom>
            <a:avLst/>
            <a:gdLst/>
            <a:ahLst/>
            <a:cxnLst/>
            <a:rect l="l" t="t" r="r" b="b"/>
            <a:pathLst>
              <a:path w="2672079" h="1510029">
                <a:moveTo>
                  <a:pt x="2671927" y="0"/>
                </a:moveTo>
                <a:lnTo>
                  <a:pt x="0" y="1509662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3" name="object 53"/>
          <p:cNvSpPr/>
          <p:nvPr/>
        </p:nvSpPr>
        <p:spPr>
          <a:xfrm>
            <a:off x="2809875" y="3325095"/>
            <a:ext cx="159544" cy="132874"/>
          </a:xfrm>
          <a:custGeom>
            <a:avLst/>
            <a:gdLst/>
            <a:ahLst/>
            <a:cxnLst/>
            <a:rect l="l" t="t" r="r" b="b"/>
            <a:pathLst>
              <a:path w="212725" h="177164">
                <a:moveTo>
                  <a:pt x="119001" y="0"/>
                </a:moveTo>
                <a:lnTo>
                  <a:pt x="0" y="176639"/>
                </a:lnTo>
                <a:lnTo>
                  <a:pt x="212712" y="165856"/>
                </a:lnTo>
                <a:lnTo>
                  <a:pt x="1190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4" name="object 54"/>
          <p:cNvSpPr txBox="1"/>
          <p:nvPr/>
        </p:nvSpPr>
        <p:spPr>
          <a:xfrm>
            <a:off x="2920054" y="2559208"/>
            <a:ext cx="1240631" cy="73289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725" spc="64" dirty="0"/>
              <a:t>“Private”</a:t>
            </a:r>
            <a:endParaRPr sz="1725"/>
          </a:p>
          <a:p>
            <a:pPr marL="694849">
              <a:spcBef>
                <a:spcPts val="1500"/>
              </a:spcBef>
            </a:pPr>
            <a:r>
              <a:rPr sz="1725" spc="23" dirty="0"/>
              <a:t>Done</a:t>
            </a:r>
            <a:endParaRPr sz="1725"/>
          </a:p>
        </p:txBody>
      </p:sp>
      <p:sp>
        <p:nvSpPr>
          <p:cNvPr id="55" name="object 55"/>
          <p:cNvSpPr txBox="1"/>
          <p:nvPr/>
        </p:nvSpPr>
        <p:spPr>
          <a:xfrm>
            <a:off x="2060428" y="1053450"/>
            <a:ext cx="747713" cy="698268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R="11906" algn="ctr">
              <a:spcBef>
                <a:spcPts val="465"/>
              </a:spcBef>
            </a:pPr>
            <a:r>
              <a:rPr sz="2100" u="heavy" spc="23" dirty="0">
                <a:uFill>
                  <a:solidFill>
                    <a:srgbClr val="000000"/>
                  </a:solidFill>
                </a:uFill>
              </a:rPr>
              <a:t>Web</a:t>
            </a:r>
            <a:endParaRPr sz="2100"/>
          </a:p>
          <a:p>
            <a:pPr algn="ctr">
              <a:spcBef>
                <a:spcPts val="334"/>
              </a:spcBef>
            </a:pPr>
            <a:r>
              <a:rPr sz="1800" spc="30" dirty="0"/>
              <a:t>Clients</a:t>
            </a:r>
            <a:endParaRPr sz="1800"/>
          </a:p>
        </p:txBody>
      </p:sp>
      <p:sp>
        <p:nvSpPr>
          <p:cNvPr id="56" name="object 56"/>
          <p:cNvSpPr txBox="1"/>
          <p:nvPr/>
        </p:nvSpPr>
        <p:spPr>
          <a:xfrm>
            <a:off x="4722534" y="1047362"/>
            <a:ext cx="1526381" cy="698749"/>
          </a:xfrm>
          <a:prstGeom prst="rect">
            <a:avLst/>
          </a:prstGeom>
        </p:spPr>
        <p:txBody>
          <a:bodyPr vert="horz" wrap="square" lIns="0" tIns="59531" rIns="0" bIns="0" rtlCol="0">
            <a:spAutoFit/>
          </a:bodyPr>
          <a:lstStyle/>
          <a:p>
            <a:pPr algn="ctr">
              <a:spcBef>
                <a:spcPts val="469"/>
              </a:spcBef>
            </a:pPr>
            <a:r>
              <a:rPr sz="2100" u="heavy" spc="38" dirty="0">
                <a:uFill>
                  <a:solidFill>
                    <a:srgbClr val="000000"/>
                  </a:solidFill>
                </a:uFill>
              </a:rPr>
              <a:t>Storage</a:t>
            </a:r>
            <a:r>
              <a:rPr sz="2100" u="heavy" spc="-53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100" u="heavy" spc="8" dirty="0">
                <a:uFill>
                  <a:solidFill>
                    <a:srgbClr val="000000"/>
                  </a:solidFill>
                </a:uFill>
              </a:rPr>
              <a:t>Tier</a:t>
            </a:r>
            <a:endParaRPr sz="2100"/>
          </a:p>
          <a:p>
            <a:pPr marR="24288" algn="ctr">
              <a:spcBef>
                <a:spcPts val="338"/>
              </a:spcBef>
            </a:pPr>
            <a:r>
              <a:rPr sz="1800" spc="11" dirty="0"/>
              <a:t>Servers</a:t>
            </a:r>
            <a:endParaRPr sz="1800"/>
          </a:p>
        </p:txBody>
      </p:sp>
      <p:sp>
        <p:nvSpPr>
          <p:cNvPr id="57" name="object 57"/>
          <p:cNvSpPr txBox="1"/>
          <p:nvPr/>
        </p:nvSpPr>
        <p:spPr>
          <a:xfrm>
            <a:off x="4823499" y="2083213"/>
            <a:ext cx="1329214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30" dirty="0"/>
              <a:t>ACL=</a:t>
            </a:r>
            <a:r>
              <a:rPr sz="1800" spc="30" dirty="0">
                <a:solidFill>
                  <a:srgbClr val="FF0000"/>
                </a:solidFill>
              </a:rPr>
              <a:t>private</a:t>
            </a:r>
            <a:endParaRPr sz="1800"/>
          </a:p>
        </p:txBody>
      </p:sp>
      <p:sp>
        <p:nvSpPr>
          <p:cNvPr id="58" name="object 58"/>
          <p:cNvSpPr txBox="1"/>
          <p:nvPr/>
        </p:nvSpPr>
        <p:spPr>
          <a:xfrm>
            <a:off x="3097531" y="1005840"/>
            <a:ext cx="1377791" cy="3327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100" spc="41" dirty="0"/>
              <a:t>Datacenter</a:t>
            </a:r>
            <a:endParaRPr sz="2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714" y="297419"/>
            <a:ext cx="5710713" cy="530273"/>
          </a:xfrm>
          <a:prstGeom prst="rect">
            <a:avLst/>
          </a:prstGeom>
        </p:spPr>
        <p:txBody>
          <a:bodyPr spcFirstLastPara="1" vert="horz" wrap="square" lIns="0" tIns="9525" rIns="0" bIns="0" rtlCol="0" anchor="t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60" dirty="0"/>
              <a:t>Simple </a:t>
            </a:r>
            <a:r>
              <a:rPr spc="34" dirty="0"/>
              <a:t>Reads </a:t>
            </a:r>
            <a:r>
              <a:rPr dirty="0"/>
              <a:t>Are</a:t>
            </a:r>
            <a:r>
              <a:rPr spc="-120" dirty="0"/>
              <a:t> </a:t>
            </a:r>
            <a:r>
              <a:rPr spc="79" dirty="0"/>
              <a:t>Insufficient</a:t>
            </a:r>
          </a:p>
        </p:txBody>
      </p:sp>
      <p:sp>
        <p:nvSpPr>
          <p:cNvPr id="3" name="object 3"/>
          <p:cNvSpPr/>
          <p:nvPr/>
        </p:nvSpPr>
        <p:spPr>
          <a:xfrm>
            <a:off x="1131100" y="981076"/>
            <a:ext cx="5317331" cy="3790950"/>
          </a:xfrm>
          <a:custGeom>
            <a:avLst/>
            <a:gdLst/>
            <a:ahLst/>
            <a:cxnLst/>
            <a:rect l="l" t="t" r="r" b="b"/>
            <a:pathLst>
              <a:path w="7089775" h="5054600">
                <a:moveTo>
                  <a:pt x="0" y="0"/>
                </a:moveTo>
                <a:lnTo>
                  <a:pt x="7089764" y="0"/>
                </a:lnTo>
                <a:lnTo>
                  <a:pt x="7089764" y="5054598"/>
                </a:lnTo>
                <a:lnTo>
                  <a:pt x="0" y="5054598"/>
                </a:lnTo>
                <a:lnTo>
                  <a:pt x="0" y="0"/>
                </a:lnTo>
                <a:close/>
              </a:path>
            </a:pathLst>
          </a:custGeom>
          <a:solidFill>
            <a:srgbClr val="FCCBA1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" name="object 4"/>
          <p:cNvSpPr/>
          <p:nvPr/>
        </p:nvSpPr>
        <p:spPr>
          <a:xfrm>
            <a:off x="1131100" y="981076"/>
            <a:ext cx="5317331" cy="3790950"/>
          </a:xfrm>
          <a:custGeom>
            <a:avLst/>
            <a:gdLst/>
            <a:ahLst/>
            <a:cxnLst/>
            <a:rect l="l" t="t" r="r" b="b"/>
            <a:pathLst>
              <a:path w="7089775" h="5054600">
                <a:moveTo>
                  <a:pt x="0" y="0"/>
                </a:moveTo>
                <a:lnTo>
                  <a:pt x="7089764" y="0"/>
                </a:lnTo>
                <a:lnTo>
                  <a:pt x="7089764" y="5054598"/>
                </a:lnTo>
                <a:lnTo>
                  <a:pt x="0" y="50545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" name="object 5"/>
          <p:cNvSpPr/>
          <p:nvPr/>
        </p:nvSpPr>
        <p:spPr>
          <a:xfrm>
            <a:off x="4607328" y="1053639"/>
            <a:ext cx="1742555" cy="36596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" name="object 6"/>
          <p:cNvSpPr/>
          <p:nvPr/>
        </p:nvSpPr>
        <p:spPr>
          <a:xfrm>
            <a:off x="4791247" y="1779962"/>
            <a:ext cx="1399655" cy="7886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7" name="object 7"/>
          <p:cNvSpPr/>
          <p:nvPr/>
        </p:nvSpPr>
        <p:spPr>
          <a:xfrm>
            <a:off x="4829174" y="1800224"/>
            <a:ext cx="1323975" cy="7123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8" name="object 8"/>
          <p:cNvSpPr/>
          <p:nvPr/>
        </p:nvSpPr>
        <p:spPr>
          <a:xfrm>
            <a:off x="4829174" y="1918947"/>
            <a:ext cx="1323975" cy="119063"/>
          </a:xfrm>
          <a:custGeom>
            <a:avLst/>
            <a:gdLst/>
            <a:ahLst/>
            <a:cxnLst/>
            <a:rect l="l" t="t" r="r" b="b"/>
            <a:pathLst>
              <a:path w="1765300" h="158750">
                <a:moveTo>
                  <a:pt x="1765299" y="0"/>
                </a:moveTo>
                <a:lnTo>
                  <a:pt x="1736935" y="39959"/>
                </a:lnTo>
                <a:lnTo>
                  <a:pt x="1688719" y="64590"/>
                </a:lnTo>
                <a:lnTo>
                  <a:pt x="1619529" y="87170"/>
                </a:lnTo>
                <a:lnTo>
                  <a:pt x="1577731" y="97572"/>
                </a:lnTo>
                <a:lnTo>
                  <a:pt x="1531485" y="107319"/>
                </a:lnTo>
                <a:lnTo>
                  <a:pt x="1481056" y="116364"/>
                </a:lnTo>
                <a:lnTo>
                  <a:pt x="1426708" y="124657"/>
                </a:lnTo>
                <a:lnTo>
                  <a:pt x="1368706" y="132153"/>
                </a:lnTo>
                <a:lnTo>
                  <a:pt x="1307316" y="138804"/>
                </a:lnTo>
                <a:lnTo>
                  <a:pt x="1242802" y="144562"/>
                </a:lnTo>
                <a:lnTo>
                  <a:pt x="1175429" y="149380"/>
                </a:lnTo>
                <a:lnTo>
                  <a:pt x="1105462" y="153210"/>
                </a:lnTo>
                <a:lnTo>
                  <a:pt x="1033167" y="156004"/>
                </a:lnTo>
                <a:lnTo>
                  <a:pt x="958807" y="157715"/>
                </a:lnTo>
                <a:lnTo>
                  <a:pt x="882649" y="158296"/>
                </a:lnTo>
                <a:lnTo>
                  <a:pt x="806491" y="157715"/>
                </a:lnTo>
                <a:lnTo>
                  <a:pt x="732131" y="156004"/>
                </a:lnTo>
                <a:lnTo>
                  <a:pt x="659836" y="153210"/>
                </a:lnTo>
                <a:lnTo>
                  <a:pt x="589869" y="149380"/>
                </a:lnTo>
                <a:lnTo>
                  <a:pt x="522496" y="144562"/>
                </a:lnTo>
                <a:lnTo>
                  <a:pt x="457982" y="138804"/>
                </a:lnTo>
                <a:lnTo>
                  <a:pt x="396592" y="132153"/>
                </a:lnTo>
                <a:lnTo>
                  <a:pt x="338591" y="124657"/>
                </a:lnTo>
                <a:lnTo>
                  <a:pt x="284243" y="116364"/>
                </a:lnTo>
                <a:lnTo>
                  <a:pt x="233813" y="107319"/>
                </a:lnTo>
                <a:lnTo>
                  <a:pt x="187567" y="97572"/>
                </a:lnTo>
                <a:lnTo>
                  <a:pt x="145770" y="87170"/>
                </a:lnTo>
                <a:lnTo>
                  <a:pt x="108686" y="76160"/>
                </a:lnTo>
                <a:lnTo>
                  <a:pt x="49718" y="52507"/>
                </a:lnTo>
                <a:lnTo>
                  <a:pt x="12782" y="26994"/>
                </a:lnTo>
                <a:lnTo>
                  <a:pt x="3239" y="13658"/>
                </a:lnTo>
                <a:lnTo>
                  <a:pt x="0" y="0"/>
                </a:lnTo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9" name="object 9"/>
          <p:cNvSpPr/>
          <p:nvPr/>
        </p:nvSpPr>
        <p:spPr>
          <a:xfrm>
            <a:off x="4829174" y="1800225"/>
            <a:ext cx="1323975" cy="712470"/>
          </a:xfrm>
          <a:custGeom>
            <a:avLst/>
            <a:gdLst/>
            <a:ahLst/>
            <a:cxnLst/>
            <a:rect l="l" t="t" r="r" b="b"/>
            <a:pathLst>
              <a:path w="1765300" h="949960">
                <a:moveTo>
                  <a:pt x="0" y="158296"/>
                </a:moveTo>
                <a:lnTo>
                  <a:pt x="28363" y="118336"/>
                </a:lnTo>
                <a:lnTo>
                  <a:pt x="76580" y="93705"/>
                </a:lnTo>
                <a:lnTo>
                  <a:pt x="145770" y="71125"/>
                </a:lnTo>
                <a:lnTo>
                  <a:pt x="187567" y="60723"/>
                </a:lnTo>
                <a:lnTo>
                  <a:pt x="233813" y="50976"/>
                </a:lnTo>
                <a:lnTo>
                  <a:pt x="284243" y="41932"/>
                </a:lnTo>
                <a:lnTo>
                  <a:pt x="338591" y="33638"/>
                </a:lnTo>
                <a:lnTo>
                  <a:pt x="396592" y="26142"/>
                </a:lnTo>
                <a:lnTo>
                  <a:pt x="457982" y="19492"/>
                </a:lnTo>
                <a:lnTo>
                  <a:pt x="522496" y="13734"/>
                </a:lnTo>
                <a:lnTo>
                  <a:pt x="589869" y="8916"/>
                </a:lnTo>
                <a:lnTo>
                  <a:pt x="659836" y="5086"/>
                </a:lnTo>
                <a:lnTo>
                  <a:pt x="732131" y="2292"/>
                </a:lnTo>
                <a:lnTo>
                  <a:pt x="806491" y="581"/>
                </a:lnTo>
                <a:lnTo>
                  <a:pt x="882649" y="0"/>
                </a:lnTo>
                <a:lnTo>
                  <a:pt x="958807" y="581"/>
                </a:lnTo>
                <a:lnTo>
                  <a:pt x="1033167" y="2292"/>
                </a:lnTo>
                <a:lnTo>
                  <a:pt x="1105462" y="5086"/>
                </a:lnTo>
                <a:lnTo>
                  <a:pt x="1175429" y="8916"/>
                </a:lnTo>
                <a:lnTo>
                  <a:pt x="1242802" y="13734"/>
                </a:lnTo>
                <a:lnTo>
                  <a:pt x="1307316" y="19492"/>
                </a:lnTo>
                <a:lnTo>
                  <a:pt x="1368706" y="26142"/>
                </a:lnTo>
                <a:lnTo>
                  <a:pt x="1426708" y="33638"/>
                </a:lnTo>
                <a:lnTo>
                  <a:pt x="1481056" y="41932"/>
                </a:lnTo>
                <a:lnTo>
                  <a:pt x="1531485" y="50976"/>
                </a:lnTo>
                <a:lnTo>
                  <a:pt x="1577731" y="60723"/>
                </a:lnTo>
                <a:lnTo>
                  <a:pt x="1619529" y="71125"/>
                </a:lnTo>
                <a:lnTo>
                  <a:pt x="1656613" y="82135"/>
                </a:lnTo>
                <a:lnTo>
                  <a:pt x="1715581" y="105788"/>
                </a:lnTo>
                <a:lnTo>
                  <a:pt x="1752516" y="131302"/>
                </a:lnTo>
                <a:lnTo>
                  <a:pt x="1765299" y="158296"/>
                </a:lnTo>
                <a:lnTo>
                  <a:pt x="1765299" y="791482"/>
                </a:lnTo>
                <a:lnTo>
                  <a:pt x="1736935" y="831442"/>
                </a:lnTo>
                <a:lnTo>
                  <a:pt x="1688719" y="856073"/>
                </a:lnTo>
                <a:lnTo>
                  <a:pt x="1619529" y="878653"/>
                </a:lnTo>
                <a:lnTo>
                  <a:pt x="1577731" y="889055"/>
                </a:lnTo>
                <a:lnTo>
                  <a:pt x="1531485" y="898802"/>
                </a:lnTo>
                <a:lnTo>
                  <a:pt x="1481056" y="907847"/>
                </a:lnTo>
                <a:lnTo>
                  <a:pt x="1426708" y="916140"/>
                </a:lnTo>
                <a:lnTo>
                  <a:pt x="1368706" y="923637"/>
                </a:lnTo>
                <a:lnTo>
                  <a:pt x="1307316" y="930287"/>
                </a:lnTo>
                <a:lnTo>
                  <a:pt x="1242802" y="936045"/>
                </a:lnTo>
                <a:lnTo>
                  <a:pt x="1175429" y="940863"/>
                </a:lnTo>
                <a:lnTo>
                  <a:pt x="1105462" y="944693"/>
                </a:lnTo>
                <a:lnTo>
                  <a:pt x="1033167" y="947487"/>
                </a:lnTo>
                <a:lnTo>
                  <a:pt x="958807" y="949198"/>
                </a:lnTo>
                <a:lnTo>
                  <a:pt x="882649" y="949779"/>
                </a:lnTo>
                <a:lnTo>
                  <a:pt x="806491" y="949198"/>
                </a:lnTo>
                <a:lnTo>
                  <a:pt x="732131" y="947487"/>
                </a:lnTo>
                <a:lnTo>
                  <a:pt x="659836" y="944693"/>
                </a:lnTo>
                <a:lnTo>
                  <a:pt x="589869" y="940863"/>
                </a:lnTo>
                <a:lnTo>
                  <a:pt x="522496" y="936045"/>
                </a:lnTo>
                <a:lnTo>
                  <a:pt x="457982" y="930287"/>
                </a:lnTo>
                <a:lnTo>
                  <a:pt x="396592" y="923637"/>
                </a:lnTo>
                <a:lnTo>
                  <a:pt x="338591" y="916140"/>
                </a:lnTo>
                <a:lnTo>
                  <a:pt x="284243" y="907847"/>
                </a:lnTo>
                <a:lnTo>
                  <a:pt x="233813" y="898802"/>
                </a:lnTo>
                <a:lnTo>
                  <a:pt x="187567" y="889055"/>
                </a:lnTo>
                <a:lnTo>
                  <a:pt x="145770" y="878653"/>
                </a:lnTo>
                <a:lnTo>
                  <a:pt x="108686" y="867643"/>
                </a:lnTo>
                <a:lnTo>
                  <a:pt x="49718" y="843990"/>
                </a:lnTo>
                <a:lnTo>
                  <a:pt x="12782" y="818477"/>
                </a:lnTo>
                <a:lnTo>
                  <a:pt x="0" y="791482"/>
                </a:lnTo>
                <a:lnTo>
                  <a:pt x="0" y="158296"/>
                </a:lnTo>
                <a:close/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0" name="object 10"/>
          <p:cNvSpPr/>
          <p:nvPr/>
        </p:nvSpPr>
        <p:spPr>
          <a:xfrm>
            <a:off x="4791247" y="2774372"/>
            <a:ext cx="1399655" cy="7512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1" name="object 11"/>
          <p:cNvSpPr/>
          <p:nvPr/>
        </p:nvSpPr>
        <p:spPr>
          <a:xfrm>
            <a:off x="4829174" y="2795588"/>
            <a:ext cx="1323975" cy="6762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2" name="object 12"/>
          <p:cNvSpPr/>
          <p:nvPr/>
        </p:nvSpPr>
        <p:spPr>
          <a:xfrm>
            <a:off x="4829174" y="2908300"/>
            <a:ext cx="1323975" cy="112871"/>
          </a:xfrm>
          <a:custGeom>
            <a:avLst/>
            <a:gdLst/>
            <a:ahLst/>
            <a:cxnLst/>
            <a:rect l="l" t="t" r="r" b="b"/>
            <a:pathLst>
              <a:path w="1765300" h="150495">
                <a:moveTo>
                  <a:pt x="1765299" y="0"/>
                </a:moveTo>
                <a:lnTo>
                  <a:pt x="1736935" y="37937"/>
                </a:lnTo>
                <a:lnTo>
                  <a:pt x="1688719" y="61320"/>
                </a:lnTo>
                <a:lnTo>
                  <a:pt x="1619529" y="82757"/>
                </a:lnTo>
                <a:lnTo>
                  <a:pt x="1577731" y="92633"/>
                </a:lnTo>
                <a:lnTo>
                  <a:pt x="1531485" y="101886"/>
                </a:lnTo>
                <a:lnTo>
                  <a:pt x="1481056" y="110473"/>
                </a:lnTo>
                <a:lnTo>
                  <a:pt x="1426708" y="118347"/>
                </a:lnTo>
                <a:lnTo>
                  <a:pt x="1368706" y="125463"/>
                </a:lnTo>
                <a:lnTo>
                  <a:pt x="1307316" y="131777"/>
                </a:lnTo>
                <a:lnTo>
                  <a:pt x="1242802" y="137244"/>
                </a:lnTo>
                <a:lnTo>
                  <a:pt x="1175429" y="141818"/>
                </a:lnTo>
                <a:lnTo>
                  <a:pt x="1105462" y="145453"/>
                </a:lnTo>
                <a:lnTo>
                  <a:pt x="1033167" y="148106"/>
                </a:lnTo>
                <a:lnTo>
                  <a:pt x="958807" y="149731"/>
                </a:lnTo>
                <a:lnTo>
                  <a:pt x="882649" y="150283"/>
                </a:lnTo>
                <a:lnTo>
                  <a:pt x="806491" y="149731"/>
                </a:lnTo>
                <a:lnTo>
                  <a:pt x="732131" y="148106"/>
                </a:lnTo>
                <a:lnTo>
                  <a:pt x="659836" y="145453"/>
                </a:lnTo>
                <a:lnTo>
                  <a:pt x="589869" y="141818"/>
                </a:lnTo>
                <a:lnTo>
                  <a:pt x="522496" y="137244"/>
                </a:lnTo>
                <a:lnTo>
                  <a:pt x="457982" y="131777"/>
                </a:lnTo>
                <a:lnTo>
                  <a:pt x="396592" y="125463"/>
                </a:lnTo>
                <a:lnTo>
                  <a:pt x="338591" y="118347"/>
                </a:lnTo>
                <a:lnTo>
                  <a:pt x="284243" y="110473"/>
                </a:lnTo>
                <a:lnTo>
                  <a:pt x="233813" y="101886"/>
                </a:lnTo>
                <a:lnTo>
                  <a:pt x="187567" y="92633"/>
                </a:lnTo>
                <a:lnTo>
                  <a:pt x="145770" y="82757"/>
                </a:lnTo>
                <a:lnTo>
                  <a:pt x="108686" y="72305"/>
                </a:lnTo>
                <a:lnTo>
                  <a:pt x="49718" y="49849"/>
                </a:lnTo>
                <a:lnTo>
                  <a:pt x="12782" y="25627"/>
                </a:lnTo>
                <a:lnTo>
                  <a:pt x="3239" y="12967"/>
                </a:lnTo>
                <a:lnTo>
                  <a:pt x="0" y="0"/>
                </a:lnTo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3" name="object 13"/>
          <p:cNvSpPr/>
          <p:nvPr/>
        </p:nvSpPr>
        <p:spPr>
          <a:xfrm>
            <a:off x="4829174" y="2795588"/>
            <a:ext cx="1323975" cy="676275"/>
          </a:xfrm>
          <a:custGeom>
            <a:avLst/>
            <a:gdLst/>
            <a:ahLst/>
            <a:cxnLst/>
            <a:rect l="l" t="t" r="r" b="b"/>
            <a:pathLst>
              <a:path w="1765300" h="901700">
                <a:moveTo>
                  <a:pt x="0" y="150283"/>
                </a:moveTo>
                <a:lnTo>
                  <a:pt x="28363" y="112346"/>
                </a:lnTo>
                <a:lnTo>
                  <a:pt x="76580" y="88962"/>
                </a:lnTo>
                <a:lnTo>
                  <a:pt x="145770" y="67525"/>
                </a:lnTo>
                <a:lnTo>
                  <a:pt x="187567" y="57649"/>
                </a:lnTo>
                <a:lnTo>
                  <a:pt x="233813" y="48396"/>
                </a:lnTo>
                <a:lnTo>
                  <a:pt x="284243" y="39809"/>
                </a:lnTo>
                <a:lnTo>
                  <a:pt x="338591" y="31935"/>
                </a:lnTo>
                <a:lnTo>
                  <a:pt x="396592" y="24819"/>
                </a:lnTo>
                <a:lnTo>
                  <a:pt x="457982" y="18505"/>
                </a:lnTo>
                <a:lnTo>
                  <a:pt x="522496" y="13038"/>
                </a:lnTo>
                <a:lnTo>
                  <a:pt x="589869" y="8465"/>
                </a:lnTo>
                <a:lnTo>
                  <a:pt x="659836" y="4829"/>
                </a:lnTo>
                <a:lnTo>
                  <a:pt x="732131" y="2176"/>
                </a:lnTo>
                <a:lnTo>
                  <a:pt x="806491" y="551"/>
                </a:lnTo>
                <a:lnTo>
                  <a:pt x="882649" y="0"/>
                </a:lnTo>
                <a:lnTo>
                  <a:pt x="958807" y="551"/>
                </a:lnTo>
                <a:lnTo>
                  <a:pt x="1033167" y="2176"/>
                </a:lnTo>
                <a:lnTo>
                  <a:pt x="1105462" y="4829"/>
                </a:lnTo>
                <a:lnTo>
                  <a:pt x="1175429" y="8465"/>
                </a:lnTo>
                <a:lnTo>
                  <a:pt x="1242802" y="13038"/>
                </a:lnTo>
                <a:lnTo>
                  <a:pt x="1307316" y="18505"/>
                </a:lnTo>
                <a:lnTo>
                  <a:pt x="1368706" y="24819"/>
                </a:lnTo>
                <a:lnTo>
                  <a:pt x="1426708" y="31935"/>
                </a:lnTo>
                <a:lnTo>
                  <a:pt x="1481056" y="39809"/>
                </a:lnTo>
                <a:lnTo>
                  <a:pt x="1531485" y="48396"/>
                </a:lnTo>
                <a:lnTo>
                  <a:pt x="1577731" y="57649"/>
                </a:lnTo>
                <a:lnTo>
                  <a:pt x="1619529" y="67525"/>
                </a:lnTo>
                <a:lnTo>
                  <a:pt x="1656613" y="77977"/>
                </a:lnTo>
                <a:lnTo>
                  <a:pt x="1715581" y="100433"/>
                </a:lnTo>
                <a:lnTo>
                  <a:pt x="1752516" y="124655"/>
                </a:lnTo>
                <a:lnTo>
                  <a:pt x="1765299" y="150283"/>
                </a:lnTo>
                <a:lnTo>
                  <a:pt x="1765299" y="751416"/>
                </a:lnTo>
                <a:lnTo>
                  <a:pt x="1736935" y="789353"/>
                </a:lnTo>
                <a:lnTo>
                  <a:pt x="1688719" y="812737"/>
                </a:lnTo>
                <a:lnTo>
                  <a:pt x="1619529" y="834174"/>
                </a:lnTo>
                <a:lnTo>
                  <a:pt x="1577731" y="844049"/>
                </a:lnTo>
                <a:lnTo>
                  <a:pt x="1531485" y="853303"/>
                </a:lnTo>
                <a:lnTo>
                  <a:pt x="1481056" y="861889"/>
                </a:lnTo>
                <a:lnTo>
                  <a:pt x="1426708" y="869763"/>
                </a:lnTo>
                <a:lnTo>
                  <a:pt x="1368706" y="876880"/>
                </a:lnTo>
                <a:lnTo>
                  <a:pt x="1307316" y="883194"/>
                </a:lnTo>
                <a:lnTo>
                  <a:pt x="1242802" y="888660"/>
                </a:lnTo>
                <a:lnTo>
                  <a:pt x="1175429" y="893234"/>
                </a:lnTo>
                <a:lnTo>
                  <a:pt x="1105462" y="896870"/>
                </a:lnTo>
                <a:lnTo>
                  <a:pt x="1033167" y="899523"/>
                </a:lnTo>
                <a:lnTo>
                  <a:pt x="958807" y="901148"/>
                </a:lnTo>
                <a:lnTo>
                  <a:pt x="882649" y="901699"/>
                </a:lnTo>
                <a:lnTo>
                  <a:pt x="806491" y="901148"/>
                </a:lnTo>
                <a:lnTo>
                  <a:pt x="732131" y="899523"/>
                </a:lnTo>
                <a:lnTo>
                  <a:pt x="659836" y="896870"/>
                </a:lnTo>
                <a:lnTo>
                  <a:pt x="589869" y="893234"/>
                </a:lnTo>
                <a:lnTo>
                  <a:pt x="522496" y="888660"/>
                </a:lnTo>
                <a:lnTo>
                  <a:pt x="457982" y="883194"/>
                </a:lnTo>
                <a:lnTo>
                  <a:pt x="396592" y="876880"/>
                </a:lnTo>
                <a:lnTo>
                  <a:pt x="338591" y="869763"/>
                </a:lnTo>
                <a:lnTo>
                  <a:pt x="284243" y="861889"/>
                </a:lnTo>
                <a:lnTo>
                  <a:pt x="233813" y="853303"/>
                </a:lnTo>
                <a:lnTo>
                  <a:pt x="187567" y="844049"/>
                </a:lnTo>
                <a:lnTo>
                  <a:pt x="145770" y="834174"/>
                </a:lnTo>
                <a:lnTo>
                  <a:pt x="108686" y="823721"/>
                </a:lnTo>
                <a:lnTo>
                  <a:pt x="49718" y="801266"/>
                </a:lnTo>
                <a:lnTo>
                  <a:pt x="12782" y="777044"/>
                </a:lnTo>
                <a:lnTo>
                  <a:pt x="0" y="751416"/>
                </a:lnTo>
                <a:lnTo>
                  <a:pt x="0" y="150283"/>
                </a:lnTo>
                <a:close/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4" name="object 14"/>
          <p:cNvSpPr/>
          <p:nvPr/>
        </p:nvSpPr>
        <p:spPr>
          <a:xfrm>
            <a:off x="4791247" y="3712672"/>
            <a:ext cx="1399655" cy="7512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5" name="object 15"/>
          <p:cNvSpPr/>
          <p:nvPr/>
        </p:nvSpPr>
        <p:spPr>
          <a:xfrm>
            <a:off x="4829174" y="3733800"/>
            <a:ext cx="1323975" cy="6762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6" name="object 16"/>
          <p:cNvSpPr/>
          <p:nvPr/>
        </p:nvSpPr>
        <p:spPr>
          <a:xfrm>
            <a:off x="4829174" y="3846513"/>
            <a:ext cx="1323975" cy="112871"/>
          </a:xfrm>
          <a:custGeom>
            <a:avLst/>
            <a:gdLst/>
            <a:ahLst/>
            <a:cxnLst/>
            <a:rect l="l" t="t" r="r" b="b"/>
            <a:pathLst>
              <a:path w="1765300" h="150495">
                <a:moveTo>
                  <a:pt x="1765299" y="0"/>
                </a:moveTo>
                <a:lnTo>
                  <a:pt x="1736935" y="37937"/>
                </a:lnTo>
                <a:lnTo>
                  <a:pt x="1688719" y="61320"/>
                </a:lnTo>
                <a:lnTo>
                  <a:pt x="1619529" y="82757"/>
                </a:lnTo>
                <a:lnTo>
                  <a:pt x="1577731" y="92633"/>
                </a:lnTo>
                <a:lnTo>
                  <a:pt x="1531485" y="101886"/>
                </a:lnTo>
                <a:lnTo>
                  <a:pt x="1481056" y="110473"/>
                </a:lnTo>
                <a:lnTo>
                  <a:pt x="1426708" y="118347"/>
                </a:lnTo>
                <a:lnTo>
                  <a:pt x="1368706" y="125463"/>
                </a:lnTo>
                <a:lnTo>
                  <a:pt x="1307316" y="131778"/>
                </a:lnTo>
                <a:lnTo>
                  <a:pt x="1242802" y="137244"/>
                </a:lnTo>
                <a:lnTo>
                  <a:pt x="1175429" y="141818"/>
                </a:lnTo>
                <a:lnTo>
                  <a:pt x="1105462" y="145454"/>
                </a:lnTo>
                <a:lnTo>
                  <a:pt x="1033167" y="148106"/>
                </a:lnTo>
                <a:lnTo>
                  <a:pt x="958807" y="149731"/>
                </a:lnTo>
                <a:lnTo>
                  <a:pt x="882649" y="150283"/>
                </a:lnTo>
                <a:lnTo>
                  <a:pt x="806491" y="149731"/>
                </a:lnTo>
                <a:lnTo>
                  <a:pt x="732131" y="148106"/>
                </a:lnTo>
                <a:lnTo>
                  <a:pt x="659836" y="145454"/>
                </a:lnTo>
                <a:lnTo>
                  <a:pt x="589869" y="141818"/>
                </a:lnTo>
                <a:lnTo>
                  <a:pt x="522496" y="137244"/>
                </a:lnTo>
                <a:lnTo>
                  <a:pt x="457982" y="131778"/>
                </a:lnTo>
                <a:lnTo>
                  <a:pt x="396592" y="125463"/>
                </a:lnTo>
                <a:lnTo>
                  <a:pt x="338591" y="118347"/>
                </a:lnTo>
                <a:lnTo>
                  <a:pt x="284243" y="110473"/>
                </a:lnTo>
                <a:lnTo>
                  <a:pt x="233813" y="101886"/>
                </a:lnTo>
                <a:lnTo>
                  <a:pt x="187567" y="92633"/>
                </a:lnTo>
                <a:lnTo>
                  <a:pt x="145770" y="82757"/>
                </a:lnTo>
                <a:lnTo>
                  <a:pt x="108686" y="72305"/>
                </a:lnTo>
                <a:lnTo>
                  <a:pt x="49718" y="49849"/>
                </a:lnTo>
                <a:lnTo>
                  <a:pt x="12782" y="25627"/>
                </a:lnTo>
                <a:lnTo>
                  <a:pt x="3239" y="12967"/>
                </a:lnTo>
                <a:lnTo>
                  <a:pt x="0" y="0"/>
                </a:lnTo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7" name="object 17"/>
          <p:cNvSpPr/>
          <p:nvPr/>
        </p:nvSpPr>
        <p:spPr>
          <a:xfrm>
            <a:off x="4829174" y="3733800"/>
            <a:ext cx="1323975" cy="676275"/>
          </a:xfrm>
          <a:custGeom>
            <a:avLst/>
            <a:gdLst/>
            <a:ahLst/>
            <a:cxnLst/>
            <a:rect l="l" t="t" r="r" b="b"/>
            <a:pathLst>
              <a:path w="1765300" h="901700">
                <a:moveTo>
                  <a:pt x="0" y="150283"/>
                </a:moveTo>
                <a:lnTo>
                  <a:pt x="28363" y="112346"/>
                </a:lnTo>
                <a:lnTo>
                  <a:pt x="76580" y="88962"/>
                </a:lnTo>
                <a:lnTo>
                  <a:pt x="145770" y="67525"/>
                </a:lnTo>
                <a:lnTo>
                  <a:pt x="187567" y="57649"/>
                </a:lnTo>
                <a:lnTo>
                  <a:pt x="233813" y="48396"/>
                </a:lnTo>
                <a:lnTo>
                  <a:pt x="284243" y="39809"/>
                </a:lnTo>
                <a:lnTo>
                  <a:pt x="338591" y="31935"/>
                </a:lnTo>
                <a:lnTo>
                  <a:pt x="396592" y="24819"/>
                </a:lnTo>
                <a:lnTo>
                  <a:pt x="457982" y="18505"/>
                </a:lnTo>
                <a:lnTo>
                  <a:pt x="522496" y="13038"/>
                </a:lnTo>
                <a:lnTo>
                  <a:pt x="589869" y="8465"/>
                </a:lnTo>
                <a:lnTo>
                  <a:pt x="659836" y="4829"/>
                </a:lnTo>
                <a:lnTo>
                  <a:pt x="732131" y="2176"/>
                </a:lnTo>
                <a:lnTo>
                  <a:pt x="806491" y="551"/>
                </a:lnTo>
                <a:lnTo>
                  <a:pt x="882649" y="0"/>
                </a:lnTo>
                <a:lnTo>
                  <a:pt x="958807" y="551"/>
                </a:lnTo>
                <a:lnTo>
                  <a:pt x="1033167" y="2176"/>
                </a:lnTo>
                <a:lnTo>
                  <a:pt x="1105462" y="4829"/>
                </a:lnTo>
                <a:lnTo>
                  <a:pt x="1175429" y="8465"/>
                </a:lnTo>
                <a:lnTo>
                  <a:pt x="1242802" y="13038"/>
                </a:lnTo>
                <a:lnTo>
                  <a:pt x="1307316" y="18505"/>
                </a:lnTo>
                <a:lnTo>
                  <a:pt x="1368706" y="24819"/>
                </a:lnTo>
                <a:lnTo>
                  <a:pt x="1426708" y="31935"/>
                </a:lnTo>
                <a:lnTo>
                  <a:pt x="1481056" y="39809"/>
                </a:lnTo>
                <a:lnTo>
                  <a:pt x="1531485" y="48396"/>
                </a:lnTo>
                <a:lnTo>
                  <a:pt x="1577731" y="57649"/>
                </a:lnTo>
                <a:lnTo>
                  <a:pt x="1619529" y="67525"/>
                </a:lnTo>
                <a:lnTo>
                  <a:pt x="1656613" y="77977"/>
                </a:lnTo>
                <a:lnTo>
                  <a:pt x="1715581" y="100433"/>
                </a:lnTo>
                <a:lnTo>
                  <a:pt x="1752516" y="124655"/>
                </a:lnTo>
                <a:lnTo>
                  <a:pt x="1765299" y="150283"/>
                </a:lnTo>
                <a:lnTo>
                  <a:pt x="1765299" y="751416"/>
                </a:lnTo>
                <a:lnTo>
                  <a:pt x="1736935" y="789353"/>
                </a:lnTo>
                <a:lnTo>
                  <a:pt x="1688719" y="812737"/>
                </a:lnTo>
                <a:lnTo>
                  <a:pt x="1619529" y="834174"/>
                </a:lnTo>
                <a:lnTo>
                  <a:pt x="1577731" y="844049"/>
                </a:lnTo>
                <a:lnTo>
                  <a:pt x="1531485" y="853303"/>
                </a:lnTo>
                <a:lnTo>
                  <a:pt x="1481056" y="861889"/>
                </a:lnTo>
                <a:lnTo>
                  <a:pt x="1426708" y="869763"/>
                </a:lnTo>
                <a:lnTo>
                  <a:pt x="1368706" y="876880"/>
                </a:lnTo>
                <a:lnTo>
                  <a:pt x="1307316" y="883194"/>
                </a:lnTo>
                <a:lnTo>
                  <a:pt x="1242802" y="888660"/>
                </a:lnTo>
                <a:lnTo>
                  <a:pt x="1175429" y="893234"/>
                </a:lnTo>
                <a:lnTo>
                  <a:pt x="1105462" y="896870"/>
                </a:lnTo>
                <a:lnTo>
                  <a:pt x="1033167" y="899523"/>
                </a:lnTo>
                <a:lnTo>
                  <a:pt x="958807" y="901148"/>
                </a:lnTo>
                <a:lnTo>
                  <a:pt x="882649" y="901699"/>
                </a:lnTo>
                <a:lnTo>
                  <a:pt x="806491" y="901148"/>
                </a:lnTo>
                <a:lnTo>
                  <a:pt x="732131" y="899523"/>
                </a:lnTo>
                <a:lnTo>
                  <a:pt x="659836" y="896870"/>
                </a:lnTo>
                <a:lnTo>
                  <a:pt x="589869" y="893234"/>
                </a:lnTo>
                <a:lnTo>
                  <a:pt x="522496" y="888660"/>
                </a:lnTo>
                <a:lnTo>
                  <a:pt x="457982" y="883194"/>
                </a:lnTo>
                <a:lnTo>
                  <a:pt x="396592" y="876880"/>
                </a:lnTo>
                <a:lnTo>
                  <a:pt x="338591" y="869763"/>
                </a:lnTo>
                <a:lnTo>
                  <a:pt x="284243" y="861889"/>
                </a:lnTo>
                <a:lnTo>
                  <a:pt x="233813" y="853303"/>
                </a:lnTo>
                <a:lnTo>
                  <a:pt x="187567" y="844049"/>
                </a:lnTo>
                <a:lnTo>
                  <a:pt x="145770" y="834174"/>
                </a:lnTo>
                <a:lnTo>
                  <a:pt x="108686" y="823721"/>
                </a:lnTo>
                <a:lnTo>
                  <a:pt x="49718" y="801266"/>
                </a:lnTo>
                <a:lnTo>
                  <a:pt x="12782" y="777044"/>
                </a:lnTo>
                <a:lnTo>
                  <a:pt x="0" y="751416"/>
                </a:lnTo>
                <a:lnTo>
                  <a:pt x="0" y="150283"/>
                </a:lnTo>
                <a:close/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8" name="object 18"/>
          <p:cNvSpPr/>
          <p:nvPr/>
        </p:nvSpPr>
        <p:spPr>
          <a:xfrm>
            <a:off x="1901536" y="1041169"/>
            <a:ext cx="1050521" cy="370020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9" name="object 19"/>
          <p:cNvSpPr/>
          <p:nvPr/>
        </p:nvSpPr>
        <p:spPr>
          <a:xfrm>
            <a:off x="2032461" y="1811135"/>
            <a:ext cx="801139" cy="49876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0" name="object 20"/>
          <p:cNvSpPr/>
          <p:nvPr/>
        </p:nvSpPr>
        <p:spPr>
          <a:xfrm>
            <a:off x="2066925" y="1828800"/>
            <a:ext cx="733425" cy="428625"/>
          </a:xfrm>
          <a:custGeom>
            <a:avLst/>
            <a:gdLst/>
            <a:ahLst/>
            <a:cxnLst/>
            <a:rect l="l" t="t" r="r" b="b"/>
            <a:pathLst>
              <a:path w="977900" h="571500">
                <a:moveTo>
                  <a:pt x="0" y="0"/>
                </a:moveTo>
                <a:lnTo>
                  <a:pt x="977900" y="0"/>
                </a:lnTo>
                <a:lnTo>
                  <a:pt x="9779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1" name="object 21"/>
          <p:cNvSpPr/>
          <p:nvPr/>
        </p:nvSpPr>
        <p:spPr>
          <a:xfrm>
            <a:off x="2032461" y="2465763"/>
            <a:ext cx="801139" cy="49564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2" name="object 22"/>
          <p:cNvSpPr/>
          <p:nvPr/>
        </p:nvSpPr>
        <p:spPr>
          <a:xfrm>
            <a:off x="2066925" y="2481263"/>
            <a:ext cx="733425" cy="428625"/>
          </a:xfrm>
          <a:custGeom>
            <a:avLst/>
            <a:gdLst/>
            <a:ahLst/>
            <a:cxnLst/>
            <a:rect l="l" t="t" r="r" b="b"/>
            <a:pathLst>
              <a:path w="977900" h="571500">
                <a:moveTo>
                  <a:pt x="0" y="0"/>
                </a:moveTo>
                <a:lnTo>
                  <a:pt x="977900" y="0"/>
                </a:lnTo>
                <a:lnTo>
                  <a:pt x="9779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3" name="object 23"/>
          <p:cNvSpPr/>
          <p:nvPr/>
        </p:nvSpPr>
        <p:spPr>
          <a:xfrm>
            <a:off x="2032461" y="3182735"/>
            <a:ext cx="801139" cy="49876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4" name="object 24"/>
          <p:cNvSpPr/>
          <p:nvPr/>
        </p:nvSpPr>
        <p:spPr>
          <a:xfrm>
            <a:off x="2066925" y="3200400"/>
            <a:ext cx="733425" cy="428625"/>
          </a:xfrm>
          <a:custGeom>
            <a:avLst/>
            <a:gdLst/>
            <a:ahLst/>
            <a:cxnLst/>
            <a:rect l="l" t="t" r="r" b="b"/>
            <a:pathLst>
              <a:path w="977900" h="571500">
                <a:moveTo>
                  <a:pt x="0" y="0"/>
                </a:moveTo>
                <a:lnTo>
                  <a:pt x="977900" y="0"/>
                </a:lnTo>
                <a:lnTo>
                  <a:pt x="9779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5" name="object 25"/>
          <p:cNvSpPr/>
          <p:nvPr/>
        </p:nvSpPr>
        <p:spPr>
          <a:xfrm>
            <a:off x="2032461" y="3896590"/>
            <a:ext cx="801139" cy="49876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6" name="object 26"/>
          <p:cNvSpPr/>
          <p:nvPr/>
        </p:nvSpPr>
        <p:spPr>
          <a:xfrm>
            <a:off x="2066925" y="3914775"/>
            <a:ext cx="733425" cy="428625"/>
          </a:xfrm>
          <a:custGeom>
            <a:avLst/>
            <a:gdLst/>
            <a:ahLst/>
            <a:cxnLst/>
            <a:rect l="l" t="t" r="r" b="b"/>
            <a:pathLst>
              <a:path w="977900" h="571500">
                <a:moveTo>
                  <a:pt x="0" y="0"/>
                </a:moveTo>
                <a:lnTo>
                  <a:pt x="977900" y="0"/>
                </a:lnTo>
                <a:lnTo>
                  <a:pt x="9779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7" name="object 27"/>
          <p:cNvSpPr/>
          <p:nvPr/>
        </p:nvSpPr>
        <p:spPr>
          <a:xfrm>
            <a:off x="342900" y="1697489"/>
            <a:ext cx="692599" cy="69124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8" name="object 28"/>
          <p:cNvSpPr/>
          <p:nvPr/>
        </p:nvSpPr>
        <p:spPr>
          <a:xfrm>
            <a:off x="1000644" y="1779963"/>
            <a:ext cx="1343544" cy="55487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9" name="object 29"/>
          <p:cNvSpPr/>
          <p:nvPr/>
        </p:nvSpPr>
        <p:spPr>
          <a:xfrm>
            <a:off x="1035499" y="2043113"/>
            <a:ext cx="1003459" cy="0"/>
          </a:xfrm>
          <a:custGeom>
            <a:avLst/>
            <a:gdLst/>
            <a:ahLst/>
            <a:cxnLst/>
            <a:rect l="l" t="t" r="r" b="b"/>
            <a:pathLst>
              <a:path w="1337945">
                <a:moveTo>
                  <a:pt x="0" y="0"/>
                </a:moveTo>
                <a:lnTo>
                  <a:pt x="1337468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0" name="object 30"/>
          <p:cNvSpPr/>
          <p:nvPr/>
        </p:nvSpPr>
        <p:spPr>
          <a:xfrm>
            <a:off x="1924301" y="1971675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0"/>
                </a:moveTo>
                <a:lnTo>
                  <a:pt x="0" y="190500"/>
                </a:lnTo>
                <a:lnTo>
                  <a:pt x="190500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1" name="object 31"/>
          <p:cNvSpPr txBox="1"/>
          <p:nvPr/>
        </p:nvSpPr>
        <p:spPr>
          <a:xfrm>
            <a:off x="1238705" y="1448753"/>
            <a:ext cx="539115" cy="536044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9525" marR="3810" indent="3810">
              <a:lnSpc>
                <a:spcPts val="2025"/>
              </a:lnSpc>
              <a:spcBef>
                <a:spcPts val="180"/>
              </a:spcBef>
            </a:pPr>
            <a:r>
              <a:rPr sz="1725" spc="38" dirty="0"/>
              <a:t>Load  </a:t>
            </a:r>
            <a:r>
              <a:rPr sz="1725" spc="15" dirty="0"/>
              <a:t>Page</a:t>
            </a:r>
            <a:endParaRPr sz="1725"/>
          </a:p>
        </p:txBody>
      </p:sp>
      <p:sp>
        <p:nvSpPr>
          <p:cNvPr id="32" name="object 32"/>
          <p:cNvSpPr/>
          <p:nvPr/>
        </p:nvSpPr>
        <p:spPr>
          <a:xfrm>
            <a:off x="2765021" y="1705148"/>
            <a:ext cx="2341071" cy="55487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3" name="object 33"/>
          <p:cNvSpPr/>
          <p:nvPr/>
        </p:nvSpPr>
        <p:spPr>
          <a:xfrm>
            <a:off x="2800349" y="1966913"/>
            <a:ext cx="2000250" cy="0"/>
          </a:xfrm>
          <a:custGeom>
            <a:avLst/>
            <a:gdLst/>
            <a:ahLst/>
            <a:cxnLst/>
            <a:rect l="l" t="t" r="r" b="b"/>
            <a:pathLst>
              <a:path w="2667000">
                <a:moveTo>
                  <a:pt x="0" y="0"/>
                </a:moveTo>
                <a:lnTo>
                  <a:pt x="2666999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4" name="object 34"/>
          <p:cNvSpPr/>
          <p:nvPr/>
        </p:nvSpPr>
        <p:spPr>
          <a:xfrm>
            <a:off x="4686299" y="1895475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0"/>
                </a:moveTo>
                <a:lnTo>
                  <a:pt x="0" y="190500"/>
                </a:lnTo>
                <a:lnTo>
                  <a:pt x="190500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5" name="object 35"/>
          <p:cNvSpPr txBox="1"/>
          <p:nvPr/>
        </p:nvSpPr>
        <p:spPr>
          <a:xfrm>
            <a:off x="3521056" y="1633676"/>
            <a:ext cx="551021" cy="27507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725" spc="15" dirty="0"/>
              <a:t>Read</a:t>
            </a:r>
            <a:endParaRPr sz="1725"/>
          </a:p>
        </p:txBody>
      </p:sp>
      <p:sp>
        <p:nvSpPr>
          <p:cNvPr id="36" name="object 36"/>
          <p:cNvSpPr/>
          <p:nvPr/>
        </p:nvSpPr>
        <p:spPr>
          <a:xfrm>
            <a:off x="2524991" y="1842308"/>
            <a:ext cx="2337954" cy="55487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7" name="object 37"/>
          <p:cNvSpPr/>
          <p:nvPr/>
        </p:nvSpPr>
        <p:spPr>
          <a:xfrm>
            <a:off x="2828924" y="2105025"/>
            <a:ext cx="2000250" cy="0"/>
          </a:xfrm>
          <a:custGeom>
            <a:avLst/>
            <a:gdLst/>
            <a:ahLst/>
            <a:cxnLst/>
            <a:rect l="l" t="t" r="r" b="b"/>
            <a:pathLst>
              <a:path w="2667000">
                <a:moveTo>
                  <a:pt x="2666999" y="0"/>
                </a:moveTo>
                <a:lnTo>
                  <a:pt x="0" y="1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8" name="object 38"/>
          <p:cNvSpPr/>
          <p:nvPr/>
        </p:nvSpPr>
        <p:spPr>
          <a:xfrm>
            <a:off x="2800349" y="2033588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190500" y="0"/>
                </a:moveTo>
                <a:lnTo>
                  <a:pt x="0" y="95250"/>
                </a:lnTo>
                <a:lnTo>
                  <a:pt x="190500" y="190500"/>
                </a:lnTo>
                <a:lnTo>
                  <a:pt x="190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9" name="object 39"/>
          <p:cNvSpPr txBox="1"/>
          <p:nvPr/>
        </p:nvSpPr>
        <p:spPr>
          <a:xfrm>
            <a:off x="3499852" y="2146176"/>
            <a:ext cx="652463" cy="27507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725" spc="45" dirty="0"/>
              <a:t>Public</a:t>
            </a:r>
            <a:endParaRPr sz="1725"/>
          </a:p>
        </p:txBody>
      </p:sp>
      <p:sp>
        <p:nvSpPr>
          <p:cNvPr id="40" name="object 40"/>
          <p:cNvSpPr/>
          <p:nvPr/>
        </p:nvSpPr>
        <p:spPr>
          <a:xfrm>
            <a:off x="342900" y="3429000"/>
            <a:ext cx="691245" cy="69124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1" name="object 41"/>
          <p:cNvSpPr/>
          <p:nvPr/>
        </p:nvSpPr>
        <p:spPr>
          <a:xfrm>
            <a:off x="985058" y="3061161"/>
            <a:ext cx="1377834" cy="66086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2" name="object 42"/>
          <p:cNvSpPr/>
          <p:nvPr/>
        </p:nvSpPr>
        <p:spPr>
          <a:xfrm>
            <a:off x="1025187" y="3331629"/>
            <a:ext cx="1033939" cy="326231"/>
          </a:xfrm>
          <a:custGeom>
            <a:avLst/>
            <a:gdLst/>
            <a:ahLst/>
            <a:cxnLst/>
            <a:rect l="l" t="t" r="r" b="b"/>
            <a:pathLst>
              <a:path w="1378585" h="434975">
                <a:moveTo>
                  <a:pt x="0" y="434628"/>
                </a:moveTo>
                <a:lnTo>
                  <a:pt x="1378126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3" name="object 43"/>
          <p:cNvSpPr/>
          <p:nvPr/>
        </p:nvSpPr>
        <p:spPr>
          <a:xfrm>
            <a:off x="1928288" y="3297878"/>
            <a:ext cx="158115" cy="136684"/>
          </a:xfrm>
          <a:custGeom>
            <a:avLst/>
            <a:gdLst/>
            <a:ahLst/>
            <a:cxnLst/>
            <a:rect l="l" t="t" r="r" b="b"/>
            <a:pathLst>
              <a:path w="210819" h="182245">
                <a:moveTo>
                  <a:pt x="0" y="0"/>
                </a:moveTo>
                <a:lnTo>
                  <a:pt x="57297" y="181678"/>
                </a:lnTo>
                <a:lnTo>
                  <a:pt x="210327" y="3354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4" name="object 44"/>
          <p:cNvSpPr txBox="1"/>
          <p:nvPr/>
        </p:nvSpPr>
        <p:spPr>
          <a:xfrm>
            <a:off x="1177523" y="2865225"/>
            <a:ext cx="725805" cy="27507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725" spc="26" dirty="0"/>
              <a:t>Private</a:t>
            </a:r>
            <a:endParaRPr sz="1725"/>
          </a:p>
        </p:txBody>
      </p:sp>
      <p:sp>
        <p:nvSpPr>
          <p:cNvPr id="45" name="object 45"/>
          <p:cNvSpPr txBox="1"/>
          <p:nvPr/>
        </p:nvSpPr>
        <p:spPr>
          <a:xfrm>
            <a:off x="1120785" y="3122400"/>
            <a:ext cx="839153" cy="27507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725" spc="49" dirty="0"/>
              <a:t>Photo</a:t>
            </a:r>
            <a:r>
              <a:rPr sz="1725" spc="-60" dirty="0"/>
              <a:t> </a:t>
            </a:r>
            <a:r>
              <a:rPr sz="1725" spc="64" dirty="0"/>
              <a:t>B</a:t>
            </a:r>
            <a:endParaRPr sz="1725"/>
          </a:p>
        </p:txBody>
      </p:sp>
      <p:sp>
        <p:nvSpPr>
          <p:cNvPr id="46" name="object 46"/>
          <p:cNvSpPr/>
          <p:nvPr/>
        </p:nvSpPr>
        <p:spPr>
          <a:xfrm>
            <a:off x="2758786" y="1932709"/>
            <a:ext cx="2347307" cy="146200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7" name="object 47"/>
          <p:cNvSpPr/>
          <p:nvPr/>
        </p:nvSpPr>
        <p:spPr>
          <a:xfrm>
            <a:off x="2800349" y="2207572"/>
            <a:ext cx="2004060" cy="1124903"/>
          </a:xfrm>
          <a:custGeom>
            <a:avLst/>
            <a:gdLst/>
            <a:ahLst/>
            <a:cxnLst/>
            <a:rect l="l" t="t" r="r" b="b"/>
            <a:pathLst>
              <a:path w="2672079" h="1499870">
                <a:moveTo>
                  <a:pt x="0" y="1499793"/>
                </a:moveTo>
                <a:lnTo>
                  <a:pt x="2671876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8" name="object 48"/>
          <p:cNvSpPr/>
          <p:nvPr/>
        </p:nvSpPr>
        <p:spPr>
          <a:xfrm>
            <a:off x="4669618" y="2193585"/>
            <a:ext cx="160020" cy="132398"/>
          </a:xfrm>
          <a:custGeom>
            <a:avLst/>
            <a:gdLst/>
            <a:ahLst/>
            <a:cxnLst/>
            <a:rect l="l" t="t" r="r" b="b"/>
            <a:pathLst>
              <a:path w="213360" h="176530">
                <a:moveTo>
                  <a:pt x="212741" y="0"/>
                </a:moveTo>
                <a:lnTo>
                  <a:pt x="0" y="10186"/>
                </a:lnTo>
                <a:lnTo>
                  <a:pt x="93247" y="176305"/>
                </a:lnTo>
                <a:lnTo>
                  <a:pt x="2127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9" name="object 49"/>
          <p:cNvSpPr txBox="1"/>
          <p:nvPr/>
        </p:nvSpPr>
        <p:spPr>
          <a:xfrm>
            <a:off x="3202107" y="2302033"/>
            <a:ext cx="356235" cy="27507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725" spc="19" dirty="0"/>
              <a:t>Set</a:t>
            </a:r>
            <a:endParaRPr sz="1725"/>
          </a:p>
        </p:txBody>
      </p:sp>
      <p:sp>
        <p:nvSpPr>
          <p:cNvPr id="50" name="object 50"/>
          <p:cNvSpPr/>
          <p:nvPr/>
        </p:nvSpPr>
        <p:spPr>
          <a:xfrm>
            <a:off x="2783724" y="3519400"/>
            <a:ext cx="2313016" cy="88218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1" name="object 51"/>
          <p:cNvSpPr/>
          <p:nvPr/>
        </p:nvSpPr>
        <p:spPr>
          <a:xfrm>
            <a:off x="2822062" y="3552825"/>
            <a:ext cx="1970723" cy="550545"/>
          </a:xfrm>
          <a:custGeom>
            <a:avLst/>
            <a:gdLst/>
            <a:ahLst/>
            <a:cxnLst/>
            <a:rect l="l" t="t" r="r" b="b"/>
            <a:pathLst>
              <a:path w="2627629" h="734060">
                <a:moveTo>
                  <a:pt x="0" y="0"/>
                </a:moveTo>
                <a:lnTo>
                  <a:pt x="2627128" y="733497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2" name="object 52"/>
          <p:cNvSpPr/>
          <p:nvPr/>
        </p:nvSpPr>
        <p:spPr>
          <a:xfrm>
            <a:off x="4663108" y="4003405"/>
            <a:ext cx="157163" cy="137636"/>
          </a:xfrm>
          <a:custGeom>
            <a:avLst/>
            <a:gdLst/>
            <a:ahLst/>
            <a:cxnLst/>
            <a:rect l="l" t="t" r="r" b="b"/>
            <a:pathLst>
              <a:path w="209550" h="183514">
                <a:moveTo>
                  <a:pt x="51229" y="0"/>
                </a:moveTo>
                <a:lnTo>
                  <a:pt x="0" y="183483"/>
                </a:lnTo>
                <a:lnTo>
                  <a:pt x="209097" y="142970"/>
                </a:lnTo>
                <a:lnTo>
                  <a:pt x="512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3" name="object 53"/>
          <p:cNvSpPr/>
          <p:nvPr/>
        </p:nvSpPr>
        <p:spPr>
          <a:xfrm>
            <a:off x="2534343" y="2278727"/>
            <a:ext cx="2344189" cy="147135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4" name="object 54"/>
          <p:cNvSpPr/>
          <p:nvPr/>
        </p:nvSpPr>
        <p:spPr>
          <a:xfrm>
            <a:off x="2834753" y="2311271"/>
            <a:ext cx="2004060" cy="1132523"/>
          </a:xfrm>
          <a:custGeom>
            <a:avLst/>
            <a:gdLst/>
            <a:ahLst/>
            <a:cxnLst/>
            <a:rect l="l" t="t" r="r" b="b"/>
            <a:pathLst>
              <a:path w="2672079" h="1510029">
                <a:moveTo>
                  <a:pt x="2671927" y="0"/>
                </a:moveTo>
                <a:lnTo>
                  <a:pt x="0" y="1509662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5" name="object 55"/>
          <p:cNvSpPr/>
          <p:nvPr/>
        </p:nvSpPr>
        <p:spPr>
          <a:xfrm>
            <a:off x="2809875" y="3325095"/>
            <a:ext cx="159544" cy="132874"/>
          </a:xfrm>
          <a:custGeom>
            <a:avLst/>
            <a:gdLst/>
            <a:ahLst/>
            <a:cxnLst/>
            <a:rect l="l" t="t" r="r" b="b"/>
            <a:pathLst>
              <a:path w="212725" h="177164">
                <a:moveTo>
                  <a:pt x="119001" y="0"/>
                </a:moveTo>
                <a:lnTo>
                  <a:pt x="0" y="176639"/>
                </a:lnTo>
                <a:lnTo>
                  <a:pt x="212712" y="165856"/>
                </a:lnTo>
                <a:lnTo>
                  <a:pt x="1190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6" name="object 56"/>
          <p:cNvSpPr txBox="1"/>
          <p:nvPr/>
        </p:nvSpPr>
        <p:spPr>
          <a:xfrm>
            <a:off x="2920054" y="2559208"/>
            <a:ext cx="1332071" cy="118141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725" spc="64" dirty="0"/>
              <a:t>“Private”</a:t>
            </a:r>
            <a:endParaRPr sz="1725"/>
          </a:p>
          <a:p>
            <a:pPr marL="502444" marR="3810" indent="192405">
              <a:lnSpc>
                <a:spcPts val="3728"/>
              </a:lnSpc>
              <a:spcBef>
                <a:spcPts val="244"/>
              </a:spcBef>
            </a:pPr>
            <a:r>
              <a:rPr sz="1725" spc="23" dirty="0"/>
              <a:t>Done  </a:t>
            </a:r>
            <a:r>
              <a:rPr sz="1725" spc="49" dirty="0"/>
              <a:t>Photo</a:t>
            </a:r>
            <a:r>
              <a:rPr sz="1725" spc="-68" dirty="0"/>
              <a:t> </a:t>
            </a:r>
            <a:r>
              <a:rPr sz="1725" spc="64" dirty="0"/>
              <a:t>B</a:t>
            </a:r>
            <a:endParaRPr sz="1725"/>
          </a:p>
        </p:txBody>
      </p:sp>
      <p:sp>
        <p:nvSpPr>
          <p:cNvPr id="57" name="object 57"/>
          <p:cNvSpPr/>
          <p:nvPr/>
        </p:nvSpPr>
        <p:spPr>
          <a:xfrm>
            <a:off x="2440824" y="3394710"/>
            <a:ext cx="2425238" cy="90712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8" name="object 58"/>
          <p:cNvSpPr/>
          <p:nvPr/>
        </p:nvSpPr>
        <p:spPr>
          <a:xfrm>
            <a:off x="2744839" y="3665180"/>
            <a:ext cx="2084546" cy="573881"/>
          </a:xfrm>
          <a:custGeom>
            <a:avLst/>
            <a:gdLst/>
            <a:ahLst/>
            <a:cxnLst/>
            <a:rect l="l" t="t" r="r" b="b"/>
            <a:pathLst>
              <a:path w="2779395" h="765175">
                <a:moveTo>
                  <a:pt x="2779113" y="764593"/>
                </a:moveTo>
                <a:lnTo>
                  <a:pt x="0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9" name="object 59"/>
          <p:cNvSpPr/>
          <p:nvPr/>
        </p:nvSpPr>
        <p:spPr>
          <a:xfrm>
            <a:off x="2717287" y="3626621"/>
            <a:ext cx="157163" cy="138113"/>
          </a:xfrm>
          <a:custGeom>
            <a:avLst/>
            <a:gdLst/>
            <a:ahLst/>
            <a:cxnLst/>
            <a:rect l="l" t="t" r="r" b="b"/>
            <a:pathLst>
              <a:path w="209550" h="184150">
                <a:moveTo>
                  <a:pt x="208942" y="0"/>
                </a:moveTo>
                <a:lnTo>
                  <a:pt x="0" y="41304"/>
                </a:lnTo>
                <a:lnTo>
                  <a:pt x="158409" y="183675"/>
                </a:lnTo>
                <a:lnTo>
                  <a:pt x="2089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0" name="object 60"/>
          <p:cNvSpPr txBox="1"/>
          <p:nvPr/>
        </p:nvSpPr>
        <p:spPr>
          <a:xfrm>
            <a:off x="3391010" y="3977658"/>
            <a:ext cx="554831" cy="27507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725" spc="23" dirty="0"/>
              <a:t>Done</a:t>
            </a:r>
            <a:endParaRPr sz="1725"/>
          </a:p>
        </p:txBody>
      </p:sp>
      <p:sp>
        <p:nvSpPr>
          <p:cNvPr id="61" name="object 61"/>
          <p:cNvSpPr/>
          <p:nvPr/>
        </p:nvSpPr>
        <p:spPr>
          <a:xfrm>
            <a:off x="748146" y="3435234"/>
            <a:ext cx="1368482" cy="6858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2" name="object 62"/>
          <p:cNvSpPr/>
          <p:nvPr/>
        </p:nvSpPr>
        <p:spPr>
          <a:xfrm>
            <a:off x="1052214" y="3467100"/>
            <a:ext cx="1024414" cy="351949"/>
          </a:xfrm>
          <a:custGeom>
            <a:avLst/>
            <a:gdLst/>
            <a:ahLst/>
            <a:cxnLst/>
            <a:rect l="l" t="t" r="r" b="b"/>
            <a:pathLst>
              <a:path w="1365885" h="469264">
                <a:moveTo>
                  <a:pt x="1365647" y="0"/>
                </a:moveTo>
                <a:lnTo>
                  <a:pt x="0" y="468965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3" name="object 63"/>
          <p:cNvSpPr/>
          <p:nvPr/>
        </p:nvSpPr>
        <p:spPr>
          <a:xfrm>
            <a:off x="1025187" y="3714137"/>
            <a:ext cx="158591" cy="135255"/>
          </a:xfrm>
          <a:custGeom>
            <a:avLst/>
            <a:gdLst/>
            <a:ahLst/>
            <a:cxnLst/>
            <a:rect l="l" t="t" r="r" b="b"/>
            <a:pathLst>
              <a:path w="211455" h="180339">
                <a:moveTo>
                  <a:pt x="149237" y="0"/>
                </a:moveTo>
                <a:lnTo>
                  <a:pt x="0" y="151958"/>
                </a:lnTo>
                <a:lnTo>
                  <a:pt x="211109" y="180172"/>
                </a:lnTo>
                <a:lnTo>
                  <a:pt x="1492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4" name="object 64"/>
          <p:cNvSpPr txBox="1"/>
          <p:nvPr/>
        </p:nvSpPr>
        <p:spPr>
          <a:xfrm>
            <a:off x="1336135" y="3728676"/>
            <a:ext cx="554831" cy="27507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725" spc="23" dirty="0"/>
              <a:t>Done</a:t>
            </a:r>
            <a:endParaRPr sz="1725"/>
          </a:p>
        </p:txBody>
      </p:sp>
      <p:sp>
        <p:nvSpPr>
          <p:cNvPr id="65" name="object 65"/>
          <p:cNvSpPr txBox="1"/>
          <p:nvPr/>
        </p:nvSpPr>
        <p:spPr>
          <a:xfrm>
            <a:off x="2060428" y="1053450"/>
            <a:ext cx="747713" cy="698268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R="11906" algn="ctr">
              <a:spcBef>
                <a:spcPts val="465"/>
              </a:spcBef>
            </a:pPr>
            <a:r>
              <a:rPr sz="2100" u="heavy" spc="23" dirty="0">
                <a:uFill>
                  <a:solidFill>
                    <a:srgbClr val="000000"/>
                  </a:solidFill>
                </a:uFill>
              </a:rPr>
              <a:t>Web</a:t>
            </a:r>
            <a:endParaRPr sz="2100"/>
          </a:p>
          <a:p>
            <a:pPr algn="ctr">
              <a:spcBef>
                <a:spcPts val="334"/>
              </a:spcBef>
            </a:pPr>
            <a:r>
              <a:rPr sz="1800" spc="30" dirty="0"/>
              <a:t>Clients</a:t>
            </a:r>
            <a:endParaRPr sz="1800"/>
          </a:p>
        </p:txBody>
      </p:sp>
      <p:sp>
        <p:nvSpPr>
          <p:cNvPr id="66" name="object 66"/>
          <p:cNvSpPr txBox="1"/>
          <p:nvPr/>
        </p:nvSpPr>
        <p:spPr>
          <a:xfrm>
            <a:off x="4722534" y="1047362"/>
            <a:ext cx="1526381" cy="698749"/>
          </a:xfrm>
          <a:prstGeom prst="rect">
            <a:avLst/>
          </a:prstGeom>
        </p:spPr>
        <p:txBody>
          <a:bodyPr vert="horz" wrap="square" lIns="0" tIns="59531" rIns="0" bIns="0" rtlCol="0">
            <a:spAutoFit/>
          </a:bodyPr>
          <a:lstStyle/>
          <a:p>
            <a:pPr algn="ctr">
              <a:spcBef>
                <a:spcPts val="469"/>
              </a:spcBef>
            </a:pPr>
            <a:r>
              <a:rPr sz="2100" u="heavy" spc="38" dirty="0">
                <a:uFill>
                  <a:solidFill>
                    <a:srgbClr val="000000"/>
                  </a:solidFill>
                </a:uFill>
              </a:rPr>
              <a:t>Storage</a:t>
            </a:r>
            <a:r>
              <a:rPr sz="2100" u="heavy" spc="-53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100" u="heavy" spc="8" dirty="0">
                <a:uFill>
                  <a:solidFill>
                    <a:srgbClr val="000000"/>
                  </a:solidFill>
                </a:uFill>
              </a:rPr>
              <a:t>Tier</a:t>
            </a:r>
            <a:endParaRPr sz="2100"/>
          </a:p>
          <a:p>
            <a:pPr marR="24288" algn="ctr">
              <a:spcBef>
                <a:spcPts val="338"/>
              </a:spcBef>
            </a:pPr>
            <a:r>
              <a:rPr sz="1800" spc="11" dirty="0"/>
              <a:t>Servers</a:t>
            </a:r>
            <a:endParaRPr sz="1800"/>
          </a:p>
        </p:txBody>
      </p:sp>
      <p:sp>
        <p:nvSpPr>
          <p:cNvPr id="67" name="object 67"/>
          <p:cNvSpPr txBox="1"/>
          <p:nvPr/>
        </p:nvSpPr>
        <p:spPr>
          <a:xfrm>
            <a:off x="4837532" y="2080491"/>
            <a:ext cx="1329214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30" dirty="0"/>
              <a:t>ACL=</a:t>
            </a:r>
            <a:r>
              <a:rPr sz="1800" spc="30" dirty="0">
                <a:solidFill>
                  <a:srgbClr val="FF0000"/>
                </a:solidFill>
              </a:rPr>
              <a:t>private</a:t>
            </a:r>
            <a:endParaRPr sz="1800"/>
          </a:p>
        </p:txBody>
      </p:sp>
      <p:sp>
        <p:nvSpPr>
          <p:cNvPr id="68" name="object 68"/>
          <p:cNvSpPr txBox="1"/>
          <p:nvPr/>
        </p:nvSpPr>
        <p:spPr>
          <a:xfrm>
            <a:off x="5028560" y="4025284"/>
            <a:ext cx="948214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45" dirty="0"/>
              <a:t>Photo</a:t>
            </a:r>
            <a:r>
              <a:rPr sz="1800" spc="49" dirty="0"/>
              <a:t>=</a:t>
            </a:r>
            <a:r>
              <a:rPr sz="1800" spc="64" dirty="0">
                <a:solidFill>
                  <a:srgbClr val="FF0000"/>
                </a:solidFill>
              </a:rPr>
              <a:t>B</a:t>
            </a:r>
            <a:endParaRPr sz="1800"/>
          </a:p>
        </p:txBody>
      </p:sp>
      <p:sp>
        <p:nvSpPr>
          <p:cNvPr id="69" name="object 69"/>
          <p:cNvSpPr txBox="1"/>
          <p:nvPr/>
        </p:nvSpPr>
        <p:spPr>
          <a:xfrm>
            <a:off x="3097531" y="1005840"/>
            <a:ext cx="1377791" cy="3327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100" spc="41" dirty="0"/>
              <a:t>Datacenter</a:t>
            </a:r>
            <a:endParaRPr sz="2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714" y="297419"/>
            <a:ext cx="5710713" cy="530273"/>
          </a:xfrm>
          <a:prstGeom prst="rect">
            <a:avLst/>
          </a:prstGeom>
        </p:spPr>
        <p:txBody>
          <a:bodyPr spcFirstLastPara="1" vert="horz" wrap="square" lIns="0" tIns="9525" rIns="0" bIns="0" rtlCol="0" anchor="t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60" dirty="0"/>
              <a:t>Simple </a:t>
            </a:r>
            <a:r>
              <a:rPr spc="34" dirty="0"/>
              <a:t>Reads </a:t>
            </a:r>
            <a:r>
              <a:rPr dirty="0"/>
              <a:t>Are</a:t>
            </a:r>
            <a:r>
              <a:rPr spc="-120" dirty="0"/>
              <a:t> </a:t>
            </a:r>
            <a:r>
              <a:rPr spc="79" dirty="0"/>
              <a:t>Insufficient</a:t>
            </a:r>
          </a:p>
        </p:txBody>
      </p:sp>
      <p:sp>
        <p:nvSpPr>
          <p:cNvPr id="3" name="object 3"/>
          <p:cNvSpPr/>
          <p:nvPr/>
        </p:nvSpPr>
        <p:spPr>
          <a:xfrm>
            <a:off x="1131100" y="981076"/>
            <a:ext cx="5317331" cy="3790950"/>
          </a:xfrm>
          <a:custGeom>
            <a:avLst/>
            <a:gdLst/>
            <a:ahLst/>
            <a:cxnLst/>
            <a:rect l="l" t="t" r="r" b="b"/>
            <a:pathLst>
              <a:path w="7089775" h="5054600">
                <a:moveTo>
                  <a:pt x="0" y="0"/>
                </a:moveTo>
                <a:lnTo>
                  <a:pt x="7089764" y="0"/>
                </a:lnTo>
                <a:lnTo>
                  <a:pt x="7089764" y="5054598"/>
                </a:lnTo>
                <a:lnTo>
                  <a:pt x="0" y="5054598"/>
                </a:lnTo>
                <a:lnTo>
                  <a:pt x="0" y="0"/>
                </a:lnTo>
                <a:close/>
              </a:path>
            </a:pathLst>
          </a:custGeom>
          <a:solidFill>
            <a:srgbClr val="FCCBA1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" name="object 4"/>
          <p:cNvSpPr/>
          <p:nvPr/>
        </p:nvSpPr>
        <p:spPr>
          <a:xfrm>
            <a:off x="1131100" y="981076"/>
            <a:ext cx="5317331" cy="3790950"/>
          </a:xfrm>
          <a:custGeom>
            <a:avLst/>
            <a:gdLst/>
            <a:ahLst/>
            <a:cxnLst/>
            <a:rect l="l" t="t" r="r" b="b"/>
            <a:pathLst>
              <a:path w="7089775" h="5054600">
                <a:moveTo>
                  <a:pt x="0" y="0"/>
                </a:moveTo>
                <a:lnTo>
                  <a:pt x="7089764" y="0"/>
                </a:lnTo>
                <a:lnTo>
                  <a:pt x="7089764" y="5054598"/>
                </a:lnTo>
                <a:lnTo>
                  <a:pt x="0" y="50545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" name="object 5"/>
          <p:cNvSpPr/>
          <p:nvPr/>
        </p:nvSpPr>
        <p:spPr>
          <a:xfrm>
            <a:off x="4607328" y="1053639"/>
            <a:ext cx="1742555" cy="36596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" name="object 6"/>
          <p:cNvSpPr/>
          <p:nvPr/>
        </p:nvSpPr>
        <p:spPr>
          <a:xfrm>
            <a:off x="4791247" y="1779962"/>
            <a:ext cx="1399655" cy="7886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7" name="object 7"/>
          <p:cNvSpPr/>
          <p:nvPr/>
        </p:nvSpPr>
        <p:spPr>
          <a:xfrm>
            <a:off x="4829174" y="1800224"/>
            <a:ext cx="1323975" cy="7123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8" name="object 8"/>
          <p:cNvSpPr/>
          <p:nvPr/>
        </p:nvSpPr>
        <p:spPr>
          <a:xfrm>
            <a:off x="4829174" y="1918947"/>
            <a:ext cx="1323975" cy="119063"/>
          </a:xfrm>
          <a:custGeom>
            <a:avLst/>
            <a:gdLst/>
            <a:ahLst/>
            <a:cxnLst/>
            <a:rect l="l" t="t" r="r" b="b"/>
            <a:pathLst>
              <a:path w="1765300" h="158750">
                <a:moveTo>
                  <a:pt x="1765299" y="0"/>
                </a:moveTo>
                <a:lnTo>
                  <a:pt x="1736935" y="39959"/>
                </a:lnTo>
                <a:lnTo>
                  <a:pt x="1688719" y="64590"/>
                </a:lnTo>
                <a:lnTo>
                  <a:pt x="1619529" y="87170"/>
                </a:lnTo>
                <a:lnTo>
                  <a:pt x="1577731" y="97572"/>
                </a:lnTo>
                <a:lnTo>
                  <a:pt x="1531485" y="107319"/>
                </a:lnTo>
                <a:lnTo>
                  <a:pt x="1481056" y="116364"/>
                </a:lnTo>
                <a:lnTo>
                  <a:pt x="1426708" y="124657"/>
                </a:lnTo>
                <a:lnTo>
                  <a:pt x="1368706" y="132153"/>
                </a:lnTo>
                <a:lnTo>
                  <a:pt x="1307316" y="138804"/>
                </a:lnTo>
                <a:lnTo>
                  <a:pt x="1242802" y="144562"/>
                </a:lnTo>
                <a:lnTo>
                  <a:pt x="1175429" y="149380"/>
                </a:lnTo>
                <a:lnTo>
                  <a:pt x="1105462" y="153210"/>
                </a:lnTo>
                <a:lnTo>
                  <a:pt x="1033167" y="156004"/>
                </a:lnTo>
                <a:lnTo>
                  <a:pt x="958807" y="157715"/>
                </a:lnTo>
                <a:lnTo>
                  <a:pt x="882649" y="158296"/>
                </a:lnTo>
                <a:lnTo>
                  <a:pt x="806491" y="157715"/>
                </a:lnTo>
                <a:lnTo>
                  <a:pt x="732131" y="156004"/>
                </a:lnTo>
                <a:lnTo>
                  <a:pt x="659836" y="153210"/>
                </a:lnTo>
                <a:lnTo>
                  <a:pt x="589869" y="149380"/>
                </a:lnTo>
                <a:lnTo>
                  <a:pt x="522496" y="144562"/>
                </a:lnTo>
                <a:lnTo>
                  <a:pt x="457982" y="138804"/>
                </a:lnTo>
                <a:lnTo>
                  <a:pt x="396592" y="132153"/>
                </a:lnTo>
                <a:lnTo>
                  <a:pt x="338591" y="124657"/>
                </a:lnTo>
                <a:lnTo>
                  <a:pt x="284243" y="116364"/>
                </a:lnTo>
                <a:lnTo>
                  <a:pt x="233813" y="107319"/>
                </a:lnTo>
                <a:lnTo>
                  <a:pt x="187567" y="97572"/>
                </a:lnTo>
                <a:lnTo>
                  <a:pt x="145770" y="87170"/>
                </a:lnTo>
                <a:lnTo>
                  <a:pt x="108686" y="76160"/>
                </a:lnTo>
                <a:lnTo>
                  <a:pt x="49718" y="52507"/>
                </a:lnTo>
                <a:lnTo>
                  <a:pt x="12782" y="26994"/>
                </a:lnTo>
                <a:lnTo>
                  <a:pt x="3239" y="13658"/>
                </a:lnTo>
                <a:lnTo>
                  <a:pt x="0" y="0"/>
                </a:lnTo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9" name="object 9"/>
          <p:cNvSpPr/>
          <p:nvPr/>
        </p:nvSpPr>
        <p:spPr>
          <a:xfrm>
            <a:off x="4829174" y="1800225"/>
            <a:ext cx="1323975" cy="712470"/>
          </a:xfrm>
          <a:custGeom>
            <a:avLst/>
            <a:gdLst/>
            <a:ahLst/>
            <a:cxnLst/>
            <a:rect l="l" t="t" r="r" b="b"/>
            <a:pathLst>
              <a:path w="1765300" h="949960">
                <a:moveTo>
                  <a:pt x="0" y="158296"/>
                </a:moveTo>
                <a:lnTo>
                  <a:pt x="28363" y="118336"/>
                </a:lnTo>
                <a:lnTo>
                  <a:pt x="76580" y="93705"/>
                </a:lnTo>
                <a:lnTo>
                  <a:pt x="145770" y="71125"/>
                </a:lnTo>
                <a:lnTo>
                  <a:pt x="187567" y="60723"/>
                </a:lnTo>
                <a:lnTo>
                  <a:pt x="233813" y="50976"/>
                </a:lnTo>
                <a:lnTo>
                  <a:pt x="284243" y="41932"/>
                </a:lnTo>
                <a:lnTo>
                  <a:pt x="338591" y="33638"/>
                </a:lnTo>
                <a:lnTo>
                  <a:pt x="396592" y="26142"/>
                </a:lnTo>
                <a:lnTo>
                  <a:pt x="457982" y="19492"/>
                </a:lnTo>
                <a:lnTo>
                  <a:pt x="522496" y="13734"/>
                </a:lnTo>
                <a:lnTo>
                  <a:pt x="589869" y="8916"/>
                </a:lnTo>
                <a:lnTo>
                  <a:pt x="659836" y="5086"/>
                </a:lnTo>
                <a:lnTo>
                  <a:pt x="732131" y="2292"/>
                </a:lnTo>
                <a:lnTo>
                  <a:pt x="806491" y="581"/>
                </a:lnTo>
                <a:lnTo>
                  <a:pt x="882649" y="0"/>
                </a:lnTo>
                <a:lnTo>
                  <a:pt x="958807" y="581"/>
                </a:lnTo>
                <a:lnTo>
                  <a:pt x="1033167" y="2292"/>
                </a:lnTo>
                <a:lnTo>
                  <a:pt x="1105462" y="5086"/>
                </a:lnTo>
                <a:lnTo>
                  <a:pt x="1175429" y="8916"/>
                </a:lnTo>
                <a:lnTo>
                  <a:pt x="1242802" y="13734"/>
                </a:lnTo>
                <a:lnTo>
                  <a:pt x="1307316" y="19492"/>
                </a:lnTo>
                <a:lnTo>
                  <a:pt x="1368706" y="26142"/>
                </a:lnTo>
                <a:lnTo>
                  <a:pt x="1426708" y="33638"/>
                </a:lnTo>
                <a:lnTo>
                  <a:pt x="1481056" y="41932"/>
                </a:lnTo>
                <a:lnTo>
                  <a:pt x="1531485" y="50976"/>
                </a:lnTo>
                <a:lnTo>
                  <a:pt x="1577731" y="60723"/>
                </a:lnTo>
                <a:lnTo>
                  <a:pt x="1619529" y="71125"/>
                </a:lnTo>
                <a:lnTo>
                  <a:pt x="1656613" y="82135"/>
                </a:lnTo>
                <a:lnTo>
                  <a:pt x="1715581" y="105788"/>
                </a:lnTo>
                <a:lnTo>
                  <a:pt x="1752516" y="131302"/>
                </a:lnTo>
                <a:lnTo>
                  <a:pt x="1765299" y="158296"/>
                </a:lnTo>
                <a:lnTo>
                  <a:pt x="1765299" y="791482"/>
                </a:lnTo>
                <a:lnTo>
                  <a:pt x="1736935" y="831442"/>
                </a:lnTo>
                <a:lnTo>
                  <a:pt x="1688719" y="856073"/>
                </a:lnTo>
                <a:lnTo>
                  <a:pt x="1619529" y="878653"/>
                </a:lnTo>
                <a:lnTo>
                  <a:pt x="1577731" y="889055"/>
                </a:lnTo>
                <a:lnTo>
                  <a:pt x="1531485" y="898802"/>
                </a:lnTo>
                <a:lnTo>
                  <a:pt x="1481056" y="907847"/>
                </a:lnTo>
                <a:lnTo>
                  <a:pt x="1426708" y="916140"/>
                </a:lnTo>
                <a:lnTo>
                  <a:pt x="1368706" y="923637"/>
                </a:lnTo>
                <a:lnTo>
                  <a:pt x="1307316" y="930287"/>
                </a:lnTo>
                <a:lnTo>
                  <a:pt x="1242802" y="936045"/>
                </a:lnTo>
                <a:lnTo>
                  <a:pt x="1175429" y="940863"/>
                </a:lnTo>
                <a:lnTo>
                  <a:pt x="1105462" y="944693"/>
                </a:lnTo>
                <a:lnTo>
                  <a:pt x="1033167" y="947487"/>
                </a:lnTo>
                <a:lnTo>
                  <a:pt x="958807" y="949198"/>
                </a:lnTo>
                <a:lnTo>
                  <a:pt x="882649" y="949779"/>
                </a:lnTo>
                <a:lnTo>
                  <a:pt x="806491" y="949198"/>
                </a:lnTo>
                <a:lnTo>
                  <a:pt x="732131" y="947487"/>
                </a:lnTo>
                <a:lnTo>
                  <a:pt x="659836" y="944693"/>
                </a:lnTo>
                <a:lnTo>
                  <a:pt x="589869" y="940863"/>
                </a:lnTo>
                <a:lnTo>
                  <a:pt x="522496" y="936045"/>
                </a:lnTo>
                <a:lnTo>
                  <a:pt x="457982" y="930287"/>
                </a:lnTo>
                <a:lnTo>
                  <a:pt x="396592" y="923637"/>
                </a:lnTo>
                <a:lnTo>
                  <a:pt x="338591" y="916140"/>
                </a:lnTo>
                <a:lnTo>
                  <a:pt x="284243" y="907847"/>
                </a:lnTo>
                <a:lnTo>
                  <a:pt x="233813" y="898802"/>
                </a:lnTo>
                <a:lnTo>
                  <a:pt x="187567" y="889055"/>
                </a:lnTo>
                <a:lnTo>
                  <a:pt x="145770" y="878653"/>
                </a:lnTo>
                <a:lnTo>
                  <a:pt x="108686" y="867643"/>
                </a:lnTo>
                <a:lnTo>
                  <a:pt x="49718" y="843990"/>
                </a:lnTo>
                <a:lnTo>
                  <a:pt x="12782" y="818477"/>
                </a:lnTo>
                <a:lnTo>
                  <a:pt x="0" y="791482"/>
                </a:lnTo>
                <a:lnTo>
                  <a:pt x="0" y="158296"/>
                </a:lnTo>
                <a:close/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0" name="object 10"/>
          <p:cNvSpPr/>
          <p:nvPr/>
        </p:nvSpPr>
        <p:spPr>
          <a:xfrm>
            <a:off x="4791247" y="2774372"/>
            <a:ext cx="1399655" cy="7512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1" name="object 11"/>
          <p:cNvSpPr/>
          <p:nvPr/>
        </p:nvSpPr>
        <p:spPr>
          <a:xfrm>
            <a:off x="4829174" y="2795588"/>
            <a:ext cx="1323975" cy="6762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2" name="object 12"/>
          <p:cNvSpPr/>
          <p:nvPr/>
        </p:nvSpPr>
        <p:spPr>
          <a:xfrm>
            <a:off x="4829174" y="2908300"/>
            <a:ext cx="1323975" cy="112871"/>
          </a:xfrm>
          <a:custGeom>
            <a:avLst/>
            <a:gdLst/>
            <a:ahLst/>
            <a:cxnLst/>
            <a:rect l="l" t="t" r="r" b="b"/>
            <a:pathLst>
              <a:path w="1765300" h="150495">
                <a:moveTo>
                  <a:pt x="1765299" y="0"/>
                </a:moveTo>
                <a:lnTo>
                  <a:pt x="1736935" y="37937"/>
                </a:lnTo>
                <a:lnTo>
                  <a:pt x="1688719" y="61320"/>
                </a:lnTo>
                <a:lnTo>
                  <a:pt x="1619529" y="82757"/>
                </a:lnTo>
                <a:lnTo>
                  <a:pt x="1577731" y="92633"/>
                </a:lnTo>
                <a:lnTo>
                  <a:pt x="1531485" y="101886"/>
                </a:lnTo>
                <a:lnTo>
                  <a:pt x="1481056" y="110473"/>
                </a:lnTo>
                <a:lnTo>
                  <a:pt x="1426708" y="118347"/>
                </a:lnTo>
                <a:lnTo>
                  <a:pt x="1368706" y="125463"/>
                </a:lnTo>
                <a:lnTo>
                  <a:pt x="1307316" y="131777"/>
                </a:lnTo>
                <a:lnTo>
                  <a:pt x="1242802" y="137244"/>
                </a:lnTo>
                <a:lnTo>
                  <a:pt x="1175429" y="141818"/>
                </a:lnTo>
                <a:lnTo>
                  <a:pt x="1105462" y="145453"/>
                </a:lnTo>
                <a:lnTo>
                  <a:pt x="1033167" y="148106"/>
                </a:lnTo>
                <a:lnTo>
                  <a:pt x="958807" y="149731"/>
                </a:lnTo>
                <a:lnTo>
                  <a:pt x="882649" y="150283"/>
                </a:lnTo>
                <a:lnTo>
                  <a:pt x="806491" y="149731"/>
                </a:lnTo>
                <a:lnTo>
                  <a:pt x="732131" y="148106"/>
                </a:lnTo>
                <a:lnTo>
                  <a:pt x="659836" y="145453"/>
                </a:lnTo>
                <a:lnTo>
                  <a:pt x="589869" y="141818"/>
                </a:lnTo>
                <a:lnTo>
                  <a:pt x="522496" y="137244"/>
                </a:lnTo>
                <a:lnTo>
                  <a:pt x="457982" y="131777"/>
                </a:lnTo>
                <a:lnTo>
                  <a:pt x="396592" y="125463"/>
                </a:lnTo>
                <a:lnTo>
                  <a:pt x="338591" y="118347"/>
                </a:lnTo>
                <a:lnTo>
                  <a:pt x="284243" y="110473"/>
                </a:lnTo>
                <a:lnTo>
                  <a:pt x="233813" y="101886"/>
                </a:lnTo>
                <a:lnTo>
                  <a:pt x="187567" y="92633"/>
                </a:lnTo>
                <a:lnTo>
                  <a:pt x="145770" y="82757"/>
                </a:lnTo>
                <a:lnTo>
                  <a:pt x="108686" y="72305"/>
                </a:lnTo>
                <a:lnTo>
                  <a:pt x="49718" y="49849"/>
                </a:lnTo>
                <a:lnTo>
                  <a:pt x="12782" y="25627"/>
                </a:lnTo>
                <a:lnTo>
                  <a:pt x="3239" y="12967"/>
                </a:lnTo>
                <a:lnTo>
                  <a:pt x="0" y="0"/>
                </a:lnTo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3" name="object 13"/>
          <p:cNvSpPr/>
          <p:nvPr/>
        </p:nvSpPr>
        <p:spPr>
          <a:xfrm>
            <a:off x="4829174" y="2795588"/>
            <a:ext cx="1323975" cy="676275"/>
          </a:xfrm>
          <a:custGeom>
            <a:avLst/>
            <a:gdLst/>
            <a:ahLst/>
            <a:cxnLst/>
            <a:rect l="l" t="t" r="r" b="b"/>
            <a:pathLst>
              <a:path w="1765300" h="901700">
                <a:moveTo>
                  <a:pt x="0" y="150283"/>
                </a:moveTo>
                <a:lnTo>
                  <a:pt x="28363" y="112346"/>
                </a:lnTo>
                <a:lnTo>
                  <a:pt x="76580" y="88962"/>
                </a:lnTo>
                <a:lnTo>
                  <a:pt x="145770" y="67525"/>
                </a:lnTo>
                <a:lnTo>
                  <a:pt x="187567" y="57649"/>
                </a:lnTo>
                <a:lnTo>
                  <a:pt x="233813" y="48396"/>
                </a:lnTo>
                <a:lnTo>
                  <a:pt x="284243" y="39809"/>
                </a:lnTo>
                <a:lnTo>
                  <a:pt x="338591" y="31935"/>
                </a:lnTo>
                <a:lnTo>
                  <a:pt x="396592" y="24819"/>
                </a:lnTo>
                <a:lnTo>
                  <a:pt x="457982" y="18505"/>
                </a:lnTo>
                <a:lnTo>
                  <a:pt x="522496" y="13038"/>
                </a:lnTo>
                <a:lnTo>
                  <a:pt x="589869" y="8465"/>
                </a:lnTo>
                <a:lnTo>
                  <a:pt x="659836" y="4829"/>
                </a:lnTo>
                <a:lnTo>
                  <a:pt x="732131" y="2176"/>
                </a:lnTo>
                <a:lnTo>
                  <a:pt x="806491" y="551"/>
                </a:lnTo>
                <a:lnTo>
                  <a:pt x="882649" y="0"/>
                </a:lnTo>
                <a:lnTo>
                  <a:pt x="958807" y="551"/>
                </a:lnTo>
                <a:lnTo>
                  <a:pt x="1033167" y="2176"/>
                </a:lnTo>
                <a:lnTo>
                  <a:pt x="1105462" y="4829"/>
                </a:lnTo>
                <a:lnTo>
                  <a:pt x="1175429" y="8465"/>
                </a:lnTo>
                <a:lnTo>
                  <a:pt x="1242802" y="13038"/>
                </a:lnTo>
                <a:lnTo>
                  <a:pt x="1307316" y="18505"/>
                </a:lnTo>
                <a:lnTo>
                  <a:pt x="1368706" y="24819"/>
                </a:lnTo>
                <a:lnTo>
                  <a:pt x="1426708" y="31935"/>
                </a:lnTo>
                <a:lnTo>
                  <a:pt x="1481056" y="39809"/>
                </a:lnTo>
                <a:lnTo>
                  <a:pt x="1531485" y="48396"/>
                </a:lnTo>
                <a:lnTo>
                  <a:pt x="1577731" y="57649"/>
                </a:lnTo>
                <a:lnTo>
                  <a:pt x="1619529" y="67525"/>
                </a:lnTo>
                <a:lnTo>
                  <a:pt x="1656613" y="77977"/>
                </a:lnTo>
                <a:lnTo>
                  <a:pt x="1715581" y="100433"/>
                </a:lnTo>
                <a:lnTo>
                  <a:pt x="1752516" y="124655"/>
                </a:lnTo>
                <a:lnTo>
                  <a:pt x="1765299" y="150283"/>
                </a:lnTo>
                <a:lnTo>
                  <a:pt x="1765299" y="751416"/>
                </a:lnTo>
                <a:lnTo>
                  <a:pt x="1736935" y="789353"/>
                </a:lnTo>
                <a:lnTo>
                  <a:pt x="1688719" y="812737"/>
                </a:lnTo>
                <a:lnTo>
                  <a:pt x="1619529" y="834174"/>
                </a:lnTo>
                <a:lnTo>
                  <a:pt x="1577731" y="844049"/>
                </a:lnTo>
                <a:lnTo>
                  <a:pt x="1531485" y="853303"/>
                </a:lnTo>
                <a:lnTo>
                  <a:pt x="1481056" y="861889"/>
                </a:lnTo>
                <a:lnTo>
                  <a:pt x="1426708" y="869763"/>
                </a:lnTo>
                <a:lnTo>
                  <a:pt x="1368706" y="876880"/>
                </a:lnTo>
                <a:lnTo>
                  <a:pt x="1307316" y="883194"/>
                </a:lnTo>
                <a:lnTo>
                  <a:pt x="1242802" y="888660"/>
                </a:lnTo>
                <a:lnTo>
                  <a:pt x="1175429" y="893234"/>
                </a:lnTo>
                <a:lnTo>
                  <a:pt x="1105462" y="896870"/>
                </a:lnTo>
                <a:lnTo>
                  <a:pt x="1033167" y="899523"/>
                </a:lnTo>
                <a:lnTo>
                  <a:pt x="958807" y="901148"/>
                </a:lnTo>
                <a:lnTo>
                  <a:pt x="882649" y="901699"/>
                </a:lnTo>
                <a:lnTo>
                  <a:pt x="806491" y="901148"/>
                </a:lnTo>
                <a:lnTo>
                  <a:pt x="732131" y="899523"/>
                </a:lnTo>
                <a:lnTo>
                  <a:pt x="659836" y="896870"/>
                </a:lnTo>
                <a:lnTo>
                  <a:pt x="589869" y="893234"/>
                </a:lnTo>
                <a:lnTo>
                  <a:pt x="522496" y="888660"/>
                </a:lnTo>
                <a:lnTo>
                  <a:pt x="457982" y="883194"/>
                </a:lnTo>
                <a:lnTo>
                  <a:pt x="396592" y="876880"/>
                </a:lnTo>
                <a:lnTo>
                  <a:pt x="338591" y="869763"/>
                </a:lnTo>
                <a:lnTo>
                  <a:pt x="284243" y="861889"/>
                </a:lnTo>
                <a:lnTo>
                  <a:pt x="233813" y="853303"/>
                </a:lnTo>
                <a:lnTo>
                  <a:pt x="187567" y="844049"/>
                </a:lnTo>
                <a:lnTo>
                  <a:pt x="145770" y="834174"/>
                </a:lnTo>
                <a:lnTo>
                  <a:pt x="108686" y="823721"/>
                </a:lnTo>
                <a:lnTo>
                  <a:pt x="49718" y="801266"/>
                </a:lnTo>
                <a:lnTo>
                  <a:pt x="12782" y="777044"/>
                </a:lnTo>
                <a:lnTo>
                  <a:pt x="0" y="751416"/>
                </a:lnTo>
                <a:lnTo>
                  <a:pt x="0" y="150283"/>
                </a:lnTo>
                <a:close/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4" name="object 14"/>
          <p:cNvSpPr/>
          <p:nvPr/>
        </p:nvSpPr>
        <p:spPr>
          <a:xfrm>
            <a:off x="4791247" y="3712672"/>
            <a:ext cx="1399655" cy="7512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5" name="object 15"/>
          <p:cNvSpPr/>
          <p:nvPr/>
        </p:nvSpPr>
        <p:spPr>
          <a:xfrm>
            <a:off x="4829174" y="3733800"/>
            <a:ext cx="1323975" cy="6762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6" name="object 16"/>
          <p:cNvSpPr/>
          <p:nvPr/>
        </p:nvSpPr>
        <p:spPr>
          <a:xfrm>
            <a:off x="4829174" y="3846513"/>
            <a:ext cx="1323975" cy="112871"/>
          </a:xfrm>
          <a:custGeom>
            <a:avLst/>
            <a:gdLst/>
            <a:ahLst/>
            <a:cxnLst/>
            <a:rect l="l" t="t" r="r" b="b"/>
            <a:pathLst>
              <a:path w="1765300" h="150495">
                <a:moveTo>
                  <a:pt x="1765299" y="0"/>
                </a:moveTo>
                <a:lnTo>
                  <a:pt x="1736935" y="37937"/>
                </a:lnTo>
                <a:lnTo>
                  <a:pt x="1688719" y="61320"/>
                </a:lnTo>
                <a:lnTo>
                  <a:pt x="1619529" y="82757"/>
                </a:lnTo>
                <a:lnTo>
                  <a:pt x="1577731" y="92633"/>
                </a:lnTo>
                <a:lnTo>
                  <a:pt x="1531485" y="101886"/>
                </a:lnTo>
                <a:lnTo>
                  <a:pt x="1481056" y="110473"/>
                </a:lnTo>
                <a:lnTo>
                  <a:pt x="1426708" y="118347"/>
                </a:lnTo>
                <a:lnTo>
                  <a:pt x="1368706" y="125463"/>
                </a:lnTo>
                <a:lnTo>
                  <a:pt x="1307316" y="131778"/>
                </a:lnTo>
                <a:lnTo>
                  <a:pt x="1242802" y="137244"/>
                </a:lnTo>
                <a:lnTo>
                  <a:pt x="1175429" y="141818"/>
                </a:lnTo>
                <a:lnTo>
                  <a:pt x="1105462" y="145454"/>
                </a:lnTo>
                <a:lnTo>
                  <a:pt x="1033167" y="148106"/>
                </a:lnTo>
                <a:lnTo>
                  <a:pt x="958807" y="149731"/>
                </a:lnTo>
                <a:lnTo>
                  <a:pt x="882649" y="150283"/>
                </a:lnTo>
                <a:lnTo>
                  <a:pt x="806491" y="149731"/>
                </a:lnTo>
                <a:lnTo>
                  <a:pt x="732131" y="148106"/>
                </a:lnTo>
                <a:lnTo>
                  <a:pt x="659836" y="145454"/>
                </a:lnTo>
                <a:lnTo>
                  <a:pt x="589869" y="141818"/>
                </a:lnTo>
                <a:lnTo>
                  <a:pt x="522496" y="137244"/>
                </a:lnTo>
                <a:lnTo>
                  <a:pt x="457982" y="131778"/>
                </a:lnTo>
                <a:lnTo>
                  <a:pt x="396592" y="125463"/>
                </a:lnTo>
                <a:lnTo>
                  <a:pt x="338591" y="118347"/>
                </a:lnTo>
                <a:lnTo>
                  <a:pt x="284243" y="110473"/>
                </a:lnTo>
                <a:lnTo>
                  <a:pt x="233813" y="101886"/>
                </a:lnTo>
                <a:lnTo>
                  <a:pt x="187567" y="92633"/>
                </a:lnTo>
                <a:lnTo>
                  <a:pt x="145770" y="82757"/>
                </a:lnTo>
                <a:lnTo>
                  <a:pt x="108686" y="72305"/>
                </a:lnTo>
                <a:lnTo>
                  <a:pt x="49718" y="49849"/>
                </a:lnTo>
                <a:lnTo>
                  <a:pt x="12782" y="25627"/>
                </a:lnTo>
                <a:lnTo>
                  <a:pt x="3239" y="12967"/>
                </a:lnTo>
                <a:lnTo>
                  <a:pt x="0" y="0"/>
                </a:lnTo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7" name="object 17"/>
          <p:cNvSpPr/>
          <p:nvPr/>
        </p:nvSpPr>
        <p:spPr>
          <a:xfrm>
            <a:off x="4829174" y="3733800"/>
            <a:ext cx="1323975" cy="676275"/>
          </a:xfrm>
          <a:custGeom>
            <a:avLst/>
            <a:gdLst/>
            <a:ahLst/>
            <a:cxnLst/>
            <a:rect l="l" t="t" r="r" b="b"/>
            <a:pathLst>
              <a:path w="1765300" h="901700">
                <a:moveTo>
                  <a:pt x="0" y="150283"/>
                </a:moveTo>
                <a:lnTo>
                  <a:pt x="28363" y="112346"/>
                </a:lnTo>
                <a:lnTo>
                  <a:pt x="76580" y="88962"/>
                </a:lnTo>
                <a:lnTo>
                  <a:pt x="145770" y="67525"/>
                </a:lnTo>
                <a:lnTo>
                  <a:pt x="187567" y="57649"/>
                </a:lnTo>
                <a:lnTo>
                  <a:pt x="233813" y="48396"/>
                </a:lnTo>
                <a:lnTo>
                  <a:pt x="284243" y="39809"/>
                </a:lnTo>
                <a:lnTo>
                  <a:pt x="338591" y="31935"/>
                </a:lnTo>
                <a:lnTo>
                  <a:pt x="396592" y="24819"/>
                </a:lnTo>
                <a:lnTo>
                  <a:pt x="457982" y="18505"/>
                </a:lnTo>
                <a:lnTo>
                  <a:pt x="522496" y="13038"/>
                </a:lnTo>
                <a:lnTo>
                  <a:pt x="589869" y="8465"/>
                </a:lnTo>
                <a:lnTo>
                  <a:pt x="659836" y="4829"/>
                </a:lnTo>
                <a:lnTo>
                  <a:pt x="732131" y="2176"/>
                </a:lnTo>
                <a:lnTo>
                  <a:pt x="806491" y="551"/>
                </a:lnTo>
                <a:lnTo>
                  <a:pt x="882649" y="0"/>
                </a:lnTo>
                <a:lnTo>
                  <a:pt x="958807" y="551"/>
                </a:lnTo>
                <a:lnTo>
                  <a:pt x="1033167" y="2176"/>
                </a:lnTo>
                <a:lnTo>
                  <a:pt x="1105462" y="4829"/>
                </a:lnTo>
                <a:lnTo>
                  <a:pt x="1175429" y="8465"/>
                </a:lnTo>
                <a:lnTo>
                  <a:pt x="1242802" y="13038"/>
                </a:lnTo>
                <a:lnTo>
                  <a:pt x="1307316" y="18505"/>
                </a:lnTo>
                <a:lnTo>
                  <a:pt x="1368706" y="24819"/>
                </a:lnTo>
                <a:lnTo>
                  <a:pt x="1426708" y="31935"/>
                </a:lnTo>
                <a:lnTo>
                  <a:pt x="1481056" y="39809"/>
                </a:lnTo>
                <a:lnTo>
                  <a:pt x="1531485" y="48396"/>
                </a:lnTo>
                <a:lnTo>
                  <a:pt x="1577731" y="57649"/>
                </a:lnTo>
                <a:lnTo>
                  <a:pt x="1619529" y="67525"/>
                </a:lnTo>
                <a:lnTo>
                  <a:pt x="1656613" y="77977"/>
                </a:lnTo>
                <a:lnTo>
                  <a:pt x="1715581" y="100433"/>
                </a:lnTo>
                <a:lnTo>
                  <a:pt x="1752516" y="124655"/>
                </a:lnTo>
                <a:lnTo>
                  <a:pt x="1765299" y="150283"/>
                </a:lnTo>
                <a:lnTo>
                  <a:pt x="1765299" y="751416"/>
                </a:lnTo>
                <a:lnTo>
                  <a:pt x="1736935" y="789353"/>
                </a:lnTo>
                <a:lnTo>
                  <a:pt x="1688719" y="812737"/>
                </a:lnTo>
                <a:lnTo>
                  <a:pt x="1619529" y="834174"/>
                </a:lnTo>
                <a:lnTo>
                  <a:pt x="1577731" y="844049"/>
                </a:lnTo>
                <a:lnTo>
                  <a:pt x="1531485" y="853303"/>
                </a:lnTo>
                <a:lnTo>
                  <a:pt x="1481056" y="861889"/>
                </a:lnTo>
                <a:lnTo>
                  <a:pt x="1426708" y="869763"/>
                </a:lnTo>
                <a:lnTo>
                  <a:pt x="1368706" y="876880"/>
                </a:lnTo>
                <a:lnTo>
                  <a:pt x="1307316" y="883194"/>
                </a:lnTo>
                <a:lnTo>
                  <a:pt x="1242802" y="888660"/>
                </a:lnTo>
                <a:lnTo>
                  <a:pt x="1175429" y="893234"/>
                </a:lnTo>
                <a:lnTo>
                  <a:pt x="1105462" y="896870"/>
                </a:lnTo>
                <a:lnTo>
                  <a:pt x="1033167" y="899523"/>
                </a:lnTo>
                <a:lnTo>
                  <a:pt x="958807" y="901148"/>
                </a:lnTo>
                <a:lnTo>
                  <a:pt x="882649" y="901699"/>
                </a:lnTo>
                <a:lnTo>
                  <a:pt x="806491" y="901148"/>
                </a:lnTo>
                <a:lnTo>
                  <a:pt x="732131" y="899523"/>
                </a:lnTo>
                <a:lnTo>
                  <a:pt x="659836" y="896870"/>
                </a:lnTo>
                <a:lnTo>
                  <a:pt x="589869" y="893234"/>
                </a:lnTo>
                <a:lnTo>
                  <a:pt x="522496" y="888660"/>
                </a:lnTo>
                <a:lnTo>
                  <a:pt x="457982" y="883194"/>
                </a:lnTo>
                <a:lnTo>
                  <a:pt x="396592" y="876880"/>
                </a:lnTo>
                <a:lnTo>
                  <a:pt x="338591" y="869763"/>
                </a:lnTo>
                <a:lnTo>
                  <a:pt x="284243" y="861889"/>
                </a:lnTo>
                <a:lnTo>
                  <a:pt x="233813" y="853303"/>
                </a:lnTo>
                <a:lnTo>
                  <a:pt x="187567" y="844049"/>
                </a:lnTo>
                <a:lnTo>
                  <a:pt x="145770" y="834174"/>
                </a:lnTo>
                <a:lnTo>
                  <a:pt x="108686" y="823721"/>
                </a:lnTo>
                <a:lnTo>
                  <a:pt x="49718" y="801266"/>
                </a:lnTo>
                <a:lnTo>
                  <a:pt x="12782" y="777044"/>
                </a:lnTo>
                <a:lnTo>
                  <a:pt x="0" y="751416"/>
                </a:lnTo>
                <a:lnTo>
                  <a:pt x="0" y="150283"/>
                </a:lnTo>
                <a:close/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8" name="object 18"/>
          <p:cNvSpPr/>
          <p:nvPr/>
        </p:nvSpPr>
        <p:spPr>
          <a:xfrm>
            <a:off x="1901536" y="1041169"/>
            <a:ext cx="1050521" cy="370020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9" name="object 19"/>
          <p:cNvSpPr/>
          <p:nvPr/>
        </p:nvSpPr>
        <p:spPr>
          <a:xfrm>
            <a:off x="2032461" y="1811135"/>
            <a:ext cx="801139" cy="49876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0" name="object 20"/>
          <p:cNvSpPr/>
          <p:nvPr/>
        </p:nvSpPr>
        <p:spPr>
          <a:xfrm>
            <a:off x="2066925" y="1828800"/>
            <a:ext cx="733425" cy="428625"/>
          </a:xfrm>
          <a:custGeom>
            <a:avLst/>
            <a:gdLst/>
            <a:ahLst/>
            <a:cxnLst/>
            <a:rect l="l" t="t" r="r" b="b"/>
            <a:pathLst>
              <a:path w="977900" h="571500">
                <a:moveTo>
                  <a:pt x="0" y="0"/>
                </a:moveTo>
                <a:lnTo>
                  <a:pt x="977900" y="0"/>
                </a:lnTo>
                <a:lnTo>
                  <a:pt x="9779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1" name="object 21"/>
          <p:cNvSpPr/>
          <p:nvPr/>
        </p:nvSpPr>
        <p:spPr>
          <a:xfrm>
            <a:off x="2032461" y="2465763"/>
            <a:ext cx="801139" cy="49564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2" name="object 22"/>
          <p:cNvSpPr/>
          <p:nvPr/>
        </p:nvSpPr>
        <p:spPr>
          <a:xfrm>
            <a:off x="2066925" y="2481263"/>
            <a:ext cx="733425" cy="428625"/>
          </a:xfrm>
          <a:custGeom>
            <a:avLst/>
            <a:gdLst/>
            <a:ahLst/>
            <a:cxnLst/>
            <a:rect l="l" t="t" r="r" b="b"/>
            <a:pathLst>
              <a:path w="977900" h="571500">
                <a:moveTo>
                  <a:pt x="0" y="0"/>
                </a:moveTo>
                <a:lnTo>
                  <a:pt x="977900" y="0"/>
                </a:lnTo>
                <a:lnTo>
                  <a:pt x="9779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3" name="object 23"/>
          <p:cNvSpPr/>
          <p:nvPr/>
        </p:nvSpPr>
        <p:spPr>
          <a:xfrm>
            <a:off x="2032461" y="3182735"/>
            <a:ext cx="801139" cy="49876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4" name="object 24"/>
          <p:cNvSpPr/>
          <p:nvPr/>
        </p:nvSpPr>
        <p:spPr>
          <a:xfrm>
            <a:off x="2066925" y="3200400"/>
            <a:ext cx="733425" cy="428625"/>
          </a:xfrm>
          <a:custGeom>
            <a:avLst/>
            <a:gdLst/>
            <a:ahLst/>
            <a:cxnLst/>
            <a:rect l="l" t="t" r="r" b="b"/>
            <a:pathLst>
              <a:path w="977900" h="571500">
                <a:moveTo>
                  <a:pt x="0" y="0"/>
                </a:moveTo>
                <a:lnTo>
                  <a:pt x="977900" y="0"/>
                </a:lnTo>
                <a:lnTo>
                  <a:pt x="9779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5" name="object 25"/>
          <p:cNvSpPr/>
          <p:nvPr/>
        </p:nvSpPr>
        <p:spPr>
          <a:xfrm>
            <a:off x="2032461" y="3896590"/>
            <a:ext cx="801139" cy="49876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6" name="object 26"/>
          <p:cNvSpPr/>
          <p:nvPr/>
        </p:nvSpPr>
        <p:spPr>
          <a:xfrm>
            <a:off x="2066925" y="3914775"/>
            <a:ext cx="733425" cy="428625"/>
          </a:xfrm>
          <a:custGeom>
            <a:avLst/>
            <a:gdLst/>
            <a:ahLst/>
            <a:cxnLst/>
            <a:rect l="l" t="t" r="r" b="b"/>
            <a:pathLst>
              <a:path w="977900" h="571500">
                <a:moveTo>
                  <a:pt x="0" y="0"/>
                </a:moveTo>
                <a:lnTo>
                  <a:pt x="977900" y="0"/>
                </a:lnTo>
                <a:lnTo>
                  <a:pt x="9779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7" name="object 27"/>
          <p:cNvSpPr/>
          <p:nvPr/>
        </p:nvSpPr>
        <p:spPr>
          <a:xfrm>
            <a:off x="342900" y="1697489"/>
            <a:ext cx="692599" cy="69124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8" name="object 28"/>
          <p:cNvSpPr/>
          <p:nvPr/>
        </p:nvSpPr>
        <p:spPr>
          <a:xfrm>
            <a:off x="1000644" y="1779963"/>
            <a:ext cx="1343544" cy="55487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9" name="object 29"/>
          <p:cNvSpPr/>
          <p:nvPr/>
        </p:nvSpPr>
        <p:spPr>
          <a:xfrm>
            <a:off x="1035499" y="2043113"/>
            <a:ext cx="1003459" cy="0"/>
          </a:xfrm>
          <a:custGeom>
            <a:avLst/>
            <a:gdLst/>
            <a:ahLst/>
            <a:cxnLst/>
            <a:rect l="l" t="t" r="r" b="b"/>
            <a:pathLst>
              <a:path w="1337945">
                <a:moveTo>
                  <a:pt x="0" y="0"/>
                </a:moveTo>
                <a:lnTo>
                  <a:pt x="1337468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0" name="object 30"/>
          <p:cNvSpPr/>
          <p:nvPr/>
        </p:nvSpPr>
        <p:spPr>
          <a:xfrm>
            <a:off x="1924301" y="1971675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0"/>
                </a:moveTo>
                <a:lnTo>
                  <a:pt x="0" y="190500"/>
                </a:lnTo>
                <a:lnTo>
                  <a:pt x="190500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1" name="object 31"/>
          <p:cNvSpPr txBox="1"/>
          <p:nvPr/>
        </p:nvSpPr>
        <p:spPr>
          <a:xfrm>
            <a:off x="1238705" y="1448753"/>
            <a:ext cx="539115" cy="536044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9525" marR="3810" indent="3810">
              <a:lnSpc>
                <a:spcPts val="2025"/>
              </a:lnSpc>
              <a:spcBef>
                <a:spcPts val="180"/>
              </a:spcBef>
            </a:pPr>
            <a:r>
              <a:rPr sz="1725" spc="38" dirty="0"/>
              <a:t>Load  </a:t>
            </a:r>
            <a:r>
              <a:rPr sz="1725" spc="15" dirty="0"/>
              <a:t>Page</a:t>
            </a:r>
            <a:endParaRPr sz="1725"/>
          </a:p>
        </p:txBody>
      </p:sp>
      <p:sp>
        <p:nvSpPr>
          <p:cNvPr id="32" name="object 32"/>
          <p:cNvSpPr/>
          <p:nvPr/>
        </p:nvSpPr>
        <p:spPr>
          <a:xfrm>
            <a:off x="2765021" y="1705148"/>
            <a:ext cx="2341071" cy="55487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3" name="object 33"/>
          <p:cNvSpPr/>
          <p:nvPr/>
        </p:nvSpPr>
        <p:spPr>
          <a:xfrm>
            <a:off x="2800349" y="1966913"/>
            <a:ext cx="2000250" cy="0"/>
          </a:xfrm>
          <a:custGeom>
            <a:avLst/>
            <a:gdLst/>
            <a:ahLst/>
            <a:cxnLst/>
            <a:rect l="l" t="t" r="r" b="b"/>
            <a:pathLst>
              <a:path w="2667000">
                <a:moveTo>
                  <a:pt x="0" y="0"/>
                </a:moveTo>
                <a:lnTo>
                  <a:pt x="2666999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4" name="object 34"/>
          <p:cNvSpPr/>
          <p:nvPr/>
        </p:nvSpPr>
        <p:spPr>
          <a:xfrm>
            <a:off x="4686299" y="1895475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0"/>
                </a:moveTo>
                <a:lnTo>
                  <a:pt x="0" y="190500"/>
                </a:lnTo>
                <a:lnTo>
                  <a:pt x="190500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5" name="object 35"/>
          <p:cNvSpPr txBox="1"/>
          <p:nvPr/>
        </p:nvSpPr>
        <p:spPr>
          <a:xfrm>
            <a:off x="3521056" y="1633676"/>
            <a:ext cx="551021" cy="27507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725" spc="15" dirty="0"/>
              <a:t>Read</a:t>
            </a:r>
            <a:endParaRPr sz="1725"/>
          </a:p>
        </p:txBody>
      </p:sp>
      <p:sp>
        <p:nvSpPr>
          <p:cNvPr id="36" name="object 36"/>
          <p:cNvSpPr/>
          <p:nvPr/>
        </p:nvSpPr>
        <p:spPr>
          <a:xfrm>
            <a:off x="2755669" y="2085456"/>
            <a:ext cx="2350423" cy="219144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7" name="object 37"/>
          <p:cNvSpPr/>
          <p:nvPr/>
        </p:nvSpPr>
        <p:spPr>
          <a:xfrm>
            <a:off x="2800349" y="2114550"/>
            <a:ext cx="2007870" cy="1852613"/>
          </a:xfrm>
          <a:custGeom>
            <a:avLst/>
            <a:gdLst/>
            <a:ahLst/>
            <a:cxnLst/>
            <a:rect l="l" t="t" r="r" b="b"/>
            <a:pathLst>
              <a:path w="2677160" h="2470150">
                <a:moveTo>
                  <a:pt x="0" y="0"/>
                </a:moveTo>
                <a:lnTo>
                  <a:pt x="2677096" y="2469715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8" name="object 38"/>
          <p:cNvSpPr/>
          <p:nvPr/>
        </p:nvSpPr>
        <p:spPr>
          <a:xfrm>
            <a:off x="4675721" y="3836827"/>
            <a:ext cx="153828" cy="149543"/>
          </a:xfrm>
          <a:custGeom>
            <a:avLst/>
            <a:gdLst/>
            <a:ahLst/>
            <a:cxnLst/>
            <a:rect l="l" t="t" r="r" b="b"/>
            <a:pathLst>
              <a:path w="205104" h="199389">
                <a:moveTo>
                  <a:pt x="129171" y="0"/>
                </a:moveTo>
                <a:lnTo>
                  <a:pt x="0" y="140018"/>
                </a:lnTo>
                <a:lnTo>
                  <a:pt x="204604" y="199180"/>
                </a:lnTo>
                <a:lnTo>
                  <a:pt x="1291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9" name="object 39"/>
          <p:cNvSpPr txBox="1"/>
          <p:nvPr/>
        </p:nvSpPr>
        <p:spPr>
          <a:xfrm>
            <a:off x="3749656" y="2762258"/>
            <a:ext cx="551021" cy="27507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725" spc="15" dirty="0"/>
              <a:t>Read</a:t>
            </a:r>
            <a:endParaRPr sz="1725"/>
          </a:p>
        </p:txBody>
      </p:sp>
      <p:sp>
        <p:nvSpPr>
          <p:cNvPr id="40" name="object 40"/>
          <p:cNvSpPr/>
          <p:nvPr/>
        </p:nvSpPr>
        <p:spPr>
          <a:xfrm>
            <a:off x="2524991" y="1842308"/>
            <a:ext cx="2337954" cy="55487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1" name="object 41"/>
          <p:cNvSpPr/>
          <p:nvPr/>
        </p:nvSpPr>
        <p:spPr>
          <a:xfrm>
            <a:off x="2828924" y="2105025"/>
            <a:ext cx="2000250" cy="0"/>
          </a:xfrm>
          <a:custGeom>
            <a:avLst/>
            <a:gdLst/>
            <a:ahLst/>
            <a:cxnLst/>
            <a:rect l="l" t="t" r="r" b="b"/>
            <a:pathLst>
              <a:path w="2667000">
                <a:moveTo>
                  <a:pt x="2666999" y="0"/>
                </a:moveTo>
                <a:lnTo>
                  <a:pt x="0" y="1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2" name="object 42"/>
          <p:cNvSpPr/>
          <p:nvPr/>
        </p:nvSpPr>
        <p:spPr>
          <a:xfrm>
            <a:off x="2800349" y="2033588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190500" y="0"/>
                </a:moveTo>
                <a:lnTo>
                  <a:pt x="0" y="95250"/>
                </a:lnTo>
                <a:lnTo>
                  <a:pt x="190500" y="190500"/>
                </a:lnTo>
                <a:lnTo>
                  <a:pt x="190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3" name="object 43"/>
          <p:cNvSpPr txBox="1"/>
          <p:nvPr/>
        </p:nvSpPr>
        <p:spPr>
          <a:xfrm>
            <a:off x="3499852" y="2146176"/>
            <a:ext cx="652463" cy="27507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725" spc="45" dirty="0"/>
              <a:t>Public</a:t>
            </a:r>
            <a:endParaRPr sz="1725"/>
          </a:p>
        </p:txBody>
      </p:sp>
      <p:sp>
        <p:nvSpPr>
          <p:cNvPr id="44" name="object 44"/>
          <p:cNvSpPr/>
          <p:nvPr/>
        </p:nvSpPr>
        <p:spPr>
          <a:xfrm>
            <a:off x="2524990" y="1976351"/>
            <a:ext cx="2347307" cy="220702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5" name="object 45"/>
          <p:cNvSpPr/>
          <p:nvPr/>
        </p:nvSpPr>
        <p:spPr>
          <a:xfrm>
            <a:off x="2821279" y="2257830"/>
            <a:ext cx="2008346" cy="1866900"/>
          </a:xfrm>
          <a:custGeom>
            <a:avLst/>
            <a:gdLst/>
            <a:ahLst/>
            <a:cxnLst/>
            <a:rect l="l" t="t" r="r" b="b"/>
            <a:pathLst>
              <a:path w="2677795" h="2489200">
                <a:moveTo>
                  <a:pt x="2677193" y="2488659"/>
                </a:moveTo>
                <a:lnTo>
                  <a:pt x="0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6" name="object 46"/>
          <p:cNvSpPr/>
          <p:nvPr/>
        </p:nvSpPr>
        <p:spPr>
          <a:xfrm>
            <a:off x="2800350" y="2238375"/>
            <a:ext cx="153353" cy="150019"/>
          </a:xfrm>
          <a:custGeom>
            <a:avLst/>
            <a:gdLst/>
            <a:ahLst/>
            <a:cxnLst/>
            <a:rect l="l" t="t" r="r" b="b"/>
            <a:pathLst>
              <a:path w="204470" h="200025">
                <a:moveTo>
                  <a:pt x="0" y="0"/>
                </a:moveTo>
                <a:lnTo>
                  <a:pt x="74675" y="199464"/>
                </a:lnTo>
                <a:lnTo>
                  <a:pt x="204377" y="599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7" name="object 47"/>
          <p:cNvSpPr txBox="1"/>
          <p:nvPr/>
        </p:nvSpPr>
        <p:spPr>
          <a:xfrm>
            <a:off x="3073153" y="3242883"/>
            <a:ext cx="839153" cy="27507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725" spc="49" dirty="0"/>
              <a:t>Photo</a:t>
            </a:r>
            <a:r>
              <a:rPr sz="1725" spc="-60" dirty="0"/>
              <a:t> </a:t>
            </a:r>
            <a:r>
              <a:rPr sz="1725" spc="64" dirty="0"/>
              <a:t>B</a:t>
            </a:r>
            <a:endParaRPr sz="1725"/>
          </a:p>
        </p:txBody>
      </p:sp>
      <p:sp>
        <p:nvSpPr>
          <p:cNvPr id="48" name="object 48"/>
          <p:cNvSpPr/>
          <p:nvPr/>
        </p:nvSpPr>
        <p:spPr>
          <a:xfrm>
            <a:off x="757497" y="1910888"/>
            <a:ext cx="1343544" cy="55175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9" name="object 49"/>
          <p:cNvSpPr/>
          <p:nvPr/>
        </p:nvSpPr>
        <p:spPr>
          <a:xfrm>
            <a:off x="1064074" y="2171700"/>
            <a:ext cx="1002983" cy="0"/>
          </a:xfrm>
          <a:custGeom>
            <a:avLst/>
            <a:gdLst/>
            <a:ahLst/>
            <a:cxnLst/>
            <a:rect l="l" t="t" r="r" b="b"/>
            <a:pathLst>
              <a:path w="1337310">
                <a:moveTo>
                  <a:pt x="1337134" y="0"/>
                </a:moveTo>
                <a:lnTo>
                  <a:pt x="0" y="1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0" name="object 50"/>
          <p:cNvSpPr/>
          <p:nvPr/>
        </p:nvSpPr>
        <p:spPr>
          <a:xfrm>
            <a:off x="1035499" y="2100263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190500" y="0"/>
                </a:moveTo>
                <a:lnTo>
                  <a:pt x="0" y="95250"/>
                </a:lnTo>
                <a:lnTo>
                  <a:pt x="190500" y="190500"/>
                </a:lnTo>
                <a:lnTo>
                  <a:pt x="190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1" name="object 51"/>
          <p:cNvSpPr txBox="1"/>
          <p:nvPr/>
        </p:nvSpPr>
        <p:spPr>
          <a:xfrm>
            <a:off x="1098816" y="2227805"/>
            <a:ext cx="839153" cy="27507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725" spc="49" dirty="0">
                <a:solidFill>
                  <a:srgbClr val="FF0000"/>
                </a:solidFill>
              </a:rPr>
              <a:t>Photo</a:t>
            </a:r>
            <a:r>
              <a:rPr sz="1725" spc="-60" dirty="0">
                <a:solidFill>
                  <a:srgbClr val="FF0000"/>
                </a:solidFill>
              </a:rPr>
              <a:t> </a:t>
            </a:r>
            <a:r>
              <a:rPr sz="1725" spc="64" dirty="0">
                <a:solidFill>
                  <a:srgbClr val="FF0000"/>
                </a:solidFill>
              </a:rPr>
              <a:t>B</a:t>
            </a:r>
            <a:endParaRPr sz="1725"/>
          </a:p>
        </p:txBody>
      </p:sp>
      <p:sp>
        <p:nvSpPr>
          <p:cNvPr id="52" name="object 52"/>
          <p:cNvSpPr/>
          <p:nvPr/>
        </p:nvSpPr>
        <p:spPr>
          <a:xfrm>
            <a:off x="342900" y="3429000"/>
            <a:ext cx="691245" cy="69124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3" name="object 53"/>
          <p:cNvSpPr/>
          <p:nvPr/>
        </p:nvSpPr>
        <p:spPr>
          <a:xfrm>
            <a:off x="985058" y="3061161"/>
            <a:ext cx="1377834" cy="66086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4" name="object 54"/>
          <p:cNvSpPr/>
          <p:nvPr/>
        </p:nvSpPr>
        <p:spPr>
          <a:xfrm>
            <a:off x="1025187" y="3331629"/>
            <a:ext cx="1033939" cy="326231"/>
          </a:xfrm>
          <a:custGeom>
            <a:avLst/>
            <a:gdLst/>
            <a:ahLst/>
            <a:cxnLst/>
            <a:rect l="l" t="t" r="r" b="b"/>
            <a:pathLst>
              <a:path w="1378585" h="434975">
                <a:moveTo>
                  <a:pt x="0" y="434628"/>
                </a:moveTo>
                <a:lnTo>
                  <a:pt x="1378126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5" name="object 55"/>
          <p:cNvSpPr/>
          <p:nvPr/>
        </p:nvSpPr>
        <p:spPr>
          <a:xfrm>
            <a:off x="1928288" y="3297878"/>
            <a:ext cx="158115" cy="136684"/>
          </a:xfrm>
          <a:custGeom>
            <a:avLst/>
            <a:gdLst/>
            <a:ahLst/>
            <a:cxnLst/>
            <a:rect l="l" t="t" r="r" b="b"/>
            <a:pathLst>
              <a:path w="210819" h="182245">
                <a:moveTo>
                  <a:pt x="0" y="0"/>
                </a:moveTo>
                <a:lnTo>
                  <a:pt x="57297" y="181678"/>
                </a:lnTo>
                <a:lnTo>
                  <a:pt x="210327" y="3354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6" name="object 56"/>
          <p:cNvSpPr txBox="1"/>
          <p:nvPr/>
        </p:nvSpPr>
        <p:spPr>
          <a:xfrm>
            <a:off x="1177523" y="2865225"/>
            <a:ext cx="725805" cy="27507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725" spc="26" dirty="0"/>
              <a:t>Private</a:t>
            </a:r>
            <a:endParaRPr sz="1725"/>
          </a:p>
        </p:txBody>
      </p:sp>
      <p:sp>
        <p:nvSpPr>
          <p:cNvPr id="57" name="object 57"/>
          <p:cNvSpPr txBox="1"/>
          <p:nvPr/>
        </p:nvSpPr>
        <p:spPr>
          <a:xfrm>
            <a:off x="1120785" y="3122400"/>
            <a:ext cx="839153" cy="27507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725" spc="49" dirty="0"/>
              <a:t>Photo</a:t>
            </a:r>
            <a:r>
              <a:rPr sz="1725" spc="-60" dirty="0"/>
              <a:t> </a:t>
            </a:r>
            <a:r>
              <a:rPr sz="1725" spc="64" dirty="0"/>
              <a:t>B</a:t>
            </a:r>
            <a:endParaRPr sz="1725"/>
          </a:p>
        </p:txBody>
      </p:sp>
      <p:sp>
        <p:nvSpPr>
          <p:cNvPr id="58" name="object 58"/>
          <p:cNvSpPr/>
          <p:nvPr/>
        </p:nvSpPr>
        <p:spPr>
          <a:xfrm>
            <a:off x="748146" y="3435234"/>
            <a:ext cx="1368482" cy="6858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9" name="object 59"/>
          <p:cNvSpPr/>
          <p:nvPr/>
        </p:nvSpPr>
        <p:spPr>
          <a:xfrm>
            <a:off x="1052214" y="3467100"/>
            <a:ext cx="1024414" cy="351949"/>
          </a:xfrm>
          <a:custGeom>
            <a:avLst/>
            <a:gdLst/>
            <a:ahLst/>
            <a:cxnLst/>
            <a:rect l="l" t="t" r="r" b="b"/>
            <a:pathLst>
              <a:path w="1365885" h="469264">
                <a:moveTo>
                  <a:pt x="1365647" y="0"/>
                </a:moveTo>
                <a:lnTo>
                  <a:pt x="0" y="468965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0" name="object 60"/>
          <p:cNvSpPr/>
          <p:nvPr/>
        </p:nvSpPr>
        <p:spPr>
          <a:xfrm>
            <a:off x="1025187" y="3714137"/>
            <a:ext cx="158591" cy="135255"/>
          </a:xfrm>
          <a:custGeom>
            <a:avLst/>
            <a:gdLst/>
            <a:ahLst/>
            <a:cxnLst/>
            <a:rect l="l" t="t" r="r" b="b"/>
            <a:pathLst>
              <a:path w="211455" h="180339">
                <a:moveTo>
                  <a:pt x="149237" y="0"/>
                </a:moveTo>
                <a:lnTo>
                  <a:pt x="0" y="151958"/>
                </a:lnTo>
                <a:lnTo>
                  <a:pt x="211109" y="180172"/>
                </a:lnTo>
                <a:lnTo>
                  <a:pt x="1492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1" name="object 61"/>
          <p:cNvSpPr txBox="1"/>
          <p:nvPr/>
        </p:nvSpPr>
        <p:spPr>
          <a:xfrm>
            <a:off x="1336135" y="3728676"/>
            <a:ext cx="554831" cy="27507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725" spc="23" dirty="0"/>
              <a:t>Done</a:t>
            </a:r>
            <a:endParaRPr sz="1725"/>
          </a:p>
        </p:txBody>
      </p:sp>
      <p:sp>
        <p:nvSpPr>
          <p:cNvPr id="62" name="object 62"/>
          <p:cNvSpPr txBox="1"/>
          <p:nvPr/>
        </p:nvSpPr>
        <p:spPr>
          <a:xfrm>
            <a:off x="2060428" y="1053450"/>
            <a:ext cx="747713" cy="698268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R="11906" algn="ctr">
              <a:spcBef>
                <a:spcPts val="465"/>
              </a:spcBef>
            </a:pPr>
            <a:r>
              <a:rPr sz="2100" u="heavy" spc="23" dirty="0">
                <a:uFill>
                  <a:solidFill>
                    <a:srgbClr val="000000"/>
                  </a:solidFill>
                </a:uFill>
              </a:rPr>
              <a:t>Web</a:t>
            </a:r>
            <a:endParaRPr sz="2100"/>
          </a:p>
          <a:p>
            <a:pPr algn="ctr">
              <a:spcBef>
                <a:spcPts val="334"/>
              </a:spcBef>
            </a:pPr>
            <a:r>
              <a:rPr sz="1800" spc="30" dirty="0"/>
              <a:t>Clients</a:t>
            </a:r>
            <a:endParaRPr sz="1800"/>
          </a:p>
        </p:txBody>
      </p:sp>
      <p:sp>
        <p:nvSpPr>
          <p:cNvPr id="63" name="object 63"/>
          <p:cNvSpPr txBox="1"/>
          <p:nvPr/>
        </p:nvSpPr>
        <p:spPr>
          <a:xfrm>
            <a:off x="4722534" y="1047362"/>
            <a:ext cx="1526381" cy="698749"/>
          </a:xfrm>
          <a:prstGeom prst="rect">
            <a:avLst/>
          </a:prstGeom>
        </p:spPr>
        <p:txBody>
          <a:bodyPr vert="horz" wrap="square" lIns="0" tIns="59531" rIns="0" bIns="0" rtlCol="0">
            <a:spAutoFit/>
          </a:bodyPr>
          <a:lstStyle/>
          <a:p>
            <a:pPr algn="ctr">
              <a:spcBef>
                <a:spcPts val="469"/>
              </a:spcBef>
            </a:pPr>
            <a:r>
              <a:rPr sz="2100" u="heavy" spc="38" dirty="0">
                <a:uFill>
                  <a:solidFill>
                    <a:srgbClr val="000000"/>
                  </a:solidFill>
                </a:uFill>
              </a:rPr>
              <a:t>Storage</a:t>
            </a:r>
            <a:r>
              <a:rPr sz="2100" u="heavy" spc="-53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100" u="heavy" spc="8" dirty="0">
                <a:uFill>
                  <a:solidFill>
                    <a:srgbClr val="000000"/>
                  </a:solidFill>
                </a:uFill>
              </a:rPr>
              <a:t>Tier</a:t>
            </a:r>
            <a:endParaRPr sz="2100"/>
          </a:p>
          <a:p>
            <a:pPr marR="24288" algn="ctr">
              <a:spcBef>
                <a:spcPts val="338"/>
              </a:spcBef>
            </a:pPr>
            <a:r>
              <a:rPr sz="1800" spc="11" dirty="0"/>
              <a:t>Servers</a:t>
            </a:r>
            <a:endParaRPr sz="1800"/>
          </a:p>
        </p:txBody>
      </p:sp>
      <p:sp>
        <p:nvSpPr>
          <p:cNvPr id="64" name="object 64"/>
          <p:cNvSpPr txBox="1"/>
          <p:nvPr/>
        </p:nvSpPr>
        <p:spPr>
          <a:xfrm>
            <a:off x="4828007" y="2088832"/>
            <a:ext cx="1329214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30" dirty="0"/>
              <a:t>ACL=</a:t>
            </a:r>
            <a:r>
              <a:rPr sz="1800" spc="30" dirty="0">
                <a:solidFill>
                  <a:srgbClr val="FF0000"/>
                </a:solidFill>
              </a:rPr>
              <a:t>private</a:t>
            </a:r>
            <a:endParaRPr sz="1800"/>
          </a:p>
        </p:txBody>
      </p:sp>
      <p:sp>
        <p:nvSpPr>
          <p:cNvPr id="65" name="object 65"/>
          <p:cNvSpPr txBox="1"/>
          <p:nvPr/>
        </p:nvSpPr>
        <p:spPr>
          <a:xfrm>
            <a:off x="5028560" y="4040966"/>
            <a:ext cx="948214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45" dirty="0"/>
              <a:t>Photo</a:t>
            </a:r>
            <a:r>
              <a:rPr sz="1800" spc="49" dirty="0"/>
              <a:t>=</a:t>
            </a:r>
            <a:r>
              <a:rPr sz="1800" spc="64" dirty="0">
                <a:solidFill>
                  <a:srgbClr val="FF0000"/>
                </a:solidFill>
              </a:rPr>
              <a:t>B</a:t>
            </a:r>
            <a:endParaRPr sz="1800"/>
          </a:p>
        </p:txBody>
      </p:sp>
      <p:sp>
        <p:nvSpPr>
          <p:cNvPr id="66" name="object 66"/>
          <p:cNvSpPr txBox="1"/>
          <p:nvPr/>
        </p:nvSpPr>
        <p:spPr>
          <a:xfrm>
            <a:off x="3097531" y="1005840"/>
            <a:ext cx="1377791" cy="3327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100" spc="41" dirty="0"/>
              <a:t>Datacenter</a:t>
            </a:r>
            <a:endParaRPr sz="2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714" y="297419"/>
            <a:ext cx="5710713" cy="530273"/>
          </a:xfrm>
          <a:prstGeom prst="rect">
            <a:avLst/>
          </a:prstGeom>
        </p:spPr>
        <p:txBody>
          <a:bodyPr spcFirstLastPara="1" vert="horz" wrap="square" lIns="0" tIns="9525" rIns="0" bIns="0" rtlCol="0" anchor="t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60" dirty="0"/>
              <a:t>Simple </a:t>
            </a:r>
            <a:r>
              <a:rPr spc="34" dirty="0"/>
              <a:t>Reads </a:t>
            </a:r>
            <a:r>
              <a:rPr dirty="0"/>
              <a:t>Are</a:t>
            </a:r>
            <a:r>
              <a:rPr spc="-120" dirty="0"/>
              <a:t> </a:t>
            </a:r>
            <a:r>
              <a:rPr spc="79" dirty="0"/>
              <a:t>Insufficient</a:t>
            </a:r>
          </a:p>
        </p:txBody>
      </p:sp>
      <p:sp>
        <p:nvSpPr>
          <p:cNvPr id="3" name="object 3"/>
          <p:cNvSpPr/>
          <p:nvPr/>
        </p:nvSpPr>
        <p:spPr>
          <a:xfrm>
            <a:off x="1131100" y="981076"/>
            <a:ext cx="5317331" cy="3790950"/>
          </a:xfrm>
          <a:custGeom>
            <a:avLst/>
            <a:gdLst/>
            <a:ahLst/>
            <a:cxnLst/>
            <a:rect l="l" t="t" r="r" b="b"/>
            <a:pathLst>
              <a:path w="7089775" h="5054600">
                <a:moveTo>
                  <a:pt x="0" y="0"/>
                </a:moveTo>
                <a:lnTo>
                  <a:pt x="7089764" y="0"/>
                </a:lnTo>
                <a:lnTo>
                  <a:pt x="7089764" y="5054598"/>
                </a:lnTo>
                <a:lnTo>
                  <a:pt x="0" y="5054598"/>
                </a:lnTo>
                <a:lnTo>
                  <a:pt x="0" y="0"/>
                </a:lnTo>
                <a:close/>
              </a:path>
            </a:pathLst>
          </a:custGeom>
          <a:solidFill>
            <a:srgbClr val="FCCBA1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" name="object 4"/>
          <p:cNvSpPr/>
          <p:nvPr/>
        </p:nvSpPr>
        <p:spPr>
          <a:xfrm>
            <a:off x="1131100" y="981076"/>
            <a:ext cx="5317331" cy="3790950"/>
          </a:xfrm>
          <a:custGeom>
            <a:avLst/>
            <a:gdLst/>
            <a:ahLst/>
            <a:cxnLst/>
            <a:rect l="l" t="t" r="r" b="b"/>
            <a:pathLst>
              <a:path w="7089775" h="5054600">
                <a:moveTo>
                  <a:pt x="0" y="0"/>
                </a:moveTo>
                <a:lnTo>
                  <a:pt x="7089764" y="0"/>
                </a:lnTo>
                <a:lnTo>
                  <a:pt x="7089764" y="5054598"/>
                </a:lnTo>
                <a:lnTo>
                  <a:pt x="0" y="50545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" name="object 5"/>
          <p:cNvSpPr/>
          <p:nvPr/>
        </p:nvSpPr>
        <p:spPr>
          <a:xfrm>
            <a:off x="4607328" y="1053639"/>
            <a:ext cx="1742555" cy="36596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" name="object 6"/>
          <p:cNvSpPr/>
          <p:nvPr/>
        </p:nvSpPr>
        <p:spPr>
          <a:xfrm>
            <a:off x="4791247" y="1779962"/>
            <a:ext cx="1399655" cy="7886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7" name="object 7"/>
          <p:cNvSpPr/>
          <p:nvPr/>
        </p:nvSpPr>
        <p:spPr>
          <a:xfrm>
            <a:off x="4829174" y="1800224"/>
            <a:ext cx="1323975" cy="7123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8" name="object 8"/>
          <p:cNvSpPr/>
          <p:nvPr/>
        </p:nvSpPr>
        <p:spPr>
          <a:xfrm>
            <a:off x="4829174" y="1918947"/>
            <a:ext cx="1323975" cy="119063"/>
          </a:xfrm>
          <a:custGeom>
            <a:avLst/>
            <a:gdLst/>
            <a:ahLst/>
            <a:cxnLst/>
            <a:rect l="l" t="t" r="r" b="b"/>
            <a:pathLst>
              <a:path w="1765300" h="158750">
                <a:moveTo>
                  <a:pt x="1765299" y="0"/>
                </a:moveTo>
                <a:lnTo>
                  <a:pt x="1736935" y="39959"/>
                </a:lnTo>
                <a:lnTo>
                  <a:pt x="1688719" y="64590"/>
                </a:lnTo>
                <a:lnTo>
                  <a:pt x="1619529" y="87170"/>
                </a:lnTo>
                <a:lnTo>
                  <a:pt x="1577731" y="97572"/>
                </a:lnTo>
                <a:lnTo>
                  <a:pt x="1531485" y="107319"/>
                </a:lnTo>
                <a:lnTo>
                  <a:pt x="1481056" y="116364"/>
                </a:lnTo>
                <a:lnTo>
                  <a:pt x="1426708" y="124657"/>
                </a:lnTo>
                <a:lnTo>
                  <a:pt x="1368706" y="132153"/>
                </a:lnTo>
                <a:lnTo>
                  <a:pt x="1307316" y="138804"/>
                </a:lnTo>
                <a:lnTo>
                  <a:pt x="1242802" y="144562"/>
                </a:lnTo>
                <a:lnTo>
                  <a:pt x="1175429" y="149380"/>
                </a:lnTo>
                <a:lnTo>
                  <a:pt x="1105462" y="153210"/>
                </a:lnTo>
                <a:lnTo>
                  <a:pt x="1033167" y="156004"/>
                </a:lnTo>
                <a:lnTo>
                  <a:pt x="958807" y="157715"/>
                </a:lnTo>
                <a:lnTo>
                  <a:pt x="882649" y="158296"/>
                </a:lnTo>
                <a:lnTo>
                  <a:pt x="806491" y="157715"/>
                </a:lnTo>
                <a:lnTo>
                  <a:pt x="732131" y="156004"/>
                </a:lnTo>
                <a:lnTo>
                  <a:pt x="659836" y="153210"/>
                </a:lnTo>
                <a:lnTo>
                  <a:pt x="589869" y="149380"/>
                </a:lnTo>
                <a:lnTo>
                  <a:pt x="522496" y="144562"/>
                </a:lnTo>
                <a:lnTo>
                  <a:pt x="457982" y="138804"/>
                </a:lnTo>
                <a:lnTo>
                  <a:pt x="396592" y="132153"/>
                </a:lnTo>
                <a:lnTo>
                  <a:pt x="338591" y="124657"/>
                </a:lnTo>
                <a:lnTo>
                  <a:pt x="284243" y="116364"/>
                </a:lnTo>
                <a:lnTo>
                  <a:pt x="233813" y="107319"/>
                </a:lnTo>
                <a:lnTo>
                  <a:pt x="187567" y="97572"/>
                </a:lnTo>
                <a:lnTo>
                  <a:pt x="145770" y="87170"/>
                </a:lnTo>
                <a:lnTo>
                  <a:pt x="108686" y="76160"/>
                </a:lnTo>
                <a:lnTo>
                  <a:pt x="49718" y="52507"/>
                </a:lnTo>
                <a:lnTo>
                  <a:pt x="12782" y="26994"/>
                </a:lnTo>
                <a:lnTo>
                  <a:pt x="3239" y="13658"/>
                </a:lnTo>
                <a:lnTo>
                  <a:pt x="0" y="0"/>
                </a:lnTo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9" name="object 9"/>
          <p:cNvSpPr/>
          <p:nvPr/>
        </p:nvSpPr>
        <p:spPr>
          <a:xfrm>
            <a:off x="4829174" y="1800225"/>
            <a:ext cx="1323975" cy="712470"/>
          </a:xfrm>
          <a:custGeom>
            <a:avLst/>
            <a:gdLst/>
            <a:ahLst/>
            <a:cxnLst/>
            <a:rect l="l" t="t" r="r" b="b"/>
            <a:pathLst>
              <a:path w="1765300" h="949960">
                <a:moveTo>
                  <a:pt x="0" y="158296"/>
                </a:moveTo>
                <a:lnTo>
                  <a:pt x="28363" y="118336"/>
                </a:lnTo>
                <a:lnTo>
                  <a:pt x="76580" y="93705"/>
                </a:lnTo>
                <a:lnTo>
                  <a:pt x="145770" y="71125"/>
                </a:lnTo>
                <a:lnTo>
                  <a:pt x="187567" y="60723"/>
                </a:lnTo>
                <a:lnTo>
                  <a:pt x="233813" y="50976"/>
                </a:lnTo>
                <a:lnTo>
                  <a:pt x="284243" y="41932"/>
                </a:lnTo>
                <a:lnTo>
                  <a:pt x="338591" y="33638"/>
                </a:lnTo>
                <a:lnTo>
                  <a:pt x="396592" y="26142"/>
                </a:lnTo>
                <a:lnTo>
                  <a:pt x="457982" y="19492"/>
                </a:lnTo>
                <a:lnTo>
                  <a:pt x="522496" y="13734"/>
                </a:lnTo>
                <a:lnTo>
                  <a:pt x="589869" y="8916"/>
                </a:lnTo>
                <a:lnTo>
                  <a:pt x="659836" y="5086"/>
                </a:lnTo>
                <a:lnTo>
                  <a:pt x="732131" y="2292"/>
                </a:lnTo>
                <a:lnTo>
                  <a:pt x="806491" y="581"/>
                </a:lnTo>
                <a:lnTo>
                  <a:pt x="882649" y="0"/>
                </a:lnTo>
                <a:lnTo>
                  <a:pt x="958807" y="581"/>
                </a:lnTo>
                <a:lnTo>
                  <a:pt x="1033167" y="2292"/>
                </a:lnTo>
                <a:lnTo>
                  <a:pt x="1105462" y="5086"/>
                </a:lnTo>
                <a:lnTo>
                  <a:pt x="1175429" y="8916"/>
                </a:lnTo>
                <a:lnTo>
                  <a:pt x="1242802" y="13734"/>
                </a:lnTo>
                <a:lnTo>
                  <a:pt x="1307316" y="19492"/>
                </a:lnTo>
                <a:lnTo>
                  <a:pt x="1368706" y="26142"/>
                </a:lnTo>
                <a:lnTo>
                  <a:pt x="1426708" y="33638"/>
                </a:lnTo>
                <a:lnTo>
                  <a:pt x="1481056" y="41932"/>
                </a:lnTo>
                <a:lnTo>
                  <a:pt x="1531485" y="50976"/>
                </a:lnTo>
                <a:lnTo>
                  <a:pt x="1577731" y="60723"/>
                </a:lnTo>
                <a:lnTo>
                  <a:pt x="1619529" y="71125"/>
                </a:lnTo>
                <a:lnTo>
                  <a:pt x="1656613" y="82135"/>
                </a:lnTo>
                <a:lnTo>
                  <a:pt x="1715581" y="105788"/>
                </a:lnTo>
                <a:lnTo>
                  <a:pt x="1752516" y="131302"/>
                </a:lnTo>
                <a:lnTo>
                  <a:pt x="1765299" y="158296"/>
                </a:lnTo>
                <a:lnTo>
                  <a:pt x="1765299" y="791482"/>
                </a:lnTo>
                <a:lnTo>
                  <a:pt x="1736935" y="831442"/>
                </a:lnTo>
                <a:lnTo>
                  <a:pt x="1688719" y="856073"/>
                </a:lnTo>
                <a:lnTo>
                  <a:pt x="1619529" y="878653"/>
                </a:lnTo>
                <a:lnTo>
                  <a:pt x="1577731" y="889055"/>
                </a:lnTo>
                <a:lnTo>
                  <a:pt x="1531485" y="898802"/>
                </a:lnTo>
                <a:lnTo>
                  <a:pt x="1481056" y="907847"/>
                </a:lnTo>
                <a:lnTo>
                  <a:pt x="1426708" y="916140"/>
                </a:lnTo>
                <a:lnTo>
                  <a:pt x="1368706" y="923637"/>
                </a:lnTo>
                <a:lnTo>
                  <a:pt x="1307316" y="930287"/>
                </a:lnTo>
                <a:lnTo>
                  <a:pt x="1242802" y="936045"/>
                </a:lnTo>
                <a:lnTo>
                  <a:pt x="1175429" y="940863"/>
                </a:lnTo>
                <a:lnTo>
                  <a:pt x="1105462" y="944693"/>
                </a:lnTo>
                <a:lnTo>
                  <a:pt x="1033167" y="947487"/>
                </a:lnTo>
                <a:lnTo>
                  <a:pt x="958807" y="949198"/>
                </a:lnTo>
                <a:lnTo>
                  <a:pt x="882649" y="949779"/>
                </a:lnTo>
                <a:lnTo>
                  <a:pt x="806491" y="949198"/>
                </a:lnTo>
                <a:lnTo>
                  <a:pt x="732131" y="947487"/>
                </a:lnTo>
                <a:lnTo>
                  <a:pt x="659836" y="944693"/>
                </a:lnTo>
                <a:lnTo>
                  <a:pt x="589869" y="940863"/>
                </a:lnTo>
                <a:lnTo>
                  <a:pt x="522496" y="936045"/>
                </a:lnTo>
                <a:lnTo>
                  <a:pt x="457982" y="930287"/>
                </a:lnTo>
                <a:lnTo>
                  <a:pt x="396592" y="923637"/>
                </a:lnTo>
                <a:lnTo>
                  <a:pt x="338591" y="916140"/>
                </a:lnTo>
                <a:lnTo>
                  <a:pt x="284243" y="907847"/>
                </a:lnTo>
                <a:lnTo>
                  <a:pt x="233813" y="898802"/>
                </a:lnTo>
                <a:lnTo>
                  <a:pt x="187567" y="889055"/>
                </a:lnTo>
                <a:lnTo>
                  <a:pt x="145770" y="878653"/>
                </a:lnTo>
                <a:lnTo>
                  <a:pt x="108686" y="867643"/>
                </a:lnTo>
                <a:lnTo>
                  <a:pt x="49718" y="843990"/>
                </a:lnTo>
                <a:lnTo>
                  <a:pt x="12782" y="818477"/>
                </a:lnTo>
                <a:lnTo>
                  <a:pt x="0" y="791482"/>
                </a:lnTo>
                <a:lnTo>
                  <a:pt x="0" y="158296"/>
                </a:lnTo>
                <a:close/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0" name="object 10"/>
          <p:cNvSpPr/>
          <p:nvPr/>
        </p:nvSpPr>
        <p:spPr>
          <a:xfrm>
            <a:off x="4791247" y="2774372"/>
            <a:ext cx="1399655" cy="7512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1" name="object 11"/>
          <p:cNvSpPr/>
          <p:nvPr/>
        </p:nvSpPr>
        <p:spPr>
          <a:xfrm>
            <a:off x="4829174" y="2795588"/>
            <a:ext cx="1323975" cy="6762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2" name="object 12"/>
          <p:cNvSpPr/>
          <p:nvPr/>
        </p:nvSpPr>
        <p:spPr>
          <a:xfrm>
            <a:off x="4829174" y="2908300"/>
            <a:ext cx="1323975" cy="112871"/>
          </a:xfrm>
          <a:custGeom>
            <a:avLst/>
            <a:gdLst/>
            <a:ahLst/>
            <a:cxnLst/>
            <a:rect l="l" t="t" r="r" b="b"/>
            <a:pathLst>
              <a:path w="1765300" h="150495">
                <a:moveTo>
                  <a:pt x="1765299" y="0"/>
                </a:moveTo>
                <a:lnTo>
                  <a:pt x="1736935" y="37937"/>
                </a:lnTo>
                <a:lnTo>
                  <a:pt x="1688719" y="61320"/>
                </a:lnTo>
                <a:lnTo>
                  <a:pt x="1619529" y="82757"/>
                </a:lnTo>
                <a:lnTo>
                  <a:pt x="1577731" y="92633"/>
                </a:lnTo>
                <a:lnTo>
                  <a:pt x="1531485" y="101886"/>
                </a:lnTo>
                <a:lnTo>
                  <a:pt x="1481056" y="110473"/>
                </a:lnTo>
                <a:lnTo>
                  <a:pt x="1426708" y="118347"/>
                </a:lnTo>
                <a:lnTo>
                  <a:pt x="1368706" y="125463"/>
                </a:lnTo>
                <a:lnTo>
                  <a:pt x="1307316" y="131777"/>
                </a:lnTo>
                <a:lnTo>
                  <a:pt x="1242802" y="137244"/>
                </a:lnTo>
                <a:lnTo>
                  <a:pt x="1175429" y="141818"/>
                </a:lnTo>
                <a:lnTo>
                  <a:pt x="1105462" y="145453"/>
                </a:lnTo>
                <a:lnTo>
                  <a:pt x="1033167" y="148106"/>
                </a:lnTo>
                <a:lnTo>
                  <a:pt x="958807" y="149731"/>
                </a:lnTo>
                <a:lnTo>
                  <a:pt x="882649" y="150283"/>
                </a:lnTo>
                <a:lnTo>
                  <a:pt x="806491" y="149731"/>
                </a:lnTo>
                <a:lnTo>
                  <a:pt x="732131" y="148106"/>
                </a:lnTo>
                <a:lnTo>
                  <a:pt x="659836" y="145453"/>
                </a:lnTo>
                <a:lnTo>
                  <a:pt x="589869" y="141818"/>
                </a:lnTo>
                <a:lnTo>
                  <a:pt x="522496" y="137244"/>
                </a:lnTo>
                <a:lnTo>
                  <a:pt x="457982" y="131777"/>
                </a:lnTo>
                <a:lnTo>
                  <a:pt x="396592" y="125463"/>
                </a:lnTo>
                <a:lnTo>
                  <a:pt x="338591" y="118347"/>
                </a:lnTo>
                <a:lnTo>
                  <a:pt x="284243" y="110473"/>
                </a:lnTo>
                <a:lnTo>
                  <a:pt x="233813" y="101886"/>
                </a:lnTo>
                <a:lnTo>
                  <a:pt x="187567" y="92633"/>
                </a:lnTo>
                <a:lnTo>
                  <a:pt x="145770" y="82757"/>
                </a:lnTo>
                <a:lnTo>
                  <a:pt x="108686" y="72305"/>
                </a:lnTo>
                <a:lnTo>
                  <a:pt x="49718" y="49849"/>
                </a:lnTo>
                <a:lnTo>
                  <a:pt x="12782" y="25627"/>
                </a:lnTo>
                <a:lnTo>
                  <a:pt x="3239" y="12967"/>
                </a:lnTo>
                <a:lnTo>
                  <a:pt x="0" y="0"/>
                </a:lnTo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3" name="object 13"/>
          <p:cNvSpPr/>
          <p:nvPr/>
        </p:nvSpPr>
        <p:spPr>
          <a:xfrm>
            <a:off x="4829174" y="2795588"/>
            <a:ext cx="1323975" cy="676275"/>
          </a:xfrm>
          <a:custGeom>
            <a:avLst/>
            <a:gdLst/>
            <a:ahLst/>
            <a:cxnLst/>
            <a:rect l="l" t="t" r="r" b="b"/>
            <a:pathLst>
              <a:path w="1765300" h="901700">
                <a:moveTo>
                  <a:pt x="0" y="150283"/>
                </a:moveTo>
                <a:lnTo>
                  <a:pt x="28363" y="112346"/>
                </a:lnTo>
                <a:lnTo>
                  <a:pt x="76580" y="88962"/>
                </a:lnTo>
                <a:lnTo>
                  <a:pt x="145770" y="67525"/>
                </a:lnTo>
                <a:lnTo>
                  <a:pt x="187567" y="57649"/>
                </a:lnTo>
                <a:lnTo>
                  <a:pt x="233813" y="48396"/>
                </a:lnTo>
                <a:lnTo>
                  <a:pt x="284243" y="39809"/>
                </a:lnTo>
                <a:lnTo>
                  <a:pt x="338591" y="31935"/>
                </a:lnTo>
                <a:lnTo>
                  <a:pt x="396592" y="24819"/>
                </a:lnTo>
                <a:lnTo>
                  <a:pt x="457982" y="18505"/>
                </a:lnTo>
                <a:lnTo>
                  <a:pt x="522496" y="13038"/>
                </a:lnTo>
                <a:lnTo>
                  <a:pt x="589869" y="8465"/>
                </a:lnTo>
                <a:lnTo>
                  <a:pt x="659836" y="4829"/>
                </a:lnTo>
                <a:lnTo>
                  <a:pt x="732131" y="2176"/>
                </a:lnTo>
                <a:lnTo>
                  <a:pt x="806491" y="551"/>
                </a:lnTo>
                <a:lnTo>
                  <a:pt x="882649" y="0"/>
                </a:lnTo>
                <a:lnTo>
                  <a:pt x="958807" y="551"/>
                </a:lnTo>
                <a:lnTo>
                  <a:pt x="1033167" y="2176"/>
                </a:lnTo>
                <a:lnTo>
                  <a:pt x="1105462" y="4829"/>
                </a:lnTo>
                <a:lnTo>
                  <a:pt x="1175429" y="8465"/>
                </a:lnTo>
                <a:lnTo>
                  <a:pt x="1242802" y="13038"/>
                </a:lnTo>
                <a:lnTo>
                  <a:pt x="1307316" y="18505"/>
                </a:lnTo>
                <a:lnTo>
                  <a:pt x="1368706" y="24819"/>
                </a:lnTo>
                <a:lnTo>
                  <a:pt x="1426708" y="31935"/>
                </a:lnTo>
                <a:lnTo>
                  <a:pt x="1481056" y="39809"/>
                </a:lnTo>
                <a:lnTo>
                  <a:pt x="1531485" y="48396"/>
                </a:lnTo>
                <a:lnTo>
                  <a:pt x="1577731" y="57649"/>
                </a:lnTo>
                <a:lnTo>
                  <a:pt x="1619529" y="67525"/>
                </a:lnTo>
                <a:lnTo>
                  <a:pt x="1656613" y="77977"/>
                </a:lnTo>
                <a:lnTo>
                  <a:pt x="1715581" y="100433"/>
                </a:lnTo>
                <a:lnTo>
                  <a:pt x="1752516" y="124655"/>
                </a:lnTo>
                <a:lnTo>
                  <a:pt x="1765299" y="150283"/>
                </a:lnTo>
                <a:lnTo>
                  <a:pt x="1765299" y="751416"/>
                </a:lnTo>
                <a:lnTo>
                  <a:pt x="1736935" y="789353"/>
                </a:lnTo>
                <a:lnTo>
                  <a:pt x="1688719" y="812737"/>
                </a:lnTo>
                <a:lnTo>
                  <a:pt x="1619529" y="834174"/>
                </a:lnTo>
                <a:lnTo>
                  <a:pt x="1577731" y="844049"/>
                </a:lnTo>
                <a:lnTo>
                  <a:pt x="1531485" y="853303"/>
                </a:lnTo>
                <a:lnTo>
                  <a:pt x="1481056" y="861889"/>
                </a:lnTo>
                <a:lnTo>
                  <a:pt x="1426708" y="869763"/>
                </a:lnTo>
                <a:lnTo>
                  <a:pt x="1368706" y="876880"/>
                </a:lnTo>
                <a:lnTo>
                  <a:pt x="1307316" y="883194"/>
                </a:lnTo>
                <a:lnTo>
                  <a:pt x="1242802" y="888660"/>
                </a:lnTo>
                <a:lnTo>
                  <a:pt x="1175429" y="893234"/>
                </a:lnTo>
                <a:lnTo>
                  <a:pt x="1105462" y="896870"/>
                </a:lnTo>
                <a:lnTo>
                  <a:pt x="1033167" y="899523"/>
                </a:lnTo>
                <a:lnTo>
                  <a:pt x="958807" y="901148"/>
                </a:lnTo>
                <a:lnTo>
                  <a:pt x="882649" y="901699"/>
                </a:lnTo>
                <a:lnTo>
                  <a:pt x="806491" y="901148"/>
                </a:lnTo>
                <a:lnTo>
                  <a:pt x="732131" y="899523"/>
                </a:lnTo>
                <a:lnTo>
                  <a:pt x="659836" y="896870"/>
                </a:lnTo>
                <a:lnTo>
                  <a:pt x="589869" y="893234"/>
                </a:lnTo>
                <a:lnTo>
                  <a:pt x="522496" y="888660"/>
                </a:lnTo>
                <a:lnTo>
                  <a:pt x="457982" y="883194"/>
                </a:lnTo>
                <a:lnTo>
                  <a:pt x="396592" y="876880"/>
                </a:lnTo>
                <a:lnTo>
                  <a:pt x="338591" y="869763"/>
                </a:lnTo>
                <a:lnTo>
                  <a:pt x="284243" y="861889"/>
                </a:lnTo>
                <a:lnTo>
                  <a:pt x="233813" y="853303"/>
                </a:lnTo>
                <a:lnTo>
                  <a:pt x="187567" y="844049"/>
                </a:lnTo>
                <a:lnTo>
                  <a:pt x="145770" y="834174"/>
                </a:lnTo>
                <a:lnTo>
                  <a:pt x="108686" y="823721"/>
                </a:lnTo>
                <a:lnTo>
                  <a:pt x="49718" y="801266"/>
                </a:lnTo>
                <a:lnTo>
                  <a:pt x="12782" y="777044"/>
                </a:lnTo>
                <a:lnTo>
                  <a:pt x="0" y="751416"/>
                </a:lnTo>
                <a:lnTo>
                  <a:pt x="0" y="150283"/>
                </a:lnTo>
                <a:close/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4" name="object 14"/>
          <p:cNvSpPr/>
          <p:nvPr/>
        </p:nvSpPr>
        <p:spPr>
          <a:xfrm>
            <a:off x="4791247" y="3712672"/>
            <a:ext cx="1399655" cy="7512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5" name="object 15"/>
          <p:cNvSpPr/>
          <p:nvPr/>
        </p:nvSpPr>
        <p:spPr>
          <a:xfrm>
            <a:off x="4829174" y="3733800"/>
            <a:ext cx="1323975" cy="6762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6" name="object 16"/>
          <p:cNvSpPr/>
          <p:nvPr/>
        </p:nvSpPr>
        <p:spPr>
          <a:xfrm>
            <a:off x="4829174" y="3846513"/>
            <a:ext cx="1323975" cy="112871"/>
          </a:xfrm>
          <a:custGeom>
            <a:avLst/>
            <a:gdLst/>
            <a:ahLst/>
            <a:cxnLst/>
            <a:rect l="l" t="t" r="r" b="b"/>
            <a:pathLst>
              <a:path w="1765300" h="150495">
                <a:moveTo>
                  <a:pt x="1765299" y="0"/>
                </a:moveTo>
                <a:lnTo>
                  <a:pt x="1736935" y="37937"/>
                </a:lnTo>
                <a:lnTo>
                  <a:pt x="1688719" y="61320"/>
                </a:lnTo>
                <a:lnTo>
                  <a:pt x="1619529" y="82757"/>
                </a:lnTo>
                <a:lnTo>
                  <a:pt x="1577731" y="92633"/>
                </a:lnTo>
                <a:lnTo>
                  <a:pt x="1531485" y="101886"/>
                </a:lnTo>
                <a:lnTo>
                  <a:pt x="1481056" y="110473"/>
                </a:lnTo>
                <a:lnTo>
                  <a:pt x="1426708" y="118347"/>
                </a:lnTo>
                <a:lnTo>
                  <a:pt x="1368706" y="125463"/>
                </a:lnTo>
                <a:lnTo>
                  <a:pt x="1307316" y="131778"/>
                </a:lnTo>
                <a:lnTo>
                  <a:pt x="1242802" y="137244"/>
                </a:lnTo>
                <a:lnTo>
                  <a:pt x="1175429" y="141818"/>
                </a:lnTo>
                <a:lnTo>
                  <a:pt x="1105462" y="145454"/>
                </a:lnTo>
                <a:lnTo>
                  <a:pt x="1033167" y="148106"/>
                </a:lnTo>
                <a:lnTo>
                  <a:pt x="958807" y="149731"/>
                </a:lnTo>
                <a:lnTo>
                  <a:pt x="882649" y="150283"/>
                </a:lnTo>
                <a:lnTo>
                  <a:pt x="806491" y="149731"/>
                </a:lnTo>
                <a:lnTo>
                  <a:pt x="732131" y="148106"/>
                </a:lnTo>
                <a:lnTo>
                  <a:pt x="659836" y="145454"/>
                </a:lnTo>
                <a:lnTo>
                  <a:pt x="589869" y="141818"/>
                </a:lnTo>
                <a:lnTo>
                  <a:pt x="522496" y="137244"/>
                </a:lnTo>
                <a:lnTo>
                  <a:pt x="457982" y="131778"/>
                </a:lnTo>
                <a:lnTo>
                  <a:pt x="396592" y="125463"/>
                </a:lnTo>
                <a:lnTo>
                  <a:pt x="338591" y="118347"/>
                </a:lnTo>
                <a:lnTo>
                  <a:pt x="284243" y="110473"/>
                </a:lnTo>
                <a:lnTo>
                  <a:pt x="233813" y="101886"/>
                </a:lnTo>
                <a:lnTo>
                  <a:pt x="187567" y="92633"/>
                </a:lnTo>
                <a:lnTo>
                  <a:pt x="145770" y="82757"/>
                </a:lnTo>
                <a:lnTo>
                  <a:pt x="108686" y="72305"/>
                </a:lnTo>
                <a:lnTo>
                  <a:pt x="49718" y="49849"/>
                </a:lnTo>
                <a:lnTo>
                  <a:pt x="12782" y="25627"/>
                </a:lnTo>
                <a:lnTo>
                  <a:pt x="3239" y="12967"/>
                </a:lnTo>
                <a:lnTo>
                  <a:pt x="0" y="0"/>
                </a:lnTo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7" name="object 17"/>
          <p:cNvSpPr/>
          <p:nvPr/>
        </p:nvSpPr>
        <p:spPr>
          <a:xfrm>
            <a:off x="4829174" y="3733800"/>
            <a:ext cx="1323975" cy="676275"/>
          </a:xfrm>
          <a:custGeom>
            <a:avLst/>
            <a:gdLst/>
            <a:ahLst/>
            <a:cxnLst/>
            <a:rect l="l" t="t" r="r" b="b"/>
            <a:pathLst>
              <a:path w="1765300" h="901700">
                <a:moveTo>
                  <a:pt x="0" y="150283"/>
                </a:moveTo>
                <a:lnTo>
                  <a:pt x="28363" y="112346"/>
                </a:lnTo>
                <a:lnTo>
                  <a:pt x="76580" y="88962"/>
                </a:lnTo>
                <a:lnTo>
                  <a:pt x="145770" y="67525"/>
                </a:lnTo>
                <a:lnTo>
                  <a:pt x="187567" y="57649"/>
                </a:lnTo>
                <a:lnTo>
                  <a:pt x="233813" y="48396"/>
                </a:lnTo>
                <a:lnTo>
                  <a:pt x="284243" y="39809"/>
                </a:lnTo>
                <a:lnTo>
                  <a:pt x="338591" y="31935"/>
                </a:lnTo>
                <a:lnTo>
                  <a:pt x="396592" y="24819"/>
                </a:lnTo>
                <a:lnTo>
                  <a:pt x="457982" y="18505"/>
                </a:lnTo>
                <a:lnTo>
                  <a:pt x="522496" y="13038"/>
                </a:lnTo>
                <a:lnTo>
                  <a:pt x="589869" y="8465"/>
                </a:lnTo>
                <a:lnTo>
                  <a:pt x="659836" y="4829"/>
                </a:lnTo>
                <a:lnTo>
                  <a:pt x="732131" y="2176"/>
                </a:lnTo>
                <a:lnTo>
                  <a:pt x="806491" y="551"/>
                </a:lnTo>
                <a:lnTo>
                  <a:pt x="882649" y="0"/>
                </a:lnTo>
                <a:lnTo>
                  <a:pt x="958807" y="551"/>
                </a:lnTo>
                <a:lnTo>
                  <a:pt x="1033167" y="2176"/>
                </a:lnTo>
                <a:lnTo>
                  <a:pt x="1105462" y="4829"/>
                </a:lnTo>
                <a:lnTo>
                  <a:pt x="1175429" y="8465"/>
                </a:lnTo>
                <a:lnTo>
                  <a:pt x="1242802" y="13038"/>
                </a:lnTo>
                <a:lnTo>
                  <a:pt x="1307316" y="18505"/>
                </a:lnTo>
                <a:lnTo>
                  <a:pt x="1368706" y="24819"/>
                </a:lnTo>
                <a:lnTo>
                  <a:pt x="1426708" y="31935"/>
                </a:lnTo>
                <a:lnTo>
                  <a:pt x="1481056" y="39809"/>
                </a:lnTo>
                <a:lnTo>
                  <a:pt x="1531485" y="48396"/>
                </a:lnTo>
                <a:lnTo>
                  <a:pt x="1577731" y="57649"/>
                </a:lnTo>
                <a:lnTo>
                  <a:pt x="1619529" y="67525"/>
                </a:lnTo>
                <a:lnTo>
                  <a:pt x="1656613" y="77977"/>
                </a:lnTo>
                <a:lnTo>
                  <a:pt x="1715581" y="100433"/>
                </a:lnTo>
                <a:lnTo>
                  <a:pt x="1752516" y="124655"/>
                </a:lnTo>
                <a:lnTo>
                  <a:pt x="1765299" y="150283"/>
                </a:lnTo>
                <a:lnTo>
                  <a:pt x="1765299" y="751416"/>
                </a:lnTo>
                <a:lnTo>
                  <a:pt x="1736935" y="789353"/>
                </a:lnTo>
                <a:lnTo>
                  <a:pt x="1688719" y="812737"/>
                </a:lnTo>
                <a:lnTo>
                  <a:pt x="1619529" y="834174"/>
                </a:lnTo>
                <a:lnTo>
                  <a:pt x="1577731" y="844049"/>
                </a:lnTo>
                <a:lnTo>
                  <a:pt x="1531485" y="853303"/>
                </a:lnTo>
                <a:lnTo>
                  <a:pt x="1481056" y="861889"/>
                </a:lnTo>
                <a:lnTo>
                  <a:pt x="1426708" y="869763"/>
                </a:lnTo>
                <a:lnTo>
                  <a:pt x="1368706" y="876880"/>
                </a:lnTo>
                <a:lnTo>
                  <a:pt x="1307316" y="883194"/>
                </a:lnTo>
                <a:lnTo>
                  <a:pt x="1242802" y="888660"/>
                </a:lnTo>
                <a:lnTo>
                  <a:pt x="1175429" y="893234"/>
                </a:lnTo>
                <a:lnTo>
                  <a:pt x="1105462" y="896870"/>
                </a:lnTo>
                <a:lnTo>
                  <a:pt x="1033167" y="899523"/>
                </a:lnTo>
                <a:lnTo>
                  <a:pt x="958807" y="901148"/>
                </a:lnTo>
                <a:lnTo>
                  <a:pt x="882649" y="901699"/>
                </a:lnTo>
                <a:lnTo>
                  <a:pt x="806491" y="901148"/>
                </a:lnTo>
                <a:lnTo>
                  <a:pt x="732131" y="899523"/>
                </a:lnTo>
                <a:lnTo>
                  <a:pt x="659836" y="896870"/>
                </a:lnTo>
                <a:lnTo>
                  <a:pt x="589869" y="893234"/>
                </a:lnTo>
                <a:lnTo>
                  <a:pt x="522496" y="888660"/>
                </a:lnTo>
                <a:lnTo>
                  <a:pt x="457982" y="883194"/>
                </a:lnTo>
                <a:lnTo>
                  <a:pt x="396592" y="876880"/>
                </a:lnTo>
                <a:lnTo>
                  <a:pt x="338591" y="869763"/>
                </a:lnTo>
                <a:lnTo>
                  <a:pt x="284243" y="861889"/>
                </a:lnTo>
                <a:lnTo>
                  <a:pt x="233813" y="853303"/>
                </a:lnTo>
                <a:lnTo>
                  <a:pt x="187567" y="844049"/>
                </a:lnTo>
                <a:lnTo>
                  <a:pt x="145770" y="834174"/>
                </a:lnTo>
                <a:lnTo>
                  <a:pt x="108686" y="823721"/>
                </a:lnTo>
                <a:lnTo>
                  <a:pt x="49718" y="801266"/>
                </a:lnTo>
                <a:lnTo>
                  <a:pt x="12782" y="777044"/>
                </a:lnTo>
                <a:lnTo>
                  <a:pt x="0" y="751416"/>
                </a:lnTo>
                <a:lnTo>
                  <a:pt x="0" y="150283"/>
                </a:lnTo>
                <a:close/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8" name="object 18"/>
          <p:cNvSpPr/>
          <p:nvPr/>
        </p:nvSpPr>
        <p:spPr>
          <a:xfrm>
            <a:off x="1901536" y="1041169"/>
            <a:ext cx="1050521" cy="370020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9" name="object 19"/>
          <p:cNvSpPr/>
          <p:nvPr/>
        </p:nvSpPr>
        <p:spPr>
          <a:xfrm>
            <a:off x="2032461" y="1811135"/>
            <a:ext cx="801139" cy="49876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0" name="object 20"/>
          <p:cNvSpPr/>
          <p:nvPr/>
        </p:nvSpPr>
        <p:spPr>
          <a:xfrm>
            <a:off x="2066925" y="1828800"/>
            <a:ext cx="733425" cy="428625"/>
          </a:xfrm>
          <a:custGeom>
            <a:avLst/>
            <a:gdLst/>
            <a:ahLst/>
            <a:cxnLst/>
            <a:rect l="l" t="t" r="r" b="b"/>
            <a:pathLst>
              <a:path w="977900" h="571500">
                <a:moveTo>
                  <a:pt x="0" y="0"/>
                </a:moveTo>
                <a:lnTo>
                  <a:pt x="977900" y="0"/>
                </a:lnTo>
                <a:lnTo>
                  <a:pt x="9779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1" name="object 21"/>
          <p:cNvSpPr/>
          <p:nvPr/>
        </p:nvSpPr>
        <p:spPr>
          <a:xfrm>
            <a:off x="2032461" y="2465763"/>
            <a:ext cx="801139" cy="49564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2" name="object 22"/>
          <p:cNvSpPr/>
          <p:nvPr/>
        </p:nvSpPr>
        <p:spPr>
          <a:xfrm>
            <a:off x="2066925" y="2481263"/>
            <a:ext cx="733425" cy="428625"/>
          </a:xfrm>
          <a:custGeom>
            <a:avLst/>
            <a:gdLst/>
            <a:ahLst/>
            <a:cxnLst/>
            <a:rect l="l" t="t" r="r" b="b"/>
            <a:pathLst>
              <a:path w="977900" h="571500">
                <a:moveTo>
                  <a:pt x="0" y="0"/>
                </a:moveTo>
                <a:lnTo>
                  <a:pt x="977900" y="0"/>
                </a:lnTo>
                <a:lnTo>
                  <a:pt x="9779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3" name="object 23"/>
          <p:cNvSpPr/>
          <p:nvPr/>
        </p:nvSpPr>
        <p:spPr>
          <a:xfrm>
            <a:off x="2032461" y="3182735"/>
            <a:ext cx="801139" cy="49876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4" name="object 24"/>
          <p:cNvSpPr/>
          <p:nvPr/>
        </p:nvSpPr>
        <p:spPr>
          <a:xfrm>
            <a:off x="2066925" y="3200400"/>
            <a:ext cx="733425" cy="428625"/>
          </a:xfrm>
          <a:custGeom>
            <a:avLst/>
            <a:gdLst/>
            <a:ahLst/>
            <a:cxnLst/>
            <a:rect l="l" t="t" r="r" b="b"/>
            <a:pathLst>
              <a:path w="977900" h="571500">
                <a:moveTo>
                  <a:pt x="0" y="0"/>
                </a:moveTo>
                <a:lnTo>
                  <a:pt x="977900" y="0"/>
                </a:lnTo>
                <a:lnTo>
                  <a:pt x="9779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5" name="object 25"/>
          <p:cNvSpPr/>
          <p:nvPr/>
        </p:nvSpPr>
        <p:spPr>
          <a:xfrm>
            <a:off x="2032461" y="3896590"/>
            <a:ext cx="801139" cy="49876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6" name="object 26"/>
          <p:cNvSpPr/>
          <p:nvPr/>
        </p:nvSpPr>
        <p:spPr>
          <a:xfrm>
            <a:off x="2066925" y="3914775"/>
            <a:ext cx="733425" cy="428625"/>
          </a:xfrm>
          <a:custGeom>
            <a:avLst/>
            <a:gdLst/>
            <a:ahLst/>
            <a:cxnLst/>
            <a:rect l="l" t="t" r="r" b="b"/>
            <a:pathLst>
              <a:path w="977900" h="571500">
                <a:moveTo>
                  <a:pt x="0" y="0"/>
                </a:moveTo>
                <a:lnTo>
                  <a:pt x="977900" y="0"/>
                </a:lnTo>
                <a:lnTo>
                  <a:pt x="9779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7" name="object 27"/>
          <p:cNvSpPr/>
          <p:nvPr/>
        </p:nvSpPr>
        <p:spPr>
          <a:xfrm>
            <a:off x="342900" y="1697489"/>
            <a:ext cx="692599" cy="69124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8" name="object 28"/>
          <p:cNvSpPr/>
          <p:nvPr/>
        </p:nvSpPr>
        <p:spPr>
          <a:xfrm>
            <a:off x="1000644" y="1779963"/>
            <a:ext cx="1343544" cy="55487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9" name="object 29"/>
          <p:cNvSpPr/>
          <p:nvPr/>
        </p:nvSpPr>
        <p:spPr>
          <a:xfrm>
            <a:off x="1035499" y="2043113"/>
            <a:ext cx="1003459" cy="0"/>
          </a:xfrm>
          <a:custGeom>
            <a:avLst/>
            <a:gdLst/>
            <a:ahLst/>
            <a:cxnLst/>
            <a:rect l="l" t="t" r="r" b="b"/>
            <a:pathLst>
              <a:path w="1337945">
                <a:moveTo>
                  <a:pt x="0" y="0"/>
                </a:moveTo>
                <a:lnTo>
                  <a:pt x="1337468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0" name="object 30"/>
          <p:cNvSpPr/>
          <p:nvPr/>
        </p:nvSpPr>
        <p:spPr>
          <a:xfrm>
            <a:off x="1924301" y="1971675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0"/>
                </a:moveTo>
                <a:lnTo>
                  <a:pt x="0" y="190500"/>
                </a:lnTo>
                <a:lnTo>
                  <a:pt x="190500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1" name="object 31"/>
          <p:cNvSpPr txBox="1"/>
          <p:nvPr/>
        </p:nvSpPr>
        <p:spPr>
          <a:xfrm>
            <a:off x="1238705" y="1448753"/>
            <a:ext cx="539115" cy="536044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9525" marR="3810" indent="3810">
              <a:lnSpc>
                <a:spcPts val="2025"/>
              </a:lnSpc>
              <a:spcBef>
                <a:spcPts val="180"/>
              </a:spcBef>
            </a:pPr>
            <a:r>
              <a:rPr sz="1725" spc="38" dirty="0"/>
              <a:t>Load  </a:t>
            </a:r>
            <a:r>
              <a:rPr sz="1725" spc="15" dirty="0"/>
              <a:t>Page</a:t>
            </a:r>
            <a:endParaRPr sz="1725"/>
          </a:p>
        </p:txBody>
      </p:sp>
      <p:sp>
        <p:nvSpPr>
          <p:cNvPr id="32" name="object 32"/>
          <p:cNvSpPr/>
          <p:nvPr/>
        </p:nvSpPr>
        <p:spPr>
          <a:xfrm>
            <a:off x="2765021" y="1705148"/>
            <a:ext cx="2341071" cy="55487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3" name="object 33"/>
          <p:cNvSpPr/>
          <p:nvPr/>
        </p:nvSpPr>
        <p:spPr>
          <a:xfrm>
            <a:off x="2800349" y="1966913"/>
            <a:ext cx="2000250" cy="0"/>
          </a:xfrm>
          <a:custGeom>
            <a:avLst/>
            <a:gdLst/>
            <a:ahLst/>
            <a:cxnLst/>
            <a:rect l="l" t="t" r="r" b="b"/>
            <a:pathLst>
              <a:path w="2667000">
                <a:moveTo>
                  <a:pt x="0" y="0"/>
                </a:moveTo>
                <a:lnTo>
                  <a:pt x="2666999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4" name="object 34"/>
          <p:cNvSpPr/>
          <p:nvPr/>
        </p:nvSpPr>
        <p:spPr>
          <a:xfrm>
            <a:off x="4686299" y="1895475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0"/>
                </a:moveTo>
                <a:lnTo>
                  <a:pt x="0" y="190500"/>
                </a:lnTo>
                <a:lnTo>
                  <a:pt x="190500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5" name="object 35"/>
          <p:cNvSpPr txBox="1"/>
          <p:nvPr/>
        </p:nvSpPr>
        <p:spPr>
          <a:xfrm>
            <a:off x="3521056" y="1633676"/>
            <a:ext cx="551021" cy="27507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725" spc="15" dirty="0"/>
              <a:t>Read</a:t>
            </a:r>
            <a:endParaRPr sz="1725"/>
          </a:p>
        </p:txBody>
      </p:sp>
      <p:sp>
        <p:nvSpPr>
          <p:cNvPr id="36" name="object 36"/>
          <p:cNvSpPr/>
          <p:nvPr/>
        </p:nvSpPr>
        <p:spPr>
          <a:xfrm>
            <a:off x="2755669" y="2085456"/>
            <a:ext cx="2350423" cy="219144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7" name="object 37"/>
          <p:cNvSpPr/>
          <p:nvPr/>
        </p:nvSpPr>
        <p:spPr>
          <a:xfrm>
            <a:off x="2800349" y="2114550"/>
            <a:ext cx="2007870" cy="1852613"/>
          </a:xfrm>
          <a:custGeom>
            <a:avLst/>
            <a:gdLst/>
            <a:ahLst/>
            <a:cxnLst/>
            <a:rect l="l" t="t" r="r" b="b"/>
            <a:pathLst>
              <a:path w="2677160" h="2470150">
                <a:moveTo>
                  <a:pt x="0" y="0"/>
                </a:moveTo>
                <a:lnTo>
                  <a:pt x="2677096" y="2469715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8" name="object 38"/>
          <p:cNvSpPr/>
          <p:nvPr/>
        </p:nvSpPr>
        <p:spPr>
          <a:xfrm>
            <a:off x="4675721" y="3836827"/>
            <a:ext cx="153828" cy="149543"/>
          </a:xfrm>
          <a:custGeom>
            <a:avLst/>
            <a:gdLst/>
            <a:ahLst/>
            <a:cxnLst/>
            <a:rect l="l" t="t" r="r" b="b"/>
            <a:pathLst>
              <a:path w="205104" h="199389">
                <a:moveTo>
                  <a:pt x="129171" y="0"/>
                </a:moveTo>
                <a:lnTo>
                  <a:pt x="0" y="140018"/>
                </a:lnTo>
                <a:lnTo>
                  <a:pt x="204604" y="199180"/>
                </a:lnTo>
                <a:lnTo>
                  <a:pt x="1291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9" name="object 39"/>
          <p:cNvSpPr txBox="1"/>
          <p:nvPr/>
        </p:nvSpPr>
        <p:spPr>
          <a:xfrm>
            <a:off x="3749656" y="2762258"/>
            <a:ext cx="551021" cy="27507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725" spc="15" dirty="0"/>
              <a:t>Read</a:t>
            </a:r>
            <a:endParaRPr sz="1725"/>
          </a:p>
        </p:txBody>
      </p:sp>
      <p:sp>
        <p:nvSpPr>
          <p:cNvPr id="40" name="object 40"/>
          <p:cNvSpPr/>
          <p:nvPr/>
        </p:nvSpPr>
        <p:spPr>
          <a:xfrm>
            <a:off x="2524991" y="1842308"/>
            <a:ext cx="2337954" cy="55487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1" name="object 41"/>
          <p:cNvSpPr/>
          <p:nvPr/>
        </p:nvSpPr>
        <p:spPr>
          <a:xfrm>
            <a:off x="2828924" y="2105025"/>
            <a:ext cx="2000250" cy="0"/>
          </a:xfrm>
          <a:custGeom>
            <a:avLst/>
            <a:gdLst/>
            <a:ahLst/>
            <a:cxnLst/>
            <a:rect l="l" t="t" r="r" b="b"/>
            <a:pathLst>
              <a:path w="2667000">
                <a:moveTo>
                  <a:pt x="2666999" y="0"/>
                </a:moveTo>
                <a:lnTo>
                  <a:pt x="0" y="1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2" name="object 42"/>
          <p:cNvSpPr/>
          <p:nvPr/>
        </p:nvSpPr>
        <p:spPr>
          <a:xfrm>
            <a:off x="2800349" y="2033588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190500" y="0"/>
                </a:moveTo>
                <a:lnTo>
                  <a:pt x="0" y="95250"/>
                </a:lnTo>
                <a:lnTo>
                  <a:pt x="190500" y="190500"/>
                </a:lnTo>
                <a:lnTo>
                  <a:pt x="190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3" name="object 43"/>
          <p:cNvSpPr txBox="1"/>
          <p:nvPr/>
        </p:nvSpPr>
        <p:spPr>
          <a:xfrm>
            <a:off x="3499852" y="2146176"/>
            <a:ext cx="652463" cy="27507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725" spc="45" dirty="0"/>
              <a:t>Public</a:t>
            </a:r>
            <a:endParaRPr sz="1725"/>
          </a:p>
        </p:txBody>
      </p:sp>
      <p:sp>
        <p:nvSpPr>
          <p:cNvPr id="44" name="object 44"/>
          <p:cNvSpPr/>
          <p:nvPr/>
        </p:nvSpPr>
        <p:spPr>
          <a:xfrm>
            <a:off x="2524990" y="1976351"/>
            <a:ext cx="2347307" cy="220702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5" name="object 45"/>
          <p:cNvSpPr/>
          <p:nvPr/>
        </p:nvSpPr>
        <p:spPr>
          <a:xfrm>
            <a:off x="2821279" y="2257830"/>
            <a:ext cx="2008346" cy="1866900"/>
          </a:xfrm>
          <a:custGeom>
            <a:avLst/>
            <a:gdLst/>
            <a:ahLst/>
            <a:cxnLst/>
            <a:rect l="l" t="t" r="r" b="b"/>
            <a:pathLst>
              <a:path w="2677795" h="2489200">
                <a:moveTo>
                  <a:pt x="2677193" y="2488659"/>
                </a:moveTo>
                <a:lnTo>
                  <a:pt x="0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6" name="object 46"/>
          <p:cNvSpPr/>
          <p:nvPr/>
        </p:nvSpPr>
        <p:spPr>
          <a:xfrm>
            <a:off x="2800350" y="2238375"/>
            <a:ext cx="153353" cy="150019"/>
          </a:xfrm>
          <a:custGeom>
            <a:avLst/>
            <a:gdLst/>
            <a:ahLst/>
            <a:cxnLst/>
            <a:rect l="l" t="t" r="r" b="b"/>
            <a:pathLst>
              <a:path w="204470" h="200025">
                <a:moveTo>
                  <a:pt x="0" y="0"/>
                </a:moveTo>
                <a:lnTo>
                  <a:pt x="74675" y="199464"/>
                </a:lnTo>
                <a:lnTo>
                  <a:pt x="204377" y="599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7" name="object 47"/>
          <p:cNvSpPr txBox="1"/>
          <p:nvPr/>
        </p:nvSpPr>
        <p:spPr>
          <a:xfrm>
            <a:off x="3073153" y="3242883"/>
            <a:ext cx="839153" cy="27507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725" spc="49" dirty="0"/>
              <a:t>Photo</a:t>
            </a:r>
            <a:r>
              <a:rPr sz="1725" spc="-60" dirty="0"/>
              <a:t> </a:t>
            </a:r>
            <a:r>
              <a:rPr sz="1725" spc="64" dirty="0"/>
              <a:t>B</a:t>
            </a:r>
            <a:endParaRPr sz="1725"/>
          </a:p>
        </p:txBody>
      </p:sp>
      <p:sp>
        <p:nvSpPr>
          <p:cNvPr id="48" name="object 48"/>
          <p:cNvSpPr/>
          <p:nvPr/>
        </p:nvSpPr>
        <p:spPr>
          <a:xfrm>
            <a:off x="757497" y="1910888"/>
            <a:ext cx="1343544" cy="55175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9" name="object 49"/>
          <p:cNvSpPr/>
          <p:nvPr/>
        </p:nvSpPr>
        <p:spPr>
          <a:xfrm>
            <a:off x="1064074" y="2171700"/>
            <a:ext cx="1002983" cy="0"/>
          </a:xfrm>
          <a:custGeom>
            <a:avLst/>
            <a:gdLst/>
            <a:ahLst/>
            <a:cxnLst/>
            <a:rect l="l" t="t" r="r" b="b"/>
            <a:pathLst>
              <a:path w="1337310">
                <a:moveTo>
                  <a:pt x="1337134" y="0"/>
                </a:moveTo>
                <a:lnTo>
                  <a:pt x="0" y="1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0" name="object 50"/>
          <p:cNvSpPr/>
          <p:nvPr/>
        </p:nvSpPr>
        <p:spPr>
          <a:xfrm>
            <a:off x="1035499" y="2100263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190500" y="0"/>
                </a:moveTo>
                <a:lnTo>
                  <a:pt x="0" y="95250"/>
                </a:lnTo>
                <a:lnTo>
                  <a:pt x="190500" y="190500"/>
                </a:lnTo>
                <a:lnTo>
                  <a:pt x="190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1" name="object 51"/>
          <p:cNvSpPr txBox="1"/>
          <p:nvPr/>
        </p:nvSpPr>
        <p:spPr>
          <a:xfrm>
            <a:off x="1098816" y="2227805"/>
            <a:ext cx="839153" cy="27507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725" spc="49" dirty="0">
                <a:solidFill>
                  <a:srgbClr val="FF0000"/>
                </a:solidFill>
              </a:rPr>
              <a:t>Photo</a:t>
            </a:r>
            <a:r>
              <a:rPr sz="1725" spc="-60" dirty="0">
                <a:solidFill>
                  <a:srgbClr val="FF0000"/>
                </a:solidFill>
              </a:rPr>
              <a:t> </a:t>
            </a:r>
            <a:r>
              <a:rPr sz="1725" spc="64" dirty="0">
                <a:solidFill>
                  <a:srgbClr val="FF0000"/>
                </a:solidFill>
              </a:rPr>
              <a:t>B</a:t>
            </a:r>
            <a:endParaRPr sz="1725"/>
          </a:p>
        </p:txBody>
      </p:sp>
      <p:sp>
        <p:nvSpPr>
          <p:cNvPr id="52" name="object 52"/>
          <p:cNvSpPr/>
          <p:nvPr/>
        </p:nvSpPr>
        <p:spPr>
          <a:xfrm>
            <a:off x="342900" y="3429000"/>
            <a:ext cx="691245" cy="69124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3" name="object 53"/>
          <p:cNvSpPr/>
          <p:nvPr/>
        </p:nvSpPr>
        <p:spPr>
          <a:xfrm>
            <a:off x="985058" y="3061161"/>
            <a:ext cx="1377834" cy="66086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4" name="object 54"/>
          <p:cNvSpPr/>
          <p:nvPr/>
        </p:nvSpPr>
        <p:spPr>
          <a:xfrm>
            <a:off x="1025187" y="3331629"/>
            <a:ext cx="1033939" cy="326231"/>
          </a:xfrm>
          <a:custGeom>
            <a:avLst/>
            <a:gdLst/>
            <a:ahLst/>
            <a:cxnLst/>
            <a:rect l="l" t="t" r="r" b="b"/>
            <a:pathLst>
              <a:path w="1378585" h="434975">
                <a:moveTo>
                  <a:pt x="0" y="434628"/>
                </a:moveTo>
                <a:lnTo>
                  <a:pt x="1378126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5" name="object 55"/>
          <p:cNvSpPr/>
          <p:nvPr/>
        </p:nvSpPr>
        <p:spPr>
          <a:xfrm>
            <a:off x="1928288" y="3297878"/>
            <a:ext cx="158115" cy="136684"/>
          </a:xfrm>
          <a:custGeom>
            <a:avLst/>
            <a:gdLst/>
            <a:ahLst/>
            <a:cxnLst/>
            <a:rect l="l" t="t" r="r" b="b"/>
            <a:pathLst>
              <a:path w="210819" h="182245">
                <a:moveTo>
                  <a:pt x="0" y="0"/>
                </a:moveTo>
                <a:lnTo>
                  <a:pt x="57297" y="181678"/>
                </a:lnTo>
                <a:lnTo>
                  <a:pt x="210327" y="3354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6" name="object 56"/>
          <p:cNvSpPr txBox="1"/>
          <p:nvPr/>
        </p:nvSpPr>
        <p:spPr>
          <a:xfrm>
            <a:off x="1177523" y="2865225"/>
            <a:ext cx="725805" cy="27507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725" spc="26" dirty="0"/>
              <a:t>Private</a:t>
            </a:r>
            <a:endParaRPr sz="1725"/>
          </a:p>
        </p:txBody>
      </p:sp>
      <p:sp>
        <p:nvSpPr>
          <p:cNvPr id="57" name="object 57"/>
          <p:cNvSpPr txBox="1"/>
          <p:nvPr/>
        </p:nvSpPr>
        <p:spPr>
          <a:xfrm>
            <a:off x="1120785" y="3122400"/>
            <a:ext cx="839153" cy="27507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725" spc="49" dirty="0"/>
              <a:t>Photo</a:t>
            </a:r>
            <a:r>
              <a:rPr sz="1725" spc="-60" dirty="0"/>
              <a:t> </a:t>
            </a:r>
            <a:r>
              <a:rPr sz="1725" spc="64" dirty="0"/>
              <a:t>B</a:t>
            </a:r>
            <a:endParaRPr sz="1725"/>
          </a:p>
        </p:txBody>
      </p:sp>
      <p:sp>
        <p:nvSpPr>
          <p:cNvPr id="58" name="object 58"/>
          <p:cNvSpPr/>
          <p:nvPr/>
        </p:nvSpPr>
        <p:spPr>
          <a:xfrm>
            <a:off x="748146" y="3435234"/>
            <a:ext cx="1368482" cy="6858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9" name="object 59"/>
          <p:cNvSpPr/>
          <p:nvPr/>
        </p:nvSpPr>
        <p:spPr>
          <a:xfrm>
            <a:off x="1052214" y="3467100"/>
            <a:ext cx="1024414" cy="351949"/>
          </a:xfrm>
          <a:custGeom>
            <a:avLst/>
            <a:gdLst/>
            <a:ahLst/>
            <a:cxnLst/>
            <a:rect l="l" t="t" r="r" b="b"/>
            <a:pathLst>
              <a:path w="1365885" h="469264">
                <a:moveTo>
                  <a:pt x="1365647" y="0"/>
                </a:moveTo>
                <a:lnTo>
                  <a:pt x="0" y="468965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0" name="object 60"/>
          <p:cNvSpPr/>
          <p:nvPr/>
        </p:nvSpPr>
        <p:spPr>
          <a:xfrm>
            <a:off x="1025187" y="3714137"/>
            <a:ext cx="158591" cy="135255"/>
          </a:xfrm>
          <a:custGeom>
            <a:avLst/>
            <a:gdLst/>
            <a:ahLst/>
            <a:cxnLst/>
            <a:rect l="l" t="t" r="r" b="b"/>
            <a:pathLst>
              <a:path w="211455" h="180339">
                <a:moveTo>
                  <a:pt x="149237" y="0"/>
                </a:moveTo>
                <a:lnTo>
                  <a:pt x="0" y="151958"/>
                </a:lnTo>
                <a:lnTo>
                  <a:pt x="211109" y="180172"/>
                </a:lnTo>
                <a:lnTo>
                  <a:pt x="1492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1" name="object 61"/>
          <p:cNvSpPr txBox="1"/>
          <p:nvPr/>
        </p:nvSpPr>
        <p:spPr>
          <a:xfrm>
            <a:off x="1336135" y="3728676"/>
            <a:ext cx="554831" cy="27507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725" spc="23" dirty="0"/>
              <a:t>Done</a:t>
            </a:r>
            <a:endParaRPr sz="1725"/>
          </a:p>
        </p:txBody>
      </p:sp>
      <p:sp>
        <p:nvSpPr>
          <p:cNvPr id="62" name="object 62"/>
          <p:cNvSpPr/>
          <p:nvPr/>
        </p:nvSpPr>
        <p:spPr>
          <a:xfrm>
            <a:off x="1334193" y="2213263"/>
            <a:ext cx="386542" cy="38654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3" name="object 63"/>
          <p:cNvSpPr/>
          <p:nvPr/>
        </p:nvSpPr>
        <p:spPr>
          <a:xfrm>
            <a:off x="1374726" y="2234825"/>
            <a:ext cx="306229" cy="308134"/>
          </a:xfrm>
          <a:custGeom>
            <a:avLst/>
            <a:gdLst/>
            <a:ahLst/>
            <a:cxnLst/>
            <a:rect l="l" t="t" r="r" b="b"/>
            <a:pathLst>
              <a:path w="408305" h="410845">
                <a:moveTo>
                  <a:pt x="99363" y="0"/>
                </a:moveTo>
                <a:lnTo>
                  <a:pt x="0" y="98332"/>
                </a:lnTo>
                <a:lnTo>
                  <a:pt x="105773" y="205214"/>
                </a:lnTo>
                <a:lnTo>
                  <a:pt x="0" y="312094"/>
                </a:lnTo>
                <a:lnTo>
                  <a:pt x="99363" y="410427"/>
                </a:lnTo>
                <a:lnTo>
                  <a:pt x="204111" y="304581"/>
                </a:lnTo>
                <a:lnTo>
                  <a:pt x="400786" y="304581"/>
                </a:lnTo>
                <a:lnTo>
                  <a:pt x="302449" y="205214"/>
                </a:lnTo>
                <a:lnTo>
                  <a:pt x="400787" y="105845"/>
                </a:lnTo>
                <a:lnTo>
                  <a:pt x="204111" y="105845"/>
                </a:lnTo>
                <a:lnTo>
                  <a:pt x="99363" y="0"/>
                </a:lnTo>
                <a:close/>
              </a:path>
              <a:path w="408305" h="410845">
                <a:moveTo>
                  <a:pt x="400786" y="304581"/>
                </a:moveTo>
                <a:lnTo>
                  <a:pt x="204111" y="304581"/>
                </a:lnTo>
                <a:lnTo>
                  <a:pt x="308860" y="410427"/>
                </a:lnTo>
                <a:lnTo>
                  <a:pt x="408222" y="312094"/>
                </a:lnTo>
                <a:lnTo>
                  <a:pt x="400786" y="304581"/>
                </a:lnTo>
                <a:close/>
              </a:path>
              <a:path w="408305" h="410845">
                <a:moveTo>
                  <a:pt x="308860" y="0"/>
                </a:moveTo>
                <a:lnTo>
                  <a:pt x="204111" y="105845"/>
                </a:lnTo>
                <a:lnTo>
                  <a:pt x="400787" y="105845"/>
                </a:lnTo>
                <a:lnTo>
                  <a:pt x="408222" y="98332"/>
                </a:lnTo>
                <a:lnTo>
                  <a:pt x="30886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4" name="object 64"/>
          <p:cNvSpPr/>
          <p:nvPr/>
        </p:nvSpPr>
        <p:spPr>
          <a:xfrm>
            <a:off x="1374726" y="2234825"/>
            <a:ext cx="306229" cy="308134"/>
          </a:xfrm>
          <a:custGeom>
            <a:avLst/>
            <a:gdLst/>
            <a:ahLst/>
            <a:cxnLst/>
            <a:rect l="l" t="t" r="r" b="b"/>
            <a:pathLst>
              <a:path w="408305" h="410845">
                <a:moveTo>
                  <a:pt x="0" y="98332"/>
                </a:moveTo>
                <a:lnTo>
                  <a:pt x="99363" y="0"/>
                </a:lnTo>
                <a:lnTo>
                  <a:pt x="204110" y="105845"/>
                </a:lnTo>
                <a:lnTo>
                  <a:pt x="308859" y="0"/>
                </a:lnTo>
                <a:lnTo>
                  <a:pt x="408221" y="98332"/>
                </a:lnTo>
                <a:lnTo>
                  <a:pt x="302448" y="205213"/>
                </a:lnTo>
                <a:lnTo>
                  <a:pt x="408221" y="312094"/>
                </a:lnTo>
                <a:lnTo>
                  <a:pt x="308859" y="410427"/>
                </a:lnTo>
                <a:lnTo>
                  <a:pt x="204110" y="304581"/>
                </a:lnTo>
                <a:lnTo>
                  <a:pt x="99363" y="410427"/>
                </a:lnTo>
                <a:lnTo>
                  <a:pt x="0" y="312094"/>
                </a:lnTo>
                <a:lnTo>
                  <a:pt x="105772" y="205213"/>
                </a:lnTo>
                <a:lnTo>
                  <a:pt x="0" y="98332"/>
                </a:lnTo>
                <a:close/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5" name="object 65"/>
          <p:cNvSpPr/>
          <p:nvPr/>
        </p:nvSpPr>
        <p:spPr>
          <a:xfrm>
            <a:off x="227011" y="3413878"/>
            <a:ext cx="865988" cy="86598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6" name="object 66"/>
          <p:cNvSpPr/>
          <p:nvPr/>
        </p:nvSpPr>
        <p:spPr>
          <a:xfrm>
            <a:off x="944534" y="2350424"/>
            <a:ext cx="2618509" cy="143394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7" name="object 67"/>
          <p:cNvSpPr/>
          <p:nvPr/>
        </p:nvSpPr>
        <p:spPr>
          <a:xfrm>
            <a:off x="1558637" y="2546812"/>
            <a:ext cx="1574222" cy="75437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8" name="object 68"/>
          <p:cNvSpPr/>
          <p:nvPr/>
        </p:nvSpPr>
        <p:spPr>
          <a:xfrm>
            <a:off x="983432" y="2371128"/>
            <a:ext cx="2542967" cy="135946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9" name="object 69"/>
          <p:cNvSpPr/>
          <p:nvPr/>
        </p:nvSpPr>
        <p:spPr>
          <a:xfrm>
            <a:off x="983432" y="2371127"/>
            <a:ext cx="2543175" cy="1359694"/>
          </a:xfrm>
          <a:custGeom>
            <a:avLst/>
            <a:gdLst/>
            <a:ahLst/>
            <a:cxnLst/>
            <a:rect l="l" t="t" r="r" b="b"/>
            <a:pathLst>
              <a:path w="3390900" h="1812925">
                <a:moveTo>
                  <a:pt x="0" y="1812626"/>
                </a:moveTo>
                <a:lnTo>
                  <a:pt x="660391" y="1185316"/>
                </a:lnTo>
                <a:lnTo>
                  <a:pt x="611805" y="1160182"/>
                </a:lnTo>
                <a:lnTo>
                  <a:pt x="566300" y="1134317"/>
                </a:lnTo>
                <a:lnTo>
                  <a:pt x="523871" y="1107768"/>
                </a:lnTo>
                <a:lnTo>
                  <a:pt x="484513" y="1080586"/>
                </a:lnTo>
                <a:lnTo>
                  <a:pt x="448222" y="1052816"/>
                </a:lnTo>
                <a:lnTo>
                  <a:pt x="414993" y="1024507"/>
                </a:lnTo>
                <a:lnTo>
                  <a:pt x="384821" y="995708"/>
                </a:lnTo>
                <a:lnTo>
                  <a:pt x="357700" y="966466"/>
                </a:lnTo>
                <a:lnTo>
                  <a:pt x="333627" y="936829"/>
                </a:lnTo>
                <a:lnTo>
                  <a:pt x="294603" y="876563"/>
                </a:lnTo>
                <a:lnTo>
                  <a:pt x="267709" y="815294"/>
                </a:lnTo>
                <a:lnTo>
                  <a:pt x="252907" y="753408"/>
                </a:lnTo>
                <a:lnTo>
                  <a:pt x="250028" y="722353"/>
                </a:lnTo>
                <a:lnTo>
                  <a:pt x="250157" y="691287"/>
                </a:lnTo>
                <a:lnTo>
                  <a:pt x="259422" y="629317"/>
                </a:lnTo>
                <a:lnTo>
                  <a:pt x="280662" y="567881"/>
                </a:lnTo>
                <a:lnTo>
                  <a:pt x="313839" y="507364"/>
                </a:lnTo>
                <a:lnTo>
                  <a:pt x="358913" y="448150"/>
                </a:lnTo>
                <a:lnTo>
                  <a:pt x="385899" y="419152"/>
                </a:lnTo>
                <a:lnTo>
                  <a:pt x="415846" y="390624"/>
                </a:lnTo>
                <a:lnTo>
                  <a:pt x="448747" y="362613"/>
                </a:lnTo>
                <a:lnTo>
                  <a:pt x="484599" y="335168"/>
                </a:lnTo>
                <a:lnTo>
                  <a:pt x="523396" y="308338"/>
                </a:lnTo>
                <a:lnTo>
                  <a:pt x="565133" y="282169"/>
                </a:lnTo>
                <a:lnTo>
                  <a:pt x="609806" y="256710"/>
                </a:lnTo>
                <a:lnTo>
                  <a:pt x="657410" y="232010"/>
                </a:lnTo>
                <a:lnTo>
                  <a:pt x="707940" y="208115"/>
                </a:lnTo>
                <a:lnTo>
                  <a:pt x="761391" y="185075"/>
                </a:lnTo>
                <a:lnTo>
                  <a:pt x="803662" y="168283"/>
                </a:lnTo>
                <a:lnTo>
                  <a:pt x="846887" y="152297"/>
                </a:lnTo>
                <a:lnTo>
                  <a:pt x="891019" y="137113"/>
                </a:lnTo>
                <a:lnTo>
                  <a:pt x="936010" y="122732"/>
                </a:lnTo>
                <a:lnTo>
                  <a:pt x="981814" y="109153"/>
                </a:lnTo>
                <a:lnTo>
                  <a:pt x="1028383" y="96374"/>
                </a:lnTo>
                <a:lnTo>
                  <a:pt x="1075671" y="84395"/>
                </a:lnTo>
                <a:lnTo>
                  <a:pt x="1123632" y="73214"/>
                </a:lnTo>
                <a:lnTo>
                  <a:pt x="1172217" y="62831"/>
                </a:lnTo>
                <a:lnTo>
                  <a:pt x="1221380" y="53245"/>
                </a:lnTo>
                <a:lnTo>
                  <a:pt x="1271074" y="44454"/>
                </a:lnTo>
                <a:lnTo>
                  <a:pt x="1321252" y="36458"/>
                </a:lnTo>
                <a:lnTo>
                  <a:pt x="1371868" y="29256"/>
                </a:lnTo>
                <a:lnTo>
                  <a:pt x="1422873" y="22847"/>
                </a:lnTo>
                <a:lnTo>
                  <a:pt x="1474222" y="17230"/>
                </a:lnTo>
                <a:lnTo>
                  <a:pt x="1525868" y="12403"/>
                </a:lnTo>
                <a:lnTo>
                  <a:pt x="1577763" y="8367"/>
                </a:lnTo>
                <a:lnTo>
                  <a:pt x="1629860" y="5119"/>
                </a:lnTo>
                <a:lnTo>
                  <a:pt x="1682113" y="2660"/>
                </a:lnTo>
                <a:lnTo>
                  <a:pt x="1734475" y="987"/>
                </a:lnTo>
                <a:lnTo>
                  <a:pt x="1786898" y="101"/>
                </a:lnTo>
                <a:lnTo>
                  <a:pt x="1839336" y="0"/>
                </a:lnTo>
                <a:lnTo>
                  <a:pt x="1891742" y="682"/>
                </a:lnTo>
                <a:lnTo>
                  <a:pt x="1944069" y="2149"/>
                </a:lnTo>
                <a:lnTo>
                  <a:pt x="1996270" y="4397"/>
                </a:lnTo>
                <a:lnTo>
                  <a:pt x="2048298" y="7427"/>
                </a:lnTo>
                <a:lnTo>
                  <a:pt x="2100106" y="11236"/>
                </a:lnTo>
                <a:lnTo>
                  <a:pt x="2151647" y="15826"/>
                </a:lnTo>
                <a:lnTo>
                  <a:pt x="2202874" y="21193"/>
                </a:lnTo>
                <a:lnTo>
                  <a:pt x="2253741" y="27339"/>
                </a:lnTo>
                <a:lnTo>
                  <a:pt x="2304200" y="34260"/>
                </a:lnTo>
                <a:lnTo>
                  <a:pt x="2354205" y="41957"/>
                </a:lnTo>
                <a:lnTo>
                  <a:pt x="2403708" y="50429"/>
                </a:lnTo>
                <a:lnTo>
                  <a:pt x="2452663" y="59674"/>
                </a:lnTo>
                <a:lnTo>
                  <a:pt x="2501022" y="69692"/>
                </a:lnTo>
                <a:lnTo>
                  <a:pt x="2548739" y="80481"/>
                </a:lnTo>
                <a:lnTo>
                  <a:pt x="2595767" y="92041"/>
                </a:lnTo>
                <a:lnTo>
                  <a:pt x="2642059" y="104371"/>
                </a:lnTo>
                <a:lnTo>
                  <a:pt x="2687567" y="117470"/>
                </a:lnTo>
                <a:lnTo>
                  <a:pt x="2732246" y="131336"/>
                </a:lnTo>
                <a:lnTo>
                  <a:pt x="2776047" y="145969"/>
                </a:lnTo>
                <a:lnTo>
                  <a:pt x="2818925" y="161368"/>
                </a:lnTo>
                <a:lnTo>
                  <a:pt x="2860832" y="177532"/>
                </a:lnTo>
                <a:lnTo>
                  <a:pt x="2901721" y="194460"/>
                </a:lnTo>
                <a:lnTo>
                  <a:pt x="2941545" y="212151"/>
                </a:lnTo>
                <a:lnTo>
                  <a:pt x="2980258" y="230604"/>
                </a:lnTo>
                <a:lnTo>
                  <a:pt x="3028844" y="255738"/>
                </a:lnTo>
                <a:lnTo>
                  <a:pt x="3074350" y="281603"/>
                </a:lnTo>
                <a:lnTo>
                  <a:pt x="3116779" y="308151"/>
                </a:lnTo>
                <a:lnTo>
                  <a:pt x="3156136" y="335334"/>
                </a:lnTo>
                <a:lnTo>
                  <a:pt x="3192427" y="363104"/>
                </a:lnTo>
                <a:lnTo>
                  <a:pt x="3225657" y="391413"/>
                </a:lnTo>
                <a:lnTo>
                  <a:pt x="3255829" y="420212"/>
                </a:lnTo>
                <a:lnTo>
                  <a:pt x="3282949" y="449454"/>
                </a:lnTo>
                <a:lnTo>
                  <a:pt x="3307023" y="479091"/>
                </a:lnTo>
                <a:lnTo>
                  <a:pt x="3346047" y="539357"/>
                </a:lnTo>
                <a:lnTo>
                  <a:pt x="3372941" y="600625"/>
                </a:lnTo>
                <a:lnTo>
                  <a:pt x="3387743" y="662512"/>
                </a:lnTo>
                <a:lnTo>
                  <a:pt x="3390622" y="693567"/>
                </a:lnTo>
                <a:lnTo>
                  <a:pt x="3390492" y="724632"/>
                </a:lnTo>
                <a:lnTo>
                  <a:pt x="3381227" y="786603"/>
                </a:lnTo>
                <a:lnTo>
                  <a:pt x="3359987" y="848038"/>
                </a:lnTo>
                <a:lnTo>
                  <a:pt x="3326811" y="908555"/>
                </a:lnTo>
                <a:lnTo>
                  <a:pt x="3281736" y="967769"/>
                </a:lnTo>
                <a:lnTo>
                  <a:pt x="3254750" y="996768"/>
                </a:lnTo>
                <a:lnTo>
                  <a:pt x="3224803" y="1025296"/>
                </a:lnTo>
                <a:lnTo>
                  <a:pt x="3191902" y="1053307"/>
                </a:lnTo>
                <a:lnTo>
                  <a:pt x="3156050" y="1080751"/>
                </a:lnTo>
                <a:lnTo>
                  <a:pt x="3117253" y="1107582"/>
                </a:lnTo>
                <a:lnTo>
                  <a:pt x="3075515" y="1133751"/>
                </a:lnTo>
                <a:lnTo>
                  <a:pt x="3030842" y="1159209"/>
                </a:lnTo>
                <a:lnTo>
                  <a:pt x="2983238" y="1183910"/>
                </a:lnTo>
                <a:lnTo>
                  <a:pt x="2932709" y="1207804"/>
                </a:lnTo>
                <a:lnTo>
                  <a:pt x="2879258" y="1230845"/>
                </a:lnTo>
                <a:lnTo>
                  <a:pt x="2838211" y="1247159"/>
                </a:lnTo>
                <a:lnTo>
                  <a:pt x="2796158" y="1262741"/>
                </a:lnTo>
                <a:lnTo>
                  <a:pt x="2753144" y="1277588"/>
                </a:lnTo>
                <a:lnTo>
                  <a:pt x="2709215" y="1291696"/>
                </a:lnTo>
                <a:lnTo>
                  <a:pt x="2664417" y="1305064"/>
                </a:lnTo>
                <a:lnTo>
                  <a:pt x="2618794" y="1317687"/>
                </a:lnTo>
                <a:lnTo>
                  <a:pt x="2572392" y="1329563"/>
                </a:lnTo>
                <a:lnTo>
                  <a:pt x="2525258" y="1340689"/>
                </a:lnTo>
                <a:lnTo>
                  <a:pt x="2477435" y="1351061"/>
                </a:lnTo>
                <a:lnTo>
                  <a:pt x="2428970" y="1360677"/>
                </a:lnTo>
                <a:lnTo>
                  <a:pt x="2379908" y="1369534"/>
                </a:lnTo>
                <a:lnTo>
                  <a:pt x="2330294" y="1377628"/>
                </a:lnTo>
                <a:lnTo>
                  <a:pt x="2280175" y="1384957"/>
                </a:lnTo>
                <a:lnTo>
                  <a:pt x="2229595" y="1391518"/>
                </a:lnTo>
                <a:lnTo>
                  <a:pt x="2178600" y="1397307"/>
                </a:lnTo>
                <a:lnTo>
                  <a:pt x="2127235" y="1402322"/>
                </a:lnTo>
                <a:lnTo>
                  <a:pt x="2075546" y="1406559"/>
                </a:lnTo>
                <a:lnTo>
                  <a:pt x="2023578" y="1410016"/>
                </a:lnTo>
                <a:lnTo>
                  <a:pt x="1971377" y="1412689"/>
                </a:lnTo>
                <a:lnTo>
                  <a:pt x="1918989" y="1414576"/>
                </a:lnTo>
                <a:lnTo>
                  <a:pt x="1866457" y="1415673"/>
                </a:lnTo>
                <a:lnTo>
                  <a:pt x="1813830" y="1415977"/>
                </a:lnTo>
                <a:lnTo>
                  <a:pt x="1761150" y="1415486"/>
                </a:lnTo>
                <a:lnTo>
                  <a:pt x="1708465" y="1414196"/>
                </a:lnTo>
                <a:lnTo>
                  <a:pt x="1655819" y="1412105"/>
                </a:lnTo>
                <a:lnTo>
                  <a:pt x="1603259" y="1409209"/>
                </a:lnTo>
                <a:lnTo>
                  <a:pt x="1550828" y="1405505"/>
                </a:lnTo>
                <a:lnTo>
                  <a:pt x="1498574" y="1400990"/>
                </a:lnTo>
                <a:lnTo>
                  <a:pt x="1446541" y="1395662"/>
                </a:lnTo>
                <a:lnTo>
                  <a:pt x="1394774" y="1389517"/>
                </a:lnTo>
                <a:lnTo>
                  <a:pt x="1343320" y="1382552"/>
                </a:lnTo>
                <a:lnTo>
                  <a:pt x="1292224" y="1374764"/>
                </a:lnTo>
                <a:lnTo>
                  <a:pt x="1241531" y="1366150"/>
                </a:lnTo>
                <a:lnTo>
                  <a:pt x="1191287" y="1356707"/>
                </a:lnTo>
                <a:lnTo>
                  <a:pt x="1141537" y="1346433"/>
                </a:lnTo>
                <a:lnTo>
                  <a:pt x="0" y="1812626"/>
                </a:lnTo>
                <a:close/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70" name="object 70"/>
          <p:cNvSpPr txBox="1"/>
          <p:nvPr/>
        </p:nvSpPr>
        <p:spPr>
          <a:xfrm>
            <a:off x="2121205" y="2572533"/>
            <a:ext cx="458629" cy="3327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100" spc="64" dirty="0">
                <a:solidFill>
                  <a:srgbClr val="FF0000"/>
                </a:solidFill>
              </a:rPr>
              <a:t>Not</a:t>
            </a:r>
            <a:endParaRPr sz="2100"/>
          </a:p>
        </p:txBody>
      </p:sp>
      <p:sp>
        <p:nvSpPr>
          <p:cNvPr id="71" name="object 71"/>
          <p:cNvSpPr txBox="1"/>
          <p:nvPr/>
        </p:nvSpPr>
        <p:spPr>
          <a:xfrm>
            <a:off x="1604740" y="2886858"/>
            <a:ext cx="1491615" cy="3327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100" spc="56" dirty="0">
                <a:solidFill>
                  <a:srgbClr val="FF0000"/>
                </a:solidFill>
              </a:rPr>
              <a:t>Acceptable!</a:t>
            </a:r>
            <a:endParaRPr sz="2100"/>
          </a:p>
        </p:txBody>
      </p:sp>
      <p:sp>
        <p:nvSpPr>
          <p:cNvPr id="72" name="object 72"/>
          <p:cNvSpPr txBox="1"/>
          <p:nvPr/>
        </p:nvSpPr>
        <p:spPr>
          <a:xfrm>
            <a:off x="2060428" y="1053450"/>
            <a:ext cx="747713" cy="698268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R="11906" algn="ctr">
              <a:spcBef>
                <a:spcPts val="465"/>
              </a:spcBef>
            </a:pPr>
            <a:r>
              <a:rPr sz="2100" u="heavy" spc="23" dirty="0">
                <a:uFill>
                  <a:solidFill>
                    <a:srgbClr val="000000"/>
                  </a:solidFill>
                </a:uFill>
              </a:rPr>
              <a:t>Web</a:t>
            </a:r>
            <a:endParaRPr sz="2100"/>
          </a:p>
          <a:p>
            <a:pPr algn="ctr">
              <a:spcBef>
                <a:spcPts val="334"/>
              </a:spcBef>
            </a:pPr>
            <a:r>
              <a:rPr sz="1800" spc="30" dirty="0"/>
              <a:t>Clients</a:t>
            </a:r>
            <a:endParaRPr sz="1800"/>
          </a:p>
        </p:txBody>
      </p:sp>
      <p:sp>
        <p:nvSpPr>
          <p:cNvPr id="73" name="object 73"/>
          <p:cNvSpPr txBox="1"/>
          <p:nvPr/>
        </p:nvSpPr>
        <p:spPr>
          <a:xfrm>
            <a:off x="4722534" y="1047362"/>
            <a:ext cx="1526381" cy="698749"/>
          </a:xfrm>
          <a:prstGeom prst="rect">
            <a:avLst/>
          </a:prstGeom>
        </p:spPr>
        <p:txBody>
          <a:bodyPr vert="horz" wrap="square" lIns="0" tIns="59531" rIns="0" bIns="0" rtlCol="0">
            <a:spAutoFit/>
          </a:bodyPr>
          <a:lstStyle/>
          <a:p>
            <a:pPr algn="ctr">
              <a:spcBef>
                <a:spcPts val="469"/>
              </a:spcBef>
            </a:pPr>
            <a:r>
              <a:rPr sz="2100" u="heavy" spc="38" dirty="0">
                <a:uFill>
                  <a:solidFill>
                    <a:srgbClr val="000000"/>
                  </a:solidFill>
                </a:uFill>
              </a:rPr>
              <a:t>Storage</a:t>
            </a:r>
            <a:r>
              <a:rPr sz="2100" u="heavy" spc="-53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100" u="heavy" spc="8" dirty="0">
                <a:uFill>
                  <a:solidFill>
                    <a:srgbClr val="000000"/>
                  </a:solidFill>
                </a:uFill>
              </a:rPr>
              <a:t>Tier</a:t>
            </a:r>
            <a:endParaRPr sz="2100"/>
          </a:p>
          <a:p>
            <a:pPr marR="24288" algn="ctr">
              <a:spcBef>
                <a:spcPts val="338"/>
              </a:spcBef>
            </a:pPr>
            <a:r>
              <a:rPr sz="1800" spc="11" dirty="0"/>
              <a:t>Servers</a:t>
            </a:r>
            <a:endParaRPr sz="1800"/>
          </a:p>
        </p:txBody>
      </p:sp>
      <p:sp>
        <p:nvSpPr>
          <p:cNvPr id="74" name="object 74"/>
          <p:cNvSpPr txBox="1"/>
          <p:nvPr/>
        </p:nvSpPr>
        <p:spPr>
          <a:xfrm>
            <a:off x="4828007" y="2090772"/>
            <a:ext cx="1329214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30" dirty="0"/>
              <a:t>ACL=</a:t>
            </a:r>
            <a:r>
              <a:rPr sz="1800" spc="30" dirty="0">
                <a:solidFill>
                  <a:srgbClr val="FF0000"/>
                </a:solidFill>
              </a:rPr>
              <a:t>private</a:t>
            </a:r>
            <a:endParaRPr sz="1800"/>
          </a:p>
        </p:txBody>
      </p:sp>
      <p:sp>
        <p:nvSpPr>
          <p:cNvPr id="75" name="object 75"/>
          <p:cNvSpPr txBox="1"/>
          <p:nvPr/>
        </p:nvSpPr>
        <p:spPr>
          <a:xfrm>
            <a:off x="5028560" y="4040966"/>
            <a:ext cx="948214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45" dirty="0"/>
              <a:t>Photo</a:t>
            </a:r>
            <a:r>
              <a:rPr sz="1800" spc="49" dirty="0"/>
              <a:t>=</a:t>
            </a:r>
            <a:r>
              <a:rPr sz="1800" spc="64" dirty="0">
                <a:solidFill>
                  <a:srgbClr val="FF0000"/>
                </a:solidFill>
              </a:rPr>
              <a:t>B</a:t>
            </a:r>
            <a:endParaRPr sz="1800"/>
          </a:p>
        </p:txBody>
      </p:sp>
      <p:sp>
        <p:nvSpPr>
          <p:cNvPr id="76" name="object 76"/>
          <p:cNvSpPr txBox="1"/>
          <p:nvPr/>
        </p:nvSpPr>
        <p:spPr>
          <a:xfrm>
            <a:off x="3097531" y="1005840"/>
            <a:ext cx="1377791" cy="3327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100" spc="41" dirty="0"/>
              <a:t>Datacenter</a:t>
            </a: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1195</Words>
  <Application>Microsoft Office PowerPoint</Application>
  <PresentationFormat>自定义</PresentationFormat>
  <Paragraphs>451</Paragraphs>
  <Slides>55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55</vt:i4>
      </vt:variant>
    </vt:vector>
  </HeadingPairs>
  <TitlesOfParts>
    <vt:vector size="61" baseType="lpstr">
      <vt:lpstr>Arial</vt:lpstr>
      <vt:lpstr>Calibri</vt:lpstr>
      <vt:lpstr>Times New Roman</vt:lpstr>
      <vt:lpstr>Wingdings</vt:lpstr>
      <vt:lpstr>Simple Light</vt:lpstr>
      <vt:lpstr>Office Theme</vt:lpstr>
      <vt:lpstr>The SNOW Theorem and Latency-Optimal Read-Only Transactions</vt:lpstr>
      <vt:lpstr>Outline</vt:lpstr>
      <vt:lpstr>Huge Web Services Shard Data</vt:lpstr>
      <vt:lpstr>PowerPoint 演示文稿</vt:lpstr>
      <vt:lpstr>Simple Reads Are Insufficient</vt:lpstr>
      <vt:lpstr>Simple Reads Are Insufficient</vt:lpstr>
      <vt:lpstr>Simple Reads Are Insufficient</vt:lpstr>
      <vt:lpstr>Simple Reads Are Insufficient</vt:lpstr>
      <vt:lpstr>Simple Reads Are Insufficient</vt:lpstr>
      <vt:lpstr>What’s the problem here?</vt:lpstr>
      <vt:lpstr>Read-Only Transactions</vt:lpstr>
      <vt:lpstr>The Power of Read-Only Txn</vt:lpstr>
      <vt:lpstr>Read-Only Transaction</vt:lpstr>
      <vt:lpstr>Can we achieve both?</vt:lpstr>
      <vt:lpstr>Can we achieve both?</vt:lpstr>
      <vt:lpstr>Outline</vt:lpstr>
      <vt:lpstr>The SNOW Properties</vt:lpstr>
      <vt:lpstr>The SNOW Properties</vt:lpstr>
      <vt:lpstr>[S]trict Serializability</vt:lpstr>
      <vt:lpstr>[S]trict Serializability</vt:lpstr>
      <vt:lpstr>[S]trict Serializability</vt:lpstr>
      <vt:lpstr>[S]trict Serializability</vt:lpstr>
      <vt:lpstr>[S]trict Serializability</vt:lpstr>
      <vt:lpstr>[S]trict Serializability</vt:lpstr>
      <vt:lpstr>[N]on-blocking Operations</vt:lpstr>
      <vt:lpstr>[O]ne Response</vt:lpstr>
      <vt:lpstr>[W]rite Transactions That Conflict</vt:lpstr>
      <vt:lpstr>PowerPoint 演示文稿</vt:lpstr>
      <vt:lpstr>PowerPoint 演示文稿</vt:lpstr>
      <vt:lpstr>Why SNOW Is Impossible</vt:lpstr>
      <vt:lpstr>Why SNOW Is Impossible</vt:lpstr>
      <vt:lpstr>Why SNOW Is Impossible</vt:lpstr>
      <vt:lpstr>A Deeper Look at SNOW</vt:lpstr>
      <vt:lpstr>Outline</vt:lpstr>
      <vt:lpstr>Improve Existing Systems</vt:lpstr>
      <vt:lpstr>New Algorithm Designs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Outline</vt:lpstr>
      <vt:lpstr>Evaluation of Rococo-SNOW</vt:lpstr>
      <vt:lpstr>Significantly Lower Latency for Read-Only Txn</vt:lpstr>
      <vt:lpstr>Significantly Lower Latency for Read-Only Txn</vt:lpstr>
      <vt:lpstr>Higher Throughput under High Contention</vt:lpstr>
      <vt:lpstr>Higher Throughput under High Contention</vt:lpstr>
      <vt:lpstr>Outline</vt:lpstr>
      <vt:lpstr>Summary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SNOW Theorem and Latency-Optimal Read-Only Transactions</dc:title>
  <dc:creator>Gansen Hu</dc:creator>
  <cp:lastModifiedBy>Gansen Hu</cp:lastModifiedBy>
  <cp:revision>12</cp:revision>
  <dcterms:modified xsi:type="dcterms:W3CDTF">2019-04-19T03:49:05Z</dcterms:modified>
</cp:coreProperties>
</file>