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6"/>
  </p:notesMasterIdLst>
  <p:sldIdLst>
    <p:sldId id="263" r:id="rId3"/>
    <p:sldId id="264" r:id="rId4"/>
    <p:sldId id="265" r:id="rId5"/>
    <p:sldId id="266" r:id="rId6"/>
    <p:sldId id="267" r:id="rId7"/>
    <p:sldId id="268" r:id="rId8"/>
    <p:sldId id="269" r:id="rId9"/>
    <p:sldId id="270" r:id="rId10"/>
    <p:sldId id="271" r:id="rId11"/>
    <p:sldId id="272" r:id="rId12"/>
    <p:sldId id="274" r:id="rId13"/>
    <p:sldId id="273" r:id="rId14"/>
    <p:sldId id="275"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IBM Plex Sans" panose="020B0503050203000203" pitchFamily="34" charset="0"/>
      <p:regular r:id="rId21"/>
      <p:bold r:id="rId22"/>
      <p:italic r:id="rId23"/>
      <p:boldItalic r:id="rId24"/>
    </p:embeddedFont>
    <p:embeddedFont>
      <p:font typeface="Overpass" panose="020B0604020202020204" charset="0"/>
      <p:regular r:id="rId25"/>
      <p:bold r:id="rId26"/>
      <p:italic r:id="rId27"/>
      <p:boldItalic r:id="rId28"/>
    </p:embeddedFont>
    <p:embeddedFont>
      <p:font typeface="Overpass Light" panose="020B0604020202020204" charset="0"/>
      <p:regular r:id="rId29"/>
      <p:bold r:id="rId30"/>
      <p:italic r:id="rId31"/>
      <p:boldItalic r:id="rId32"/>
    </p:embeddedFont>
    <p:embeddedFont>
      <p:font typeface="Overpass SemiBold" panose="020B0604020202020204"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ed Hat Display" panose="020B0604020202020204" charset="0"/>
      <p:regular r:id="rId41"/>
      <p:bold r:id="rId42"/>
      <p:italic r:id="rId43"/>
      <p:boldItalic r:id="rId44"/>
    </p:embeddedFont>
    <p:embeddedFont>
      <p:font typeface="Red Hat Display Medium" panose="020B0604020202020204" charset="0"/>
      <p:regular r:id="rId45"/>
      <p:bold r:id="rId46"/>
      <p:italic r:id="rId47"/>
      <p:boldItalic r:id="rId48"/>
    </p:embeddedFont>
    <p:embeddedFont>
      <p:font typeface="Red Hat Text" panose="020B0604020202020204" charset="0"/>
      <p:regular r:id="rId49"/>
      <p:bold r:id="rId50"/>
      <p:italic r:id="rId51"/>
      <p:boldItalic r:id="rId52"/>
    </p:embeddedFont>
    <p:embeddedFont>
      <p:font typeface="Red Hat Text Medium"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34" autoAdjust="0"/>
  </p:normalViewPr>
  <p:slideViewPr>
    <p:cSldViewPr snapToGrid="0">
      <p:cViewPr>
        <p:scale>
          <a:sx n="125" d="100"/>
          <a:sy n="125" d="100"/>
        </p:scale>
        <p:origin x="20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font" Target="fonts/font26.fntdata"/><Relationship Id="rId47" Type="http://schemas.openxmlformats.org/officeDocument/2006/relationships/font" Target="fonts/font31.fntdata"/><Relationship Id="rId50" Type="http://schemas.openxmlformats.org/officeDocument/2006/relationships/font" Target="fonts/font34.fntdata"/><Relationship Id="rId55" Type="http://schemas.openxmlformats.org/officeDocument/2006/relationships/font" Target="fonts/font3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9" Type="http://schemas.openxmlformats.org/officeDocument/2006/relationships/font" Target="fonts/font13.fntdata"/><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font" Target="fonts/font29.fntdata"/><Relationship Id="rId53" Type="http://schemas.openxmlformats.org/officeDocument/2006/relationships/font" Target="fonts/font37.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font" Target="fonts/font27.fntdata"/><Relationship Id="rId48" Type="http://schemas.openxmlformats.org/officeDocument/2006/relationships/font" Target="fonts/font32.fntdata"/><Relationship Id="rId56" Type="http://schemas.openxmlformats.org/officeDocument/2006/relationships/font" Target="fonts/font40.fntdata"/><Relationship Id="rId8" Type="http://schemas.openxmlformats.org/officeDocument/2006/relationships/slide" Target="slides/slide6.xml"/><Relationship Id="rId51" Type="http://schemas.openxmlformats.org/officeDocument/2006/relationships/font" Target="fonts/font3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font" Target="fonts/font30.fntdata"/><Relationship Id="rId59" Type="http://schemas.openxmlformats.org/officeDocument/2006/relationships/theme" Target="theme/theme1.xml"/><Relationship Id="rId20" Type="http://schemas.openxmlformats.org/officeDocument/2006/relationships/font" Target="fonts/font4.fntdata"/><Relationship Id="rId41" Type="http://schemas.openxmlformats.org/officeDocument/2006/relationships/font" Target="fonts/font25.fntdata"/><Relationship Id="rId54" Type="http://schemas.openxmlformats.org/officeDocument/2006/relationships/font" Target="fonts/font3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49" Type="http://schemas.openxmlformats.org/officeDocument/2006/relationships/font" Target="fonts/font3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font" Target="fonts/font15.fntdata"/><Relationship Id="rId44" Type="http://schemas.openxmlformats.org/officeDocument/2006/relationships/font" Target="fonts/font28.fntdata"/><Relationship Id="rId52" Type="http://schemas.openxmlformats.org/officeDocument/2006/relationships/font" Target="fonts/font3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1"/>
        <p:cNvGrpSpPr/>
        <p:nvPr/>
      </p:nvGrpSpPr>
      <p:grpSpPr>
        <a:xfrm>
          <a:off x="0" y="0"/>
          <a:ext cx="0" cy="0"/>
          <a:chOff x="0" y="0"/>
          <a:chExt cx="0" cy="0"/>
        </a:xfrm>
      </p:grpSpPr>
      <p:sp>
        <p:nvSpPr>
          <p:cNvPr id="1742" name="Google Shape;1742;g208a78307a3_2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3" name="Google Shape;1743;g208a78307a3_2_1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https://www.ibm.com/blogs/supply-chain/what-is-a-supply-chain-control-tower/</a:t>
            </a:r>
            <a:endParaRPr>
              <a:solidFill>
                <a:schemeClr val="dk1"/>
              </a:solidFill>
            </a:endParaRPr>
          </a:p>
          <a:p>
            <a:pPr marL="158750" lvl="0" indent="0" algn="l" rtl="0">
              <a:lnSpc>
                <a:spcPct val="100000"/>
              </a:lnSpc>
              <a:spcBef>
                <a:spcPts val="0"/>
              </a:spcBef>
              <a:spcAft>
                <a:spcPts val="0"/>
              </a:spcAft>
              <a:buSzPts val="1100"/>
              <a:buNone/>
            </a:pPr>
            <a:r>
              <a:rPr lang="en">
                <a:solidFill>
                  <a:srgbClr val="262626"/>
                </a:solidFill>
                <a:latin typeface="Red Hat Display"/>
                <a:ea typeface="Red Hat Display"/>
                <a:cs typeface="Red Hat Display"/>
                <a:sym typeface="Red Hat Display"/>
              </a:rPr>
              <a:t>https://www.dispatchtrack.com/blog/last-mile-logistics-trends-5</a:t>
            </a:r>
            <a:endParaRPr>
              <a:solidFill>
                <a:schemeClr val="dk1"/>
              </a:solidFill>
            </a:endParaRPr>
          </a:p>
          <a:p>
            <a:pPr marL="387350" lvl="0" indent="-158750" algn="l" rtl="0">
              <a:lnSpc>
                <a:spcPct val="100000"/>
              </a:lnSpc>
              <a:spcBef>
                <a:spcPts val="0"/>
              </a:spcBef>
              <a:spcAft>
                <a:spcPts val="0"/>
              </a:spcAft>
              <a:buSzPts val="1100"/>
              <a:buNone/>
            </a:pP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chooses items to buy online using the business app.</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Determine sustainability posture by determining ESG indicator values.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Before providing cost and delivery options, provide customer sustainability options – equivalent greener items, later delivery day, pickup option, etc. If customer opts into sustainability option order is tagged so Supply Assurance Platform can honor that request.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system updates inventory data.</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Delivery Optimization system plays a key role in sustainability play. It determines whether to contact 3PL or if in-house Route Optimization can fulfill the requirements.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3PL is the only option, contact the sustainability approved 3PL company to fulfill the order. 3PL company takes over the delivery flow from here. If business has the means to fulfill the order continue with next Step 6a.</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Alert the Order Fulfilment System (OFS) this special order via system APIs.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OFS notifies the Warehouse Management System to package and get it ready for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The Transport/Logistics System is alerted to schedule delivery. </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Track the order, notify customer and provide real-time tracking.</a:t>
            </a:r>
            <a:endParaRPr>
              <a:solidFill>
                <a:schemeClr val="dk1"/>
              </a:solidFill>
            </a:endParaRPr>
          </a:p>
          <a:p>
            <a:pPr marL="844550" lvl="1" indent="-228600" algn="l" rtl="0">
              <a:lnSpc>
                <a:spcPct val="100000"/>
              </a:lnSpc>
              <a:spcBef>
                <a:spcPts val="0"/>
              </a:spcBef>
              <a:spcAft>
                <a:spcPts val="0"/>
              </a:spcAft>
              <a:buClr>
                <a:schemeClr val="dk1"/>
              </a:buClr>
              <a:buSzPts val="1100"/>
              <a:buAutoNum type="alphaLcPeriod"/>
            </a:pPr>
            <a:r>
              <a:rPr lang="en">
                <a:solidFill>
                  <a:srgbClr val="262626"/>
                </a:solidFill>
                <a:latin typeface="Red Hat Display"/>
                <a:ea typeface="Red Hat Display"/>
                <a:cs typeface="Red Hat Display"/>
                <a:sym typeface="Red Hat Display"/>
              </a:rPr>
              <a:t>Delivery department maintains the sustainability posture and upon final delivery provides POD (electronic or paper) to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 All sub-systems are updated via the data fabric that helps maintain a consistent view.</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Disaster prepared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External data feed, such as IBM Environmental Intelligence Suite, anticipated disruptive environmental condition</a:t>
            </a: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Inventory Analysis detects potential low stock levels and predicts inventory will become unavailable sooner than originally expected.</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alerted to the potential understock position.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current inventory positions from stores, in-transit, warehouses plus future inventory positions</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Control Tower collects future demand requirements from supply risk management.</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alerted and asked to take remediation action.</a:t>
            </a:r>
            <a:endParaRPr dirty="0">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dirty="0">
                <a:solidFill>
                  <a:schemeClr val="dk1"/>
                </a:solidFill>
              </a:rPr>
              <a:t>Colleague triggers Business Automation to remediate stock levels using a combination of options, including:</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Ordering more stock</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Adjusting stock positions within existing Supply Chain</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stores or by moving existing inventory</a:t>
            </a:r>
            <a:endParaRPr dirty="0">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Managing inventory held at existing warehouses or by moving existing inventory</a:t>
            </a:r>
          </a:p>
          <a:p>
            <a:pPr marL="914400" lvl="1" indent="-298450" algn="l" rtl="0">
              <a:lnSpc>
                <a:spcPct val="100000"/>
              </a:lnSpc>
              <a:spcBef>
                <a:spcPts val="0"/>
              </a:spcBef>
              <a:spcAft>
                <a:spcPts val="0"/>
              </a:spcAft>
              <a:buClr>
                <a:schemeClr val="dk1"/>
              </a:buClr>
              <a:buSzPts val="1100"/>
              <a:buAutoNum type="alphaLcPeriod"/>
            </a:pPr>
            <a:r>
              <a:rPr lang="en" dirty="0">
                <a:solidFill>
                  <a:schemeClr val="dk1"/>
                </a:solidFill>
              </a:rPr>
              <a:t>Rerouting incoming inventory around event area</a:t>
            </a:r>
            <a:endParaRPr dirty="0">
              <a:solidFill>
                <a:schemeClr val="dk1"/>
              </a:solidFill>
            </a:endParaRPr>
          </a:p>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6992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Customer initiates return, provides reason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return comes from a kiosk, store, or mobile application</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Set customer expectation of refund, store credit, or upsell</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If applicable, a pick up is arranged.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Business automation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picked up and returns to a warehouse or store location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The item is returned to a location </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Update planning and replenishment system</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Item is graded</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Once it is determined usable or not, a decision is made to</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Return the item in inventory for resell, adding it it to current inventory, store inventory or dispose of the item identify the reason for the return</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Review for fraudulent returns</a:t>
            </a: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b="0" i="0" dirty="0">
                <a:solidFill>
                  <a:srgbClr val="262626"/>
                </a:solidFill>
                <a:effectLst/>
                <a:latin typeface="IBM Plex Sans" panose="020B0503050203000203" pitchFamily="34" charset="0"/>
              </a:rPr>
              <a:t>Refund or provide store credit</a:t>
            </a:r>
          </a:p>
          <a:p>
            <a:pPr marL="914400" marR="0" lvl="1"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b="0" i="0" dirty="0">
              <a:solidFill>
                <a:srgbClr val="262626"/>
              </a:solidFill>
              <a:effectLst/>
              <a:latin typeface="IBM Plex Sans" panose="020B0503050203000203" pitchFamily="34" charset="0"/>
            </a:endParaRPr>
          </a:p>
        </p:txBody>
      </p:sp>
    </p:spTree>
    <p:extLst>
      <p:ext uri="{BB962C8B-B14F-4D97-AF65-F5344CB8AC3E}">
        <p14:creationId xmlns:p14="http://schemas.microsoft.com/office/powerpoint/2010/main" val="59489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08a78307a3_2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g208a78307a3_2_6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6122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08a78307a3_2_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08a78307a3_2_7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Understock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low stock levels and predicts inventory will become unavailable sooner than originally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understock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Ordering more stock</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Adjusting stock positions within existing Supply Chain</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warehouses or by moving existing inventory</a:t>
            </a:r>
            <a:endParaRPr>
              <a:solidFill>
                <a:schemeClr val="dk1"/>
              </a:solidFil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208a78307a3_2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g208a78307a3_2_8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Overstock</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Inventory Analysis detects high stock levels and predicts inventory will not be sold as quickly as expected.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alerted to the overstock position.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current inventory positions from stores, in-transit, warehouses plus future inventory positions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future demand requirements from Demand Intelligence.</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alerted and asked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Product discounting and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Reduce future inventory requirements to slow down or stop replenishment.</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Offering stock to partners for liquidation, destruction, donation, sale via alternative channels or to food-waste partners.</a:t>
            </a:r>
            <a:endParaRPr>
              <a:solidFill>
                <a:schemeClr val="dk1"/>
              </a:solidFill>
            </a:endParaRPr>
          </a:p>
          <a:p>
            <a:pPr marL="22860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208a78307a3_2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g208a78307a3_2_9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Environmental Exception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1. Environmental event detected (e.g. Temp out of range, loss of power)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2. Notification sent to Risk Management module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Control Tower processes risk and determines that it needs remediation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Trigger process to manage issue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notified and determines inspection of facility and inventory is needed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 Update process with Inventory Controller decision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analysis notified to determine remediation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Facilities personnel notified to take remediation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7c. Update Control Tower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208a78307a3_2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4" name="Google Shape;1144;g208a78307a3_2_10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Loss &amp; Waste Management - Contamination/Recall</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External notification of food safety event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Notification sent to Supply Intelligence &amp; Inventory Analysis via API Management service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3a. Determine if supply affected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3b. Determine which locations received affected product</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4. Notify Control Tower</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5. Control Tower processes event data and creates remediation action</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6. Colleague remediates inventory and counts, then removes product from inventory</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7a. Inventory updated</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7b. Apply financial reimbursement. Generate new order</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08a78307a3_2_1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08a78307a3_2_1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determines requirements for seasonal, product trends and time sensitive future inventory</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Demand Intelligence informs Control Tower of future inventory to meet seasonal and product trends</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collects Inventory (3a) and Supply Chain Intelligence (3b) information to understand current position and ability to meet future demand</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Control Tower determines current and future Inventory does not match inventory timeliness requirements for business and automates changes to Inventory via Fulfilment Optimiztion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For any non-automated changes, alerts Colleague to take remediation action</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lnSpc>
                <a:spcPct val="100000"/>
              </a:lnSpc>
              <a:spcBef>
                <a:spcPts val="0"/>
              </a:spcBef>
              <a:spcAft>
                <a:spcPts val="0"/>
              </a:spcAft>
              <a:buClr>
                <a:schemeClr val="dk1"/>
              </a:buClr>
              <a:buSzPts val="1100"/>
              <a:buAutoNum type="arabicPeriod"/>
            </a:pPr>
            <a:r>
              <a:rPr lang="en">
                <a:solidFill>
                  <a:schemeClr val="dk1"/>
                </a:solidFill>
              </a:rPr>
              <a:t>Colleague triggers Business Automation to remediate stock levels using a combination of options, including:</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Adjust product orders</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Managing inventory held at existing stores or by moving existing inventory</a:t>
            </a:r>
            <a:endParaRPr>
              <a:solidFill>
                <a:schemeClr val="dk1"/>
              </a:solidFill>
            </a:endParaRPr>
          </a:p>
          <a:p>
            <a:pPr marL="914400" lvl="1" indent="-298450" algn="l" rtl="0">
              <a:lnSpc>
                <a:spcPct val="100000"/>
              </a:lnSpc>
              <a:spcBef>
                <a:spcPts val="0"/>
              </a:spcBef>
              <a:spcAft>
                <a:spcPts val="0"/>
              </a:spcAft>
              <a:buClr>
                <a:schemeClr val="dk1"/>
              </a:buClr>
              <a:buSzPts val="1100"/>
              <a:buAutoNum type="alphaLcPeriod"/>
            </a:pPr>
            <a:r>
              <a:rPr lang="en">
                <a:solidFill>
                  <a:schemeClr val="dk1"/>
                </a:solidFill>
              </a:rPr>
              <a:t>Select alternative products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dk1"/>
                </a:solidFill>
              </a:rPr>
              <a:t>Questions: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How to validate results of changes and decide if they improved sales performance?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08a78307a3_2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5" name="Google Shape;1385;g208a78307a3_2_1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Product Timeliness - Shelf life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1. Control Tower determines product inventory is near its "Use by" date</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2. Determine current inventory via API Management</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3. Start process to remediate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4. Notify Inventory Controller to take action</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5. Inventory Controller defines remediation actions</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6a. Create replenishment order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6b. Engages partners (Charity, recycler) to remediate expired or near expired stock</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7. Notify partner</a:t>
            </a:r>
            <a:endParaRPr>
              <a:solidFill>
                <a:schemeClr val="dk1"/>
              </a:solidFill>
            </a:endParaRPr>
          </a:p>
          <a:p>
            <a:pPr marL="0" lvl="0" indent="0" algn="l" rtl="0">
              <a:lnSpc>
                <a:spcPct val="100000"/>
              </a:lnSpc>
              <a:spcBef>
                <a:spcPts val="0"/>
              </a:spcBef>
              <a:spcAft>
                <a:spcPts val="0"/>
              </a:spcAft>
              <a:buSzPts val="1100"/>
              <a:buNone/>
            </a:pPr>
            <a:r>
              <a:rPr lang="en">
                <a:solidFill>
                  <a:schemeClr val="dk1"/>
                </a:solidFill>
              </a:rPr>
              <a:t>8. Update Control Tower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08a78307a3_2_1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g208a78307a3_2_14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quickly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Integration services used to collect data</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rgbClr val="262626"/>
              </a:buClr>
              <a:buSzPts val="1100"/>
              <a:buFont typeface="Red Hat Display"/>
              <a:buAutoNum type="arabicPeriod"/>
            </a:pPr>
            <a:r>
              <a:rPr lang="en">
                <a:solidFill>
                  <a:srgbClr val="262626"/>
                </a:solidFill>
                <a:latin typeface="Red Hat Display"/>
                <a:ea typeface="Red Hat Display"/>
                <a:cs typeface="Red Hat Display"/>
                <a:sym typeface="Red Hat Display"/>
              </a:rPr>
              <a:t>Check with Inventory System</a:t>
            </a:r>
            <a:endParaRPr>
              <a:solidFill>
                <a:srgbClr val="262626"/>
              </a:solidFill>
              <a:latin typeface="Red Hat Display"/>
              <a:ea typeface="Red Hat Display"/>
              <a:cs typeface="Red Hat Display"/>
              <a:sym typeface="Red Hat Display"/>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Store Operations System if inventory available in store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If store cannot fulfill order, check with Warehouse Management System where inventory is available</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and upon delivery provide POD (electronic or paper)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08a78307a3_2_1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3" name="Google Shape;1623;g208a78307a3_2_1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Customer places/track/confirm order thru omni channel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Inventory fulfilment, and delivery tracking information is quicky obtained from supply assurance Platform</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Access underlying backend system via API Management</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various backend systems via the Integration Services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Check with the Inventory Management System if inventory is available then lock the items and update the inventory.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Notify Transport/Logistics System to schedule delivery. </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Use Warehouse Management System to find which warehouse can fulfill remaining order items. Send alert to warehouse to combine partial orders and package itmes and get it ready for delivery. Notify customer and update/sync related systems.</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Update Transport/Logistics System to schedule delivery.</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Cross check with the Fulfilment System to schedule and track the order and notify customer.</a:t>
            </a:r>
            <a:endParaRPr>
              <a:solidFill>
                <a:schemeClr val="dk1"/>
              </a:solidFill>
            </a:endParaRPr>
          </a:p>
          <a:p>
            <a:pPr marL="387350" lvl="0" indent="-228600" algn="l" rtl="0">
              <a:lnSpc>
                <a:spcPct val="100000"/>
              </a:lnSpc>
              <a:spcBef>
                <a:spcPts val="0"/>
              </a:spcBef>
              <a:spcAft>
                <a:spcPts val="0"/>
              </a:spcAft>
              <a:buClr>
                <a:schemeClr val="dk1"/>
              </a:buClr>
              <a:buSzPts val="1100"/>
              <a:buAutoNum type="arabicPeriod"/>
            </a:pPr>
            <a:r>
              <a:rPr lang="en">
                <a:solidFill>
                  <a:srgbClr val="262626"/>
                </a:solidFill>
                <a:latin typeface="Red Hat Display"/>
                <a:ea typeface="Red Hat Display"/>
                <a:cs typeface="Red Hat Display"/>
                <a:sym typeface="Red Hat Display"/>
              </a:rPr>
              <a:t>Provide real-time tracking of the order to customer and upon delivery provide POD (electronic or paper) to customer.</a:t>
            </a:r>
            <a:endParaRPr>
              <a:solidFill>
                <a:srgbClr val="262626"/>
              </a:solidFill>
              <a:latin typeface="Red Hat Display"/>
              <a:ea typeface="Red Hat Display"/>
              <a:cs typeface="Red Hat Display"/>
              <a:sym typeface="Red Hat Displa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55" name="Google Shape;55;p1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56" name="Google Shape;56;p1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algn="l">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57" name="Google Shape;57;p1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58" name="Google Shape;58;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60" name="Google Shape;60;p1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3" name="Google Shape;63;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64" name="Google Shape;64;p15"/>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chemeClr val="lt1"/>
                </a:solidFill>
              </a:defRPr>
            </a:lvl1pPr>
            <a:lvl2pPr lvl="1" algn="l">
              <a:lnSpc>
                <a:spcPct val="105000"/>
              </a:lnSpc>
              <a:spcBef>
                <a:spcPts val="0"/>
              </a:spcBef>
              <a:spcAft>
                <a:spcPts val="0"/>
              </a:spcAft>
              <a:buSzPts val="2600"/>
              <a:buNone/>
              <a:defRPr sz="3500">
                <a:solidFill>
                  <a:schemeClr val="lt1"/>
                </a:solidFill>
              </a:defRPr>
            </a:lvl2pPr>
            <a:lvl3pPr lvl="2" algn="l">
              <a:lnSpc>
                <a:spcPct val="105000"/>
              </a:lnSpc>
              <a:spcBef>
                <a:spcPts val="0"/>
              </a:spcBef>
              <a:spcAft>
                <a:spcPts val="0"/>
              </a:spcAft>
              <a:buSzPts val="2600"/>
              <a:buNone/>
              <a:defRPr sz="3500">
                <a:solidFill>
                  <a:schemeClr val="lt1"/>
                </a:solidFill>
              </a:defRPr>
            </a:lvl3pPr>
            <a:lvl4pPr lvl="3" algn="l">
              <a:lnSpc>
                <a:spcPct val="105000"/>
              </a:lnSpc>
              <a:spcBef>
                <a:spcPts val="0"/>
              </a:spcBef>
              <a:spcAft>
                <a:spcPts val="0"/>
              </a:spcAft>
              <a:buSzPts val="2600"/>
              <a:buNone/>
              <a:defRPr sz="3500">
                <a:solidFill>
                  <a:schemeClr val="lt1"/>
                </a:solidFill>
              </a:defRPr>
            </a:lvl4pPr>
            <a:lvl5pPr lvl="4" algn="l">
              <a:lnSpc>
                <a:spcPct val="105000"/>
              </a:lnSpc>
              <a:spcBef>
                <a:spcPts val="0"/>
              </a:spcBef>
              <a:spcAft>
                <a:spcPts val="0"/>
              </a:spcAft>
              <a:buSzPts val="2600"/>
              <a:buNone/>
              <a:defRPr sz="3500">
                <a:solidFill>
                  <a:schemeClr val="lt1"/>
                </a:solidFill>
              </a:defRPr>
            </a:lvl5pPr>
            <a:lvl6pPr lvl="5" algn="l">
              <a:lnSpc>
                <a:spcPct val="105000"/>
              </a:lnSpc>
              <a:spcBef>
                <a:spcPts val="0"/>
              </a:spcBef>
              <a:spcAft>
                <a:spcPts val="0"/>
              </a:spcAft>
              <a:buSzPts val="2600"/>
              <a:buNone/>
              <a:defRPr sz="3500">
                <a:solidFill>
                  <a:schemeClr val="lt1"/>
                </a:solidFill>
              </a:defRPr>
            </a:lvl6pPr>
            <a:lvl7pPr lvl="6" algn="l">
              <a:lnSpc>
                <a:spcPct val="105000"/>
              </a:lnSpc>
              <a:spcBef>
                <a:spcPts val="0"/>
              </a:spcBef>
              <a:spcAft>
                <a:spcPts val="0"/>
              </a:spcAft>
              <a:buSzPts val="2600"/>
              <a:buNone/>
              <a:defRPr sz="3500">
                <a:solidFill>
                  <a:schemeClr val="lt1"/>
                </a:solidFill>
              </a:defRPr>
            </a:lvl7pPr>
            <a:lvl8pPr lvl="7" algn="l">
              <a:lnSpc>
                <a:spcPct val="105000"/>
              </a:lnSpc>
              <a:spcBef>
                <a:spcPts val="0"/>
              </a:spcBef>
              <a:spcAft>
                <a:spcPts val="0"/>
              </a:spcAft>
              <a:buSzPts val="2600"/>
              <a:buNone/>
              <a:defRPr sz="3500">
                <a:solidFill>
                  <a:schemeClr val="lt1"/>
                </a:solidFill>
              </a:defRPr>
            </a:lvl8pPr>
            <a:lvl9pPr lvl="8" algn="l">
              <a:lnSpc>
                <a:spcPct val="105000"/>
              </a:lnSpc>
              <a:spcBef>
                <a:spcPts val="0"/>
              </a:spcBef>
              <a:spcAft>
                <a:spcPts val="0"/>
              </a:spcAft>
              <a:buSzPts val="2600"/>
              <a:buNone/>
              <a:defRPr sz="3500">
                <a:solidFill>
                  <a:schemeClr val="lt1"/>
                </a:solidFill>
              </a:defRPr>
            </a:lvl9pPr>
          </a:lstStyle>
          <a:p>
            <a:endParaRPr/>
          </a:p>
        </p:txBody>
      </p:sp>
      <p:sp>
        <p:nvSpPr>
          <p:cNvPr id="65" name="Google Shape;65;p15"/>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sp>
        <p:nvSpPr>
          <p:cNvPr id="66" name="Google Shape;66;p15"/>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chemeClr val="lt1"/>
              </a:buClr>
              <a:buSzPts val="900"/>
              <a:buNone/>
              <a:defRPr sz="900">
                <a:solidFill>
                  <a:schemeClr val="lt1"/>
                </a:solidFill>
              </a:defRPr>
            </a:lvl1pPr>
            <a:lvl2pPr lvl="1" algn="l">
              <a:lnSpc>
                <a:spcPct val="135000"/>
              </a:lnSpc>
              <a:spcBef>
                <a:spcPts val="0"/>
              </a:spcBef>
              <a:spcAft>
                <a:spcPts val="0"/>
              </a:spcAft>
              <a:buClr>
                <a:schemeClr val="lt1"/>
              </a:buClr>
              <a:buSzPts val="900"/>
              <a:buNone/>
              <a:defRPr sz="900">
                <a:solidFill>
                  <a:schemeClr val="lt1"/>
                </a:solidFill>
              </a:defRPr>
            </a:lvl2pPr>
            <a:lvl3pPr lvl="2" algn="l">
              <a:lnSpc>
                <a:spcPct val="135000"/>
              </a:lnSpc>
              <a:spcBef>
                <a:spcPts val="0"/>
              </a:spcBef>
              <a:spcAft>
                <a:spcPts val="0"/>
              </a:spcAft>
              <a:buClr>
                <a:schemeClr val="lt1"/>
              </a:buClr>
              <a:buSzPts val="900"/>
              <a:buNone/>
              <a:defRPr sz="900">
                <a:solidFill>
                  <a:schemeClr val="lt1"/>
                </a:solidFill>
              </a:defRPr>
            </a:lvl3pPr>
            <a:lvl4pPr lvl="3" algn="l">
              <a:lnSpc>
                <a:spcPct val="135000"/>
              </a:lnSpc>
              <a:spcBef>
                <a:spcPts val="0"/>
              </a:spcBef>
              <a:spcAft>
                <a:spcPts val="0"/>
              </a:spcAft>
              <a:buClr>
                <a:schemeClr val="lt1"/>
              </a:buClr>
              <a:buSzPts val="900"/>
              <a:buNone/>
              <a:defRPr sz="900">
                <a:solidFill>
                  <a:schemeClr val="lt1"/>
                </a:solidFill>
              </a:defRPr>
            </a:lvl4pPr>
            <a:lvl5pPr lvl="4" algn="l">
              <a:lnSpc>
                <a:spcPct val="135000"/>
              </a:lnSpc>
              <a:spcBef>
                <a:spcPts val="0"/>
              </a:spcBef>
              <a:spcAft>
                <a:spcPts val="0"/>
              </a:spcAft>
              <a:buClr>
                <a:schemeClr val="lt1"/>
              </a:buClr>
              <a:buSzPts val="900"/>
              <a:buNone/>
              <a:defRPr sz="900">
                <a:solidFill>
                  <a:schemeClr val="lt1"/>
                </a:solidFill>
              </a:defRPr>
            </a:lvl5pPr>
            <a:lvl6pPr lvl="5" algn="l">
              <a:lnSpc>
                <a:spcPct val="135000"/>
              </a:lnSpc>
              <a:spcBef>
                <a:spcPts val="0"/>
              </a:spcBef>
              <a:spcAft>
                <a:spcPts val="0"/>
              </a:spcAft>
              <a:buClr>
                <a:schemeClr val="lt1"/>
              </a:buClr>
              <a:buSzPts val="900"/>
              <a:buNone/>
              <a:defRPr sz="900">
                <a:solidFill>
                  <a:schemeClr val="lt1"/>
                </a:solidFill>
              </a:defRPr>
            </a:lvl6pPr>
            <a:lvl7pPr lvl="6" algn="l">
              <a:lnSpc>
                <a:spcPct val="135000"/>
              </a:lnSpc>
              <a:spcBef>
                <a:spcPts val="0"/>
              </a:spcBef>
              <a:spcAft>
                <a:spcPts val="0"/>
              </a:spcAft>
              <a:buClr>
                <a:schemeClr val="lt1"/>
              </a:buClr>
              <a:buSzPts val="900"/>
              <a:buNone/>
              <a:defRPr sz="900">
                <a:solidFill>
                  <a:schemeClr val="lt1"/>
                </a:solidFill>
              </a:defRPr>
            </a:lvl7pPr>
            <a:lvl8pPr lvl="7" algn="l">
              <a:lnSpc>
                <a:spcPct val="135000"/>
              </a:lnSpc>
              <a:spcBef>
                <a:spcPts val="0"/>
              </a:spcBef>
              <a:spcAft>
                <a:spcPts val="0"/>
              </a:spcAft>
              <a:buClr>
                <a:schemeClr val="lt1"/>
              </a:buClr>
              <a:buSzPts val="900"/>
              <a:buNone/>
              <a:defRPr sz="900">
                <a:solidFill>
                  <a:schemeClr val="lt1"/>
                </a:solidFill>
              </a:defRPr>
            </a:lvl8pPr>
            <a:lvl9pPr lvl="8" algn="l">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67" name="Google Shape;67;p15"/>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68" name="Google Shape;68;p1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69" name="Google Shape;69;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chemeClr val="lt1"/>
              </a:buClr>
              <a:buSzPts val="1100"/>
              <a:buNone/>
              <a:defRPr sz="1100">
                <a:solidFill>
                  <a:schemeClr val="lt1"/>
                </a:solidFill>
              </a:defRPr>
            </a:lvl1pPr>
            <a:lvl2pPr lvl="1" algn="l">
              <a:lnSpc>
                <a:spcPct val="180000"/>
              </a:lnSpc>
              <a:spcBef>
                <a:spcPts val="0"/>
              </a:spcBef>
              <a:spcAft>
                <a:spcPts val="0"/>
              </a:spcAft>
              <a:buClr>
                <a:schemeClr val="lt1"/>
              </a:buClr>
              <a:buSzPts val="1100"/>
              <a:buNone/>
              <a:defRPr sz="1100">
                <a:solidFill>
                  <a:schemeClr val="lt1"/>
                </a:solidFill>
              </a:defRPr>
            </a:lvl2pPr>
            <a:lvl3pPr lvl="2" algn="l">
              <a:lnSpc>
                <a:spcPct val="180000"/>
              </a:lnSpc>
              <a:spcBef>
                <a:spcPts val="0"/>
              </a:spcBef>
              <a:spcAft>
                <a:spcPts val="0"/>
              </a:spcAft>
              <a:buClr>
                <a:schemeClr val="lt1"/>
              </a:buClr>
              <a:buSzPts val="1100"/>
              <a:buNone/>
              <a:defRPr sz="1100">
                <a:solidFill>
                  <a:schemeClr val="lt1"/>
                </a:solidFill>
              </a:defRPr>
            </a:lvl3pPr>
            <a:lvl4pPr lvl="3" algn="l">
              <a:lnSpc>
                <a:spcPct val="180000"/>
              </a:lnSpc>
              <a:spcBef>
                <a:spcPts val="0"/>
              </a:spcBef>
              <a:spcAft>
                <a:spcPts val="0"/>
              </a:spcAft>
              <a:buClr>
                <a:schemeClr val="lt1"/>
              </a:buClr>
              <a:buSzPts val="1100"/>
              <a:buNone/>
              <a:defRPr sz="1100">
                <a:solidFill>
                  <a:schemeClr val="lt1"/>
                </a:solidFill>
              </a:defRPr>
            </a:lvl4pPr>
            <a:lvl5pPr lvl="4" algn="l">
              <a:lnSpc>
                <a:spcPct val="180000"/>
              </a:lnSpc>
              <a:spcBef>
                <a:spcPts val="0"/>
              </a:spcBef>
              <a:spcAft>
                <a:spcPts val="0"/>
              </a:spcAft>
              <a:buClr>
                <a:schemeClr val="lt1"/>
              </a:buClr>
              <a:buSzPts val="1100"/>
              <a:buNone/>
              <a:defRPr sz="1100">
                <a:solidFill>
                  <a:schemeClr val="lt1"/>
                </a:solidFill>
              </a:defRPr>
            </a:lvl5pPr>
            <a:lvl6pPr lvl="5" algn="l">
              <a:lnSpc>
                <a:spcPct val="180000"/>
              </a:lnSpc>
              <a:spcBef>
                <a:spcPts val="0"/>
              </a:spcBef>
              <a:spcAft>
                <a:spcPts val="0"/>
              </a:spcAft>
              <a:buClr>
                <a:schemeClr val="lt1"/>
              </a:buClr>
              <a:buSzPts val="1100"/>
              <a:buNone/>
              <a:defRPr sz="1100">
                <a:solidFill>
                  <a:schemeClr val="lt1"/>
                </a:solidFill>
              </a:defRPr>
            </a:lvl6pPr>
            <a:lvl7pPr lvl="6" algn="l">
              <a:lnSpc>
                <a:spcPct val="180000"/>
              </a:lnSpc>
              <a:spcBef>
                <a:spcPts val="0"/>
              </a:spcBef>
              <a:spcAft>
                <a:spcPts val="0"/>
              </a:spcAft>
              <a:buClr>
                <a:schemeClr val="lt1"/>
              </a:buClr>
              <a:buSzPts val="1100"/>
              <a:buNone/>
              <a:defRPr sz="1100">
                <a:solidFill>
                  <a:schemeClr val="lt1"/>
                </a:solidFill>
              </a:defRPr>
            </a:lvl7pPr>
            <a:lvl8pPr lvl="7" algn="l">
              <a:lnSpc>
                <a:spcPct val="180000"/>
              </a:lnSpc>
              <a:spcBef>
                <a:spcPts val="0"/>
              </a:spcBef>
              <a:spcAft>
                <a:spcPts val="0"/>
              </a:spcAft>
              <a:buClr>
                <a:schemeClr val="lt1"/>
              </a:buClr>
              <a:buSzPts val="1100"/>
              <a:buNone/>
              <a:defRPr sz="1100">
                <a:solidFill>
                  <a:schemeClr val="lt1"/>
                </a:solidFill>
              </a:defRPr>
            </a:lvl8pPr>
            <a:lvl9pPr lvl="8" algn="l">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72" name="Google Shape;72;p1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73" name="Google Shape;73;p16"/>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chemeClr val="lt1"/>
                </a:solidFill>
              </a:defRPr>
            </a:lvl1pPr>
            <a:lvl2pPr lvl="1" algn="l">
              <a:lnSpc>
                <a:spcPct val="105000"/>
              </a:lnSpc>
              <a:spcBef>
                <a:spcPts val="0"/>
              </a:spcBef>
              <a:spcAft>
                <a:spcPts val="0"/>
              </a:spcAft>
              <a:buSzPts val="2600"/>
              <a:buNone/>
              <a:defRPr sz="5300">
                <a:solidFill>
                  <a:schemeClr val="lt1"/>
                </a:solidFill>
              </a:defRPr>
            </a:lvl2pPr>
            <a:lvl3pPr lvl="2" algn="l">
              <a:lnSpc>
                <a:spcPct val="105000"/>
              </a:lnSpc>
              <a:spcBef>
                <a:spcPts val="0"/>
              </a:spcBef>
              <a:spcAft>
                <a:spcPts val="0"/>
              </a:spcAft>
              <a:buSzPts val="2600"/>
              <a:buNone/>
              <a:defRPr sz="5300">
                <a:solidFill>
                  <a:schemeClr val="lt1"/>
                </a:solidFill>
              </a:defRPr>
            </a:lvl3pPr>
            <a:lvl4pPr lvl="3" algn="l">
              <a:lnSpc>
                <a:spcPct val="105000"/>
              </a:lnSpc>
              <a:spcBef>
                <a:spcPts val="0"/>
              </a:spcBef>
              <a:spcAft>
                <a:spcPts val="0"/>
              </a:spcAft>
              <a:buSzPts val="2600"/>
              <a:buNone/>
              <a:defRPr sz="5300">
                <a:solidFill>
                  <a:schemeClr val="lt1"/>
                </a:solidFill>
              </a:defRPr>
            </a:lvl4pPr>
            <a:lvl5pPr lvl="4" algn="l">
              <a:lnSpc>
                <a:spcPct val="105000"/>
              </a:lnSpc>
              <a:spcBef>
                <a:spcPts val="0"/>
              </a:spcBef>
              <a:spcAft>
                <a:spcPts val="0"/>
              </a:spcAft>
              <a:buSzPts val="2600"/>
              <a:buNone/>
              <a:defRPr sz="5300">
                <a:solidFill>
                  <a:schemeClr val="lt1"/>
                </a:solidFill>
              </a:defRPr>
            </a:lvl5pPr>
            <a:lvl6pPr lvl="5" algn="l">
              <a:lnSpc>
                <a:spcPct val="105000"/>
              </a:lnSpc>
              <a:spcBef>
                <a:spcPts val="0"/>
              </a:spcBef>
              <a:spcAft>
                <a:spcPts val="0"/>
              </a:spcAft>
              <a:buSzPts val="2600"/>
              <a:buNone/>
              <a:defRPr sz="5300">
                <a:solidFill>
                  <a:schemeClr val="lt1"/>
                </a:solidFill>
              </a:defRPr>
            </a:lvl6pPr>
            <a:lvl7pPr lvl="6" algn="l">
              <a:lnSpc>
                <a:spcPct val="105000"/>
              </a:lnSpc>
              <a:spcBef>
                <a:spcPts val="0"/>
              </a:spcBef>
              <a:spcAft>
                <a:spcPts val="0"/>
              </a:spcAft>
              <a:buSzPts val="2600"/>
              <a:buNone/>
              <a:defRPr sz="5300">
                <a:solidFill>
                  <a:schemeClr val="lt1"/>
                </a:solidFill>
              </a:defRPr>
            </a:lvl7pPr>
            <a:lvl8pPr lvl="7" algn="l">
              <a:lnSpc>
                <a:spcPct val="105000"/>
              </a:lnSpc>
              <a:spcBef>
                <a:spcPts val="0"/>
              </a:spcBef>
              <a:spcAft>
                <a:spcPts val="0"/>
              </a:spcAft>
              <a:buSzPts val="2600"/>
              <a:buNone/>
              <a:defRPr sz="5300">
                <a:solidFill>
                  <a:schemeClr val="lt1"/>
                </a:solidFill>
              </a:defRPr>
            </a:lvl8pPr>
            <a:lvl9pPr lvl="8" algn="l">
              <a:lnSpc>
                <a:spcPct val="105000"/>
              </a:lnSpc>
              <a:spcBef>
                <a:spcPts val="0"/>
              </a:spcBef>
              <a:spcAft>
                <a:spcPts val="0"/>
              </a:spcAft>
              <a:buSzPts val="2600"/>
              <a:buNone/>
              <a:defRPr sz="5300">
                <a:solidFill>
                  <a:schemeClr val="lt1"/>
                </a:solidFill>
              </a:defRPr>
            </a:lvl9pPr>
          </a:lstStyle>
          <a:p>
            <a:endParaRPr/>
          </a:p>
        </p:txBody>
      </p:sp>
      <p:pic>
        <p:nvPicPr>
          <p:cNvPr id="74" name="Google Shape;74;p16"/>
          <p:cNvPicPr preferRelativeResize="0"/>
          <p:nvPr/>
        </p:nvPicPr>
        <p:blipFill rotWithShape="1">
          <a:blip r:embed="rId3">
            <a:alphaModFix/>
          </a:blip>
          <a:srcRect/>
          <a:stretch/>
        </p:blipFill>
        <p:spPr>
          <a:xfrm>
            <a:off x="7580138" y="4652989"/>
            <a:ext cx="1185206" cy="2795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5534853" y="2651988"/>
            <a:ext cx="341963" cy="341963"/>
          </a:xfrm>
          <a:prstGeom prst="rect">
            <a:avLst/>
          </a:prstGeom>
          <a:noFill/>
          <a:ln>
            <a:noFill/>
          </a:ln>
        </p:spPr>
      </p:pic>
      <p:pic>
        <p:nvPicPr>
          <p:cNvPr id="76" name="Google Shape;76;p16"/>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77" name="Google Shape;77;p16"/>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78" name="Google Shape;78;p16"/>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79" name="Google Shape;79;p16"/>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linkedin.com/company/red-hat</a:t>
            </a:r>
            <a:endParaRPr sz="1100" b="0" i="0" u="none" strike="noStrike" cap="none">
              <a:solidFill>
                <a:schemeClr val="lt1"/>
              </a:solidFill>
              <a:latin typeface="Overpass Light"/>
              <a:ea typeface="Overpass Light"/>
              <a:cs typeface="Overpass Light"/>
              <a:sym typeface="Overpass Light"/>
            </a:endParaRPr>
          </a:p>
        </p:txBody>
      </p:sp>
      <p:sp>
        <p:nvSpPr>
          <p:cNvPr id="80" name="Google Shape;80;p16"/>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youtube.com/user/RedHatVideos</a:t>
            </a:r>
            <a:endParaRPr sz="1100" b="0" i="0" u="none" strike="noStrike" cap="none">
              <a:solidFill>
                <a:schemeClr val="lt1"/>
              </a:solidFill>
              <a:latin typeface="Overpass Light"/>
              <a:ea typeface="Overpass Light"/>
              <a:cs typeface="Overpass Light"/>
              <a:sym typeface="Overpass Light"/>
            </a:endParaRPr>
          </a:p>
        </p:txBody>
      </p:sp>
      <p:sp>
        <p:nvSpPr>
          <p:cNvPr id="81" name="Google Shape;81;p16"/>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facebook.com/redhatinc</a:t>
            </a:r>
            <a:endParaRPr sz="1100" b="0" i="0" u="none" strike="noStrike" cap="none">
              <a:solidFill>
                <a:schemeClr val="lt1"/>
              </a:solidFill>
              <a:latin typeface="Overpass Light"/>
              <a:ea typeface="Overpass Light"/>
              <a:cs typeface="Overpass Light"/>
              <a:sym typeface="Overpass Light"/>
            </a:endParaRPr>
          </a:p>
        </p:txBody>
      </p:sp>
      <p:sp>
        <p:nvSpPr>
          <p:cNvPr id="82" name="Google Shape;82;p16"/>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Overpass Light"/>
                <a:ea typeface="Overpass Light"/>
                <a:cs typeface="Overpass Light"/>
                <a:sym typeface="Overpass Light"/>
              </a:rPr>
              <a:t>twitter.com/RedHat</a:t>
            </a:r>
            <a:endParaRPr sz="1100" b="0" i="0" u="none" strike="noStrike" cap="none">
              <a:solidFill>
                <a:schemeClr val="lt1"/>
              </a:solidFill>
              <a:latin typeface="Overpass Light"/>
              <a:ea typeface="Overpass Light"/>
              <a:cs typeface="Overpass Light"/>
              <a:sym typeface="Overpass Light"/>
            </a:endParaRPr>
          </a:p>
        </p:txBody>
      </p:sp>
      <p:cxnSp>
        <p:nvCxnSpPr>
          <p:cNvPr id="83" name="Google Shape;83;p16"/>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cxnSp>
        <p:nvCxnSpPr>
          <p:cNvPr id="84" name="Google Shape;84;p16"/>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85" name="Google Shape;85;p1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62794" y="2641369"/>
            <a:ext cx="5649900" cy="685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EBEBEB"/>
              </a:buClr>
              <a:buSzPts val="1800"/>
              <a:buNone/>
              <a:defRPr sz="1800">
                <a:solidFill>
                  <a:srgbClr val="EBEBEB"/>
                </a:solidFill>
              </a:defRPr>
            </a:lvl1pPr>
            <a:lvl2pPr lvl="1" algn="l">
              <a:lnSpc>
                <a:spcPct val="100000"/>
              </a:lnSpc>
              <a:spcBef>
                <a:spcPts val="0"/>
              </a:spcBef>
              <a:spcAft>
                <a:spcPts val="0"/>
              </a:spcAft>
              <a:buClr>
                <a:srgbClr val="EBEBEB"/>
              </a:buClr>
              <a:buSzPts val="1800"/>
              <a:buNone/>
              <a:defRPr sz="1800">
                <a:solidFill>
                  <a:srgbClr val="EBEBEB"/>
                </a:solidFill>
              </a:defRPr>
            </a:lvl2pPr>
            <a:lvl3pPr lvl="2" algn="l">
              <a:lnSpc>
                <a:spcPct val="100000"/>
              </a:lnSpc>
              <a:spcBef>
                <a:spcPts val="0"/>
              </a:spcBef>
              <a:spcAft>
                <a:spcPts val="0"/>
              </a:spcAft>
              <a:buClr>
                <a:srgbClr val="EBEBEB"/>
              </a:buClr>
              <a:buSzPts val="1800"/>
              <a:buNone/>
              <a:defRPr sz="1800">
                <a:solidFill>
                  <a:srgbClr val="EBEBEB"/>
                </a:solidFill>
              </a:defRPr>
            </a:lvl3pPr>
            <a:lvl4pPr lvl="3" algn="l">
              <a:lnSpc>
                <a:spcPct val="100000"/>
              </a:lnSpc>
              <a:spcBef>
                <a:spcPts val="0"/>
              </a:spcBef>
              <a:spcAft>
                <a:spcPts val="0"/>
              </a:spcAft>
              <a:buClr>
                <a:srgbClr val="EBEBEB"/>
              </a:buClr>
              <a:buSzPts val="1800"/>
              <a:buNone/>
              <a:defRPr sz="1800">
                <a:solidFill>
                  <a:srgbClr val="EBEBEB"/>
                </a:solidFill>
              </a:defRPr>
            </a:lvl4pPr>
            <a:lvl5pPr lvl="4" algn="l">
              <a:lnSpc>
                <a:spcPct val="100000"/>
              </a:lnSpc>
              <a:spcBef>
                <a:spcPts val="0"/>
              </a:spcBef>
              <a:spcAft>
                <a:spcPts val="0"/>
              </a:spcAft>
              <a:buClr>
                <a:srgbClr val="EBEBEB"/>
              </a:buClr>
              <a:buSzPts val="1800"/>
              <a:buNone/>
              <a:defRPr sz="1800">
                <a:solidFill>
                  <a:srgbClr val="EBEBEB"/>
                </a:solidFill>
              </a:defRPr>
            </a:lvl5pPr>
            <a:lvl6pPr lvl="5" algn="l">
              <a:lnSpc>
                <a:spcPct val="100000"/>
              </a:lnSpc>
              <a:spcBef>
                <a:spcPts val="0"/>
              </a:spcBef>
              <a:spcAft>
                <a:spcPts val="0"/>
              </a:spcAft>
              <a:buClr>
                <a:srgbClr val="EBEBEB"/>
              </a:buClr>
              <a:buSzPts val="1800"/>
              <a:buNone/>
              <a:defRPr sz="1800">
                <a:solidFill>
                  <a:srgbClr val="EBEBEB"/>
                </a:solidFill>
              </a:defRPr>
            </a:lvl6pPr>
            <a:lvl7pPr lvl="6" algn="l">
              <a:lnSpc>
                <a:spcPct val="100000"/>
              </a:lnSpc>
              <a:spcBef>
                <a:spcPts val="0"/>
              </a:spcBef>
              <a:spcAft>
                <a:spcPts val="0"/>
              </a:spcAft>
              <a:buClr>
                <a:srgbClr val="EBEBEB"/>
              </a:buClr>
              <a:buSzPts val="1800"/>
              <a:buNone/>
              <a:defRPr sz="1800">
                <a:solidFill>
                  <a:srgbClr val="EBEBEB"/>
                </a:solidFill>
              </a:defRPr>
            </a:lvl7pPr>
            <a:lvl8pPr lvl="7" algn="l">
              <a:lnSpc>
                <a:spcPct val="100000"/>
              </a:lnSpc>
              <a:spcBef>
                <a:spcPts val="0"/>
              </a:spcBef>
              <a:spcAft>
                <a:spcPts val="0"/>
              </a:spcAft>
              <a:buClr>
                <a:srgbClr val="EBEBEB"/>
              </a:buClr>
              <a:buSzPts val="1800"/>
              <a:buNone/>
              <a:defRPr sz="1800">
                <a:solidFill>
                  <a:srgbClr val="EBEBEB"/>
                </a:solidFill>
              </a:defRPr>
            </a:lvl8pPr>
            <a:lvl9pPr lvl="8" algn="l">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88" name="Google Shape;88;p1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89" name="Google Shape;89;p17"/>
          <p:cNvSpPr txBox="1">
            <a:spLocks noGrp="1"/>
          </p:cNvSpPr>
          <p:nvPr>
            <p:ph type="title"/>
          </p:nvPr>
        </p:nvSpPr>
        <p:spPr>
          <a:xfrm>
            <a:off x="1562906" y="1307719"/>
            <a:ext cx="5649900" cy="12003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3500">
                <a:solidFill>
                  <a:srgbClr val="EBEBEB"/>
                </a:solidFill>
              </a:defRPr>
            </a:lvl1pPr>
            <a:lvl2pPr lvl="1" algn="l">
              <a:lnSpc>
                <a:spcPct val="105000"/>
              </a:lnSpc>
              <a:spcBef>
                <a:spcPts val="0"/>
              </a:spcBef>
              <a:spcAft>
                <a:spcPts val="0"/>
              </a:spcAft>
              <a:buSzPts val="2600"/>
              <a:buNone/>
              <a:defRPr sz="3500">
                <a:solidFill>
                  <a:srgbClr val="EBEBEB"/>
                </a:solidFill>
              </a:defRPr>
            </a:lvl2pPr>
            <a:lvl3pPr lvl="2" algn="l">
              <a:lnSpc>
                <a:spcPct val="105000"/>
              </a:lnSpc>
              <a:spcBef>
                <a:spcPts val="0"/>
              </a:spcBef>
              <a:spcAft>
                <a:spcPts val="0"/>
              </a:spcAft>
              <a:buSzPts val="2600"/>
              <a:buNone/>
              <a:defRPr sz="3500">
                <a:solidFill>
                  <a:srgbClr val="EBEBEB"/>
                </a:solidFill>
              </a:defRPr>
            </a:lvl3pPr>
            <a:lvl4pPr lvl="3" algn="l">
              <a:lnSpc>
                <a:spcPct val="105000"/>
              </a:lnSpc>
              <a:spcBef>
                <a:spcPts val="0"/>
              </a:spcBef>
              <a:spcAft>
                <a:spcPts val="0"/>
              </a:spcAft>
              <a:buSzPts val="2600"/>
              <a:buNone/>
              <a:defRPr sz="3500">
                <a:solidFill>
                  <a:srgbClr val="EBEBEB"/>
                </a:solidFill>
              </a:defRPr>
            </a:lvl4pPr>
            <a:lvl5pPr lvl="4" algn="l">
              <a:lnSpc>
                <a:spcPct val="105000"/>
              </a:lnSpc>
              <a:spcBef>
                <a:spcPts val="0"/>
              </a:spcBef>
              <a:spcAft>
                <a:spcPts val="0"/>
              </a:spcAft>
              <a:buSzPts val="2600"/>
              <a:buNone/>
              <a:defRPr sz="3500">
                <a:solidFill>
                  <a:srgbClr val="EBEBEB"/>
                </a:solidFill>
              </a:defRPr>
            </a:lvl5pPr>
            <a:lvl6pPr lvl="5" algn="l">
              <a:lnSpc>
                <a:spcPct val="105000"/>
              </a:lnSpc>
              <a:spcBef>
                <a:spcPts val="0"/>
              </a:spcBef>
              <a:spcAft>
                <a:spcPts val="0"/>
              </a:spcAft>
              <a:buSzPts val="2600"/>
              <a:buNone/>
              <a:defRPr sz="3500">
                <a:solidFill>
                  <a:srgbClr val="EBEBEB"/>
                </a:solidFill>
              </a:defRPr>
            </a:lvl6pPr>
            <a:lvl7pPr lvl="6" algn="l">
              <a:lnSpc>
                <a:spcPct val="105000"/>
              </a:lnSpc>
              <a:spcBef>
                <a:spcPts val="0"/>
              </a:spcBef>
              <a:spcAft>
                <a:spcPts val="0"/>
              </a:spcAft>
              <a:buSzPts val="2600"/>
              <a:buNone/>
              <a:defRPr sz="3500">
                <a:solidFill>
                  <a:srgbClr val="EBEBEB"/>
                </a:solidFill>
              </a:defRPr>
            </a:lvl7pPr>
            <a:lvl8pPr lvl="7" algn="l">
              <a:lnSpc>
                <a:spcPct val="105000"/>
              </a:lnSpc>
              <a:spcBef>
                <a:spcPts val="0"/>
              </a:spcBef>
              <a:spcAft>
                <a:spcPts val="0"/>
              </a:spcAft>
              <a:buSzPts val="2600"/>
              <a:buNone/>
              <a:defRPr sz="3500">
                <a:solidFill>
                  <a:srgbClr val="EBEBEB"/>
                </a:solidFill>
              </a:defRPr>
            </a:lvl8pPr>
            <a:lvl9pPr lvl="8" algn="l">
              <a:lnSpc>
                <a:spcPct val="105000"/>
              </a:lnSpc>
              <a:spcBef>
                <a:spcPts val="0"/>
              </a:spcBef>
              <a:spcAft>
                <a:spcPts val="0"/>
              </a:spcAft>
              <a:buSzPts val="2600"/>
              <a:buNone/>
              <a:defRPr sz="3500">
                <a:solidFill>
                  <a:srgbClr val="EBEBEB"/>
                </a:solidFill>
              </a:defRPr>
            </a:lvl9pPr>
          </a:lstStyle>
          <a:p>
            <a:endParaRPr/>
          </a:p>
        </p:txBody>
      </p:sp>
      <p:sp>
        <p:nvSpPr>
          <p:cNvPr id="90" name="Google Shape;90;p17"/>
          <p:cNvSpPr txBox="1">
            <a:spLocks noGrp="1"/>
          </p:cNvSpPr>
          <p:nvPr>
            <p:ph type="subTitle" idx="2"/>
          </p:nvPr>
        </p:nvSpPr>
        <p:spPr>
          <a:xfrm>
            <a:off x="1562794"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91" name="Google Shape;91;p17"/>
          <p:cNvSpPr txBox="1">
            <a:spLocks noGrp="1"/>
          </p:cNvSpPr>
          <p:nvPr>
            <p:ph type="subTitle" idx="3"/>
          </p:nvPr>
        </p:nvSpPr>
        <p:spPr>
          <a:xfrm>
            <a:off x="3353888" y="3511275"/>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Clr>
                <a:srgbClr val="EBEBEB"/>
              </a:buClr>
              <a:buSzPts val="900"/>
              <a:buNone/>
              <a:defRPr sz="900">
                <a:solidFill>
                  <a:srgbClr val="EBEBEB"/>
                </a:solidFill>
              </a:defRPr>
            </a:lvl1pPr>
            <a:lvl2pPr lvl="1" algn="l">
              <a:lnSpc>
                <a:spcPct val="135000"/>
              </a:lnSpc>
              <a:spcBef>
                <a:spcPts val="0"/>
              </a:spcBef>
              <a:spcAft>
                <a:spcPts val="0"/>
              </a:spcAft>
              <a:buClr>
                <a:srgbClr val="EBEBEB"/>
              </a:buClr>
              <a:buSzPts val="900"/>
              <a:buNone/>
              <a:defRPr sz="900">
                <a:solidFill>
                  <a:srgbClr val="EBEBEB"/>
                </a:solidFill>
              </a:defRPr>
            </a:lvl2pPr>
            <a:lvl3pPr lvl="2" algn="l">
              <a:lnSpc>
                <a:spcPct val="135000"/>
              </a:lnSpc>
              <a:spcBef>
                <a:spcPts val="0"/>
              </a:spcBef>
              <a:spcAft>
                <a:spcPts val="0"/>
              </a:spcAft>
              <a:buClr>
                <a:srgbClr val="EBEBEB"/>
              </a:buClr>
              <a:buSzPts val="900"/>
              <a:buNone/>
              <a:defRPr sz="900">
                <a:solidFill>
                  <a:srgbClr val="EBEBEB"/>
                </a:solidFill>
              </a:defRPr>
            </a:lvl3pPr>
            <a:lvl4pPr lvl="3" algn="l">
              <a:lnSpc>
                <a:spcPct val="135000"/>
              </a:lnSpc>
              <a:spcBef>
                <a:spcPts val="0"/>
              </a:spcBef>
              <a:spcAft>
                <a:spcPts val="0"/>
              </a:spcAft>
              <a:buClr>
                <a:srgbClr val="EBEBEB"/>
              </a:buClr>
              <a:buSzPts val="900"/>
              <a:buNone/>
              <a:defRPr sz="900">
                <a:solidFill>
                  <a:srgbClr val="EBEBEB"/>
                </a:solidFill>
              </a:defRPr>
            </a:lvl4pPr>
            <a:lvl5pPr lvl="4" algn="l">
              <a:lnSpc>
                <a:spcPct val="135000"/>
              </a:lnSpc>
              <a:spcBef>
                <a:spcPts val="0"/>
              </a:spcBef>
              <a:spcAft>
                <a:spcPts val="0"/>
              </a:spcAft>
              <a:buClr>
                <a:srgbClr val="EBEBEB"/>
              </a:buClr>
              <a:buSzPts val="900"/>
              <a:buNone/>
              <a:defRPr sz="900">
                <a:solidFill>
                  <a:srgbClr val="EBEBEB"/>
                </a:solidFill>
              </a:defRPr>
            </a:lvl5pPr>
            <a:lvl6pPr lvl="5" algn="l">
              <a:lnSpc>
                <a:spcPct val="135000"/>
              </a:lnSpc>
              <a:spcBef>
                <a:spcPts val="0"/>
              </a:spcBef>
              <a:spcAft>
                <a:spcPts val="0"/>
              </a:spcAft>
              <a:buClr>
                <a:srgbClr val="EBEBEB"/>
              </a:buClr>
              <a:buSzPts val="900"/>
              <a:buNone/>
              <a:defRPr sz="900">
                <a:solidFill>
                  <a:srgbClr val="EBEBEB"/>
                </a:solidFill>
              </a:defRPr>
            </a:lvl6pPr>
            <a:lvl7pPr lvl="6" algn="l">
              <a:lnSpc>
                <a:spcPct val="135000"/>
              </a:lnSpc>
              <a:spcBef>
                <a:spcPts val="0"/>
              </a:spcBef>
              <a:spcAft>
                <a:spcPts val="0"/>
              </a:spcAft>
              <a:buClr>
                <a:srgbClr val="EBEBEB"/>
              </a:buClr>
              <a:buSzPts val="900"/>
              <a:buNone/>
              <a:defRPr sz="900">
                <a:solidFill>
                  <a:srgbClr val="EBEBEB"/>
                </a:solidFill>
              </a:defRPr>
            </a:lvl7pPr>
            <a:lvl8pPr lvl="7" algn="l">
              <a:lnSpc>
                <a:spcPct val="135000"/>
              </a:lnSpc>
              <a:spcBef>
                <a:spcPts val="0"/>
              </a:spcBef>
              <a:spcAft>
                <a:spcPts val="0"/>
              </a:spcAft>
              <a:buClr>
                <a:srgbClr val="EBEBEB"/>
              </a:buClr>
              <a:buSzPts val="900"/>
              <a:buNone/>
              <a:defRPr sz="900">
                <a:solidFill>
                  <a:srgbClr val="EBEBEB"/>
                </a:solidFill>
              </a:defRPr>
            </a:lvl8pPr>
            <a:lvl9pPr lvl="8" algn="l">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92" name="Google Shape;92;p17"/>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93" name="Google Shape;93;p1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94" name="Google Shape;94;p1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subTitle" idx="1"/>
          </p:nvPr>
        </p:nvSpPr>
        <p:spPr>
          <a:xfrm>
            <a:off x="1562794" y="2256319"/>
            <a:ext cx="3109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Clr>
                <a:srgbClr val="EBEBEB"/>
              </a:buClr>
              <a:buSzPts val="1100"/>
              <a:buNone/>
              <a:defRPr sz="1100">
                <a:solidFill>
                  <a:srgbClr val="EBEBEB"/>
                </a:solidFill>
              </a:defRPr>
            </a:lvl1pPr>
            <a:lvl2pPr lvl="1" algn="l">
              <a:lnSpc>
                <a:spcPct val="180000"/>
              </a:lnSpc>
              <a:spcBef>
                <a:spcPts val="0"/>
              </a:spcBef>
              <a:spcAft>
                <a:spcPts val="0"/>
              </a:spcAft>
              <a:buClr>
                <a:srgbClr val="EBEBEB"/>
              </a:buClr>
              <a:buSzPts val="1100"/>
              <a:buNone/>
              <a:defRPr sz="1100">
                <a:solidFill>
                  <a:srgbClr val="EBEBEB"/>
                </a:solidFill>
              </a:defRPr>
            </a:lvl2pPr>
            <a:lvl3pPr lvl="2" algn="l">
              <a:lnSpc>
                <a:spcPct val="180000"/>
              </a:lnSpc>
              <a:spcBef>
                <a:spcPts val="0"/>
              </a:spcBef>
              <a:spcAft>
                <a:spcPts val="0"/>
              </a:spcAft>
              <a:buClr>
                <a:srgbClr val="EBEBEB"/>
              </a:buClr>
              <a:buSzPts val="1100"/>
              <a:buNone/>
              <a:defRPr sz="1100">
                <a:solidFill>
                  <a:srgbClr val="EBEBEB"/>
                </a:solidFill>
              </a:defRPr>
            </a:lvl3pPr>
            <a:lvl4pPr lvl="3" algn="l">
              <a:lnSpc>
                <a:spcPct val="180000"/>
              </a:lnSpc>
              <a:spcBef>
                <a:spcPts val="0"/>
              </a:spcBef>
              <a:spcAft>
                <a:spcPts val="0"/>
              </a:spcAft>
              <a:buClr>
                <a:srgbClr val="EBEBEB"/>
              </a:buClr>
              <a:buSzPts val="1100"/>
              <a:buNone/>
              <a:defRPr sz="1100">
                <a:solidFill>
                  <a:srgbClr val="EBEBEB"/>
                </a:solidFill>
              </a:defRPr>
            </a:lvl4pPr>
            <a:lvl5pPr lvl="4" algn="l">
              <a:lnSpc>
                <a:spcPct val="180000"/>
              </a:lnSpc>
              <a:spcBef>
                <a:spcPts val="0"/>
              </a:spcBef>
              <a:spcAft>
                <a:spcPts val="0"/>
              </a:spcAft>
              <a:buClr>
                <a:srgbClr val="EBEBEB"/>
              </a:buClr>
              <a:buSzPts val="1100"/>
              <a:buNone/>
              <a:defRPr sz="1100">
                <a:solidFill>
                  <a:srgbClr val="EBEBEB"/>
                </a:solidFill>
              </a:defRPr>
            </a:lvl5pPr>
            <a:lvl6pPr lvl="5" algn="l">
              <a:lnSpc>
                <a:spcPct val="180000"/>
              </a:lnSpc>
              <a:spcBef>
                <a:spcPts val="0"/>
              </a:spcBef>
              <a:spcAft>
                <a:spcPts val="0"/>
              </a:spcAft>
              <a:buClr>
                <a:srgbClr val="EBEBEB"/>
              </a:buClr>
              <a:buSzPts val="1100"/>
              <a:buNone/>
              <a:defRPr sz="1100">
                <a:solidFill>
                  <a:srgbClr val="EBEBEB"/>
                </a:solidFill>
              </a:defRPr>
            </a:lvl6pPr>
            <a:lvl7pPr lvl="6" algn="l">
              <a:lnSpc>
                <a:spcPct val="180000"/>
              </a:lnSpc>
              <a:spcBef>
                <a:spcPts val="0"/>
              </a:spcBef>
              <a:spcAft>
                <a:spcPts val="0"/>
              </a:spcAft>
              <a:buClr>
                <a:srgbClr val="EBEBEB"/>
              </a:buClr>
              <a:buSzPts val="1100"/>
              <a:buNone/>
              <a:defRPr sz="1100">
                <a:solidFill>
                  <a:srgbClr val="EBEBEB"/>
                </a:solidFill>
              </a:defRPr>
            </a:lvl7pPr>
            <a:lvl8pPr lvl="7" algn="l">
              <a:lnSpc>
                <a:spcPct val="180000"/>
              </a:lnSpc>
              <a:spcBef>
                <a:spcPts val="0"/>
              </a:spcBef>
              <a:spcAft>
                <a:spcPts val="0"/>
              </a:spcAft>
              <a:buClr>
                <a:srgbClr val="EBEBEB"/>
              </a:buClr>
              <a:buSzPts val="1100"/>
              <a:buNone/>
              <a:defRPr sz="1100">
                <a:solidFill>
                  <a:srgbClr val="EBEBEB"/>
                </a:solidFill>
              </a:defRPr>
            </a:lvl8pPr>
            <a:lvl9pPr lvl="8" algn="l">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97" name="Google Shape;97;p1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98" name="Google Shape;98;p18"/>
          <p:cNvSpPr txBox="1">
            <a:spLocks noGrp="1"/>
          </p:cNvSpPr>
          <p:nvPr>
            <p:ph type="title"/>
          </p:nvPr>
        </p:nvSpPr>
        <p:spPr>
          <a:xfrm>
            <a:off x="1562906" y="426469"/>
            <a:ext cx="3678900" cy="1489200"/>
          </a:xfrm>
          <a:prstGeom prst="rect">
            <a:avLst/>
          </a:prstGeom>
          <a:noFill/>
          <a:ln>
            <a:noFill/>
          </a:ln>
        </p:spPr>
        <p:txBody>
          <a:bodyPr spcFirstLastPara="1" wrap="square" lIns="0" tIns="0" rIns="0" bIns="0" anchor="b" anchorCtr="0">
            <a:noAutofit/>
          </a:bodyPr>
          <a:lstStyle>
            <a:lvl1pPr lvl="0" algn="l">
              <a:lnSpc>
                <a:spcPct val="105000"/>
              </a:lnSpc>
              <a:spcBef>
                <a:spcPts val="0"/>
              </a:spcBef>
              <a:spcAft>
                <a:spcPts val="0"/>
              </a:spcAft>
              <a:buSzPts val="2600"/>
              <a:buNone/>
              <a:defRPr sz="5300">
                <a:solidFill>
                  <a:srgbClr val="EBEBEB"/>
                </a:solidFill>
              </a:defRPr>
            </a:lvl1pPr>
            <a:lvl2pPr lvl="1" algn="l">
              <a:lnSpc>
                <a:spcPct val="105000"/>
              </a:lnSpc>
              <a:spcBef>
                <a:spcPts val="0"/>
              </a:spcBef>
              <a:spcAft>
                <a:spcPts val="0"/>
              </a:spcAft>
              <a:buSzPts val="2600"/>
              <a:buNone/>
              <a:defRPr sz="5300">
                <a:solidFill>
                  <a:srgbClr val="EBEBEB"/>
                </a:solidFill>
              </a:defRPr>
            </a:lvl2pPr>
            <a:lvl3pPr lvl="2" algn="l">
              <a:lnSpc>
                <a:spcPct val="105000"/>
              </a:lnSpc>
              <a:spcBef>
                <a:spcPts val="0"/>
              </a:spcBef>
              <a:spcAft>
                <a:spcPts val="0"/>
              </a:spcAft>
              <a:buSzPts val="2600"/>
              <a:buNone/>
              <a:defRPr sz="5300">
                <a:solidFill>
                  <a:srgbClr val="EBEBEB"/>
                </a:solidFill>
              </a:defRPr>
            </a:lvl3pPr>
            <a:lvl4pPr lvl="3" algn="l">
              <a:lnSpc>
                <a:spcPct val="105000"/>
              </a:lnSpc>
              <a:spcBef>
                <a:spcPts val="0"/>
              </a:spcBef>
              <a:spcAft>
                <a:spcPts val="0"/>
              </a:spcAft>
              <a:buSzPts val="2600"/>
              <a:buNone/>
              <a:defRPr sz="5300">
                <a:solidFill>
                  <a:srgbClr val="EBEBEB"/>
                </a:solidFill>
              </a:defRPr>
            </a:lvl4pPr>
            <a:lvl5pPr lvl="4" algn="l">
              <a:lnSpc>
                <a:spcPct val="105000"/>
              </a:lnSpc>
              <a:spcBef>
                <a:spcPts val="0"/>
              </a:spcBef>
              <a:spcAft>
                <a:spcPts val="0"/>
              </a:spcAft>
              <a:buSzPts val="2600"/>
              <a:buNone/>
              <a:defRPr sz="5300">
                <a:solidFill>
                  <a:srgbClr val="EBEBEB"/>
                </a:solidFill>
              </a:defRPr>
            </a:lvl5pPr>
            <a:lvl6pPr lvl="5" algn="l">
              <a:lnSpc>
                <a:spcPct val="105000"/>
              </a:lnSpc>
              <a:spcBef>
                <a:spcPts val="0"/>
              </a:spcBef>
              <a:spcAft>
                <a:spcPts val="0"/>
              </a:spcAft>
              <a:buSzPts val="2600"/>
              <a:buNone/>
              <a:defRPr sz="5300">
                <a:solidFill>
                  <a:srgbClr val="EBEBEB"/>
                </a:solidFill>
              </a:defRPr>
            </a:lvl6pPr>
            <a:lvl7pPr lvl="6" algn="l">
              <a:lnSpc>
                <a:spcPct val="105000"/>
              </a:lnSpc>
              <a:spcBef>
                <a:spcPts val="0"/>
              </a:spcBef>
              <a:spcAft>
                <a:spcPts val="0"/>
              </a:spcAft>
              <a:buSzPts val="2600"/>
              <a:buNone/>
              <a:defRPr sz="5300">
                <a:solidFill>
                  <a:srgbClr val="EBEBEB"/>
                </a:solidFill>
              </a:defRPr>
            </a:lvl7pPr>
            <a:lvl8pPr lvl="7" algn="l">
              <a:lnSpc>
                <a:spcPct val="105000"/>
              </a:lnSpc>
              <a:spcBef>
                <a:spcPts val="0"/>
              </a:spcBef>
              <a:spcAft>
                <a:spcPts val="0"/>
              </a:spcAft>
              <a:buSzPts val="2600"/>
              <a:buNone/>
              <a:defRPr sz="5300">
                <a:solidFill>
                  <a:srgbClr val="EBEBEB"/>
                </a:solidFill>
              </a:defRPr>
            </a:lvl8pPr>
            <a:lvl9pPr lvl="8" algn="l">
              <a:lnSpc>
                <a:spcPct val="105000"/>
              </a:lnSpc>
              <a:spcBef>
                <a:spcPts val="0"/>
              </a:spcBef>
              <a:spcAft>
                <a:spcPts val="0"/>
              </a:spcAft>
              <a:buSzPts val="2600"/>
              <a:buNone/>
              <a:defRPr sz="5300">
                <a:solidFill>
                  <a:srgbClr val="EBEBEB"/>
                </a:solidFill>
              </a:defRPr>
            </a:lvl9pPr>
          </a:lstStyle>
          <a:p>
            <a:endParaRPr/>
          </a:p>
        </p:txBody>
      </p:sp>
      <p:pic>
        <p:nvPicPr>
          <p:cNvPr id="99" name="Google Shape;99;p18"/>
          <p:cNvPicPr preferRelativeResize="0"/>
          <p:nvPr/>
        </p:nvPicPr>
        <p:blipFill rotWithShape="1">
          <a:blip r:embed="rId3">
            <a:alphaModFix/>
          </a:blip>
          <a:srcRect/>
          <a:stretch/>
        </p:blipFill>
        <p:spPr>
          <a:xfrm>
            <a:off x="7580138" y="4652989"/>
            <a:ext cx="1185206" cy="279575"/>
          </a:xfrm>
          <a:prstGeom prst="rect">
            <a:avLst/>
          </a:prstGeom>
          <a:noFill/>
          <a:ln>
            <a:noFill/>
          </a:ln>
        </p:spPr>
      </p:pic>
      <p:sp>
        <p:nvSpPr>
          <p:cNvPr id="100" name="Google Shape;100;p18"/>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linkedin.com/company/red-hat</a:t>
            </a:r>
            <a:endParaRPr sz="1100" b="0" i="0" u="none" strike="noStrike" cap="none">
              <a:solidFill>
                <a:srgbClr val="EBEBEB"/>
              </a:solidFill>
              <a:latin typeface="Overpass Light"/>
              <a:ea typeface="Overpass Light"/>
              <a:cs typeface="Overpass Light"/>
              <a:sym typeface="Overpass Light"/>
            </a:endParaRPr>
          </a:p>
        </p:txBody>
      </p:sp>
      <p:sp>
        <p:nvSpPr>
          <p:cNvPr id="101" name="Google Shape;101;p18"/>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youtube.com/user/RedHatVideos</a:t>
            </a:r>
            <a:endParaRPr sz="1100" b="0" i="0" u="none" strike="noStrike" cap="none">
              <a:solidFill>
                <a:srgbClr val="EBEBEB"/>
              </a:solidFill>
              <a:latin typeface="Overpass Light"/>
              <a:ea typeface="Overpass Light"/>
              <a:cs typeface="Overpass Light"/>
              <a:sym typeface="Overpass Light"/>
            </a:endParaRPr>
          </a:p>
        </p:txBody>
      </p:sp>
      <p:sp>
        <p:nvSpPr>
          <p:cNvPr id="102" name="Google Shape;102;p18"/>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facebook.com/redhatinc</a:t>
            </a:r>
            <a:endParaRPr sz="1100" b="0" i="0" u="none" strike="noStrike" cap="none">
              <a:solidFill>
                <a:srgbClr val="EBEBEB"/>
              </a:solidFill>
              <a:latin typeface="Overpass Light"/>
              <a:ea typeface="Overpass Light"/>
              <a:cs typeface="Overpass Light"/>
              <a:sym typeface="Overpass Light"/>
            </a:endParaRPr>
          </a:p>
        </p:txBody>
      </p:sp>
      <p:sp>
        <p:nvSpPr>
          <p:cNvPr id="103" name="Google Shape;103;p18"/>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EBEBEB"/>
                </a:solidFill>
                <a:latin typeface="Overpass Light"/>
                <a:ea typeface="Overpass Light"/>
                <a:cs typeface="Overpass Light"/>
                <a:sym typeface="Overpass Light"/>
              </a:rPr>
              <a:t>twitter.com/RedHat</a:t>
            </a:r>
            <a:endParaRPr sz="1100" b="0" i="0" u="none" strike="noStrike" cap="none">
              <a:solidFill>
                <a:srgbClr val="EBEBEB"/>
              </a:solidFill>
              <a:latin typeface="Overpass Light"/>
              <a:ea typeface="Overpass Light"/>
              <a:cs typeface="Overpass Light"/>
              <a:sym typeface="Overpass Light"/>
            </a:endParaRPr>
          </a:p>
        </p:txBody>
      </p:sp>
      <p:cxnSp>
        <p:nvCxnSpPr>
          <p:cNvPr id="104" name="Google Shape;104;p18"/>
          <p:cNvCxnSpPr/>
          <p:nvPr/>
        </p:nvCxnSpPr>
        <p:spPr>
          <a:xfrm rot="10800000">
            <a:off x="335831" y="-37"/>
            <a:ext cx="0" cy="1712100"/>
          </a:xfrm>
          <a:prstGeom prst="straightConnector1">
            <a:avLst/>
          </a:prstGeom>
          <a:noFill/>
          <a:ln w="9525" cap="flat" cmpd="sng">
            <a:solidFill>
              <a:srgbClr val="EE0000"/>
            </a:solidFill>
            <a:prstDash val="solid"/>
            <a:round/>
            <a:headEnd type="none" w="sm" len="sm"/>
            <a:tailEnd type="none" w="sm" len="sm"/>
          </a:ln>
        </p:spPr>
      </p:cxnSp>
      <p:pic>
        <p:nvPicPr>
          <p:cNvPr id="105" name="Google Shape;105;p18"/>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106" name="Google Shape;106;p18"/>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107" name="Google Shape;107;p18"/>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108" name="Google Shape;108;p18"/>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109" name="Google Shape;109;p18"/>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10" name="Google Shape;110;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13" name="Google Shape;113;p19"/>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14" name="Google Shape;114;p19"/>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15" name="Google Shape;115;p1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16" name="Google Shape;116;p19"/>
          <p:cNvSpPr txBox="1">
            <a:spLocks noGrp="1"/>
          </p:cNvSpPr>
          <p:nvPr>
            <p:ph type="subTitle" idx="1"/>
          </p:nvPr>
        </p:nvSpPr>
        <p:spPr>
          <a:xfrm>
            <a:off x="4245394" y="2978738"/>
            <a:ext cx="3334800" cy="685800"/>
          </a:xfrm>
          <a:prstGeom prst="rect">
            <a:avLst/>
          </a:prstGeom>
          <a:noFill/>
          <a:ln>
            <a:noFill/>
          </a:ln>
        </p:spPr>
        <p:txBody>
          <a:bodyPr spcFirstLastPara="1" wrap="square" lIns="0" tIns="0" rIns="0" bIns="0" anchor="t" anchorCtr="0">
            <a:noAutofit/>
          </a:bodyPr>
          <a:lstStyle>
            <a:lvl1pPr lvl="0" algn="l">
              <a:lnSpc>
                <a:spcPct val="140000"/>
              </a:lnSpc>
              <a:spcBef>
                <a:spcPts val="0"/>
              </a:spcBef>
              <a:spcAft>
                <a:spcPts val="0"/>
              </a:spcAft>
              <a:buSzPts val="1400"/>
              <a:buNone/>
              <a:defRPr sz="1400"/>
            </a:lvl1pPr>
            <a:lvl2pPr lvl="1" algn="l">
              <a:lnSpc>
                <a:spcPct val="140000"/>
              </a:lnSpc>
              <a:spcBef>
                <a:spcPts val="0"/>
              </a:spcBef>
              <a:spcAft>
                <a:spcPts val="0"/>
              </a:spcAft>
              <a:buSzPts val="1400"/>
              <a:buNone/>
              <a:defRPr sz="1400"/>
            </a:lvl2pPr>
            <a:lvl3pPr lvl="2" algn="l">
              <a:lnSpc>
                <a:spcPct val="140000"/>
              </a:lnSpc>
              <a:spcBef>
                <a:spcPts val="0"/>
              </a:spcBef>
              <a:spcAft>
                <a:spcPts val="0"/>
              </a:spcAft>
              <a:buSzPts val="1400"/>
              <a:buNone/>
              <a:defRPr sz="1400"/>
            </a:lvl3pPr>
            <a:lvl4pPr lvl="3" algn="l">
              <a:lnSpc>
                <a:spcPct val="140000"/>
              </a:lnSpc>
              <a:spcBef>
                <a:spcPts val="0"/>
              </a:spcBef>
              <a:spcAft>
                <a:spcPts val="0"/>
              </a:spcAft>
              <a:buSzPts val="1400"/>
              <a:buNone/>
              <a:defRPr sz="1400"/>
            </a:lvl4pPr>
            <a:lvl5pPr lvl="4" algn="l">
              <a:lnSpc>
                <a:spcPct val="140000"/>
              </a:lnSpc>
              <a:spcBef>
                <a:spcPts val="0"/>
              </a:spcBef>
              <a:spcAft>
                <a:spcPts val="0"/>
              </a:spcAft>
              <a:buSzPts val="1400"/>
              <a:buNone/>
              <a:defRPr sz="1400"/>
            </a:lvl5pPr>
            <a:lvl6pPr lvl="5" algn="l">
              <a:lnSpc>
                <a:spcPct val="140000"/>
              </a:lnSpc>
              <a:spcBef>
                <a:spcPts val="0"/>
              </a:spcBef>
              <a:spcAft>
                <a:spcPts val="0"/>
              </a:spcAft>
              <a:buSzPts val="1400"/>
              <a:buNone/>
              <a:defRPr sz="1400"/>
            </a:lvl6pPr>
            <a:lvl7pPr lvl="6" algn="l">
              <a:lnSpc>
                <a:spcPct val="140000"/>
              </a:lnSpc>
              <a:spcBef>
                <a:spcPts val="0"/>
              </a:spcBef>
              <a:spcAft>
                <a:spcPts val="0"/>
              </a:spcAft>
              <a:buSzPts val="1400"/>
              <a:buNone/>
              <a:defRPr sz="1400"/>
            </a:lvl7pPr>
            <a:lvl8pPr lvl="7" algn="l">
              <a:lnSpc>
                <a:spcPct val="140000"/>
              </a:lnSpc>
              <a:spcBef>
                <a:spcPts val="0"/>
              </a:spcBef>
              <a:spcAft>
                <a:spcPts val="0"/>
              </a:spcAft>
              <a:buSzPts val="1400"/>
              <a:buNone/>
              <a:defRPr sz="1400"/>
            </a:lvl8pPr>
            <a:lvl9pPr lvl="8" algn="l">
              <a:lnSpc>
                <a:spcPct val="140000"/>
              </a:lnSpc>
              <a:spcBef>
                <a:spcPts val="0"/>
              </a:spcBef>
              <a:spcAft>
                <a:spcPts val="0"/>
              </a:spcAft>
              <a:buSzPts val="1400"/>
              <a:buNone/>
              <a:defRPr sz="1400"/>
            </a:lvl9pPr>
          </a:lstStyle>
          <a:p>
            <a:endParaRPr/>
          </a:p>
        </p:txBody>
      </p:sp>
      <p:sp>
        <p:nvSpPr>
          <p:cNvPr id="117" name="Google Shape;117;p19"/>
          <p:cNvSpPr txBox="1">
            <a:spLocks noGrp="1"/>
          </p:cNvSpPr>
          <p:nvPr>
            <p:ph type="title"/>
          </p:nvPr>
        </p:nvSpPr>
        <p:spPr>
          <a:xfrm>
            <a:off x="4245394" y="1281774"/>
            <a:ext cx="4302300" cy="1587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3500" b="1">
                <a:solidFill>
                  <a:srgbClr val="EE0000"/>
                </a:solidFill>
                <a:latin typeface="Overpass"/>
                <a:ea typeface="Overpass"/>
                <a:cs typeface="Overpass"/>
                <a:sym typeface="Overpass"/>
              </a:defRPr>
            </a:lvl9pPr>
          </a:lstStyle>
          <a:p>
            <a:endParaRPr/>
          </a:p>
        </p:txBody>
      </p:sp>
      <p:sp>
        <p:nvSpPr>
          <p:cNvPr id="118" name="Google Shape;118;p19"/>
          <p:cNvSpPr txBox="1">
            <a:spLocks noGrp="1"/>
          </p:cNvSpPr>
          <p:nvPr>
            <p:ph type="subTitle" idx="2"/>
          </p:nvPr>
        </p:nvSpPr>
        <p:spPr>
          <a:xfrm>
            <a:off x="4245394" y="3988706"/>
            <a:ext cx="1530300" cy="454200"/>
          </a:xfrm>
          <a:prstGeom prst="rect">
            <a:avLst/>
          </a:prstGeom>
          <a:noFill/>
          <a:ln>
            <a:noFill/>
          </a:ln>
        </p:spPr>
        <p:txBody>
          <a:bodyPr spcFirstLastPara="1" wrap="square" lIns="0" tIns="0" rIns="0" bIns="0" anchor="t" anchorCtr="0">
            <a:noAutofit/>
          </a:bodyPr>
          <a:lstStyle>
            <a:lvl1pPr lvl="0" algn="l">
              <a:lnSpc>
                <a:spcPct val="135000"/>
              </a:lnSpc>
              <a:spcBef>
                <a:spcPts val="0"/>
              </a:spcBef>
              <a:spcAft>
                <a:spcPts val="0"/>
              </a:spcAft>
              <a:buSzPts val="900"/>
              <a:buNone/>
              <a:defRPr sz="900"/>
            </a:lvl1pPr>
            <a:lvl2pPr lvl="1" algn="l">
              <a:lnSpc>
                <a:spcPct val="135000"/>
              </a:lnSpc>
              <a:spcBef>
                <a:spcPts val="0"/>
              </a:spcBef>
              <a:spcAft>
                <a:spcPts val="0"/>
              </a:spcAft>
              <a:buSzPts val="900"/>
              <a:buNone/>
              <a:defRPr sz="900"/>
            </a:lvl2pPr>
            <a:lvl3pPr lvl="2" algn="l">
              <a:lnSpc>
                <a:spcPct val="135000"/>
              </a:lnSpc>
              <a:spcBef>
                <a:spcPts val="0"/>
              </a:spcBef>
              <a:spcAft>
                <a:spcPts val="0"/>
              </a:spcAft>
              <a:buSzPts val="900"/>
              <a:buNone/>
              <a:defRPr sz="900"/>
            </a:lvl3pPr>
            <a:lvl4pPr lvl="3" algn="l">
              <a:lnSpc>
                <a:spcPct val="135000"/>
              </a:lnSpc>
              <a:spcBef>
                <a:spcPts val="0"/>
              </a:spcBef>
              <a:spcAft>
                <a:spcPts val="0"/>
              </a:spcAft>
              <a:buSzPts val="900"/>
              <a:buNone/>
              <a:defRPr sz="900"/>
            </a:lvl4pPr>
            <a:lvl5pPr lvl="4" algn="l">
              <a:lnSpc>
                <a:spcPct val="135000"/>
              </a:lnSpc>
              <a:spcBef>
                <a:spcPts val="0"/>
              </a:spcBef>
              <a:spcAft>
                <a:spcPts val="0"/>
              </a:spcAft>
              <a:buSzPts val="900"/>
              <a:buNone/>
              <a:defRPr sz="900"/>
            </a:lvl5pPr>
            <a:lvl6pPr lvl="5" algn="l">
              <a:lnSpc>
                <a:spcPct val="135000"/>
              </a:lnSpc>
              <a:spcBef>
                <a:spcPts val="0"/>
              </a:spcBef>
              <a:spcAft>
                <a:spcPts val="0"/>
              </a:spcAft>
              <a:buSzPts val="900"/>
              <a:buNone/>
              <a:defRPr sz="900"/>
            </a:lvl6pPr>
            <a:lvl7pPr lvl="6" algn="l">
              <a:lnSpc>
                <a:spcPct val="135000"/>
              </a:lnSpc>
              <a:spcBef>
                <a:spcPts val="0"/>
              </a:spcBef>
              <a:spcAft>
                <a:spcPts val="0"/>
              </a:spcAft>
              <a:buSzPts val="900"/>
              <a:buNone/>
              <a:defRPr sz="900"/>
            </a:lvl7pPr>
            <a:lvl8pPr lvl="7" algn="l">
              <a:lnSpc>
                <a:spcPct val="135000"/>
              </a:lnSpc>
              <a:spcBef>
                <a:spcPts val="0"/>
              </a:spcBef>
              <a:spcAft>
                <a:spcPts val="0"/>
              </a:spcAft>
              <a:buSzPts val="900"/>
              <a:buNone/>
              <a:defRPr sz="900"/>
            </a:lvl8pPr>
            <a:lvl9pPr lvl="8" algn="l">
              <a:lnSpc>
                <a:spcPct val="135000"/>
              </a:lnSpc>
              <a:spcBef>
                <a:spcPts val="0"/>
              </a:spcBef>
              <a:spcAft>
                <a:spcPts val="0"/>
              </a:spcAft>
              <a:buSzPts val="900"/>
              <a:buNone/>
              <a:defRPr sz="900"/>
            </a:lvl9pPr>
          </a:lstStyle>
          <a:p>
            <a:endParaRPr/>
          </a:p>
        </p:txBody>
      </p:sp>
      <p:sp>
        <p:nvSpPr>
          <p:cNvPr id="119" name="Google Shape;119;p19"/>
          <p:cNvSpPr txBox="1">
            <a:spLocks noGrp="1"/>
          </p:cNvSpPr>
          <p:nvPr>
            <p:ph type="subTitle" idx="3"/>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pic>
        <p:nvPicPr>
          <p:cNvPr id="122" name="Google Shape;122;p20"/>
          <p:cNvPicPr preferRelativeResize="0"/>
          <p:nvPr/>
        </p:nvPicPr>
        <p:blipFill rotWithShape="1">
          <a:blip r:embed="rId3">
            <a:alphaModFix/>
          </a:blip>
          <a:srcRect/>
          <a:stretch/>
        </p:blipFill>
        <p:spPr>
          <a:xfrm>
            <a:off x="7580138" y="4652989"/>
            <a:ext cx="1185206" cy="279575"/>
          </a:xfrm>
          <a:prstGeom prst="rect">
            <a:avLst/>
          </a:prstGeom>
          <a:noFill/>
          <a:ln>
            <a:noFill/>
          </a:ln>
        </p:spPr>
      </p:pic>
      <p:cxnSp>
        <p:nvCxnSpPr>
          <p:cNvPr id="123" name="Google Shape;123;p20"/>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24" name="Google Shape;124;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25" name="Google Shape;125;p20"/>
          <p:cNvSpPr txBox="1">
            <a:spLocks noGrp="1"/>
          </p:cNvSpPr>
          <p:nvPr>
            <p:ph type="title"/>
          </p:nvPr>
        </p:nvSpPr>
        <p:spPr>
          <a:xfrm>
            <a:off x="4245394" y="426470"/>
            <a:ext cx="4302300" cy="1446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5300" b="1">
                <a:solidFill>
                  <a:srgbClr val="EE0000"/>
                </a:solidFill>
                <a:latin typeface="Overpass"/>
                <a:ea typeface="Overpass"/>
                <a:cs typeface="Overpass"/>
                <a:sym typeface="Overpass"/>
              </a:defRPr>
            </a:lvl9pPr>
          </a:lstStyle>
          <a:p>
            <a:endParaRPr/>
          </a:p>
        </p:txBody>
      </p:sp>
      <p:sp>
        <p:nvSpPr>
          <p:cNvPr id="126" name="Google Shape;126;p20"/>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127" name="Google Shape;127;p20"/>
          <p:cNvSpPr txBox="1">
            <a:spLocks noGrp="1"/>
          </p:cNvSpPr>
          <p:nvPr>
            <p:ph type="subTitle" idx="2"/>
          </p:nvPr>
        </p:nvSpPr>
        <p:spPr>
          <a:xfrm>
            <a:off x="4245394" y="2064300"/>
            <a:ext cx="3334800" cy="1143600"/>
          </a:xfrm>
          <a:prstGeom prst="rect">
            <a:avLst/>
          </a:prstGeom>
          <a:noFill/>
          <a:ln>
            <a:noFill/>
          </a:ln>
        </p:spPr>
        <p:txBody>
          <a:bodyPr spcFirstLastPara="1" wrap="square" lIns="0" tIns="0" rIns="0" bIns="0" anchor="t" anchorCtr="0">
            <a:noAutofit/>
          </a:bodyPr>
          <a:lstStyle>
            <a:lvl1pPr lvl="0" algn="l">
              <a:lnSpc>
                <a:spcPct val="180000"/>
              </a:lnSpc>
              <a:spcBef>
                <a:spcPts val="0"/>
              </a:spcBef>
              <a:spcAft>
                <a:spcPts val="0"/>
              </a:spcAft>
              <a:buSzPts val="1100"/>
              <a:buNone/>
              <a:defRPr sz="1100"/>
            </a:lvl1pPr>
            <a:lvl2pPr lvl="1" algn="l">
              <a:lnSpc>
                <a:spcPct val="180000"/>
              </a:lnSpc>
              <a:spcBef>
                <a:spcPts val="0"/>
              </a:spcBef>
              <a:spcAft>
                <a:spcPts val="0"/>
              </a:spcAft>
              <a:buSzPts val="1100"/>
              <a:buNone/>
              <a:defRPr sz="1100"/>
            </a:lvl2pPr>
            <a:lvl3pPr lvl="2" algn="l">
              <a:lnSpc>
                <a:spcPct val="180000"/>
              </a:lnSpc>
              <a:spcBef>
                <a:spcPts val="0"/>
              </a:spcBef>
              <a:spcAft>
                <a:spcPts val="0"/>
              </a:spcAft>
              <a:buSzPts val="1100"/>
              <a:buNone/>
              <a:defRPr sz="1100"/>
            </a:lvl3pPr>
            <a:lvl4pPr lvl="3" algn="l">
              <a:lnSpc>
                <a:spcPct val="180000"/>
              </a:lnSpc>
              <a:spcBef>
                <a:spcPts val="0"/>
              </a:spcBef>
              <a:spcAft>
                <a:spcPts val="0"/>
              </a:spcAft>
              <a:buSzPts val="1100"/>
              <a:buNone/>
              <a:defRPr sz="1100"/>
            </a:lvl4pPr>
            <a:lvl5pPr lvl="4" algn="l">
              <a:lnSpc>
                <a:spcPct val="180000"/>
              </a:lnSpc>
              <a:spcBef>
                <a:spcPts val="0"/>
              </a:spcBef>
              <a:spcAft>
                <a:spcPts val="0"/>
              </a:spcAft>
              <a:buSzPts val="1100"/>
              <a:buNone/>
              <a:defRPr sz="1100"/>
            </a:lvl5pPr>
            <a:lvl6pPr lvl="5" algn="l">
              <a:lnSpc>
                <a:spcPct val="180000"/>
              </a:lnSpc>
              <a:spcBef>
                <a:spcPts val="0"/>
              </a:spcBef>
              <a:spcAft>
                <a:spcPts val="0"/>
              </a:spcAft>
              <a:buSzPts val="1100"/>
              <a:buNone/>
              <a:defRPr sz="1100"/>
            </a:lvl6pPr>
            <a:lvl7pPr lvl="6" algn="l">
              <a:lnSpc>
                <a:spcPct val="180000"/>
              </a:lnSpc>
              <a:spcBef>
                <a:spcPts val="0"/>
              </a:spcBef>
              <a:spcAft>
                <a:spcPts val="0"/>
              </a:spcAft>
              <a:buSzPts val="1100"/>
              <a:buNone/>
              <a:defRPr sz="1100"/>
            </a:lvl7pPr>
            <a:lvl8pPr lvl="7" algn="l">
              <a:lnSpc>
                <a:spcPct val="180000"/>
              </a:lnSpc>
              <a:spcBef>
                <a:spcPts val="0"/>
              </a:spcBef>
              <a:spcAft>
                <a:spcPts val="0"/>
              </a:spcAft>
              <a:buSzPts val="1100"/>
              <a:buNone/>
              <a:defRPr sz="1100"/>
            </a:lvl8pPr>
            <a:lvl9pPr lvl="8" algn="l">
              <a:lnSpc>
                <a:spcPct val="180000"/>
              </a:lnSpc>
              <a:spcBef>
                <a:spcPts val="0"/>
              </a:spcBef>
              <a:spcAft>
                <a:spcPts val="0"/>
              </a:spcAft>
              <a:buSzPts val="1100"/>
              <a:buNone/>
              <a:defRPr sz="1100"/>
            </a:lvl9pPr>
          </a:lstStyle>
          <a:p>
            <a:endParaRPr/>
          </a:p>
        </p:txBody>
      </p:sp>
      <p:sp>
        <p:nvSpPr>
          <p:cNvPr id="128" name="Google Shape;128;p20"/>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linkedin.com/company/red-hat</a:t>
            </a:r>
            <a:endParaRPr sz="800" b="0" i="0" u="none" strike="noStrike" cap="none">
              <a:solidFill>
                <a:srgbClr val="000000"/>
              </a:solidFill>
              <a:latin typeface="Overpass Light"/>
              <a:ea typeface="Overpass Light"/>
              <a:cs typeface="Overpass Light"/>
              <a:sym typeface="Overpass Light"/>
            </a:endParaRPr>
          </a:p>
        </p:txBody>
      </p:sp>
      <p:sp>
        <p:nvSpPr>
          <p:cNvPr id="129" name="Google Shape;129;p20"/>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youtube.com/user/RedHatVideos</a:t>
            </a:r>
            <a:endParaRPr sz="800" b="0" i="0" u="none" strike="noStrike" cap="none">
              <a:solidFill>
                <a:srgbClr val="000000"/>
              </a:solidFill>
              <a:latin typeface="Overpass Light"/>
              <a:ea typeface="Overpass Light"/>
              <a:cs typeface="Overpass Light"/>
              <a:sym typeface="Overpass Light"/>
            </a:endParaRPr>
          </a:p>
        </p:txBody>
      </p:sp>
      <p:sp>
        <p:nvSpPr>
          <p:cNvPr id="130" name="Google Shape;130;p20"/>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facebook.com/redhatinc</a:t>
            </a:r>
            <a:endParaRPr sz="800" b="0" i="0" u="none" strike="noStrike" cap="none">
              <a:solidFill>
                <a:srgbClr val="000000"/>
              </a:solidFill>
              <a:latin typeface="Overpass Light"/>
              <a:ea typeface="Overpass Light"/>
              <a:cs typeface="Overpass Light"/>
              <a:sym typeface="Overpass Light"/>
            </a:endParaRPr>
          </a:p>
        </p:txBody>
      </p:sp>
      <p:sp>
        <p:nvSpPr>
          <p:cNvPr id="131" name="Google Shape;131;p20"/>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Overpass Light"/>
                <a:ea typeface="Overpass Light"/>
                <a:cs typeface="Overpass Light"/>
                <a:sym typeface="Overpass Light"/>
              </a:rPr>
              <a:t>twitter.com/RedHat</a:t>
            </a:r>
            <a:endParaRPr sz="800" b="0" i="0" u="none" strike="noStrike" cap="none">
              <a:solidFill>
                <a:srgbClr val="000000"/>
              </a:solidFill>
              <a:latin typeface="Overpass Light"/>
              <a:ea typeface="Overpass Light"/>
              <a:cs typeface="Overpass Light"/>
              <a:sym typeface="Overpass Light"/>
            </a:endParaRPr>
          </a:p>
        </p:txBody>
      </p:sp>
      <p:pic>
        <p:nvPicPr>
          <p:cNvPr id="132" name="Google Shape;132;p20"/>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133" name="Google Shape;133;p20"/>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134" name="Google Shape;134;p20"/>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135" name="Google Shape;135;p20"/>
          <p:cNvPicPr preferRelativeResize="0"/>
          <p:nvPr/>
        </p:nvPicPr>
        <p:blipFill rotWithShape="1">
          <a:blip r:embed="rId7">
            <a:alphaModFix/>
          </a:blip>
          <a:srcRect l="2324" r="2323"/>
          <a:stretch/>
        </p:blipFill>
        <p:spPr>
          <a:xfrm>
            <a:off x="4245400" y="3501904"/>
            <a:ext cx="171806" cy="180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BEBEB"/>
                </a:solidFill>
                <a:latin typeface="Overpass"/>
                <a:ea typeface="Overpass"/>
                <a:cs typeface="Overpass"/>
                <a:sym typeface="Overpass"/>
              </a:defRPr>
            </a:lvl9pPr>
          </a:lstStyle>
          <a:p>
            <a:endParaRPr/>
          </a:p>
        </p:txBody>
      </p:sp>
      <p:cxnSp>
        <p:nvCxnSpPr>
          <p:cNvPr id="138" name="Google Shape;138;p21"/>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39" name="Google Shape;13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0" name="Google Shape;140;p21"/>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41" name="Google Shape;141;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142" name="Google Shape;142;p2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43" name="Google Shape;143;p21"/>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4D4D4F"/>
                </a:solidFill>
              </a:defRPr>
            </a:lvl1pPr>
            <a:lvl2pPr lvl="1" algn="l">
              <a:lnSpc>
                <a:spcPct val="174000"/>
              </a:lnSpc>
              <a:spcBef>
                <a:spcPts val="0"/>
              </a:spcBef>
              <a:spcAft>
                <a:spcPts val="0"/>
              </a:spcAft>
              <a:buSzPts val="1200"/>
              <a:buNone/>
              <a:defRPr sz="1100">
                <a:solidFill>
                  <a:srgbClr val="4D4D4F"/>
                </a:solidFill>
              </a:defRPr>
            </a:lvl2pPr>
            <a:lvl3pPr lvl="2" algn="l">
              <a:lnSpc>
                <a:spcPct val="174000"/>
              </a:lnSpc>
              <a:spcBef>
                <a:spcPts val="0"/>
              </a:spcBef>
              <a:spcAft>
                <a:spcPts val="0"/>
              </a:spcAft>
              <a:buSzPts val="1200"/>
              <a:buNone/>
              <a:defRPr sz="1100">
                <a:solidFill>
                  <a:srgbClr val="4D4D4F"/>
                </a:solidFill>
              </a:defRPr>
            </a:lvl3pPr>
            <a:lvl4pPr lvl="3" algn="l">
              <a:lnSpc>
                <a:spcPct val="174000"/>
              </a:lnSpc>
              <a:spcBef>
                <a:spcPts val="0"/>
              </a:spcBef>
              <a:spcAft>
                <a:spcPts val="0"/>
              </a:spcAft>
              <a:buSzPts val="1200"/>
              <a:buNone/>
              <a:defRPr sz="1100">
                <a:solidFill>
                  <a:srgbClr val="4D4D4F"/>
                </a:solidFill>
              </a:defRPr>
            </a:lvl4pPr>
            <a:lvl5pPr lvl="4" algn="l">
              <a:lnSpc>
                <a:spcPct val="174000"/>
              </a:lnSpc>
              <a:spcBef>
                <a:spcPts val="0"/>
              </a:spcBef>
              <a:spcAft>
                <a:spcPts val="0"/>
              </a:spcAft>
              <a:buSzPts val="1200"/>
              <a:buNone/>
              <a:defRPr sz="1100">
                <a:solidFill>
                  <a:srgbClr val="4D4D4F"/>
                </a:solidFill>
              </a:defRPr>
            </a:lvl5pPr>
            <a:lvl6pPr lvl="5" algn="l">
              <a:lnSpc>
                <a:spcPct val="174000"/>
              </a:lnSpc>
              <a:spcBef>
                <a:spcPts val="0"/>
              </a:spcBef>
              <a:spcAft>
                <a:spcPts val="0"/>
              </a:spcAft>
              <a:buSzPts val="1200"/>
              <a:buNone/>
              <a:defRPr sz="1100">
                <a:solidFill>
                  <a:srgbClr val="4D4D4F"/>
                </a:solidFill>
              </a:defRPr>
            </a:lvl6pPr>
            <a:lvl7pPr lvl="6" algn="l">
              <a:lnSpc>
                <a:spcPct val="174000"/>
              </a:lnSpc>
              <a:spcBef>
                <a:spcPts val="0"/>
              </a:spcBef>
              <a:spcAft>
                <a:spcPts val="0"/>
              </a:spcAft>
              <a:buSzPts val="1200"/>
              <a:buNone/>
              <a:defRPr sz="1100">
                <a:solidFill>
                  <a:srgbClr val="4D4D4F"/>
                </a:solidFill>
              </a:defRPr>
            </a:lvl7pPr>
            <a:lvl8pPr lvl="7" algn="l">
              <a:lnSpc>
                <a:spcPct val="174000"/>
              </a:lnSpc>
              <a:spcBef>
                <a:spcPts val="0"/>
              </a:spcBef>
              <a:spcAft>
                <a:spcPts val="0"/>
              </a:spcAft>
              <a:buSzPts val="1200"/>
              <a:buNone/>
              <a:defRPr sz="1100">
                <a:solidFill>
                  <a:srgbClr val="4D4D4F"/>
                </a:solidFill>
              </a:defRPr>
            </a:lvl8pPr>
            <a:lvl9pPr lvl="8" algn="l">
              <a:lnSpc>
                <a:spcPct val="174000"/>
              </a:lnSpc>
              <a:spcBef>
                <a:spcPts val="0"/>
              </a:spcBef>
              <a:spcAft>
                <a:spcPts val="0"/>
              </a:spcAft>
              <a:buSzPts val="1200"/>
              <a:buNone/>
              <a:defRPr sz="1100">
                <a:solidFill>
                  <a:srgbClr val="4D4D4F"/>
                </a:solidFill>
              </a:defRPr>
            </a:lvl9pPr>
          </a:lstStyle>
          <a:p>
            <a:endParaRPr/>
          </a:p>
        </p:txBody>
      </p:sp>
      <p:pic>
        <p:nvPicPr>
          <p:cNvPr id="144" name="Google Shape;144;p21"/>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47" name="Google Shape;147;p22"/>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48" name="Google Shape;14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49" name="Google Shape;149;p22"/>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0" name="Google Shape;150;p2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51" name="Google Shape;151;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52" name="Google Shape;152;p22"/>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53" name="Google Shape;153;p22"/>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35831" y="813421"/>
            <a:ext cx="5118600" cy="1578900"/>
          </a:xfrm>
          <a:prstGeom prst="rect">
            <a:avLst/>
          </a:prstGeom>
          <a:noFill/>
          <a:ln>
            <a:noFill/>
          </a:ln>
        </p:spPr>
        <p:txBody>
          <a:bodyPr spcFirstLastPara="1" wrap="square" lIns="329175" tIns="68575" rIns="68575" bIns="68575" anchor="t" anchorCtr="0">
            <a:noAutofit/>
          </a:bodyPr>
          <a:lstStyle>
            <a:lvl1pPr lvl="0"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1pPr>
            <a:lvl2pPr lvl="1"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2pPr>
            <a:lvl3pPr lvl="2"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3pPr>
            <a:lvl4pPr lvl="3"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4pPr>
            <a:lvl5pPr lvl="4"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5pPr>
            <a:lvl6pPr lvl="5"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6pPr>
            <a:lvl7pPr lvl="6"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7pPr>
            <a:lvl8pPr lvl="7"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8pPr>
            <a:lvl9pPr lvl="8" algn="l">
              <a:lnSpc>
                <a:spcPct val="100000"/>
              </a:lnSpc>
              <a:spcBef>
                <a:spcPts val="0"/>
              </a:spcBef>
              <a:spcAft>
                <a:spcPts val="0"/>
              </a:spcAft>
              <a:buSzPts val="2600"/>
              <a:buNone/>
              <a:defRPr sz="4500" b="1">
                <a:solidFill>
                  <a:srgbClr val="EE0000"/>
                </a:solidFill>
                <a:latin typeface="Overpass"/>
                <a:ea typeface="Overpass"/>
                <a:cs typeface="Overpass"/>
                <a:sym typeface="Overpass"/>
              </a:defRPr>
            </a:lvl9pPr>
          </a:lstStyle>
          <a:p>
            <a:endParaRPr/>
          </a:p>
        </p:txBody>
      </p:sp>
      <p:cxnSp>
        <p:nvCxnSpPr>
          <p:cNvPr id="156" name="Google Shape;156;p23"/>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57" name="Google Shape;157;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cxnSp>
        <p:nvCxnSpPr>
          <p:cNvPr id="158" name="Google Shape;158;p23"/>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59" name="Google Shape;159;p2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algn="l">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60" name="Google Shape;160;p23"/>
          <p:cNvSpPr txBox="1">
            <a:spLocks noGrp="1"/>
          </p:cNvSpPr>
          <p:nvPr>
            <p:ph type="subTitle" idx="2"/>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solidFill>
                  <a:srgbClr val="EBEBEB"/>
                </a:solidFill>
              </a:defRPr>
            </a:lvl1pPr>
            <a:lvl2pPr lvl="1" algn="l">
              <a:lnSpc>
                <a:spcPct val="174000"/>
              </a:lnSpc>
              <a:spcBef>
                <a:spcPts val="0"/>
              </a:spcBef>
              <a:spcAft>
                <a:spcPts val="0"/>
              </a:spcAft>
              <a:buSzPts val="1200"/>
              <a:buNone/>
              <a:defRPr sz="1100">
                <a:solidFill>
                  <a:srgbClr val="EBEBEB"/>
                </a:solidFill>
              </a:defRPr>
            </a:lvl2pPr>
            <a:lvl3pPr lvl="2" algn="l">
              <a:lnSpc>
                <a:spcPct val="174000"/>
              </a:lnSpc>
              <a:spcBef>
                <a:spcPts val="0"/>
              </a:spcBef>
              <a:spcAft>
                <a:spcPts val="0"/>
              </a:spcAft>
              <a:buSzPts val="1200"/>
              <a:buNone/>
              <a:defRPr sz="1100">
                <a:solidFill>
                  <a:srgbClr val="EBEBEB"/>
                </a:solidFill>
              </a:defRPr>
            </a:lvl3pPr>
            <a:lvl4pPr lvl="3" algn="l">
              <a:lnSpc>
                <a:spcPct val="174000"/>
              </a:lnSpc>
              <a:spcBef>
                <a:spcPts val="0"/>
              </a:spcBef>
              <a:spcAft>
                <a:spcPts val="0"/>
              </a:spcAft>
              <a:buSzPts val="1200"/>
              <a:buNone/>
              <a:defRPr sz="1100">
                <a:solidFill>
                  <a:srgbClr val="EBEBEB"/>
                </a:solidFill>
              </a:defRPr>
            </a:lvl4pPr>
            <a:lvl5pPr lvl="4" algn="l">
              <a:lnSpc>
                <a:spcPct val="174000"/>
              </a:lnSpc>
              <a:spcBef>
                <a:spcPts val="0"/>
              </a:spcBef>
              <a:spcAft>
                <a:spcPts val="0"/>
              </a:spcAft>
              <a:buSzPts val="1200"/>
              <a:buNone/>
              <a:defRPr sz="1100">
                <a:solidFill>
                  <a:srgbClr val="EBEBEB"/>
                </a:solidFill>
              </a:defRPr>
            </a:lvl5pPr>
            <a:lvl6pPr lvl="5" algn="l">
              <a:lnSpc>
                <a:spcPct val="174000"/>
              </a:lnSpc>
              <a:spcBef>
                <a:spcPts val="0"/>
              </a:spcBef>
              <a:spcAft>
                <a:spcPts val="0"/>
              </a:spcAft>
              <a:buSzPts val="1200"/>
              <a:buNone/>
              <a:defRPr sz="1100">
                <a:solidFill>
                  <a:srgbClr val="EBEBEB"/>
                </a:solidFill>
              </a:defRPr>
            </a:lvl6pPr>
            <a:lvl7pPr lvl="6" algn="l">
              <a:lnSpc>
                <a:spcPct val="174000"/>
              </a:lnSpc>
              <a:spcBef>
                <a:spcPts val="0"/>
              </a:spcBef>
              <a:spcAft>
                <a:spcPts val="0"/>
              </a:spcAft>
              <a:buSzPts val="1200"/>
              <a:buNone/>
              <a:defRPr sz="1100">
                <a:solidFill>
                  <a:srgbClr val="EBEBEB"/>
                </a:solidFill>
              </a:defRPr>
            </a:lvl7pPr>
            <a:lvl8pPr lvl="7" algn="l">
              <a:lnSpc>
                <a:spcPct val="174000"/>
              </a:lnSpc>
              <a:spcBef>
                <a:spcPts val="0"/>
              </a:spcBef>
              <a:spcAft>
                <a:spcPts val="0"/>
              </a:spcAft>
              <a:buSzPts val="1200"/>
              <a:buNone/>
              <a:defRPr sz="1100">
                <a:solidFill>
                  <a:srgbClr val="EBEBEB"/>
                </a:solidFill>
              </a:defRPr>
            </a:lvl8pPr>
            <a:lvl9pPr lvl="8" algn="l">
              <a:lnSpc>
                <a:spcPct val="174000"/>
              </a:lnSpc>
              <a:spcBef>
                <a:spcPts val="0"/>
              </a:spcBef>
              <a:spcAft>
                <a:spcPts val="0"/>
              </a:spcAft>
              <a:buSzPts val="1200"/>
              <a:buNone/>
              <a:defRPr sz="1100">
                <a:solidFill>
                  <a:srgbClr val="EBEBEB"/>
                </a:solidFill>
              </a:defRPr>
            </a:lvl9pPr>
          </a:lstStyle>
          <a:p>
            <a:endParaRPr/>
          </a:p>
        </p:txBody>
      </p:sp>
      <p:pic>
        <p:nvPicPr>
          <p:cNvPr id="161" name="Google Shape;161;p23"/>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62" name="Google Shape;162;p2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sp>
        <p:nvSpPr>
          <p:cNvPr id="163" name="Google Shape;163;p23"/>
          <p:cNvSpPr txBox="1">
            <a:spLocks noGrp="1"/>
          </p:cNvSpPr>
          <p:nvPr>
            <p:ph type="subTitle" idx="3"/>
          </p:nvPr>
        </p:nvSpPr>
        <p:spPr>
          <a:xfrm>
            <a:off x="6938588" y="1307790"/>
            <a:ext cx="1593300" cy="2481900"/>
          </a:xfrm>
          <a:prstGeom prst="rect">
            <a:avLst/>
          </a:prstGeom>
          <a:noFill/>
          <a:ln>
            <a:noFill/>
          </a:ln>
        </p:spPr>
        <p:txBody>
          <a:bodyPr spcFirstLastPara="1" wrap="square" lIns="0" tIns="0" rIns="0" bIns="0" anchor="t" anchorCtr="0">
            <a:noAutofit/>
          </a:bodyPr>
          <a:lstStyle>
            <a:lvl1pPr lvl="0" algn="l">
              <a:lnSpc>
                <a:spcPct val="174000"/>
              </a:lnSpc>
              <a:spcBef>
                <a:spcPts val="0"/>
              </a:spcBef>
              <a:spcAft>
                <a:spcPts val="0"/>
              </a:spcAft>
              <a:buSzPts val="1600"/>
              <a:buNone/>
              <a:defRPr sz="1100"/>
            </a:lvl1pPr>
            <a:lvl2pPr lvl="1" algn="l">
              <a:lnSpc>
                <a:spcPct val="174000"/>
              </a:lnSpc>
              <a:spcBef>
                <a:spcPts val="0"/>
              </a:spcBef>
              <a:spcAft>
                <a:spcPts val="0"/>
              </a:spcAft>
              <a:buSzPts val="1200"/>
              <a:buNone/>
              <a:defRPr sz="1100"/>
            </a:lvl2pPr>
            <a:lvl3pPr lvl="2" algn="l">
              <a:lnSpc>
                <a:spcPct val="174000"/>
              </a:lnSpc>
              <a:spcBef>
                <a:spcPts val="0"/>
              </a:spcBef>
              <a:spcAft>
                <a:spcPts val="0"/>
              </a:spcAft>
              <a:buSzPts val="1200"/>
              <a:buNone/>
              <a:defRPr sz="1100"/>
            </a:lvl3pPr>
            <a:lvl4pPr lvl="3" algn="l">
              <a:lnSpc>
                <a:spcPct val="174000"/>
              </a:lnSpc>
              <a:spcBef>
                <a:spcPts val="0"/>
              </a:spcBef>
              <a:spcAft>
                <a:spcPts val="0"/>
              </a:spcAft>
              <a:buSzPts val="1200"/>
              <a:buNone/>
              <a:defRPr sz="1100"/>
            </a:lvl4pPr>
            <a:lvl5pPr lvl="4" algn="l">
              <a:lnSpc>
                <a:spcPct val="174000"/>
              </a:lnSpc>
              <a:spcBef>
                <a:spcPts val="0"/>
              </a:spcBef>
              <a:spcAft>
                <a:spcPts val="0"/>
              </a:spcAft>
              <a:buSzPts val="1200"/>
              <a:buNone/>
              <a:defRPr sz="1100"/>
            </a:lvl5pPr>
            <a:lvl6pPr lvl="5" algn="l">
              <a:lnSpc>
                <a:spcPct val="174000"/>
              </a:lnSpc>
              <a:spcBef>
                <a:spcPts val="0"/>
              </a:spcBef>
              <a:spcAft>
                <a:spcPts val="0"/>
              </a:spcAft>
              <a:buSzPts val="1200"/>
              <a:buNone/>
              <a:defRPr sz="1100"/>
            </a:lvl6pPr>
            <a:lvl7pPr lvl="6" algn="l">
              <a:lnSpc>
                <a:spcPct val="174000"/>
              </a:lnSpc>
              <a:spcBef>
                <a:spcPts val="0"/>
              </a:spcBef>
              <a:spcAft>
                <a:spcPts val="0"/>
              </a:spcAft>
              <a:buSzPts val="1200"/>
              <a:buNone/>
              <a:defRPr sz="1100"/>
            </a:lvl7pPr>
            <a:lvl8pPr lvl="7" algn="l">
              <a:lnSpc>
                <a:spcPct val="174000"/>
              </a:lnSpc>
              <a:spcBef>
                <a:spcPts val="0"/>
              </a:spcBef>
              <a:spcAft>
                <a:spcPts val="0"/>
              </a:spcAft>
              <a:buSzPts val="1200"/>
              <a:buNone/>
              <a:defRPr sz="1100"/>
            </a:lvl8pPr>
            <a:lvl9pPr lvl="8" algn="l">
              <a:lnSpc>
                <a:spcPct val="174000"/>
              </a:lnSpc>
              <a:spcBef>
                <a:spcPts val="0"/>
              </a:spcBef>
              <a:spcAft>
                <a:spcPts val="0"/>
              </a:spcAft>
              <a:buSzPts val="1200"/>
              <a:buNone/>
              <a:defRPr sz="11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rgbClr val="EE0000"/>
                </a:solidFill>
              </a:defRPr>
            </a:lvl1pPr>
            <a:lvl2pPr lvl="1" algn="l">
              <a:lnSpc>
                <a:spcPct val="108000"/>
              </a:lnSpc>
              <a:spcBef>
                <a:spcPts val="0"/>
              </a:spcBef>
              <a:spcAft>
                <a:spcPts val="0"/>
              </a:spcAft>
              <a:buSzPts val="2600"/>
              <a:buNone/>
              <a:defRPr sz="4100">
                <a:solidFill>
                  <a:srgbClr val="EE0000"/>
                </a:solidFill>
              </a:defRPr>
            </a:lvl2pPr>
            <a:lvl3pPr lvl="2" algn="l">
              <a:lnSpc>
                <a:spcPct val="108000"/>
              </a:lnSpc>
              <a:spcBef>
                <a:spcPts val="0"/>
              </a:spcBef>
              <a:spcAft>
                <a:spcPts val="0"/>
              </a:spcAft>
              <a:buSzPts val="2600"/>
              <a:buNone/>
              <a:defRPr sz="4100">
                <a:solidFill>
                  <a:srgbClr val="EE0000"/>
                </a:solidFill>
              </a:defRPr>
            </a:lvl3pPr>
            <a:lvl4pPr lvl="3" algn="l">
              <a:lnSpc>
                <a:spcPct val="108000"/>
              </a:lnSpc>
              <a:spcBef>
                <a:spcPts val="0"/>
              </a:spcBef>
              <a:spcAft>
                <a:spcPts val="0"/>
              </a:spcAft>
              <a:buSzPts val="2600"/>
              <a:buNone/>
              <a:defRPr sz="4100">
                <a:solidFill>
                  <a:srgbClr val="EE0000"/>
                </a:solidFill>
              </a:defRPr>
            </a:lvl4pPr>
            <a:lvl5pPr lvl="4" algn="l">
              <a:lnSpc>
                <a:spcPct val="108000"/>
              </a:lnSpc>
              <a:spcBef>
                <a:spcPts val="0"/>
              </a:spcBef>
              <a:spcAft>
                <a:spcPts val="0"/>
              </a:spcAft>
              <a:buSzPts val="2600"/>
              <a:buNone/>
              <a:defRPr sz="4100">
                <a:solidFill>
                  <a:srgbClr val="EE0000"/>
                </a:solidFill>
              </a:defRPr>
            </a:lvl5pPr>
            <a:lvl6pPr lvl="5" algn="l">
              <a:lnSpc>
                <a:spcPct val="108000"/>
              </a:lnSpc>
              <a:spcBef>
                <a:spcPts val="0"/>
              </a:spcBef>
              <a:spcAft>
                <a:spcPts val="0"/>
              </a:spcAft>
              <a:buSzPts val="2600"/>
              <a:buNone/>
              <a:defRPr sz="4100">
                <a:solidFill>
                  <a:srgbClr val="EE0000"/>
                </a:solidFill>
              </a:defRPr>
            </a:lvl6pPr>
            <a:lvl7pPr lvl="6" algn="l">
              <a:lnSpc>
                <a:spcPct val="108000"/>
              </a:lnSpc>
              <a:spcBef>
                <a:spcPts val="0"/>
              </a:spcBef>
              <a:spcAft>
                <a:spcPts val="0"/>
              </a:spcAft>
              <a:buSzPts val="2600"/>
              <a:buNone/>
              <a:defRPr sz="4100">
                <a:solidFill>
                  <a:srgbClr val="EE0000"/>
                </a:solidFill>
              </a:defRPr>
            </a:lvl7pPr>
            <a:lvl8pPr lvl="7" algn="l">
              <a:lnSpc>
                <a:spcPct val="108000"/>
              </a:lnSpc>
              <a:spcBef>
                <a:spcPts val="0"/>
              </a:spcBef>
              <a:spcAft>
                <a:spcPts val="0"/>
              </a:spcAft>
              <a:buSzPts val="2600"/>
              <a:buNone/>
              <a:defRPr sz="4100">
                <a:solidFill>
                  <a:srgbClr val="EE0000"/>
                </a:solidFill>
              </a:defRPr>
            </a:lvl8pPr>
            <a:lvl9pPr lvl="8" algn="l">
              <a:lnSpc>
                <a:spcPct val="108000"/>
              </a:lnSpc>
              <a:spcBef>
                <a:spcPts val="0"/>
              </a:spcBef>
              <a:spcAft>
                <a:spcPts val="0"/>
              </a:spcAft>
              <a:buSzPts val="2600"/>
              <a:buNone/>
              <a:defRPr sz="4100">
                <a:solidFill>
                  <a:srgbClr val="EE0000"/>
                </a:solidFill>
              </a:defRPr>
            </a:lvl9pPr>
          </a:lstStyle>
          <a:p>
            <a:endParaRPr/>
          </a:p>
        </p:txBody>
      </p:sp>
      <p:cxnSp>
        <p:nvCxnSpPr>
          <p:cNvPr id="166" name="Google Shape;166;p2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67" name="Google Shape;167;p2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68" name="Google Shape;168;p24"/>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69" name="Google Shape;169;p24"/>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0" name="Google Shape;170;p2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CONFIDENTIAL </a:t>
            </a:r>
            <a:r>
              <a:rPr lang="en" sz="500" b="0" i="0" u="none" strike="noStrike" cap="none">
                <a:solidFill>
                  <a:srgbClr val="666666"/>
                </a:solidFill>
                <a:latin typeface="Overpass Light"/>
                <a:ea typeface="Overpass Light"/>
                <a:cs typeface="Overpass Light"/>
                <a:sym typeface="Overpass Light"/>
              </a:rPr>
              <a:t>Designator</a:t>
            </a:r>
            <a:endParaRPr sz="500" b="0" i="0" u="none" strike="noStrike" cap="none">
              <a:solidFill>
                <a:srgbClr val="666666"/>
              </a:solidFill>
              <a:latin typeface="Overpass Light"/>
              <a:ea typeface="Overpass Light"/>
              <a:cs typeface="Overpass Light"/>
              <a:sym typeface="Overpass Light"/>
            </a:endParaRPr>
          </a:p>
        </p:txBody>
      </p:sp>
      <p:cxnSp>
        <p:nvCxnSpPr>
          <p:cNvPr id="171" name="Google Shape;171;p24"/>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557019" y="1412438"/>
            <a:ext cx="5994000" cy="23034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74" name="Google Shape;174;p25"/>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75" name="Google Shape;175;p2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pic>
        <p:nvPicPr>
          <p:cNvPr id="176" name="Google Shape;176;p25"/>
          <p:cNvPicPr preferRelativeResize="0"/>
          <p:nvPr/>
        </p:nvPicPr>
        <p:blipFill rotWithShape="1">
          <a:blip r:embed="rId3">
            <a:alphaModFix/>
          </a:blip>
          <a:srcRect t="326" b="315"/>
          <a:stretch/>
        </p:blipFill>
        <p:spPr>
          <a:xfrm>
            <a:off x="8033460" y="4734938"/>
            <a:ext cx="731888" cy="171091"/>
          </a:xfrm>
          <a:prstGeom prst="rect">
            <a:avLst/>
          </a:prstGeom>
          <a:noFill/>
          <a:ln>
            <a:noFill/>
          </a:ln>
        </p:spPr>
      </p:pic>
      <p:sp>
        <p:nvSpPr>
          <p:cNvPr id="177" name="Google Shape;177;p2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cxnSp>
        <p:nvCxnSpPr>
          <p:cNvPr id="178" name="Google Shape;178;p25"/>
          <p:cNvCxnSpPr/>
          <p:nvPr/>
        </p:nvCxnSpPr>
        <p:spPr>
          <a:xfrm>
            <a:off x="1557019" y="1240275"/>
            <a:ext cx="1043100" cy="0"/>
          </a:xfrm>
          <a:prstGeom prst="straightConnector1">
            <a:avLst/>
          </a:prstGeom>
          <a:noFill/>
          <a:ln w="9525" cap="flat" cmpd="sng">
            <a:solidFill>
              <a:srgbClr val="EE0000"/>
            </a:solidFill>
            <a:prstDash val="solid"/>
            <a:round/>
            <a:headEnd type="none" w="sm" len="sm"/>
            <a:tailEnd type="none" w="sm" len="sm"/>
          </a:ln>
        </p:spPr>
      </p:cxnSp>
      <p:cxnSp>
        <p:nvCxnSpPr>
          <p:cNvPr id="179" name="Google Shape;179;p25"/>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80" name="Google Shape;180;p25"/>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4255575" y="1224713"/>
            <a:ext cx="3777900" cy="2912100"/>
          </a:xfrm>
          <a:prstGeom prst="rect">
            <a:avLst/>
          </a:prstGeom>
          <a:noFill/>
          <a:ln>
            <a:noFill/>
          </a:ln>
        </p:spPr>
        <p:txBody>
          <a:bodyPr spcFirstLastPara="1" wrap="square" lIns="0" tIns="0" rIns="0" bIns="0" anchor="t" anchorCtr="0">
            <a:noAutofit/>
          </a:bodyPr>
          <a:lstStyle>
            <a:lvl1pPr lvl="0" algn="l">
              <a:lnSpc>
                <a:spcPct val="108000"/>
              </a:lnSpc>
              <a:spcBef>
                <a:spcPts val="0"/>
              </a:spcBef>
              <a:spcAft>
                <a:spcPts val="0"/>
              </a:spcAft>
              <a:buSzPts val="2600"/>
              <a:buNone/>
              <a:defRPr sz="4100">
                <a:solidFill>
                  <a:schemeClr val="lt1"/>
                </a:solidFill>
              </a:defRPr>
            </a:lvl1pPr>
            <a:lvl2pPr lvl="1" algn="l">
              <a:lnSpc>
                <a:spcPct val="108000"/>
              </a:lnSpc>
              <a:spcBef>
                <a:spcPts val="0"/>
              </a:spcBef>
              <a:spcAft>
                <a:spcPts val="0"/>
              </a:spcAft>
              <a:buSzPts val="2600"/>
              <a:buNone/>
              <a:defRPr sz="4100">
                <a:solidFill>
                  <a:schemeClr val="lt1"/>
                </a:solidFill>
              </a:defRPr>
            </a:lvl2pPr>
            <a:lvl3pPr lvl="2" algn="l">
              <a:lnSpc>
                <a:spcPct val="108000"/>
              </a:lnSpc>
              <a:spcBef>
                <a:spcPts val="0"/>
              </a:spcBef>
              <a:spcAft>
                <a:spcPts val="0"/>
              </a:spcAft>
              <a:buSzPts val="2600"/>
              <a:buNone/>
              <a:defRPr sz="4100">
                <a:solidFill>
                  <a:schemeClr val="lt1"/>
                </a:solidFill>
              </a:defRPr>
            </a:lvl3pPr>
            <a:lvl4pPr lvl="3" algn="l">
              <a:lnSpc>
                <a:spcPct val="108000"/>
              </a:lnSpc>
              <a:spcBef>
                <a:spcPts val="0"/>
              </a:spcBef>
              <a:spcAft>
                <a:spcPts val="0"/>
              </a:spcAft>
              <a:buSzPts val="2600"/>
              <a:buNone/>
              <a:defRPr sz="4100">
                <a:solidFill>
                  <a:schemeClr val="lt1"/>
                </a:solidFill>
              </a:defRPr>
            </a:lvl4pPr>
            <a:lvl5pPr lvl="4" algn="l">
              <a:lnSpc>
                <a:spcPct val="108000"/>
              </a:lnSpc>
              <a:spcBef>
                <a:spcPts val="0"/>
              </a:spcBef>
              <a:spcAft>
                <a:spcPts val="0"/>
              </a:spcAft>
              <a:buSzPts val="2600"/>
              <a:buNone/>
              <a:defRPr sz="4100">
                <a:solidFill>
                  <a:schemeClr val="lt1"/>
                </a:solidFill>
              </a:defRPr>
            </a:lvl5pPr>
            <a:lvl6pPr lvl="5" algn="l">
              <a:lnSpc>
                <a:spcPct val="108000"/>
              </a:lnSpc>
              <a:spcBef>
                <a:spcPts val="0"/>
              </a:spcBef>
              <a:spcAft>
                <a:spcPts val="0"/>
              </a:spcAft>
              <a:buSzPts val="2600"/>
              <a:buNone/>
              <a:defRPr sz="4100">
                <a:solidFill>
                  <a:schemeClr val="lt1"/>
                </a:solidFill>
              </a:defRPr>
            </a:lvl6pPr>
            <a:lvl7pPr lvl="6" algn="l">
              <a:lnSpc>
                <a:spcPct val="108000"/>
              </a:lnSpc>
              <a:spcBef>
                <a:spcPts val="0"/>
              </a:spcBef>
              <a:spcAft>
                <a:spcPts val="0"/>
              </a:spcAft>
              <a:buSzPts val="2600"/>
              <a:buNone/>
              <a:defRPr sz="4100">
                <a:solidFill>
                  <a:schemeClr val="lt1"/>
                </a:solidFill>
              </a:defRPr>
            </a:lvl7pPr>
            <a:lvl8pPr lvl="7" algn="l">
              <a:lnSpc>
                <a:spcPct val="108000"/>
              </a:lnSpc>
              <a:spcBef>
                <a:spcPts val="0"/>
              </a:spcBef>
              <a:spcAft>
                <a:spcPts val="0"/>
              </a:spcAft>
              <a:buSzPts val="2600"/>
              <a:buNone/>
              <a:defRPr sz="4100">
                <a:solidFill>
                  <a:schemeClr val="lt1"/>
                </a:solidFill>
              </a:defRPr>
            </a:lvl8pPr>
            <a:lvl9pPr lvl="8" algn="l">
              <a:lnSpc>
                <a:spcPct val="108000"/>
              </a:lnSpc>
              <a:spcBef>
                <a:spcPts val="0"/>
              </a:spcBef>
              <a:spcAft>
                <a:spcPts val="0"/>
              </a:spcAft>
              <a:buSzPts val="2600"/>
              <a:buNone/>
              <a:defRPr sz="4100">
                <a:solidFill>
                  <a:schemeClr val="lt1"/>
                </a:solidFill>
              </a:defRPr>
            </a:lvl9pPr>
          </a:lstStyle>
          <a:p>
            <a:endParaRPr/>
          </a:p>
        </p:txBody>
      </p:sp>
      <p:cxnSp>
        <p:nvCxnSpPr>
          <p:cNvPr id="183" name="Google Shape;183;p26"/>
          <p:cNvCxnSpPr/>
          <p:nvPr/>
        </p:nvCxnSpPr>
        <p:spPr>
          <a:xfrm rot="10800000">
            <a:off x="335825" y="4800900"/>
            <a:ext cx="0" cy="342600"/>
          </a:xfrm>
          <a:prstGeom prst="straightConnector1">
            <a:avLst/>
          </a:prstGeom>
          <a:noFill/>
          <a:ln w="9525" cap="flat" cmpd="sng">
            <a:solidFill>
              <a:schemeClr val="lt1"/>
            </a:solidFill>
            <a:prstDash val="solid"/>
            <a:round/>
            <a:headEnd type="none" w="sm" len="sm"/>
            <a:tailEnd type="none" w="sm" len="sm"/>
          </a:ln>
        </p:spPr>
      </p:cxnSp>
      <p:sp>
        <p:nvSpPr>
          <p:cNvPr id="184" name="Google Shape;184;p2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85" name="Google Shape;185;p2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chemeClr val="lt1"/>
                </a:solidFill>
                <a:latin typeface="Overpass"/>
                <a:ea typeface="Overpass"/>
                <a:cs typeface="Overpass"/>
                <a:sym typeface="Overpass"/>
              </a:rPr>
              <a:t>CONFIDENTIAL </a:t>
            </a:r>
            <a:r>
              <a:rPr lang="en" sz="500" b="0" i="0" u="none" strike="noStrike" cap="none">
                <a:solidFill>
                  <a:schemeClr val="lt1"/>
                </a:solidFill>
                <a:latin typeface="Overpass Light"/>
                <a:ea typeface="Overpass Light"/>
                <a:cs typeface="Overpass Light"/>
                <a:sym typeface="Overpass Light"/>
              </a:rPr>
              <a:t>Designator</a:t>
            </a:r>
            <a:endParaRPr sz="500" b="0" i="0" u="none" strike="noStrike" cap="none">
              <a:solidFill>
                <a:schemeClr val="lt1"/>
              </a:solidFill>
              <a:latin typeface="Overpass Light"/>
              <a:ea typeface="Overpass Light"/>
              <a:cs typeface="Overpass Light"/>
              <a:sym typeface="Overpass Light"/>
            </a:endParaRPr>
          </a:p>
        </p:txBody>
      </p:sp>
      <p:sp>
        <p:nvSpPr>
          <p:cNvPr id="186" name="Google Shape;186;p26"/>
          <p:cNvSpPr txBox="1">
            <a:spLocks noGrp="1"/>
          </p:cNvSpPr>
          <p:nvPr>
            <p:ph type="subTitle" idx="1"/>
          </p:nvPr>
        </p:nvSpPr>
        <p:spPr>
          <a:xfrm rot="5400000">
            <a:off x="-1603762" y="1603800"/>
            <a:ext cx="3861600" cy="654000"/>
          </a:xfrm>
          <a:prstGeom prst="rect">
            <a:avLst/>
          </a:prstGeom>
          <a:noFill/>
          <a:ln>
            <a:noFill/>
          </a:ln>
        </p:spPr>
        <p:txBody>
          <a:bodyPr spcFirstLastPara="1" wrap="square" lIns="377175" tIns="68575" rIns="68575" bIns="68575" anchor="ctr" anchorCtr="0">
            <a:noAutofit/>
          </a:bodyPr>
          <a:lstStyle>
            <a:lvl1pPr lvl="0"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algn="l">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87" name="Google Shape;187;p26"/>
          <p:cNvPicPr preferRelativeResize="0"/>
          <p:nvPr/>
        </p:nvPicPr>
        <p:blipFill rotWithShape="1">
          <a:blip r:embed="rId3">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314450" y="709500"/>
            <a:ext cx="65151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EBEBEB"/>
                </a:solidFill>
              </a:defRPr>
            </a:lvl1pPr>
            <a:lvl2pPr lvl="1" algn="ctr">
              <a:lnSpc>
                <a:spcPct val="130000"/>
              </a:lnSpc>
              <a:spcBef>
                <a:spcPts val="0"/>
              </a:spcBef>
              <a:spcAft>
                <a:spcPts val="0"/>
              </a:spcAft>
              <a:buSzPts val="2600"/>
              <a:buNone/>
              <a:defRPr sz="2000">
                <a:solidFill>
                  <a:srgbClr val="EBEBEB"/>
                </a:solidFill>
              </a:defRPr>
            </a:lvl2pPr>
            <a:lvl3pPr lvl="2" algn="ctr">
              <a:lnSpc>
                <a:spcPct val="130000"/>
              </a:lnSpc>
              <a:spcBef>
                <a:spcPts val="0"/>
              </a:spcBef>
              <a:spcAft>
                <a:spcPts val="0"/>
              </a:spcAft>
              <a:buSzPts val="2600"/>
              <a:buNone/>
              <a:defRPr sz="2000">
                <a:solidFill>
                  <a:srgbClr val="EBEBEB"/>
                </a:solidFill>
              </a:defRPr>
            </a:lvl3pPr>
            <a:lvl4pPr lvl="3" algn="ctr">
              <a:lnSpc>
                <a:spcPct val="130000"/>
              </a:lnSpc>
              <a:spcBef>
                <a:spcPts val="0"/>
              </a:spcBef>
              <a:spcAft>
                <a:spcPts val="0"/>
              </a:spcAft>
              <a:buSzPts val="2600"/>
              <a:buNone/>
              <a:defRPr sz="2000">
                <a:solidFill>
                  <a:srgbClr val="EBEBEB"/>
                </a:solidFill>
              </a:defRPr>
            </a:lvl4pPr>
            <a:lvl5pPr lvl="4" algn="ctr">
              <a:lnSpc>
                <a:spcPct val="130000"/>
              </a:lnSpc>
              <a:spcBef>
                <a:spcPts val="0"/>
              </a:spcBef>
              <a:spcAft>
                <a:spcPts val="0"/>
              </a:spcAft>
              <a:buSzPts val="2600"/>
              <a:buNone/>
              <a:defRPr sz="2000">
                <a:solidFill>
                  <a:srgbClr val="EBEBEB"/>
                </a:solidFill>
              </a:defRPr>
            </a:lvl5pPr>
            <a:lvl6pPr lvl="5" algn="ctr">
              <a:lnSpc>
                <a:spcPct val="130000"/>
              </a:lnSpc>
              <a:spcBef>
                <a:spcPts val="0"/>
              </a:spcBef>
              <a:spcAft>
                <a:spcPts val="0"/>
              </a:spcAft>
              <a:buSzPts val="2600"/>
              <a:buNone/>
              <a:defRPr sz="2000">
                <a:solidFill>
                  <a:srgbClr val="EBEBEB"/>
                </a:solidFill>
              </a:defRPr>
            </a:lvl6pPr>
            <a:lvl7pPr lvl="6" algn="ctr">
              <a:lnSpc>
                <a:spcPct val="130000"/>
              </a:lnSpc>
              <a:spcBef>
                <a:spcPts val="0"/>
              </a:spcBef>
              <a:spcAft>
                <a:spcPts val="0"/>
              </a:spcAft>
              <a:buSzPts val="2600"/>
              <a:buNone/>
              <a:defRPr sz="2000">
                <a:solidFill>
                  <a:srgbClr val="EBEBEB"/>
                </a:solidFill>
              </a:defRPr>
            </a:lvl7pPr>
            <a:lvl8pPr lvl="7" algn="ctr">
              <a:lnSpc>
                <a:spcPct val="130000"/>
              </a:lnSpc>
              <a:spcBef>
                <a:spcPts val="0"/>
              </a:spcBef>
              <a:spcAft>
                <a:spcPts val="0"/>
              </a:spcAft>
              <a:buSzPts val="2600"/>
              <a:buNone/>
              <a:defRPr sz="2000">
                <a:solidFill>
                  <a:srgbClr val="EBEBEB"/>
                </a:solidFill>
              </a:defRPr>
            </a:lvl8pPr>
            <a:lvl9pPr lvl="8" algn="ctr">
              <a:lnSpc>
                <a:spcPct val="130000"/>
              </a:lnSpc>
              <a:spcBef>
                <a:spcPts val="0"/>
              </a:spcBef>
              <a:spcAft>
                <a:spcPts val="0"/>
              </a:spcAft>
              <a:buSzPts val="2600"/>
              <a:buNone/>
              <a:defRPr sz="2000">
                <a:solidFill>
                  <a:srgbClr val="EBEBEB"/>
                </a:solidFill>
              </a:defRPr>
            </a:lvl9pPr>
          </a:lstStyle>
          <a:p>
            <a:endParaRPr/>
          </a:p>
        </p:txBody>
      </p:sp>
      <p:cxnSp>
        <p:nvCxnSpPr>
          <p:cNvPr id="190" name="Google Shape;190;p27"/>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191" name="Google Shape;191;p27"/>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92" name="Google Shape;192;p27"/>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193" name="Google Shape;193;p2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194" name="Google Shape;194;p2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EBEBEB"/>
                </a:solidFill>
                <a:latin typeface="Overpass"/>
                <a:ea typeface="Overpass"/>
                <a:cs typeface="Overpass"/>
                <a:sym typeface="Overpass"/>
              </a:rPr>
              <a:t>CONFIDENTIAL </a:t>
            </a:r>
            <a:r>
              <a:rPr lang="en" sz="500" b="0" i="0" u="none" strike="noStrike" cap="none">
                <a:solidFill>
                  <a:srgbClr val="EBEBEB"/>
                </a:solidFill>
                <a:latin typeface="Overpass Light"/>
                <a:ea typeface="Overpass Light"/>
                <a:cs typeface="Overpass Light"/>
                <a:sym typeface="Overpass Light"/>
              </a:rPr>
              <a:t>Designator</a:t>
            </a:r>
            <a:endParaRPr sz="500" b="0" i="0" u="none" strike="noStrike" cap="none">
              <a:solidFill>
                <a:srgbClr val="EBEBEB"/>
              </a:solidFill>
              <a:latin typeface="Overpass Light"/>
              <a:ea typeface="Overpass Light"/>
              <a:cs typeface="Overpass Light"/>
              <a:sym typeface="Overpass Light"/>
            </a:endParaRPr>
          </a:p>
        </p:txBody>
      </p:sp>
      <p:sp>
        <p:nvSpPr>
          <p:cNvPr id="195" name="Google Shape;195;p27"/>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EBEBEB"/>
                </a:solidFill>
              </a:defRPr>
            </a:lvl1pPr>
            <a:lvl2pPr lvl="1" algn="l">
              <a:lnSpc>
                <a:spcPct val="142000"/>
              </a:lnSpc>
              <a:spcBef>
                <a:spcPts val="0"/>
              </a:spcBef>
              <a:spcAft>
                <a:spcPts val="0"/>
              </a:spcAft>
              <a:buSzPts val="1200"/>
              <a:buNone/>
              <a:defRPr sz="500">
                <a:solidFill>
                  <a:srgbClr val="EBEBEB"/>
                </a:solidFill>
              </a:defRPr>
            </a:lvl2pPr>
            <a:lvl3pPr lvl="2" algn="l">
              <a:lnSpc>
                <a:spcPct val="142000"/>
              </a:lnSpc>
              <a:spcBef>
                <a:spcPts val="0"/>
              </a:spcBef>
              <a:spcAft>
                <a:spcPts val="0"/>
              </a:spcAft>
              <a:buSzPts val="1200"/>
              <a:buNone/>
              <a:defRPr sz="500">
                <a:solidFill>
                  <a:srgbClr val="EBEBEB"/>
                </a:solidFill>
              </a:defRPr>
            </a:lvl3pPr>
            <a:lvl4pPr lvl="3" algn="l">
              <a:lnSpc>
                <a:spcPct val="142000"/>
              </a:lnSpc>
              <a:spcBef>
                <a:spcPts val="0"/>
              </a:spcBef>
              <a:spcAft>
                <a:spcPts val="0"/>
              </a:spcAft>
              <a:buSzPts val="1200"/>
              <a:buNone/>
              <a:defRPr sz="500">
                <a:solidFill>
                  <a:srgbClr val="EBEBEB"/>
                </a:solidFill>
              </a:defRPr>
            </a:lvl4pPr>
            <a:lvl5pPr lvl="4" algn="l">
              <a:lnSpc>
                <a:spcPct val="142000"/>
              </a:lnSpc>
              <a:spcBef>
                <a:spcPts val="0"/>
              </a:spcBef>
              <a:spcAft>
                <a:spcPts val="0"/>
              </a:spcAft>
              <a:buSzPts val="1200"/>
              <a:buNone/>
              <a:defRPr sz="500">
                <a:solidFill>
                  <a:srgbClr val="EBEBEB"/>
                </a:solidFill>
              </a:defRPr>
            </a:lvl5pPr>
            <a:lvl6pPr lvl="5" algn="l">
              <a:lnSpc>
                <a:spcPct val="142000"/>
              </a:lnSpc>
              <a:spcBef>
                <a:spcPts val="0"/>
              </a:spcBef>
              <a:spcAft>
                <a:spcPts val="0"/>
              </a:spcAft>
              <a:buSzPts val="1200"/>
              <a:buNone/>
              <a:defRPr sz="500">
                <a:solidFill>
                  <a:srgbClr val="EBEBEB"/>
                </a:solidFill>
              </a:defRPr>
            </a:lvl6pPr>
            <a:lvl7pPr lvl="6" algn="l">
              <a:lnSpc>
                <a:spcPct val="142000"/>
              </a:lnSpc>
              <a:spcBef>
                <a:spcPts val="0"/>
              </a:spcBef>
              <a:spcAft>
                <a:spcPts val="0"/>
              </a:spcAft>
              <a:buSzPts val="1200"/>
              <a:buNone/>
              <a:defRPr sz="500">
                <a:solidFill>
                  <a:srgbClr val="EBEBEB"/>
                </a:solidFill>
              </a:defRPr>
            </a:lvl7pPr>
            <a:lvl8pPr lvl="7" algn="l">
              <a:lnSpc>
                <a:spcPct val="142000"/>
              </a:lnSpc>
              <a:spcBef>
                <a:spcPts val="0"/>
              </a:spcBef>
              <a:spcAft>
                <a:spcPts val="0"/>
              </a:spcAft>
              <a:buSzPts val="1200"/>
              <a:buNone/>
              <a:defRPr sz="500">
                <a:solidFill>
                  <a:srgbClr val="EBEBEB"/>
                </a:solidFill>
              </a:defRPr>
            </a:lvl8pPr>
            <a:lvl9pPr lvl="8" algn="l">
              <a:lnSpc>
                <a:spcPct val="142000"/>
              </a:lnSpc>
              <a:spcBef>
                <a:spcPts val="0"/>
              </a:spcBef>
              <a:spcAft>
                <a:spcPts val="0"/>
              </a:spcAft>
              <a:buSzPts val="1200"/>
              <a:buNone/>
              <a:defRPr sz="500">
                <a:solidFill>
                  <a:srgbClr val="EBEBEB"/>
                </a:solidFill>
              </a:defRPr>
            </a:lvl9pPr>
          </a:lstStyle>
          <a:p>
            <a:endParaRPr/>
          </a:p>
        </p:txBody>
      </p:sp>
      <p:pic>
        <p:nvPicPr>
          <p:cNvPr id="196" name="Google Shape;196;p27"/>
          <p:cNvPicPr preferRelativeResize="0"/>
          <p:nvPr/>
        </p:nvPicPr>
        <p:blipFill rotWithShape="1">
          <a:blip r:embed="rId2">
            <a:alphaModFix/>
          </a:blip>
          <a:srcRect/>
          <a:stretch/>
        </p:blipFill>
        <p:spPr>
          <a:xfrm>
            <a:off x="8033460" y="4734378"/>
            <a:ext cx="731888" cy="17220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97"/>
        <p:cNvGrpSpPr/>
        <p:nvPr/>
      </p:nvGrpSpPr>
      <p:grpSpPr>
        <a:xfrm>
          <a:off x="0" y="0"/>
          <a:ext cx="0" cy="0"/>
          <a:chOff x="0" y="0"/>
          <a:chExt cx="0" cy="0"/>
        </a:xfrm>
      </p:grpSpPr>
      <p:sp>
        <p:nvSpPr>
          <p:cNvPr id="198" name="Google Shape;198;p28"/>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28"/>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200" name="Google Shape;200;p28"/>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201" name="Google Shape;201;p28"/>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202"/>
        <p:cNvGrpSpPr/>
        <p:nvPr/>
      </p:nvGrpSpPr>
      <p:grpSpPr>
        <a:xfrm>
          <a:off x="0" y="0"/>
          <a:ext cx="0" cy="0"/>
          <a:chOff x="0" y="0"/>
          <a:chExt cx="0" cy="0"/>
        </a:xfrm>
      </p:grpSpPr>
      <p:sp>
        <p:nvSpPr>
          <p:cNvPr id="203" name="Google Shape;203;p29"/>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a:lnSpc>
                <a:spcPct val="115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15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29"/>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4C4C4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29"/>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06" name="Google Shape;206;p29"/>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R="0" lvl="0" algn="l">
              <a:lnSpc>
                <a:spcPct val="100000"/>
              </a:lnSpc>
              <a:spcBef>
                <a:spcPts val="0"/>
              </a:spcBef>
              <a:spcAft>
                <a:spcPts val="0"/>
              </a:spcAft>
              <a:buSzPts val="2600"/>
              <a:buNone/>
              <a:defRPr sz="3200" b="0" i="0" u="none" strike="noStrike" cap="none">
                <a:solidFill>
                  <a:schemeClr val="dk1"/>
                </a:solidFill>
                <a:latin typeface="Arial"/>
                <a:ea typeface="Arial"/>
                <a:cs typeface="Arial"/>
                <a:sym typeface="Arial"/>
              </a:defRPr>
            </a:lvl1pPr>
            <a:lvl2pPr marR="0" lvl="1"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R="0" lvl="2"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R="0" lvl="3"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R="0" lvl="4"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R="0" lvl="5"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R="0" lvl="6"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R="0" lvl="7"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R="0" lvl="8" algn="ctr">
              <a:lnSpc>
                <a:spcPct val="100000"/>
              </a:lnSpc>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207" name="Google Shape;207;p29"/>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a:lnSpc>
                <a:spcPct val="115000"/>
              </a:lnSpc>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a:lnSpc>
                <a:spcPct val="115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8" name="Google Shape;208;p29"/>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15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a:lnSpc>
                <a:spcPct val="115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15000"/>
              </a:lnSpc>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15000"/>
              </a:lnSpc>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209"/>
        <p:cNvGrpSpPr/>
        <p:nvPr/>
      </p:nvGrpSpPr>
      <p:grpSpPr>
        <a:xfrm>
          <a:off x="0" y="0"/>
          <a:ext cx="0" cy="0"/>
          <a:chOff x="0" y="0"/>
          <a:chExt cx="0" cy="0"/>
        </a:xfrm>
      </p:grpSpPr>
      <p:sp>
        <p:nvSpPr>
          <p:cNvPr id="210" name="Google Shape;210;p30"/>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11" name="Google Shape;211;p30"/>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12" name="Google Shape;212;p30"/>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13" name="Google Shape;213;p30"/>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14" name="Google Shape;214;p3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15" name="Google Shape;215;p30"/>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16" name="Google Shape;216;p30"/>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17" name="Google Shape;217;p30"/>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
        <p:nvSpPr>
          <p:cNvPr id="218" name="Google Shape;218;p30"/>
          <p:cNvSpPr txBox="1">
            <a:spLocks noGrp="1"/>
          </p:cNvSpPr>
          <p:nvPr>
            <p:ph type="body" idx="4"/>
          </p:nvPr>
        </p:nvSpPr>
        <p:spPr>
          <a:xfrm>
            <a:off x="1828800" y="1714500"/>
            <a:ext cx="5486400" cy="2743200"/>
          </a:xfrm>
          <a:prstGeom prst="rect">
            <a:avLst/>
          </a:prstGeom>
          <a:noFill/>
          <a:ln>
            <a:noFill/>
          </a:ln>
        </p:spPr>
        <p:txBody>
          <a:bodyPr spcFirstLastPara="1" wrap="square" lIns="0" tIns="0" rIns="0" bIns="0" anchor="t"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219"/>
        <p:cNvGrpSpPr/>
        <p:nvPr/>
      </p:nvGrpSpPr>
      <p:grpSpPr>
        <a:xfrm>
          <a:off x="0" y="0"/>
          <a:ext cx="0" cy="0"/>
          <a:chOff x="0" y="0"/>
          <a:chExt cx="0" cy="0"/>
        </a:xfrm>
      </p:grpSpPr>
      <p:sp>
        <p:nvSpPr>
          <p:cNvPr id="220" name="Google Shape;220;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221"/>
        <p:cNvGrpSpPr/>
        <p:nvPr/>
      </p:nvGrpSpPr>
      <p:grpSpPr>
        <a:xfrm>
          <a:off x="0" y="0"/>
          <a:ext cx="0" cy="0"/>
          <a:chOff x="0" y="0"/>
          <a:chExt cx="0" cy="0"/>
        </a:xfrm>
      </p:grpSpPr>
      <p:sp>
        <p:nvSpPr>
          <p:cNvPr id="222" name="Google Shape;222;p32"/>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223" name="Google Shape;223;p32"/>
          <p:cNvSpPr txBox="1">
            <a:spLocks noGrp="1"/>
          </p:cNvSpPr>
          <p:nvPr>
            <p:ph type="title"/>
          </p:nvPr>
        </p:nvSpPr>
        <p:spPr>
          <a:xfrm>
            <a:off x="663788" y="65381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cxnSp>
        <p:nvCxnSpPr>
          <p:cNvPr id="224" name="Google Shape;224;p32"/>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25" name="Google Shape;225;p32"/>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26" name="Google Shape;226;p3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27" name="Google Shape;227;p32"/>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28" name="Google Shape;228;p32"/>
          <p:cNvSpPr txBox="1">
            <a:spLocks noGrp="1"/>
          </p:cNvSpPr>
          <p:nvPr>
            <p:ph type="subTitle" idx="2"/>
          </p:nvPr>
        </p:nvSpPr>
        <p:spPr>
          <a:xfrm>
            <a:off x="663844" y="1068713"/>
            <a:ext cx="7816500" cy="529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
        <p:nvSpPr>
          <p:cNvPr id="229" name="Google Shape;229;p32"/>
          <p:cNvSpPr txBox="1">
            <a:spLocks noGrp="1"/>
          </p:cNvSpPr>
          <p:nvPr>
            <p:ph type="subTitle" idx="3"/>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230"/>
        <p:cNvGrpSpPr/>
        <p:nvPr/>
      </p:nvGrpSpPr>
      <p:grpSpPr>
        <a:xfrm>
          <a:off x="0" y="0"/>
          <a:ext cx="0" cy="0"/>
          <a:chOff x="0" y="0"/>
          <a:chExt cx="0" cy="0"/>
        </a:xfrm>
      </p:grpSpPr>
      <p:sp>
        <p:nvSpPr>
          <p:cNvPr id="231" name="Google Shape;231;p33"/>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232" name="Google Shape;232;p33"/>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33" name="Google Shape;233;p33"/>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234" name="Google Shape;234;p3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35" name="Google Shape;235;p33"/>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36" name="Google Shape;236;p33"/>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200"/>
              <a:buNone/>
              <a:defRPr sz="600">
                <a:solidFill>
                  <a:schemeClr val="dk1"/>
                </a:solidFill>
              </a:defRPr>
            </a:lvl1pPr>
            <a:lvl2pPr lvl="1" algn="l">
              <a:lnSpc>
                <a:spcPct val="115000"/>
              </a:lnSpc>
              <a:spcBef>
                <a:spcPts val="0"/>
              </a:spcBef>
              <a:spcAft>
                <a:spcPts val="0"/>
              </a:spcAft>
              <a:buSzPts val="1100"/>
              <a:buNone/>
              <a:defRPr sz="600">
                <a:solidFill>
                  <a:schemeClr val="dk1"/>
                </a:solidFill>
              </a:defRPr>
            </a:lvl2pPr>
            <a:lvl3pPr lvl="2" algn="l">
              <a:lnSpc>
                <a:spcPct val="115000"/>
              </a:lnSpc>
              <a:spcBef>
                <a:spcPts val="0"/>
              </a:spcBef>
              <a:spcAft>
                <a:spcPts val="0"/>
              </a:spcAft>
              <a:buSzPts val="1100"/>
              <a:buNone/>
              <a:defRPr sz="600">
                <a:solidFill>
                  <a:schemeClr val="dk1"/>
                </a:solidFill>
              </a:defRPr>
            </a:lvl3pPr>
            <a:lvl4pPr lvl="3" algn="l">
              <a:lnSpc>
                <a:spcPct val="115000"/>
              </a:lnSpc>
              <a:spcBef>
                <a:spcPts val="0"/>
              </a:spcBef>
              <a:spcAft>
                <a:spcPts val="0"/>
              </a:spcAft>
              <a:buSzPts val="1100"/>
              <a:buNone/>
              <a:defRPr sz="600">
                <a:solidFill>
                  <a:schemeClr val="dk1"/>
                </a:solidFill>
              </a:defRPr>
            </a:lvl4pPr>
            <a:lvl5pPr lvl="4" algn="l">
              <a:lnSpc>
                <a:spcPct val="115000"/>
              </a:lnSpc>
              <a:spcBef>
                <a:spcPts val="0"/>
              </a:spcBef>
              <a:spcAft>
                <a:spcPts val="0"/>
              </a:spcAft>
              <a:buSzPts val="1100"/>
              <a:buNone/>
              <a:defRPr sz="600">
                <a:solidFill>
                  <a:schemeClr val="dk1"/>
                </a:solidFill>
              </a:defRPr>
            </a:lvl5pPr>
            <a:lvl6pPr lvl="5" algn="l">
              <a:lnSpc>
                <a:spcPct val="115000"/>
              </a:lnSpc>
              <a:spcBef>
                <a:spcPts val="0"/>
              </a:spcBef>
              <a:spcAft>
                <a:spcPts val="0"/>
              </a:spcAft>
              <a:buSzPts val="1100"/>
              <a:buNone/>
              <a:defRPr sz="600">
                <a:solidFill>
                  <a:schemeClr val="dk1"/>
                </a:solidFill>
              </a:defRPr>
            </a:lvl6pPr>
            <a:lvl7pPr lvl="6" algn="l">
              <a:lnSpc>
                <a:spcPct val="115000"/>
              </a:lnSpc>
              <a:spcBef>
                <a:spcPts val="0"/>
              </a:spcBef>
              <a:spcAft>
                <a:spcPts val="0"/>
              </a:spcAft>
              <a:buSzPts val="1100"/>
              <a:buNone/>
              <a:defRPr sz="600">
                <a:solidFill>
                  <a:schemeClr val="dk1"/>
                </a:solidFill>
              </a:defRPr>
            </a:lvl7pPr>
            <a:lvl8pPr lvl="7" algn="l">
              <a:lnSpc>
                <a:spcPct val="115000"/>
              </a:lnSpc>
              <a:spcBef>
                <a:spcPts val="0"/>
              </a:spcBef>
              <a:spcAft>
                <a:spcPts val="0"/>
              </a:spcAft>
              <a:buSzPts val="1100"/>
              <a:buNone/>
              <a:defRPr sz="600">
                <a:solidFill>
                  <a:schemeClr val="dk1"/>
                </a:solidFill>
              </a:defRPr>
            </a:lvl8pPr>
            <a:lvl9pPr lvl="8" algn="l">
              <a:lnSpc>
                <a:spcPct val="115000"/>
              </a:lnSpc>
              <a:spcBef>
                <a:spcPts val="0"/>
              </a:spcBef>
              <a:spcAft>
                <a:spcPts val="0"/>
              </a:spcAft>
              <a:buSzPts val="1100"/>
              <a:buNone/>
              <a:defRPr sz="600">
                <a:solidFill>
                  <a:schemeClr val="dk1"/>
                </a:solidFill>
              </a:defRPr>
            </a:lvl9pPr>
          </a:lstStyle>
          <a:p>
            <a:endParaRPr/>
          </a:p>
        </p:txBody>
      </p:sp>
      <p:sp>
        <p:nvSpPr>
          <p:cNvPr id="237" name="Google Shape;237;p33"/>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a:lnSpc>
                <a:spcPct val="140000"/>
              </a:lnSpc>
              <a:spcBef>
                <a:spcPts val="800"/>
              </a:spcBef>
              <a:spcAft>
                <a:spcPts val="0"/>
              </a:spcAft>
              <a:buSzPts val="1100"/>
              <a:buChar char="▸"/>
              <a:defRPr sz="1100"/>
            </a:lvl1pPr>
            <a:lvl2pPr marL="914400" lvl="1" indent="-285750" algn="l">
              <a:lnSpc>
                <a:spcPct val="140000"/>
              </a:lnSpc>
              <a:spcBef>
                <a:spcPts val="800"/>
              </a:spcBef>
              <a:spcAft>
                <a:spcPts val="0"/>
              </a:spcAft>
              <a:buSzPts val="900"/>
              <a:buChar char="･"/>
              <a:defRPr sz="900"/>
            </a:lvl2pPr>
            <a:lvl3pPr marL="1371600" lvl="2" indent="-285750" algn="l">
              <a:lnSpc>
                <a:spcPct val="140000"/>
              </a:lnSpc>
              <a:spcBef>
                <a:spcPts val="800"/>
              </a:spcBef>
              <a:spcAft>
                <a:spcPts val="0"/>
              </a:spcAft>
              <a:buSzPts val="900"/>
              <a:buChar char="･"/>
              <a:defRPr sz="900"/>
            </a:lvl3pPr>
            <a:lvl4pPr marL="1828800" lvl="3" indent="-285750" algn="l">
              <a:lnSpc>
                <a:spcPct val="140000"/>
              </a:lnSpc>
              <a:spcBef>
                <a:spcPts val="800"/>
              </a:spcBef>
              <a:spcAft>
                <a:spcPts val="0"/>
              </a:spcAft>
              <a:buSzPts val="900"/>
              <a:buChar char="･"/>
              <a:defRPr sz="900"/>
            </a:lvl4pPr>
            <a:lvl5pPr marL="2286000" lvl="4" indent="-285750" algn="l">
              <a:lnSpc>
                <a:spcPct val="140000"/>
              </a:lnSpc>
              <a:spcBef>
                <a:spcPts val="800"/>
              </a:spcBef>
              <a:spcAft>
                <a:spcPts val="0"/>
              </a:spcAft>
              <a:buSzPts val="900"/>
              <a:buChar char="･"/>
              <a:defRPr sz="900"/>
            </a:lvl5pPr>
            <a:lvl6pPr marL="2743200" lvl="5" indent="-285750" algn="l">
              <a:lnSpc>
                <a:spcPct val="140000"/>
              </a:lnSpc>
              <a:spcBef>
                <a:spcPts val="800"/>
              </a:spcBef>
              <a:spcAft>
                <a:spcPts val="0"/>
              </a:spcAft>
              <a:buSzPts val="900"/>
              <a:buChar char="･"/>
              <a:defRPr sz="900"/>
            </a:lvl6pPr>
            <a:lvl7pPr marL="3200400" lvl="6" indent="-285750" algn="l">
              <a:lnSpc>
                <a:spcPct val="140000"/>
              </a:lnSpc>
              <a:spcBef>
                <a:spcPts val="800"/>
              </a:spcBef>
              <a:spcAft>
                <a:spcPts val="0"/>
              </a:spcAft>
              <a:buSzPts val="900"/>
              <a:buChar char="･"/>
              <a:defRPr sz="900"/>
            </a:lvl7pPr>
            <a:lvl8pPr marL="3657600" lvl="7" indent="-285750" algn="l">
              <a:lnSpc>
                <a:spcPct val="140000"/>
              </a:lnSpc>
              <a:spcBef>
                <a:spcPts val="800"/>
              </a:spcBef>
              <a:spcAft>
                <a:spcPts val="0"/>
              </a:spcAft>
              <a:buSzPts val="900"/>
              <a:buChar char="･"/>
              <a:defRPr sz="900"/>
            </a:lvl8pPr>
            <a:lvl9pPr marL="4114800" lvl="8" indent="-285750" algn="l">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428750" y="709500"/>
            <a:ext cx="6238800" cy="7257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000">
                <a:solidFill>
                  <a:srgbClr val="000000"/>
                </a:solidFill>
              </a:defRPr>
            </a:lvl1pPr>
            <a:lvl2pPr lvl="1" algn="ctr">
              <a:lnSpc>
                <a:spcPct val="130000"/>
              </a:lnSpc>
              <a:spcBef>
                <a:spcPts val="0"/>
              </a:spcBef>
              <a:spcAft>
                <a:spcPts val="0"/>
              </a:spcAft>
              <a:buSzPts val="2600"/>
              <a:buNone/>
              <a:defRPr sz="2000">
                <a:solidFill>
                  <a:srgbClr val="000000"/>
                </a:solidFill>
              </a:defRPr>
            </a:lvl2pPr>
            <a:lvl3pPr lvl="2" algn="ctr">
              <a:lnSpc>
                <a:spcPct val="130000"/>
              </a:lnSpc>
              <a:spcBef>
                <a:spcPts val="0"/>
              </a:spcBef>
              <a:spcAft>
                <a:spcPts val="0"/>
              </a:spcAft>
              <a:buSzPts val="2600"/>
              <a:buNone/>
              <a:defRPr sz="2000">
                <a:solidFill>
                  <a:srgbClr val="000000"/>
                </a:solidFill>
              </a:defRPr>
            </a:lvl3pPr>
            <a:lvl4pPr lvl="3" algn="ctr">
              <a:lnSpc>
                <a:spcPct val="130000"/>
              </a:lnSpc>
              <a:spcBef>
                <a:spcPts val="0"/>
              </a:spcBef>
              <a:spcAft>
                <a:spcPts val="0"/>
              </a:spcAft>
              <a:buSzPts val="2600"/>
              <a:buNone/>
              <a:defRPr sz="2000">
                <a:solidFill>
                  <a:srgbClr val="000000"/>
                </a:solidFill>
              </a:defRPr>
            </a:lvl4pPr>
            <a:lvl5pPr lvl="4" algn="ctr">
              <a:lnSpc>
                <a:spcPct val="130000"/>
              </a:lnSpc>
              <a:spcBef>
                <a:spcPts val="0"/>
              </a:spcBef>
              <a:spcAft>
                <a:spcPts val="0"/>
              </a:spcAft>
              <a:buSzPts val="2600"/>
              <a:buNone/>
              <a:defRPr sz="2000">
                <a:solidFill>
                  <a:srgbClr val="000000"/>
                </a:solidFill>
              </a:defRPr>
            </a:lvl5pPr>
            <a:lvl6pPr lvl="5" algn="ctr">
              <a:lnSpc>
                <a:spcPct val="130000"/>
              </a:lnSpc>
              <a:spcBef>
                <a:spcPts val="0"/>
              </a:spcBef>
              <a:spcAft>
                <a:spcPts val="0"/>
              </a:spcAft>
              <a:buSzPts val="2600"/>
              <a:buNone/>
              <a:defRPr sz="2000">
                <a:solidFill>
                  <a:srgbClr val="000000"/>
                </a:solidFill>
              </a:defRPr>
            </a:lvl6pPr>
            <a:lvl7pPr lvl="6" algn="ctr">
              <a:lnSpc>
                <a:spcPct val="130000"/>
              </a:lnSpc>
              <a:spcBef>
                <a:spcPts val="0"/>
              </a:spcBef>
              <a:spcAft>
                <a:spcPts val="0"/>
              </a:spcAft>
              <a:buSzPts val="2600"/>
              <a:buNone/>
              <a:defRPr sz="2000">
                <a:solidFill>
                  <a:srgbClr val="000000"/>
                </a:solidFill>
              </a:defRPr>
            </a:lvl7pPr>
            <a:lvl8pPr lvl="7" algn="ctr">
              <a:lnSpc>
                <a:spcPct val="130000"/>
              </a:lnSpc>
              <a:spcBef>
                <a:spcPts val="0"/>
              </a:spcBef>
              <a:spcAft>
                <a:spcPts val="0"/>
              </a:spcAft>
              <a:buSzPts val="2600"/>
              <a:buNone/>
              <a:defRPr sz="2000">
                <a:solidFill>
                  <a:srgbClr val="000000"/>
                </a:solidFill>
              </a:defRPr>
            </a:lvl8pPr>
            <a:lvl9pPr lvl="8" algn="ctr">
              <a:lnSpc>
                <a:spcPct val="130000"/>
              </a:lnSpc>
              <a:spcBef>
                <a:spcPts val="0"/>
              </a:spcBef>
              <a:spcAft>
                <a:spcPts val="0"/>
              </a:spcAft>
              <a:buSzPts val="2600"/>
              <a:buNone/>
              <a:defRPr sz="2000">
                <a:solidFill>
                  <a:srgbClr val="000000"/>
                </a:solidFill>
              </a:defRPr>
            </a:lvl9pPr>
          </a:lstStyle>
          <a:p>
            <a:endParaRPr/>
          </a:p>
        </p:txBody>
      </p:sp>
      <p:cxnSp>
        <p:nvCxnSpPr>
          <p:cNvPr id="240" name="Google Shape;240;p34"/>
          <p:cNvCxnSpPr/>
          <p:nvPr/>
        </p:nvCxnSpPr>
        <p:spPr>
          <a:xfrm rot="10800000">
            <a:off x="335831" y="150"/>
            <a:ext cx="0" cy="664800"/>
          </a:xfrm>
          <a:prstGeom prst="straightConnector1">
            <a:avLst/>
          </a:prstGeom>
          <a:noFill/>
          <a:ln w="9525" cap="flat" cmpd="sng">
            <a:solidFill>
              <a:srgbClr val="EE0000"/>
            </a:solidFill>
            <a:prstDash val="solid"/>
            <a:round/>
            <a:headEnd type="none" w="sm" len="sm"/>
            <a:tailEnd type="none" w="sm" len="sm"/>
          </a:ln>
        </p:spPr>
      </p:cxnSp>
      <p:sp>
        <p:nvSpPr>
          <p:cNvPr id="241" name="Google Shape;241;p34"/>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algn="l">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242" name="Google Shape;242;p34"/>
          <p:cNvCxnSpPr/>
          <p:nvPr/>
        </p:nvCxnSpPr>
        <p:spPr>
          <a:xfrm rot="10800000">
            <a:off x="335825" y="4800900"/>
            <a:ext cx="0" cy="342600"/>
          </a:xfrm>
          <a:prstGeom prst="straightConnector1">
            <a:avLst/>
          </a:prstGeom>
          <a:noFill/>
          <a:ln w="9525" cap="flat" cmpd="sng">
            <a:solidFill>
              <a:srgbClr val="EE0000"/>
            </a:solidFill>
            <a:prstDash val="solid"/>
            <a:round/>
            <a:headEnd type="none" w="sm" len="sm"/>
            <a:tailEnd type="none" w="sm" len="sm"/>
          </a:ln>
        </p:spPr>
      </p:cxnSp>
      <p:sp>
        <p:nvSpPr>
          <p:cNvPr id="243" name="Google Shape;243;p3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
              <a:t>‹#›</a:t>
            </a:fld>
            <a:endParaRPr/>
          </a:p>
        </p:txBody>
      </p:sp>
      <p:sp>
        <p:nvSpPr>
          <p:cNvPr id="244" name="Google Shape;244;p3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marR="0" lvl="0" indent="0" algn="r" rtl="0">
              <a:lnSpc>
                <a:spcPct val="150000"/>
              </a:lnSpc>
              <a:spcBef>
                <a:spcPts val="0"/>
              </a:spcBef>
              <a:spcAft>
                <a:spcPts val="0"/>
              </a:spcAft>
              <a:buClr>
                <a:srgbClr val="000000"/>
              </a:buClr>
              <a:buSzPts val="500"/>
              <a:buFont typeface="Arial"/>
              <a:buNone/>
            </a:pPr>
            <a:r>
              <a:rPr lang="en" sz="500" b="1" i="0" u="none" strike="noStrike" cap="none">
                <a:solidFill>
                  <a:srgbClr val="666666"/>
                </a:solidFill>
                <a:latin typeface="Overpass"/>
                <a:ea typeface="Overpass"/>
                <a:cs typeface="Overpass"/>
                <a:sym typeface="Overpass"/>
              </a:rPr>
              <a:t>PUBLIC</a:t>
            </a:r>
            <a:endParaRPr sz="500" b="1" i="0" u="none" strike="noStrike" cap="none">
              <a:solidFill>
                <a:srgbClr val="666666"/>
              </a:solidFill>
              <a:latin typeface="Overpass"/>
              <a:ea typeface="Overpass"/>
              <a:cs typeface="Overpass"/>
              <a:sym typeface="Overpass"/>
            </a:endParaRPr>
          </a:p>
        </p:txBody>
      </p:sp>
      <p:pic>
        <p:nvPicPr>
          <p:cNvPr id="245" name="Google Shape;245;p34"/>
          <p:cNvPicPr preferRelativeResize="0"/>
          <p:nvPr/>
        </p:nvPicPr>
        <p:blipFill rotWithShape="1">
          <a:blip r:embed="rId2">
            <a:alphaModFix/>
          </a:blip>
          <a:srcRect t="326" b="315"/>
          <a:stretch/>
        </p:blipFill>
        <p:spPr>
          <a:xfrm>
            <a:off x="8033460" y="4734938"/>
            <a:ext cx="731704" cy="171048"/>
          </a:xfrm>
          <a:prstGeom prst="rect">
            <a:avLst/>
          </a:prstGeom>
          <a:noFill/>
          <a:ln>
            <a:noFill/>
          </a:ln>
        </p:spPr>
      </p:pic>
      <p:sp>
        <p:nvSpPr>
          <p:cNvPr id="246" name="Google Shape;246;p34"/>
          <p:cNvSpPr txBox="1">
            <a:spLocks noGrp="1"/>
          </p:cNvSpPr>
          <p:nvPr>
            <p:ph type="subTitle" idx="2"/>
          </p:nvPr>
        </p:nvSpPr>
        <p:spPr>
          <a:xfrm>
            <a:off x="663788" y="4627163"/>
            <a:ext cx="6887100" cy="419700"/>
          </a:xfrm>
          <a:prstGeom prst="rect">
            <a:avLst/>
          </a:prstGeom>
          <a:noFill/>
          <a:ln>
            <a:noFill/>
          </a:ln>
        </p:spPr>
        <p:txBody>
          <a:bodyPr spcFirstLastPara="1" wrap="square" lIns="0" tIns="0" rIns="0" bIns="0" anchor="b" anchorCtr="0">
            <a:noAutofit/>
          </a:bodyPr>
          <a:lstStyle>
            <a:lvl1pPr lvl="0" algn="l">
              <a:lnSpc>
                <a:spcPct val="142000"/>
              </a:lnSpc>
              <a:spcBef>
                <a:spcPts val="0"/>
              </a:spcBef>
              <a:spcAft>
                <a:spcPts val="0"/>
              </a:spcAft>
              <a:buSzPts val="1600"/>
              <a:buNone/>
              <a:defRPr sz="500">
                <a:solidFill>
                  <a:srgbClr val="4D4D4F"/>
                </a:solidFill>
              </a:defRPr>
            </a:lvl1pPr>
            <a:lvl2pPr lvl="1" algn="l">
              <a:lnSpc>
                <a:spcPct val="142000"/>
              </a:lnSpc>
              <a:spcBef>
                <a:spcPts val="0"/>
              </a:spcBef>
              <a:spcAft>
                <a:spcPts val="0"/>
              </a:spcAft>
              <a:buSzPts val="1200"/>
              <a:buNone/>
              <a:defRPr sz="500">
                <a:solidFill>
                  <a:srgbClr val="4D4D4F"/>
                </a:solidFill>
              </a:defRPr>
            </a:lvl2pPr>
            <a:lvl3pPr lvl="2" algn="l">
              <a:lnSpc>
                <a:spcPct val="142000"/>
              </a:lnSpc>
              <a:spcBef>
                <a:spcPts val="0"/>
              </a:spcBef>
              <a:spcAft>
                <a:spcPts val="0"/>
              </a:spcAft>
              <a:buSzPts val="1200"/>
              <a:buNone/>
              <a:defRPr sz="500">
                <a:solidFill>
                  <a:srgbClr val="4D4D4F"/>
                </a:solidFill>
              </a:defRPr>
            </a:lvl3pPr>
            <a:lvl4pPr lvl="3" algn="l">
              <a:lnSpc>
                <a:spcPct val="142000"/>
              </a:lnSpc>
              <a:spcBef>
                <a:spcPts val="0"/>
              </a:spcBef>
              <a:spcAft>
                <a:spcPts val="0"/>
              </a:spcAft>
              <a:buSzPts val="1200"/>
              <a:buNone/>
              <a:defRPr sz="500">
                <a:solidFill>
                  <a:srgbClr val="4D4D4F"/>
                </a:solidFill>
              </a:defRPr>
            </a:lvl4pPr>
            <a:lvl5pPr lvl="4" algn="l">
              <a:lnSpc>
                <a:spcPct val="142000"/>
              </a:lnSpc>
              <a:spcBef>
                <a:spcPts val="0"/>
              </a:spcBef>
              <a:spcAft>
                <a:spcPts val="0"/>
              </a:spcAft>
              <a:buSzPts val="1200"/>
              <a:buNone/>
              <a:defRPr sz="500">
                <a:solidFill>
                  <a:srgbClr val="4D4D4F"/>
                </a:solidFill>
              </a:defRPr>
            </a:lvl5pPr>
            <a:lvl6pPr lvl="5" algn="l">
              <a:lnSpc>
                <a:spcPct val="142000"/>
              </a:lnSpc>
              <a:spcBef>
                <a:spcPts val="0"/>
              </a:spcBef>
              <a:spcAft>
                <a:spcPts val="0"/>
              </a:spcAft>
              <a:buSzPts val="1200"/>
              <a:buNone/>
              <a:defRPr sz="500">
                <a:solidFill>
                  <a:srgbClr val="4D4D4F"/>
                </a:solidFill>
              </a:defRPr>
            </a:lvl6pPr>
            <a:lvl7pPr lvl="6" algn="l">
              <a:lnSpc>
                <a:spcPct val="142000"/>
              </a:lnSpc>
              <a:spcBef>
                <a:spcPts val="0"/>
              </a:spcBef>
              <a:spcAft>
                <a:spcPts val="0"/>
              </a:spcAft>
              <a:buSzPts val="1200"/>
              <a:buNone/>
              <a:defRPr sz="500">
                <a:solidFill>
                  <a:srgbClr val="4D4D4F"/>
                </a:solidFill>
              </a:defRPr>
            </a:lvl7pPr>
            <a:lvl8pPr lvl="7" algn="l">
              <a:lnSpc>
                <a:spcPct val="142000"/>
              </a:lnSpc>
              <a:spcBef>
                <a:spcPts val="0"/>
              </a:spcBef>
              <a:spcAft>
                <a:spcPts val="0"/>
              </a:spcAft>
              <a:buSzPts val="1200"/>
              <a:buNone/>
              <a:defRPr sz="500">
                <a:solidFill>
                  <a:srgbClr val="4D4D4F"/>
                </a:solidFill>
              </a:defRPr>
            </a:lvl8pPr>
            <a:lvl9pPr lvl="8" algn="l">
              <a:lnSpc>
                <a:spcPct val="142000"/>
              </a:lnSpc>
              <a:spcBef>
                <a:spcPts val="0"/>
              </a:spcBef>
              <a:spcAft>
                <a:spcPts val="0"/>
              </a:spcAft>
              <a:buSzPts val="1200"/>
              <a:buNone/>
              <a:defRPr sz="500">
                <a:solidFill>
                  <a:srgbClr val="4D4D4F"/>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47"/>
        <p:cNvGrpSpPr/>
        <p:nvPr/>
      </p:nvGrpSpPr>
      <p:grpSpPr>
        <a:xfrm>
          <a:off x="0" y="0"/>
          <a:ext cx="0" cy="0"/>
          <a:chOff x="0" y="0"/>
          <a:chExt cx="0" cy="0"/>
        </a:xfrm>
      </p:grpSpPr>
      <p:cxnSp>
        <p:nvCxnSpPr>
          <p:cNvPr id="248" name="Google Shape;248;p35"/>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249" name="Google Shape;249;p35"/>
          <p:cNvCxnSpPr/>
          <p:nvPr/>
        </p:nvCxnSpPr>
        <p:spPr>
          <a:xfrm rot="10800000">
            <a:off x="335825" y="4801200"/>
            <a:ext cx="0" cy="342300"/>
          </a:xfrm>
          <a:prstGeom prst="straightConnector1">
            <a:avLst/>
          </a:prstGeom>
          <a:noFill/>
          <a:ln w="9525" cap="flat" cmpd="sng">
            <a:solidFill>
              <a:schemeClr val="accent1"/>
            </a:solidFill>
            <a:prstDash val="solid"/>
            <a:round/>
            <a:headEnd type="none" w="sm" len="sm"/>
            <a:tailEnd type="none" w="sm" len="sm"/>
          </a:ln>
        </p:spPr>
      </p:cxnSp>
      <p:sp>
        <p:nvSpPr>
          <p:cNvPr id="250" name="Google Shape;250;p3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rotWithShape="1">
          <a:blip r:embed="rId2">
            <a:alphaModFix/>
          </a:blip>
          <a:srcRect t="326" b="315"/>
          <a:stretch/>
        </p:blipFill>
        <p:spPr>
          <a:xfrm>
            <a:off x="8033460" y="4734938"/>
            <a:ext cx="731888" cy="171091"/>
          </a:xfrm>
          <a:prstGeom prst="rect">
            <a:avLst/>
          </a:prstGeom>
          <a:noFill/>
          <a:ln>
            <a:noFill/>
          </a:ln>
        </p:spPr>
      </p:pic>
      <p:sp>
        <p:nvSpPr>
          <p:cNvPr id="252" name="Google Shape;252;p35"/>
          <p:cNvSpPr txBox="1">
            <a:spLocks noGrp="1"/>
          </p:cNvSpPr>
          <p:nvPr>
            <p:ph type="subTitle" idx="1"/>
          </p:nvPr>
        </p:nvSpPr>
        <p:spPr>
          <a:xfrm>
            <a:off x="663788" y="4627163"/>
            <a:ext cx="6001800" cy="420000"/>
          </a:xfrm>
          <a:prstGeom prst="rect">
            <a:avLst/>
          </a:prstGeom>
          <a:noFill/>
          <a:ln>
            <a:noFill/>
          </a:ln>
        </p:spPr>
        <p:txBody>
          <a:bodyPr spcFirstLastPara="1" wrap="square" lIns="0" tIns="0" rIns="0" bIns="0" anchor="b" anchorCtr="0">
            <a:noAutofit/>
          </a:bodyPr>
          <a:lstStyle>
            <a:lvl1pPr lvl="0" algn="l">
              <a:lnSpc>
                <a:spcPct val="115000"/>
              </a:lnSpc>
              <a:spcBef>
                <a:spcPts val="0"/>
              </a:spcBef>
              <a:spcAft>
                <a:spcPts val="0"/>
              </a:spcAft>
              <a:buSzPts val="1600"/>
              <a:buNone/>
              <a:defRPr sz="600">
                <a:solidFill>
                  <a:schemeClr val="dk1"/>
                </a:solidFill>
              </a:defRPr>
            </a:lvl1pPr>
            <a:lvl2pPr lvl="1" algn="l">
              <a:lnSpc>
                <a:spcPct val="115000"/>
              </a:lnSpc>
              <a:spcBef>
                <a:spcPts val="0"/>
              </a:spcBef>
              <a:spcAft>
                <a:spcPts val="0"/>
              </a:spcAft>
              <a:buSzPts val="1200"/>
              <a:buNone/>
              <a:defRPr sz="600">
                <a:solidFill>
                  <a:schemeClr val="dk1"/>
                </a:solidFill>
              </a:defRPr>
            </a:lvl2pPr>
            <a:lvl3pPr lvl="2" algn="l">
              <a:lnSpc>
                <a:spcPct val="115000"/>
              </a:lnSpc>
              <a:spcBef>
                <a:spcPts val="0"/>
              </a:spcBef>
              <a:spcAft>
                <a:spcPts val="0"/>
              </a:spcAft>
              <a:buSzPts val="1200"/>
              <a:buNone/>
              <a:defRPr sz="600">
                <a:solidFill>
                  <a:schemeClr val="dk1"/>
                </a:solidFill>
              </a:defRPr>
            </a:lvl3pPr>
            <a:lvl4pPr lvl="3" algn="l">
              <a:lnSpc>
                <a:spcPct val="115000"/>
              </a:lnSpc>
              <a:spcBef>
                <a:spcPts val="0"/>
              </a:spcBef>
              <a:spcAft>
                <a:spcPts val="0"/>
              </a:spcAft>
              <a:buSzPts val="1200"/>
              <a:buNone/>
              <a:defRPr sz="600">
                <a:solidFill>
                  <a:schemeClr val="dk1"/>
                </a:solidFill>
              </a:defRPr>
            </a:lvl4pPr>
            <a:lvl5pPr lvl="4" algn="l">
              <a:lnSpc>
                <a:spcPct val="115000"/>
              </a:lnSpc>
              <a:spcBef>
                <a:spcPts val="0"/>
              </a:spcBef>
              <a:spcAft>
                <a:spcPts val="0"/>
              </a:spcAft>
              <a:buSzPts val="1200"/>
              <a:buNone/>
              <a:defRPr sz="600">
                <a:solidFill>
                  <a:schemeClr val="dk1"/>
                </a:solidFill>
              </a:defRPr>
            </a:lvl5pPr>
            <a:lvl6pPr lvl="5" algn="l">
              <a:lnSpc>
                <a:spcPct val="115000"/>
              </a:lnSpc>
              <a:spcBef>
                <a:spcPts val="0"/>
              </a:spcBef>
              <a:spcAft>
                <a:spcPts val="0"/>
              </a:spcAft>
              <a:buSzPts val="1200"/>
              <a:buNone/>
              <a:defRPr sz="600">
                <a:solidFill>
                  <a:schemeClr val="dk1"/>
                </a:solidFill>
              </a:defRPr>
            </a:lvl6pPr>
            <a:lvl7pPr lvl="6" algn="l">
              <a:lnSpc>
                <a:spcPct val="115000"/>
              </a:lnSpc>
              <a:spcBef>
                <a:spcPts val="0"/>
              </a:spcBef>
              <a:spcAft>
                <a:spcPts val="0"/>
              </a:spcAft>
              <a:buSzPts val="1200"/>
              <a:buNone/>
              <a:defRPr sz="600">
                <a:solidFill>
                  <a:schemeClr val="dk1"/>
                </a:solidFill>
              </a:defRPr>
            </a:lvl7pPr>
            <a:lvl8pPr lvl="7" algn="l">
              <a:lnSpc>
                <a:spcPct val="115000"/>
              </a:lnSpc>
              <a:spcBef>
                <a:spcPts val="0"/>
              </a:spcBef>
              <a:spcAft>
                <a:spcPts val="0"/>
              </a:spcAft>
              <a:buSzPts val="1200"/>
              <a:buNone/>
              <a:defRPr sz="600">
                <a:solidFill>
                  <a:schemeClr val="dk1"/>
                </a:solidFill>
              </a:defRPr>
            </a:lvl8pPr>
            <a:lvl9pPr lvl="8" algn="l">
              <a:lnSpc>
                <a:spcPct val="115000"/>
              </a:lnSpc>
              <a:spcBef>
                <a:spcPts val="0"/>
              </a:spcBef>
              <a:spcAft>
                <a:spcPts val="0"/>
              </a:spcAft>
              <a:buSzPts val="1200"/>
              <a:buNone/>
              <a:defRPr sz="600">
                <a:solidFill>
                  <a:schemeClr val="dk1"/>
                </a:solidFill>
              </a:defRPr>
            </a:lvl9pPr>
          </a:lstStyle>
          <a:p>
            <a:endParaRPr/>
          </a:p>
        </p:txBody>
      </p:sp>
      <p:cxnSp>
        <p:nvCxnSpPr>
          <p:cNvPr id="253" name="Google Shape;253;p35"/>
          <p:cNvCxnSpPr/>
          <p:nvPr/>
        </p:nvCxnSpPr>
        <p:spPr>
          <a:xfrm>
            <a:off x="3229613" y="1895119"/>
            <a:ext cx="0" cy="2445300"/>
          </a:xfrm>
          <a:prstGeom prst="straightConnector1">
            <a:avLst/>
          </a:prstGeom>
          <a:noFill/>
          <a:ln w="19050" cap="flat" cmpd="sng">
            <a:solidFill>
              <a:schemeClr val="dk2"/>
            </a:solidFill>
            <a:prstDash val="dot"/>
            <a:round/>
            <a:headEnd type="none" w="sm" len="sm"/>
            <a:tailEnd type="none" w="sm" len="sm"/>
          </a:ln>
        </p:spPr>
      </p:cxnSp>
      <p:cxnSp>
        <p:nvCxnSpPr>
          <p:cNvPr id="254" name="Google Shape;254;p35"/>
          <p:cNvCxnSpPr/>
          <p:nvPr/>
        </p:nvCxnSpPr>
        <p:spPr>
          <a:xfrm>
            <a:off x="5914388" y="1895119"/>
            <a:ext cx="0" cy="2445300"/>
          </a:xfrm>
          <a:prstGeom prst="straightConnector1">
            <a:avLst/>
          </a:prstGeom>
          <a:noFill/>
          <a:ln w="19050" cap="flat" cmpd="sng">
            <a:solidFill>
              <a:schemeClr val="dk2"/>
            </a:solidFill>
            <a:prstDash val="dot"/>
            <a:round/>
            <a:headEnd type="none" w="sm" len="sm"/>
            <a:tailEnd type="none" w="sm" len="sm"/>
          </a:ln>
        </p:spPr>
      </p:cxnSp>
      <p:sp>
        <p:nvSpPr>
          <p:cNvPr id="255" name="Google Shape;255;p35"/>
          <p:cNvSpPr txBox="1">
            <a:spLocks noGrp="1"/>
          </p:cNvSpPr>
          <p:nvPr>
            <p:ph type="subTitle" idx="2"/>
          </p:nvPr>
        </p:nvSpPr>
        <p:spPr>
          <a:xfrm>
            <a:off x="3351225"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6" name="Google Shape;256;p35"/>
          <p:cNvSpPr txBox="1">
            <a:spLocks noGrp="1"/>
          </p:cNvSpPr>
          <p:nvPr>
            <p:ph type="subTitle" idx="3"/>
          </p:nvPr>
        </p:nvSpPr>
        <p:spPr>
          <a:xfrm>
            <a:off x="3351300"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7" name="Google Shape;257;p35"/>
          <p:cNvSpPr txBox="1">
            <a:spLocks noGrp="1"/>
          </p:cNvSpPr>
          <p:nvPr>
            <p:ph type="subTitle" idx="4"/>
          </p:nvPr>
        </p:nvSpPr>
        <p:spPr>
          <a:xfrm>
            <a:off x="603600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58" name="Google Shape;258;p35"/>
          <p:cNvSpPr txBox="1">
            <a:spLocks noGrp="1"/>
          </p:cNvSpPr>
          <p:nvPr>
            <p:ph type="subTitle" idx="5"/>
          </p:nvPr>
        </p:nvSpPr>
        <p:spPr>
          <a:xfrm>
            <a:off x="603607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59" name="Google Shape;259;p35"/>
          <p:cNvSpPr txBox="1">
            <a:spLocks noGrp="1"/>
          </p:cNvSpPr>
          <p:nvPr>
            <p:ph type="subTitle" idx="6"/>
          </p:nvPr>
        </p:nvSpPr>
        <p:spPr>
          <a:xfrm>
            <a:off x="666450" y="3172294"/>
            <a:ext cx="2441400" cy="241500"/>
          </a:xfrm>
          <a:prstGeom prst="rect">
            <a:avLst/>
          </a:prstGeom>
          <a:noFill/>
          <a:ln>
            <a:noFill/>
          </a:ln>
        </p:spPr>
        <p:txBody>
          <a:bodyPr spcFirstLastPara="1" wrap="square" lIns="0" tIns="0" rIns="0" bIns="0" anchor="b" anchorCtr="0">
            <a:noAutofit/>
          </a:bodyPr>
          <a:lstStyle>
            <a:lvl1pPr lvl="0" algn="ctr">
              <a:lnSpc>
                <a:spcPct val="114000"/>
              </a:lnSpc>
              <a:spcBef>
                <a:spcPts val="0"/>
              </a:spcBef>
              <a:spcAft>
                <a:spcPts val="0"/>
              </a:spcAft>
              <a:buSzPts val="1600"/>
              <a:buNone/>
              <a:defRPr sz="1100">
                <a:solidFill>
                  <a:schemeClr val="accent1"/>
                </a:solidFill>
                <a:latin typeface="Red Hat Display"/>
                <a:ea typeface="Red Hat Display"/>
                <a:cs typeface="Red Hat Display"/>
                <a:sym typeface="Red Hat Display"/>
              </a:defRPr>
            </a:lvl1pPr>
            <a:lvl2pPr lvl="1"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2pPr>
            <a:lvl3pPr lvl="2"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3pPr>
            <a:lvl4pPr lvl="3"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4pPr>
            <a:lvl5pPr lvl="4"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5pPr>
            <a:lvl6pPr lvl="5"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6pPr>
            <a:lvl7pPr lvl="6"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7pPr>
            <a:lvl8pPr lvl="7"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8pPr>
            <a:lvl9pPr lvl="8" algn="ctr">
              <a:lnSpc>
                <a:spcPct val="114000"/>
              </a:lnSpc>
              <a:spcBef>
                <a:spcPts val="0"/>
              </a:spcBef>
              <a:spcAft>
                <a:spcPts val="0"/>
              </a:spcAft>
              <a:buSzPts val="1200"/>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60" name="Google Shape;260;p35"/>
          <p:cNvSpPr txBox="1">
            <a:spLocks noGrp="1"/>
          </p:cNvSpPr>
          <p:nvPr>
            <p:ph type="subTitle" idx="7"/>
          </p:nvPr>
        </p:nvSpPr>
        <p:spPr>
          <a:xfrm>
            <a:off x="666525" y="3539213"/>
            <a:ext cx="2441400" cy="6864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100"/>
            </a:lvl1pPr>
            <a:lvl2pPr lvl="1" algn="ctr">
              <a:lnSpc>
                <a:spcPct val="115000"/>
              </a:lnSpc>
              <a:spcBef>
                <a:spcPts val="1600"/>
              </a:spcBef>
              <a:spcAft>
                <a:spcPts val="0"/>
              </a:spcAft>
              <a:buSzPts val="1200"/>
              <a:buNone/>
              <a:defRPr sz="1100"/>
            </a:lvl2pPr>
            <a:lvl3pPr lvl="2" algn="ctr">
              <a:lnSpc>
                <a:spcPct val="115000"/>
              </a:lnSpc>
              <a:spcBef>
                <a:spcPts val="1600"/>
              </a:spcBef>
              <a:spcAft>
                <a:spcPts val="0"/>
              </a:spcAft>
              <a:buSzPts val="1200"/>
              <a:buNone/>
              <a:defRPr sz="1100"/>
            </a:lvl3pPr>
            <a:lvl4pPr lvl="3" algn="ctr">
              <a:lnSpc>
                <a:spcPct val="115000"/>
              </a:lnSpc>
              <a:spcBef>
                <a:spcPts val="1600"/>
              </a:spcBef>
              <a:spcAft>
                <a:spcPts val="0"/>
              </a:spcAft>
              <a:buSzPts val="1200"/>
              <a:buNone/>
              <a:defRPr sz="1100"/>
            </a:lvl4pPr>
            <a:lvl5pPr lvl="4" algn="ctr">
              <a:lnSpc>
                <a:spcPct val="115000"/>
              </a:lnSpc>
              <a:spcBef>
                <a:spcPts val="1600"/>
              </a:spcBef>
              <a:spcAft>
                <a:spcPts val="0"/>
              </a:spcAft>
              <a:buSzPts val="1200"/>
              <a:buNone/>
              <a:defRPr sz="1100"/>
            </a:lvl5pPr>
            <a:lvl6pPr lvl="5" algn="ctr">
              <a:lnSpc>
                <a:spcPct val="115000"/>
              </a:lnSpc>
              <a:spcBef>
                <a:spcPts val="1600"/>
              </a:spcBef>
              <a:spcAft>
                <a:spcPts val="0"/>
              </a:spcAft>
              <a:buSzPts val="1200"/>
              <a:buNone/>
              <a:defRPr sz="1100"/>
            </a:lvl6pPr>
            <a:lvl7pPr lvl="6" algn="ctr">
              <a:lnSpc>
                <a:spcPct val="115000"/>
              </a:lnSpc>
              <a:spcBef>
                <a:spcPts val="1600"/>
              </a:spcBef>
              <a:spcAft>
                <a:spcPts val="0"/>
              </a:spcAft>
              <a:buSzPts val="1200"/>
              <a:buNone/>
              <a:defRPr sz="1100"/>
            </a:lvl7pPr>
            <a:lvl8pPr lvl="7" algn="ctr">
              <a:lnSpc>
                <a:spcPct val="115000"/>
              </a:lnSpc>
              <a:spcBef>
                <a:spcPts val="1600"/>
              </a:spcBef>
              <a:spcAft>
                <a:spcPts val="0"/>
              </a:spcAft>
              <a:buSzPts val="1200"/>
              <a:buNone/>
              <a:defRPr sz="1100"/>
            </a:lvl8pPr>
            <a:lvl9pPr lvl="8" algn="ctr">
              <a:lnSpc>
                <a:spcPct val="115000"/>
              </a:lnSpc>
              <a:spcBef>
                <a:spcPts val="1600"/>
              </a:spcBef>
              <a:spcAft>
                <a:spcPts val="1600"/>
              </a:spcAft>
              <a:buSzPts val="1200"/>
              <a:buNone/>
              <a:defRPr sz="1100"/>
            </a:lvl9pPr>
          </a:lstStyle>
          <a:p>
            <a:endParaRPr/>
          </a:p>
        </p:txBody>
      </p:sp>
      <p:sp>
        <p:nvSpPr>
          <p:cNvPr id="261" name="Google Shape;261;p35"/>
          <p:cNvSpPr txBox="1">
            <a:spLocks noGrp="1"/>
          </p:cNvSpPr>
          <p:nvPr>
            <p:ph type="subTitle" idx="8"/>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a:ea typeface="Red Hat Display"/>
                <a:cs typeface="Red Hat Display"/>
                <a:sym typeface="Red Hat Display"/>
              </a:defRPr>
            </a:lvl1pPr>
            <a:lvl2pPr lvl="1"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algn="l">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62" name="Google Shape;262;p35"/>
          <p:cNvSpPr txBox="1">
            <a:spLocks noGrp="1"/>
          </p:cNvSpPr>
          <p:nvPr>
            <p:ph type="title"/>
          </p:nvPr>
        </p:nvSpPr>
        <p:spPr>
          <a:xfrm>
            <a:off x="663788" y="825263"/>
            <a:ext cx="7816500" cy="414900"/>
          </a:xfrm>
          <a:prstGeom prst="rect">
            <a:avLst/>
          </a:prstGeom>
          <a:noFill/>
          <a:ln>
            <a:noFill/>
          </a:ln>
        </p:spPr>
        <p:txBody>
          <a:bodyPr spcFirstLastPara="1" wrap="square" lIns="0" tIns="0" rIns="0" bIns="0" anchor="t" anchorCtr="0">
            <a:noAutofit/>
          </a:bodyPr>
          <a:lstStyle>
            <a:lvl1pPr lvl="0" algn="ctr">
              <a:lnSpc>
                <a:spcPct val="130000"/>
              </a:lnSpc>
              <a:spcBef>
                <a:spcPts val="0"/>
              </a:spcBef>
              <a:spcAft>
                <a:spcPts val="0"/>
              </a:spcAft>
              <a:buSzPts val="2600"/>
              <a:buNone/>
              <a:defRPr sz="2100"/>
            </a:lvl1pPr>
            <a:lvl2pPr lvl="1" algn="ctr">
              <a:lnSpc>
                <a:spcPct val="130000"/>
              </a:lnSpc>
              <a:spcBef>
                <a:spcPts val="0"/>
              </a:spcBef>
              <a:spcAft>
                <a:spcPts val="0"/>
              </a:spcAft>
              <a:buSzPts val="2600"/>
              <a:buNone/>
              <a:defRPr sz="2000"/>
            </a:lvl2pPr>
            <a:lvl3pPr lvl="2" algn="ctr">
              <a:lnSpc>
                <a:spcPct val="130000"/>
              </a:lnSpc>
              <a:spcBef>
                <a:spcPts val="0"/>
              </a:spcBef>
              <a:spcAft>
                <a:spcPts val="0"/>
              </a:spcAft>
              <a:buSzPts val="2600"/>
              <a:buNone/>
              <a:defRPr sz="2000"/>
            </a:lvl3pPr>
            <a:lvl4pPr lvl="3" algn="ctr">
              <a:lnSpc>
                <a:spcPct val="130000"/>
              </a:lnSpc>
              <a:spcBef>
                <a:spcPts val="0"/>
              </a:spcBef>
              <a:spcAft>
                <a:spcPts val="0"/>
              </a:spcAft>
              <a:buSzPts val="2600"/>
              <a:buNone/>
              <a:defRPr sz="2000"/>
            </a:lvl4pPr>
            <a:lvl5pPr lvl="4" algn="ctr">
              <a:lnSpc>
                <a:spcPct val="130000"/>
              </a:lnSpc>
              <a:spcBef>
                <a:spcPts val="0"/>
              </a:spcBef>
              <a:spcAft>
                <a:spcPts val="0"/>
              </a:spcAft>
              <a:buSzPts val="2600"/>
              <a:buNone/>
              <a:defRPr sz="2000"/>
            </a:lvl5pPr>
            <a:lvl6pPr lvl="5" algn="ctr">
              <a:lnSpc>
                <a:spcPct val="130000"/>
              </a:lnSpc>
              <a:spcBef>
                <a:spcPts val="0"/>
              </a:spcBef>
              <a:spcAft>
                <a:spcPts val="0"/>
              </a:spcAft>
              <a:buSzPts val="2600"/>
              <a:buNone/>
              <a:defRPr sz="2000"/>
            </a:lvl6pPr>
            <a:lvl7pPr lvl="6" algn="ctr">
              <a:lnSpc>
                <a:spcPct val="130000"/>
              </a:lnSpc>
              <a:spcBef>
                <a:spcPts val="0"/>
              </a:spcBef>
              <a:spcAft>
                <a:spcPts val="0"/>
              </a:spcAft>
              <a:buSzPts val="2600"/>
              <a:buNone/>
              <a:defRPr sz="2000"/>
            </a:lvl7pPr>
            <a:lvl8pPr lvl="7" algn="ctr">
              <a:lnSpc>
                <a:spcPct val="130000"/>
              </a:lnSpc>
              <a:spcBef>
                <a:spcPts val="0"/>
              </a:spcBef>
              <a:spcAft>
                <a:spcPts val="0"/>
              </a:spcAft>
              <a:buSzPts val="2600"/>
              <a:buNone/>
              <a:defRPr sz="2000"/>
            </a:lvl8pPr>
            <a:lvl9pPr lvl="8" algn="ctr">
              <a:lnSpc>
                <a:spcPct val="130000"/>
              </a:lnSpc>
              <a:spcBef>
                <a:spcPts val="0"/>
              </a:spcBef>
              <a:spcAft>
                <a:spcPts val="0"/>
              </a:spcAft>
              <a:buSzPts val="2600"/>
              <a:buNone/>
              <a:defRPr sz="2000"/>
            </a:lvl9pPr>
          </a:lstStyle>
          <a:p>
            <a:endParaRPr/>
          </a:p>
        </p:txBody>
      </p:sp>
      <p:sp>
        <p:nvSpPr>
          <p:cNvPr id="263" name="Google Shape;263;p35"/>
          <p:cNvSpPr txBox="1">
            <a:spLocks noGrp="1"/>
          </p:cNvSpPr>
          <p:nvPr>
            <p:ph type="subTitle" idx="9"/>
          </p:nvPr>
        </p:nvSpPr>
        <p:spPr>
          <a:xfrm>
            <a:off x="663844" y="1240163"/>
            <a:ext cx="7816500" cy="2190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400">
                <a:solidFill>
                  <a:schemeClr val="accent1"/>
                </a:solidFill>
              </a:defRPr>
            </a:lvl1pPr>
            <a:lvl2pPr lvl="1" algn="ctr">
              <a:lnSpc>
                <a:spcPct val="115000"/>
              </a:lnSpc>
              <a:spcBef>
                <a:spcPts val="1600"/>
              </a:spcBef>
              <a:spcAft>
                <a:spcPts val="0"/>
              </a:spcAft>
              <a:buSzPts val="1200"/>
              <a:buNone/>
              <a:defRPr sz="1400">
                <a:solidFill>
                  <a:schemeClr val="accent1"/>
                </a:solidFill>
              </a:defRPr>
            </a:lvl2pPr>
            <a:lvl3pPr lvl="2" algn="ctr">
              <a:lnSpc>
                <a:spcPct val="115000"/>
              </a:lnSpc>
              <a:spcBef>
                <a:spcPts val="1600"/>
              </a:spcBef>
              <a:spcAft>
                <a:spcPts val="0"/>
              </a:spcAft>
              <a:buSzPts val="1200"/>
              <a:buNone/>
              <a:defRPr sz="1400">
                <a:solidFill>
                  <a:schemeClr val="accent1"/>
                </a:solidFill>
              </a:defRPr>
            </a:lvl3pPr>
            <a:lvl4pPr lvl="3" algn="ctr">
              <a:lnSpc>
                <a:spcPct val="115000"/>
              </a:lnSpc>
              <a:spcBef>
                <a:spcPts val="1600"/>
              </a:spcBef>
              <a:spcAft>
                <a:spcPts val="0"/>
              </a:spcAft>
              <a:buSzPts val="1200"/>
              <a:buNone/>
              <a:defRPr sz="1400">
                <a:solidFill>
                  <a:schemeClr val="accent1"/>
                </a:solidFill>
              </a:defRPr>
            </a:lvl4pPr>
            <a:lvl5pPr lvl="4" algn="ctr">
              <a:lnSpc>
                <a:spcPct val="115000"/>
              </a:lnSpc>
              <a:spcBef>
                <a:spcPts val="1600"/>
              </a:spcBef>
              <a:spcAft>
                <a:spcPts val="0"/>
              </a:spcAft>
              <a:buSzPts val="1200"/>
              <a:buNone/>
              <a:defRPr sz="1400">
                <a:solidFill>
                  <a:schemeClr val="accent1"/>
                </a:solidFill>
              </a:defRPr>
            </a:lvl5pPr>
            <a:lvl6pPr lvl="5" algn="ctr">
              <a:lnSpc>
                <a:spcPct val="115000"/>
              </a:lnSpc>
              <a:spcBef>
                <a:spcPts val="1600"/>
              </a:spcBef>
              <a:spcAft>
                <a:spcPts val="0"/>
              </a:spcAft>
              <a:buSzPts val="1200"/>
              <a:buNone/>
              <a:defRPr sz="1400">
                <a:solidFill>
                  <a:schemeClr val="accent1"/>
                </a:solidFill>
              </a:defRPr>
            </a:lvl6pPr>
            <a:lvl7pPr lvl="6" algn="ctr">
              <a:lnSpc>
                <a:spcPct val="115000"/>
              </a:lnSpc>
              <a:spcBef>
                <a:spcPts val="1600"/>
              </a:spcBef>
              <a:spcAft>
                <a:spcPts val="0"/>
              </a:spcAft>
              <a:buSzPts val="1200"/>
              <a:buNone/>
              <a:defRPr sz="1400">
                <a:solidFill>
                  <a:schemeClr val="accent1"/>
                </a:solidFill>
              </a:defRPr>
            </a:lvl7pPr>
            <a:lvl8pPr lvl="7" algn="ctr">
              <a:lnSpc>
                <a:spcPct val="115000"/>
              </a:lnSpc>
              <a:spcBef>
                <a:spcPts val="1600"/>
              </a:spcBef>
              <a:spcAft>
                <a:spcPts val="0"/>
              </a:spcAft>
              <a:buSzPts val="1200"/>
              <a:buNone/>
              <a:defRPr sz="1400">
                <a:solidFill>
                  <a:schemeClr val="accent1"/>
                </a:solidFill>
              </a:defRPr>
            </a:lvl8pPr>
            <a:lvl9pPr lvl="8" algn="ctr">
              <a:lnSpc>
                <a:spcPct val="115000"/>
              </a:lnSpc>
              <a:spcBef>
                <a:spcPts val="1600"/>
              </a:spcBef>
              <a:spcAft>
                <a:spcPts val="1600"/>
              </a:spcAft>
              <a:buSzPts val="1200"/>
              <a:buNone/>
              <a:defRPr sz="14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1pPr>
            <a:lvl2pPr marR="0" lvl="1"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2pPr>
            <a:lvl3pPr marR="0" lvl="2"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3pPr>
            <a:lvl4pPr marR="0" lvl="3"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4pPr>
            <a:lvl5pPr marR="0" lvl="4"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5pPr>
            <a:lvl6pPr marR="0" lvl="5"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6pPr>
            <a:lvl7pPr marR="0" lvl="6"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7pPr>
            <a:lvl8pPr marR="0" lvl="7"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8pPr>
            <a:lvl9pPr marR="0" lvl="8" algn="l" rtl="0">
              <a:lnSpc>
                <a:spcPct val="100000"/>
              </a:lnSpc>
              <a:spcBef>
                <a:spcPts val="0"/>
              </a:spcBef>
              <a:spcAft>
                <a:spcPts val="0"/>
              </a:spcAft>
              <a:buClr>
                <a:schemeClr val="dk1"/>
              </a:buClr>
              <a:buSzPts val="2600"/>
              <a:buFont typeface="Overpass Light"/>
              <a:buNone/>
              <a:defRPr sz="2600" b="0" i="0" u="none" strike="noStrike" cap="none">
                <a:solidFill>
                  <a:schemeClr val="dk1"/>
                </a:solidFill>
                <a:latin typeface="Overpass Light"/>
                <a:ea typeface="Overpass Light"/>
                <a:cs typeface="Overpass Light"/>
                <a:sym typeface="Overpass Light"/>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rgbClr val="000000"/>
              </a:buClr>
              <a:buSzPts val="1600"/>
              <a:buFont typeface="Overpass Light"/>
              <a:buChar char="●"/>
              <a:defRPr sz="1600" b="0" i="0" u="none" strike="noStrike" cap="none">
                <a:solidFill>
                  <a:srgbClr val="000000"/>
                </a:solidFill>
                <a:latin typeface="Overpass Light"/>
                <a:ea typeface="Overpass Light"/>
                <a:cs typeface="Overpass Light"/>
                <a:sym typeface="Overpass Light"/>
              </a:defRPr>
            </a:lvl1pPr>
            <a:lvl2pPr marL="914400" marR="0" lvl="1"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2pPr>
            <a:lvl3pPr marL="1371600" marR="0" lvl="2"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3pPr>
            <a:lvl4pPr marL="1828800" marR="0" lvl="3"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4pPr>
            <a:lvl5pPr marL="2286000" marR="0" lvl="4"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5pPr>
            <a:lvl6pPr marL="2743200" marR="0" lvl="5"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6pPr>
            <a:lvl7pPr marL="3200400" marR="0" lvl="6"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7pPr>
            <a:lvl8pPr marL="3657600" marR="0" lvl="7" indent="-304800" algn="l" rtl="0">
              <a:lnSpc>
                <a:spcPct val="115000"/>
              </a:lnSpc>
              <a:spcBef>
                <a:spcPts val="1600"/>
              </a:spcBef>
              <a:spcAft>
                <a:spcPts val="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8pPr>
            <a:lvl9pPr marL="4114800" marR="0" lvl="8" indent="-304800" algn="l" rtl="0">
              <a:lnSpc>
                <a:spcPct val="115000"/>
              </a:lnSpc>
              <a:spcBef>
                <a:spcPts val="1600"/>
              </a:spcBef>
              <a:spcAft>
                <a:spcPts val="1600"/>
              </a:spcAft>
              <a:buClr>
                <a:srgbClr val="000000"/>
              </a:buClr>
              <a:buSzPts val="1200"/>
              <a:buFont typeface="Overpass Light"/>
              <a:buChar char="■"/>
              <a:defRPr sz="1200" b="0" i="0" u="none" strike="noStrike" cap="none">
                <a:solidFill>
                  <a:srgbClr val="000000"/>
                </a:solidFill>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315343" y="172768"/>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Supply Chain Optimization</a:t>
            </a:r>
            <a:endParaRPr/>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4"/>
        <p:cNvGrpSpPr/>
        <p:nvPr/>
      </p:nvGrpSpPr>
      <p:grpSpPr>
        <a:xfrm>
          <a:off x="0" y="0"/>
          <a:ext cx="0" cy="0"/>
          <a:chOff x="0" y="0"/>
          <a:chExt cx="0" cy="0"/>
        </a:xfrm>
      </p:grpSpPr>
      <p:sp>
        <p:nvSpPr>
          <p:cNvPr id="1745" name="Google Shape;1745;p52"/>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52"/>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52"/>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48" name="Google Shape;1748;p52"/>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Sustainable Supply Chain</a:t>
            </a:r>
            <a:endParaRPr/>
          </a:p>
        </p:txBody>
      </p:sp>
      <p:sp>
        <p:nvSpPr>
          <p:cNvPr id="1749" name="Google Shape;1749;p52"/>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50" name="Google Shape;1750;p52"/>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1" name="Google Shape;1751;p52"/>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2" name="Google Shape;1752;p52"/>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3" name="Google Shape;1753;p52"/>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754" name="Google Shape;1754;p52"/>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5" name="Google Shape;1755;p52"/>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6" name="Google Shape;1756;p52"/>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7" name="Google Shape;1757;p52"/>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58" name="Google Shape;1758;p52"/>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759" name="Google Shape;1759;p52"/>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760" name="Google Shape;1760;p52"/>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761" name="Google Shape;1761;p52"/>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762" name="Google Shape;1762;p52"/>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763" name="Google Shape;1763;p52"/>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764" name="Google Shape;1764;p52"/>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765" name="Google Shape;1765;p52"/>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766" name="Google Shape;1766;p52"/>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767" name="Google Shape;1767;p52"/>
          <p:cNvCxnSpPr>
            <a:stCxn id="1758" idx="0"/>
            <a:endCxn id="174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768" name="Google Shape;1768;p52"/>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769" name="Google Shape;1769;p52"/>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770" name="Google Shape;1770;p52"/>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771" name="Google Shape;1771;p52"/>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772" name="Google Shape;1772;p52"/>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773" name="Google Shape;1773;p52"/>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774" name="Google Shape;1774;p52"/>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775" name="Google Shape;1775;p52"/>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776" name="Google Shape;1776;p52"/>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777" name="Google Shape;1777;p52"/>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778" name="Google Shape;1778;p52"/>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79" name="Google Shape;1779;p52"/>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780" name="Google Shape;1780;p52"/>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781" name="Google Shape;1781;p52"/>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2" name="Google Shape;1782;p52"/>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783" name="Google Shape;1783;p52"/>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4" name="Google Shape;1784;p52"/>
          <p:cNvCxnSpPr>
            <a:stCxn id="1783" idx="1"/>
            <a:endCxn id="174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785" name="Google Shape;1785;p52"/>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86" name="Google Shape;1786;p52"/>
          <p:cNvCxnSpPr>
            <a:endCxn id="178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788" name="Google Shape;1788;p52"/>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89" name="Google Shape;1789;p52"/>
          <p:cNvCxnSpPr>
            <a:endCxn id="179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791" name="Google Shape;1791;p52"/>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2" name="Google Shape;1792;p52"/>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793" name="Google Shape;1793;p52"/>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4" name="Google Shape;1794;p52"/>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5" name="Google Shape;1795;p52"/>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6" name="Google Shape;1796;p52"/>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797" name="Google Shape;1797;p52"/>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798" name="Google Shape;1798;p52"/>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99" name="Google Shape;1799;p52"/>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0" name="Google Shape;1800;p52"/>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1" name="Google Shape;1801;p52"/>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2" name="Google Shape;1802;p52"/>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3" name="Google Shape;1803;p52"/>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04" name="Google Shape;1804;p52"/>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05" name="Google Shape;1805;p52"/>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6" name="Google Shape;1806;p52"/>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807" name="Google Shape;1807;p52"/>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808" name="Google Shape;1808;p52"/>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90" name="Google Shape;1790;p52"/>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09" name="Google Shape;1809;p52"/>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0" name="Google Shape;1810;p52"/>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1" name="Google Shape;1811;p52"/>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2" name="Google Shape;1812;p52"/>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3" name="Google Shape;1813;p52"/>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4" name="Google Shape;1814;p52"/>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5" name="Google Shape;1815;p52"/>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6" name="Google Shape;1816;p52"/>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7" name="Google Shape;1817;p52"/>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8" name="Google Shape;1818;p52"/>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19" name="Google Shape;1819;p52"/>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87" name="Google Shape;1787;p52"/>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0" name="Google Shape;1820;p52"/>
          <p:cNvCxnSpPr>
            <a:stCxn id="1787" idx="2"/>
            <a:endCxn id="182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822" name="Google Shape;1822;p52"/>
          <p:cNvCxnSpPr>
            <a:endCxn id="182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824" name="Google Shape;1824;p52"/>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823" name="Google Shape;1823;p52"/>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825" name="Google Shape;1825;p52"/>
          <p:cNvCxnSpPr>
            <a:endCxn id="182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826" name="Google Shape;1826;p52"/>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1" name="Google Shape;1821;p52"/>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27" name="Google Shape;1827;p52"/>
          <p:cNvCxnSpPr>
            <a:endCxn id="182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828" name="Google Shape;1828;p52"/>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29" name="Google Shape;1829;p52"/>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0" name="Google Shape;1830;p52"/>
          <p:cNvCxnSpPr>
            <a:endCxn id="182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831" name="Google Shape;1831;p52"/>
          <p:cNvCxnSpPr>
            <a:endCxn id="183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833" name="Google Shape;1833;p52"/>
          <p:cNvCxnSpPr>
            <a:endCxn id="183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832" name="Google Shape;1832;p52"/>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4" name="Google Shape;1834;p52"/>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35" name="Google Shape;1835;p52"/>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836" name="Google Shape;1836;p52"/>
          <p:cNvCxnSpPr>
            <a:stCxn id="1747" idx="3"/>
            <a:endCxn id="174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837" name="Google Shape;1837;p52"/>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838" name="Google Shape;1838;p52"/>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839" name="Google Shape;1839;p52"/>
          <p:cNvCxnSpPr>
            <a:stCxn id="174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840" name="Google Shape;1840;p52"/>
          <p:cNvCxnSpPr>
            <a:stCxn id="1758" idx="1"/>
            <a:endCxn id="177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841" name="Google Shape;1841;p52"/>
          <p:cNvCxnSpPr>
            <a:endCxn id="174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842" name="Google Shape;1842;p52"/>
          <p:cNvCxnSpPr>
            <a:stCxn id="180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843" name="Google Shape;1843;p52"/>
          <p:cNvCxnSpPr>
            <a:stCxn id="182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844" name="Google Shape;1844;p52"/>
          <p:cNvCxnSpPr>
            <a:stCxn id="183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845" name="Google Shape;1845;p52"/>
          <p:cNvSpPr/>
          <p:nvPr/>
        </p:nvSpPr>
        <p:spPr>
          <a:xfrm>
            <a:off x="1943976" y="1160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846" name="Google Shape;1846;p52"/>
          <p:cNvSpPr/>
          <p:nvPr/>
        </p:nvSpPr>
        <p:spPr>
          <a:xfrm>
            <a:off x="2771288" y="1708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7" name="Google Shape;1847;p52"/>
          <p:cNvSpPr/>
          <p:nvPr/>
        </p:nvSpPr>
        <p:spPr>
          <a:xfrm>
            <a:off x="4523388" y="1790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8" name="Google Shape;1848;p52"/>
          <p:cNvSpPr/>
          <p:nvPr/>
        </p:nvSpPr>
        <p:spPr>
          <a:xfrm>
            <a:off x="3697613" y="1815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49" name="Google Shape;1849;p52"/>
          <p:cNvSpPr/>
          <p:nvPr/>
        </p:nvSpPr>
        <p:spPr>
          <a:xfrm>
            <a:off x="8616700" y="4332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0" name="Google Shape;1850;p52"/>
          <p:cNvSpPr/>
          <p:nvPr/>
        </p:nvSpPr>
        <p:spPr>
          <a:xfrm>
            <a:off x="60391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1" name="Google Shape;1851;p52"/>
          <p:cNvSpPr/>
          <p:nvPr/>
        </p:nvSpPr>
        <p:spPr>
          <a:xfrm>
            <a:off x="4382575"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2" name="Google Shape;1852;p52"/>
          <p:cNvSpPr/>
          <p:nvPr/>
        </p:nvSpPr>
        <p:spPr>
          <a:xfrm>
            <a:off x="6637625"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3" name="Google Shape;1853;p52"/>
          <p:cNvSpPr/>
          <p:nvPr/>
        </p:nvSpPr>
        <p:spPr>
          <a:xfrm>
            <a:off x="896813" y="4362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4" name="Google Shape;1854;p52"/>
          <p:cNvSpPr/>
          <p:nvPr/>
        </p:nvSpPr>
        <p:spPr>
          <a:xfrm>
            <a:off x="896825" y="4748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5" name="Google Shape;1855;p52"/>
          <p:cNvSpPr/>
          <p:nvPr/>
        </p:nvSpPr>
        <p:spPr>
          <a:xfrm>
            <a:off x="2550525" y="2115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856" name="Google Shape;1856;p52"/>
          <p:cNvSpPr/>
          <p:nvPr/>
        </p:nvSpPr>
        <p:spPr>
          <a:xfrm>
            <a:off x="5501738" y="278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857" name="Google Shape;1857;p52"/>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858" name="Google Shape;1858;p52"/>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859" name="Google Shape;1859;p52"/>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860" name="Google Shape;1860;p52"/>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861" name="Google Shape;1861;p5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862" name="Google Shape;1862;p52"/>
          <p:cNvSpPr/>
          <p:nvPr/>
        </p:nvSpPr>
        <p:spPr>
          <a:xfrm>
            <a:off x="2767313" y="12317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234733" y="172768"/>
            <a:ext cx="172581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Disruptive EnvironmentalConditions</a:t>
            </a:r>
            <a:endParaRPr dirty="0"/>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6373914" y="156043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604421" y="90733"/>
            <a:ext cx="305092"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7a</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7b</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7c</a:t>
            </a:r>
            <a:endParaRPr sz="1000" b="0" i="0" u="none" strike="noStrike" cap="none" dirty="0">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solidFill>
                  <a:schemeClr val="lt1"/>
                </a:solidFill>
                <a:latin typeface="Red Hat Text Medium"/>
                <a:ea typeface="Red Hat Text Medium"/>
                <a:cs typeface="Red Hat Text Medium"/>
                <a:sym typeface="Red Hat Text Medium"/>
              </a:rPr>
              <a:t>7d</a:t>
            </a:r>
            <a:endParaRPr sz="1000" b="0" i="0" u="none" strike="noStrike" cap="none" dirty="0">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2" name="Google Shape;890;p44">
            <a:extLst>
              <a:ext uri="{FF2B5EF4-FFF2-40B4-BE49-F238E27FC236}">
                <a16:creationId xmlns:a16="http://schemas.microsoft.com/office/drawing/2014/main" id="{D30B7FF0-5DFD-91DA-69DB-8F20680277C5}"/>
              </a:ext>
            </a:extLst>
          </p:cNvPr>
          <p:cNvSpPr/>
          <p:nvPr/>
        </p:nvSpPr>
        <p:spPr>
          <a:xfrm>
            <a:off x="2961765" y="36175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897;p44">
            <a:extLst>
              <a:ext uri="{FF2B5EF4-FFF2-40B4-BE49-F238E27FC236}">
                <a16:creationId xmlns:a16="http://schemas.microsoft.com/office/drawing/2014/main" id="{08AB476D-5A82-18EC-EC50-03A8DE8F0390}"/>
              </a:ext>
            </a:extLst>
          </p:cNvPr>
          <p:cNvSpPr/>
          <p:nvPr/>
        </p:nvSpPr>
        <p:spPr>
          <a:xfrm>
            <a:off x="6623989" y="367949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Red Hat Text Medium"/>
                <a:ea typeface="Red Hat Text Medium"/>
                <a:cs typeface="Red Hat Text Medium"/>
                <a:sym typeface="Red Hat Text Medium"/>
              </a:rPr>
              <a:t>7e</a:t>
            </a:r>
            <a:endParaRPr sz="10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25008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202221" y="172768"/>
            <a:ext cx="1758300"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Returns</a:t>
            </a:r>
            <a:endParaRPr dirty="0"/>
          </a:p>
        </p:txBody>
      </p:sp>
      <p:sp>
        <p:nvSpPr>
          <p:cNvPr id="683" name="Google Shape;683;p43"/>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5" name="Google Shape;685;p43"/>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6" name="Google Shape;686;p43"/>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8" name="Google Shape;688;p43"/>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89" name="Google Shape;689;p43"/>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0" name="Google Shape;690;p43"/>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1" name="Google Shape;691;p43"/>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stCxn id="692" idx="0"/>
            <a:endCxn id="68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4" name="Google Shape;714;p43"/>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715" name="Google Shape;715;p43"/>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716" name="Google Shape;716;p43"/>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21" name="Google Shape;721;p43"/>
          <p:cNvCxnSpPr>
            <a:endCxn id="72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723" name="Google Shape;723;p43"/>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4" name="Google Shape;724;p43"/>
          <p:cNvCxnSpPr>
            <a:endCxn id="72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726" name="Google Shape;726;p43"/>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727" name="Google Shape;727;p43"/>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728" name="Google Shape;728;p43"/>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29" name="Google Shape;729;p43"/>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0" name="Google Shape;730;p43"/>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1" name="Google Shape;731;p43"/>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732" name="Google Shape;732;p43"/>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4" name="Google Shape;734;p43"/>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6" name="Google Shape;736;p43"/>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7" name="Google Shape;737;p43"/>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38" name="Google Shape;738;p43"/>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9" name="Google Shape;739;p43"/>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40" name="Google Shape;740;p43"/>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1" name="Google Shape;741;p43"/>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742" name="Google Shape;742;p43"/>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743" name="Google Shape;743;p43"/>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5" name="Google Shape;725;p43"/>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4" name="Google Shape;744;p43"/>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5" name="Google Shape;745;p43"/>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746;p43"/>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9" name="Google Shape;749;p43"/>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0" name="Google Shape;750;p43"/>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1" name="Google Shape;751;p43"/>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2" name="Google Shape;752;p43"/>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4" name="Google Shape;754;p43"/>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22" name="Google Shape;722;p43"/>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55" name="Google Shape;755;p43"/>
          <p:cNvCxnSpPr>
            <a:stCxn id="722" idx="2"/>
            <a:endCxn id="75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757" name="Google Shape;757;p43"/>
          <p:cNvCxnSpPr>
            <a:endCxn id="75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759" name="Google Shape;759;p43"/>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758" name="Google Shape;758;p43"/>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760" name="Google Shape;760;p43"/>
          <p:cNvCxnSpPr>
            <a:endCxn id="75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761" name="Google Shape;761;p43"/>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6" name="Google Shape;756;p43"/>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2" name="Google Shape;762;p43"/>
          <p:cNvCxnSpPr>
            <a:endCxn id="76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763" name="Google Shape;763;p43"/>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4" name="Google Shape;764;p43"/>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65" name="Google Shape;765;p43"/>
          <p:cNvCxnSpPr>
            <a:endCxn id="76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766" name="Google Shape;766;p43"/>
          <p:cNvCxnSpPr>
            <a:endCxn id="76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768" name="Google Shape;768;p43"/>
          <p:cNvCxnSpPr>
            <a:endCxn id="76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767" name="Google Shape;767;p43"/>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69" name="Google Shape;769;p43"/>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70" name="Google Shape;770;p43"/>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71" name="Google Shape;771;p43"/>
          <p:cNvCxnSpPr>
            <a:stCxn id="681" idx="3"/>
            <a:endCxn id="68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773" name="Google Shape;773;p43"/>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774" name="Google Shape;774;p43"/>
          <p:cNvCxnSpPr>
            <a:stCxn id="68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775" name="Google Shape;775;p43"/>
          <p:cNvCxnSpPr>
            <a:stCxn id="692" idx="1"/>
            <a:endCxn id="71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77" name="Google Shape;777;p43"/>
          <p:cNvCxnSpPr>
            <a:stCxn id="73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778" name="Google Shape;778;p43"/>
          <p:cNvCxnSpPr>
            <a:stCxn id="76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779" name="Google Shape;779;p43"/>
          <p:cNvCxnSpPr>
            <a:stCxn id="77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1" name="Google Shape;781;p43"/>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82" name="Google Shape;782;p43"/>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783" name="Google Shape;783;p43"/>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84" name="Google Shape;784;p43"/>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85" name="Google Shape;785;p43"/>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sp>
        <p:nvSpPr>
          <p:cNvPr id="2" name="Google Shape;1845;p52">
            <a:extLst>
              <a:ext uri="{FF2B5EF4-FFF2-40B4-BE49-F238E27FC236}">
                <a16:creationId xmlns:a16="http://schemas.microsoft.com/office/drawing/2014/main" id="{59053EDD-22B8-3BFB-83CD-3891DE239C4F}"/>
              </a:ext>
            </a:extLst>
          </p:cNvPr>
          <p:cNvSpPr/>
          <p:nvPr/>
        </p:nvSpPr>
        <p:spPr>
          <a:xfrm>
            <a:off x="1890084" y="18194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2</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3" name="Google Shape;1845;p52">
            <a:extLst>
              <a:ext uri="{FF2B5EF4-FFF2-40B4-BE49-F238E27FC236}">
                <a16:creationId xmlns:a16="http://schemas.microsoft.com/office/drawing/2014/main" id="{3DA3E645-9045-44FF-B9E3-B91AFC014287}"/>
              </a:ext>
            </a:extLst>
          </p:cNvPr>
          <p:cNvSpPr/>
          <p:nvPr/>
        </p:nvSpPr>
        <p:spPr>
          <a:xfrm>
            <a:off x="2746071" y="14147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dirty="0">
                <a:solidFill>
                  <a:schemeClr val="lt1"/>
                </a:solidFill>
                <a:latin typeface="Red Hat Text Medium"/>
                <a:ea typeface="Red Hat Text Medium"/>
                <a:cs typeface="Red Hat Text Medium"/>
                <a:sym typeface="Red Hat Text Medium"/>
              </a:rPr>
              <a:t>1</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4" name="Google Shape;1845;p52">
            <a:extLst>
              <a:ext uri="{FF2B5EF4-FFF2-40B4-BE49-F238E27FC236}">
                <a16:creationId xmlns:a16="http://schemas.microsoft.com/office/drawing/2014/main" id="{63390972-A801-2E4F-5917-00444C2305AC}"/>
              </a:ext>
            </a:extLst>
          </p:cNvPr>
          <p:cNvSpPr/>
          <p:nvPr/>
        </p:nvSpPr>
        <p:spPr>
          <a:xfrm>
            <a:off x="3792238" y="1571304"/>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4</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5" name="Google Shape;1845;p52">
            <a:extLst>
              <a:ext uri="{FF2B5EF4-FFF2-40B4-BE49-F238E27FC236}">
                <a16:creationId xmlns:a16="http://schemas.microsoft.com/office/drawing/2014/main" id="{9E58BA15-AF99-5597-616A-32529D28278B}"/>
              </a:ext>
            </a:extLst>
          </p:cNvPr>
          <p:cNvSpPr/>
          <p:nvPr/>
        </p:nvSpPr>
        <p:spPr>
          <a:xfrm>
            <a:off x="6354156" y="287558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6" name="Google Shape;1845;p52">
            <a:extLst>
              <a:ext uri="{FF2B5EF4-FFF2-40B4-BE49-F238E27FC236}">
                <a16:creationId xmlns:a16="http://schemas.microsoft.com/office/drawing/2014/main" id="{DE4E0F6D-D9CA-53FE-3AD3-A70DD3051419}"/>
              </a:ext>
            </a:extLst>
          </p:cNvPr>
          <p:cNvSpPr/>
          <p:nvPr/>
        </p:nvSpPr>
        <p:spPr>
          <a:xfrm>
            <a:off x="4472662" y="3671501"/>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5b</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7" name="Google Shape;1845;p52">
            <a:extLst>
              <a:ext uri="{FF2B5EF4-FFF2-40B4-BE49-F238E27FC236}">
                <a16:creationId xmlns:a16="http://schemas.microsoft.com/office/drawing/2014/main" id="{D09D932A-2CFB-9069-A2E6-B2B74F0C8614}"/>
              </a:ext>
            </a:extLst>
          </p:cNvPr>
          <p:cNvSpPr/>
          <p:nvPr/>
        </p:nvSpPr>
        <p:spPr>
          <a:xfrm>
            <a:off x="6421426" y="50004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6</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8" name="Google Shape;1845;p52">
            <a:extLst>
              <a:ext uri="{FF2B5EF4-FFF2-40B4-BE49-F238E27FC236}">
                <a16:creationId xmlns:a16="http://schemas.microsoft.com/office/drawing/2014/main" id="{51683F43-3A7F-5DB1-6A4D-020F716BDF85}"/>
              </a:ext>
            </a:extLst>
          </p:cNvPr>
          <p:cNvSpPr/>
          <p:nvPr/>
        </p:nvSpPr>
        <p:spPr>
          <a:xfrm>
            <a:off x="8425900" y="3145929"/>
            <a:ext cx="339312" cy="292774"/>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9" name="Google Shape;1845;p52">
            <a:extLst>
              <a:ext uri="{FF2B5EF4-FFF2-40B4-BE49-F238E27FC236}">
                <a16:creationId xmlns:a16="http://schemas.microsoft.com/office/drawing/2014/main" id="{B11B85C2-D00A-75A1-2AAF-82D37759FEEE}"/>
              </a:ext>
            </a:extLst>
          </p:cNvPr>
          <p:cNvSpPr/>
          <p:nvPr/>
        </p:nvSpPr>
        <p:spPr>
          <a:xfrm>
            <a:off x="2366958" y="3954806"/>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0" name="Google Shape;1845;p52">
            <a:extLst>
              <a:ext uri="{FF2B5EF4-FFF2-40B4-BE49-F238E27FC236}">
                <a16:creationId xmlns:a16="http://schemas.microsoft.com/office/drawing/2014/main" id="{D10AB072-E494-ABF4-D910-D63997F2551E}"/>
              </a:ext>
            </a:extLst>
          </p:cNvPr>
          <p:cNvSpPr/>
          <p:nvPr/>
        </p:nvSpPr>
        <p:spPr>
          <a:xfrm>
            <a:off x="5362020" y="152544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3</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1" name="Google Shape;1845;p52">
            <a:extLst>
              <a:ext uri="{FF2B5EF4-FFF2-40B4-BE49-F238E27FC236}">
                <a16:creationId xmlns:a16="http://schemas.microsoft.com/office/drawing/2014/main" id="{4657219E-7DB2-C09B-174D-846CE8E0DEB3}"/>
              </a:ext>
            </a:extLst>
          </p:cNvPr>
          <p:cNvSpPr/>
          <p:nvPr/>
        </p:nvSpPr>
        <p:spPr>
          <a:xfrm>
            <a:off x="2082266" y="1988107"/>
            <a:ext cx="453568"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8</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2" name="Google Shape;1845;p52">
            <a:extLst>
              <a:ext uri="{FF2B5EF4-FFF2-40B4-BE49-F238E27FC236}">
                <a16:creationId xmlns:a16="http://schemas.microsoft.com/office/drawing/2014/main" id="{D34804AE-99BB-F9D3-BEE2-6F68D884B84D}"/>
              </a:ext>
            </a:extLst>
          </p:cNvPr>
          <p:cNvSpPr/>
          <p:nvPr/>
        </p:nvSpPr>
        <p:spPr>
          <a:xfrm>
            <a:off x="6207084" y="3617154"/>
            <a:ext cx="455997" cy="277621"/>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5a</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3" name="Google Shape;1845;p52">
            <a:extLst>
              <a:ext uri="{FF2B5EF4-FFF2-40B4-BE49-F238E27FC236}">
                <a16:creationId xmlns:a16="http://schemas.microsoft.com/office/drawing/2014/main" id="{76AEB192-7A7F-7A0C-28ED-FA8986AE7662}"/>
              </a:ext>
            </a:extLst>
          </p:cNvPr>
          <p:cNvSpPr/>
          <p:nvPr/>
        </p:nvSpPr>
        <p:spPr>
          <a:xfrm>
            <a:off x="3616315" y="3683599"/>
            <a:ext cx="496674" cy="280605"/>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5c</a:t>
            </a:r>
            <a:endParaRPr sz="1200" b="0" i="0" u="none" strike="noStrike" cap="none" dirty="0">
              <a:solidFill>
                <a:schemeClr val="lt1"/>
              </a:solidFill>
              <a:latin typeface="Red Hat Text Medium"/>
              <a:ea typeface="Red Hat Text Medium"/>
              <a:cs typeface="Red Hat Text Medium"/>
              <a:sym typeface="Red Hat Text Medium"/>
            </a:endParaRPr>
          </a:p>
        </p:txBody>
      </p:sp>
      <p:sp>
        <p:nvSpPr>
          <p:cNvPr id="14" name="Google Shape;1845;p52">
            <a:extLst>
              <a:ext uri="{FF2B5EF4-FFF2-40B4-BE49-F238E27FC236}">
                <a16:creationId xmlns:a16="http://schemas.microsoft.com/office/drawing/2014/main" id="{241F8D91-0820-C848-BAD7-AD319C0BD5C5}"/>
              </a:ext>
            </a:extLst>
          </p:cNvPr>
          <p:cNvSpPr/>
          <p:nvPr/>
        </p:nvSpPr>
        <p:spPr>
          <a:xfrm>
            <a:off x="6895962" y="1484025"/>
            <a:ext cx="451190" cy="269386"/>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dirty="0">
                <a:solidFill>
                  <a:schemeClr val="lt1"/>
                </a:solidFill>
                <a:latin typeface="Red Hat Text Medium"/>
                <a:ea typeface="Red Hat Text Medium"/>
                <a:cs typeface="Red Hat Text Medium"/>
                <a:sym typeface="Red Hat Text Medium"/>
              </a:rPr>
              <a:t>7b</a:t>
            </a:r>
            <a:endParaRPr sz="1200" b="0" i="0" u="none" strike="noStrike" cap="none" dirty="0">
              <a:solidFill>
                <a:schemeClr val="lt1"/>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4196386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cxnSp>
        <p:nvCxnSpPr>
          <p:cNvPr id="674" name="Google Shape;721;p43">
            <a:extLst>
              <a:ext uri="{FF2B5EF4-FFF2-40B4-BE49-F238E27FC236}">
                <a16:creationId xmlns:a16="http://schemas.microsoft.com/office/drawing/2014/main" id="{465D4D03-0E07-1E6A-615C-94B3D22E0E9B}"/>
              </a:ext>
            </a:extLst>
          </p:cNvPr>
          <p:cNvCxnSpPr/>
          <p:nvPr/>
        </p:nvCxnSpPr>
        <p:spPr>
          <a:xfrm>
            <a:off x="1522447" y="2993582"/>
            <a:ext cx="0" cy="283500"/>
          </a:xfrm>
          <a:prstGeom prst="straightConnector1">
            <a:avLst/>
          </a:prstGeom>
          <a:noFill/>
          <a:ln w="19050" cap="flat" cmpd="sng">
            <a:solidFill>
              <a:srgbClr val="C00000"/>
            </a:solidFill>
            <a:prstDash val="solid"/>
            <a:round/>
            <a:headEnd type="none" w="sm" len="sm"/>
            <a:tailEnd type="none" w="sm" len="sm"/>
          </a:ln>
        </p:spPr>
      </p:cxnSp>
      <p:cxnSp>
        <p:nvCxnSpPr>
          <p:cNvPr id="675" name="Google Shape;723;p43">
            <a:extLst>
              <a:ext uri="{FF2B5EF4-FFF2-40B4-BE49-F238E27FC236}">
                <a16:creationId xmlns:a16="http://schemas.microsoft.com/office/drawing/2014/main" id="{BAD27131-3157-9C8E-BAC9-EDFE05063B2F}"/>
              </a:ext>
            </a:extLst>
          </p:cNvPr>
          <p:cNvCxnSpPr/>
          <p:nvPr/>
        </p:nvCxnSpPr>
        <p:spPr>
          <a:xfrm>
            <a:off x="8296213"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76" name="Google Shape;724;p43">
            <a:extLst>
              <a:ext uri="{FF2B5EF4-FFF2-40B4-BE49-F238E27FC236}">
                <a16:creationId xmlns:a16="http://schemas.microsoft.com/office/drawing/2014/main" id="{1DFB9F73-AF2B-76CC-DA7F-13B3AA0CC693}"/>
              </a:ext>
            </a:extLst>
          </p:cNvPr>
          <p:cNvCxnSpPr/>
          <p:nvPr/>
        </p:nvCxnSpPr>
        <p:spPr>
          <a:xfrm>
            <a:off x="2275635" y="3068832"/>
            <a:ext cx="0" cy="205800"/>
          </a:xfrm>
          <a:prstGeom prst="straightConnector1">
            <a:avLst/>
          </a:prstGeom>
          <a:noFill/>
          <a:ln w="19050" cap="flat" cmpd="sng">
            <a:solidFill>
              <a:srgbClr val="C00000"/>
            </a:solidFill>
            <a:prstDash val="solid"/>
            <a:round/>
            <a:headEnd type="none" w="sm" len="sm"/>
            <a:tailEnd type="none" w="sm" len="sm"/>
          </a:ln>
        </p:spPr>
      </p:cxnSp>
      <p:cxnSp>
        <p:nvCxnSpPr>
          <p:cNvPr id="677" name="Google Shape;726;p43">
            <a:extLst>
              <a:ext uri="{FF2B5EF4-FFF2-40B4-BE49-F238E27FC236}">
                <a16:creationId xmlns:a16="http://schemas.microsoft.com/office/drawing/2014/main" id="{0CC265EE-80F2-5747-BF81-45CB6C77835E}"/>
              </a:ext>
            </a:extLst>
          </p:cNvPr>
          <p:cNvCxnSpPr/>
          <p:nvPr/>
        </p:nvCxnSpPr>
        <p:spPr>
          <a:xfrm>
            <a:off x="3047702" y="3089611"/>
            <a:ext cx="0" cy="381000"/>
          </a:xfrm>
          <a:prstGeom prst="straightConnector1">
            <a:avLst/>
          </a:prstGeom>
          <a:noFill/>
          <a:ln w="19050" cap="flat" cmpd="sng">
            <a:solidFill>
              <a:srgbClr val="C00000"/>
            </a:solidFill>
            <a:prstDash val="solid"/>
            <a:round/>
            <a:headEnd type="none" w="sm" len="sm"/>
            <a:tailEnd type="none" w="sm" len="sm"/>
          </a:ln>
        </p:spPr>
      </p:cxnSp>
      <p:cxnSp>
        <p:nvCxnSpPr>
          <p:cNvPr id="678" name="Google Shape;727;p43">
            <a:extLst>
              <a:ext uri="{FF2B5EF4-FFF2-40B4-BE49-F238E27FC236}">
                <a16:creationId xmlns:a16="http://schemas.microsoft.com/office/drawing/2014/main" id="{9927CAF3-3AE2-7B6B-893F-7CBC61CB804E}"/>
              </a:ext>
            </a:extLst>
          </p:cNvPr>
          <p:cNvCxnSpPr/>
          <p:nvPr/>
        </p:nvCxnSpPr>
        <p:spPr>
          <a:xfrm>
            <a:off x="3792230" y="3072457"/>
            <a:ext cx="0" cy="381000"/>
          </a:xfrm>
          <a:prstGeom prst="straightConnector1">
            <a:avLst/>
          </a:prstGeom>
          <a:noFill/>
          <a:ln w="19050" cap="flat" cmpd="sng">
            <a:solidFill>
              <a:srgbClr val="C00000"/>
            </a:solidFill>
            <a:prstDash val="solid"/>
            <a:round/>
            <a:headEnd type="none" w="sm" len="sm"/>
            <a:tailEnd type="none" w="sm" len="sm"/>
          </a:ln>
        </p:spPr>
      </p:cxnSp>
      <p:cxnSp>
        <p:nvCxnSpPr>
          <p:cNvPr id="685" name="Google Shape;728;p43">
            <a:extLst>
              <a:ext uri="{FF2B5EF4-FFF2-40B4-BE49-F238E27FC236}">
                <a16:creationId xmlns:a16="http://schemas.microsoft.com/office/drawing/2014/main" id="{D2897966-517B-CEE1-2F17-9044C067A0B1}"/>
              </a:ext>
            </a:extLst>
          </p:cNvPr>
          <p:cNvCxnSpPr/>
          <p:nvPr/>
        </p:nvCxnSpPr>
        <p:spPr>
          <a:xfrm>
            <a:off x="4528966"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6" name="Google Shape;729;p43">
            <a:extLst>
              <a:ext uri="{FF2B5EF4-FFF2-40B4-BE49-F238E27FC236}">
                <a16:creationId xmlns:a16="http://schemas.microsoft.com/office/drawing/2014/main" id="{AED06356-902C-18B4-E9DE-B49E962E60E9}"/>
              </a:ext>
            </a:extLst>
          </p:cNvPr>
          <p:cNvCxnSpPr/>
          <p:nvPr/>
        </p:nvCxnSpPr>
        <p:spPr>
          <a:xfrm>
            <a:off x="530370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8" name="Google Shape;730;p43">
            <a:extLst>
              <a:ext uri="{FF2B5EF4-FFF2-40B4-BE49-F238E27FC236}">
                <a16:creationId xmlns:a16="http://schemas.microsoft.com/office/drawing/2014/main" id="{7C2C5C0F-A70D-A383-47B6-F5A5A8DBBE1C}"/>
              </a:ext>
            </a:extLst>
          </p:cNvPr>
          <p:cNvCxnSpPr/>
          <p:nvPr/>
        </p:nvCxnSpPr>
        <p:spPr>
          <a:xfrm>
            <a:off x="6035929"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89" name="Google Shape;731;p43">
            <a:extLst>
              <a:ext uri="{FF2B5EF4-FFF2-40B4-BE49-F238E27FC236}">
                <a16:creationId xmlns:a16="http://schemas.microsoft.com/office/drawing/2014/main" id="{25413DD2-6D5E-303B-A02A-302FCF3EFDC5}"/>
              </a:ext>
            </a:extLst>
          </p:cNvPr>
          <p:cNvCxnSpPr/>
          <p:nvPr/>
        </p:nvCxnSpPr>
        <p:spPr>
          <a:xfrm>
            <a:off x="6779492"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0" name="Google Shape;732;p43">
            <a:extLst>
              <a:ext uri="{FF2B5EF4-FFF2-40B4-BE49-F238E27FC236}">
                <a16:creationId xmlns:a16="http://schemas.microsoft.com/office/drawing/2014/main" id="{43A31DA4-92D8-3731-90C0-9182D24305E9}"/>
              </a:ext>
            </a:extLst>
          </p:cNvPr>
          <p:cNvCxnSpPr/>
          <p:nvPr/>
        </p:nvCxnSpPr>
        <p:spPr>
          <a:xfrm>
            <a:off x="7527750" y="3072495"/>
            <a:ext cx="0" cy="1173000"/>
          </a:xfrm>
          <a:prstGeom prst="straightConnector1">
            <a:avLst/>
          </a:prstGeom>
          <a:noFill/>
          <a:ln w="19050" cap="flat" cmpd="sng">
            <a:solidFill>
              <a:srgbClr val="C00000"/>
            </a:solidFill>
            <a:prstDash val="solid"/>
            <a:round/>
            <a:headEnd type="none" w="sm" len="sm"/>
            <a:tailEnd type="none" w="sm" len="sm"/>
          </a:ln>
        </p:spPr>
      </p:cxnSp>
      <p:cxnSp>
        <p:nvCxnSpPr>
          <p:cNvPr id="691" name="Google Shape;766;p43">
            <a:extLst>
              <a:ext uri="{FF2B5EF4-FFF2-40B4-BE49-F238E27FC236}">
                <a16:creationId xmlns:a16="http://schemas.microsoft.com/office/drawing/2014/main" id="{1E2A564B-820C-3A46-0246-A83E762B47F6}"/>
              </a:ext>
            </a:extLst>
          </p:cNvPr>
          <p:cNvCxnSpPr/>
          <p:nvPr/>
        </p:nvCxnSpPr>
        <p:spPr>
          <a:xfrm>
            <a:off x="769260" y="3124518"/>
            <a:ext cx="0" cy="153600"/>
          </a:xfrm>
          <a:prstGeom prst="straightConnector1">
            <a:avLst/>
          </a:prstGeom>
          <a:noFill/>
          <a:ln w="19050" cap="flat" cmpd="sng">
            <a:solidFill>
              <a:srgbClr val="C00000"/>
            </a:solidFill>
            <a:prstDash val="solid"/>
            <a:round/>
            <a:headEnd type="none" w="sm" len="sm"/>
            <a:tailEnd type="none" w="sm" len="sm"/>
          </a:ln>
        </p:spPr>
      </p:cxnSp>
      <p:sp>
        <p:nvSpPr>
          <p:cNvPr id="679" name="Google Shape;679;p43"/>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3"/>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3"/>
          <p:cNvSpPr/>
          <p:nvPr/>
        </p:nvSpPr>
        <p:spPr>
          <a:xfrm>
            <a:off x="115749" y="1059425"/>
            <a:ext cx="1428959"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2" name="Google Shape;682;p43"/>
          <p:cNvSpPr txBox="1">
            <a:spLocks noGrp="1"/>
          </p:cNvSpPr>
          <p:nvPr>
            <p:ph type="subTitle" idx="1"/>
          </p:nvPr>
        </p:nvSpPr>
        <p:spPr>
          <a:xfrm>
            <a:off x="87900" y="174104"/>
            <a:ext cx="1645178" cy="401431"/>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dirty="0"/>
              <a:t>Sustainable Enterprise</a:t>
            </a:r>
            <a:endParaRPr dirty="0"/>
          </a:p>
        </p:txBody>
      </p:sp>
      <p:sp>
        <p:nvSpPr>
          <p:cNvPr id="683" name="Google Shape;683;p43"/>
          <p:cNvSpPr/>
          <p:nvPr/>
        </p:nvSpPr>
        <p:spPr>
          <a:xfrm>
            <a:off x="2658154" y="1064175"/>
            <a:ext cx="5820868"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84" name="Google Shape;684;p43"/>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87" name="Google Shape;687;p43"/>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692" name="Google Shape;692;p43"/>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693" name="Google Shape;693;p43"/>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694" name="Google Shape;694;p43"/>
          <p:cNvSpPr txBox="1"/>
          <p:nvPr/>
        </p:nvSpPr>
        <p:spPr>
          <a:xfrm>
            <a:off x="8505401" y="1588253"/>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cxnSp>
        <p:nvCxnSpPr>
          <p:cNvPr id="695" name="Google Shape;695;p43"/>
          <p:cNvCxnSpPr>
            <a:stCxn id="692" idx="2"/>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696" name="Google Shape;696;p43"/>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697" name="Google Shape;697;p43"/>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698" name="Google Shape;698;p43"/>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699" name="Google Shape;699;p43"/>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700" name="Google Shape;700;p43"/>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701" name="Google Shape;701;p43"/>
          <p:cNvCxnSpPr>
            <a:cxnSpLocks/>
          </p:cNvCxnSpPr>
          <p:nvPr/>
        </p:nvCxnSpPr>
        <p:spPr>
          <a:xfrm flipH="1">
            <a:off x="8479022" y="1938334"/>
            <a:ext cx="346503" cy="1341"/>
          </a:xfrm>
          <a:prstGeom prst="straightConnector1">
            <a:avLst/>
          </a:prstGeom>
          <a:noFill/>
          <a:ln w="9525" cap="flat" cmpd="sng">
            <a:solidFill>
              <a:srgbClr val="980000"/>
            </a:solidFill>
            <a:prstDash val="solid"/>
            <a:round/>
            <a:headEnd type="none" w="sm" len="sm"/>
            <a:tailEnd type="triangle" w="med" len="med"/>
          </a:ln>
        </p:spPr>
      </p:cxnSp>
      <p:cxnSp>
        <p:nvCxnSpPr>
          <p:cNvPr id="702" name="Google Shape;702;p43"/>
          <p:cNvCxnSpPr>
            <a:cxnSpLocks/>
            <a:stCxn id="692" idx="0"/>
            <a:endCxn id="681" idx="0"/>
          </p:cNvCxnSpPr>
          <p:nvPr/>
        </p:nvCxnSpPr>
        <p:spPr>
          <a:xfrm rot="16200000" flipV="1">
            <a:off x="4320819" y="-2431165"/>
            <a:ext cx="1017552" cy="7998731"/>
          </a:xfrm>
          <a:prstGeom prst="bentConnector3">
            <a:avLst>
              <a:gd name="adj1" fmla="val 122466"/>
            </a:avLst>
          </a:prstGeom>
          <a:noFill/>
          <a:ln w="9525" cap="flat" cmpd="sng">
            <a:solidFill>
              <a:srgbClr val="980000"/>
            </a:solidFill>
            <a:prstDash val="solid"/>
            <a:round/>
            <a:headEnd type="none" w="sm" len="sm"/>
            <a:tailEnd type="triangle" w="med" len="med"/>
          </a:ln>
        </p:spPr>
      </p:cxnSp>
      <p:sp>
        <p:nvSpPr>
          <p:cNvPr id="703" name="Google Shape;703;p43"/>
          <p:cNvSpPr txBox="1"/>
          <p:nvPr/>
        </p:nvSpPr>
        <p:spPr>
          <a:xfrm>
            <a:off x="3914578" y="999503"/>
            <a:ext cx="954232" cy="3077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0" u="none" strike="noStrike" cap="none" dirty="0">
                <a:solidFill>
                  <a:srgbClr val="1155CC"/>
                </a:solidFill>
                <a:latin typeface="Red Hat Text"/>
                <a:ea typeface="Red Hat Text"/>
                <a:cs typeface="Red Hat Text"/>
                <a:sym typeface="Red Hat Text"/>
              </a:rPr>
              <a:t>Sustainability</a:t>
            </a:r>
            <a:endParaRPr sz="800" i="0" u="none" strike="noStrike" cap="none" dirty="0">
              <a:solidFill>
                <a:srgbClr val="1155CC"/>
              </a:solidFill>
              <a:latin typeface="Red Hat Text"/>
              <a:ea typeface="Red Hat Text"/>
              <a:cs typeface="Red Hat Text"/>
              <a:sym typeface="Red Hat Text"/>
            </a:endParaRPr>
          </a:p>
        </p:txBody>
      </p:sp>
      <p:sp>
        <p:nvSpPr>
          <p:cNvPr id="704" name="Google Shape;704;p43"/>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705" name="Google Shape;705;p43"/>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706" name="Google Shape;706;p43"/>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707" name="Google Shape;707;p43"/>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708" name="Google Shape;708;p43"/>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709" name="Google Shape;709;p43"/>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710" name="Google Shape;710;p43"/>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711" name="Google Shape;711;p43"/>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712" name="Google Shape;712;p43"/>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713" name="Google Shape;713;p43"/>
          <p:cNvSpPr/>
          <p:nvPr/>
        </p:nvSpPr>
        <p:spPr>
          <a:xfrm>
            <a:off x="115750" y="2115377"/>
            <a:ext cx="8340734"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15" name="Google Shape;715;p43"/>
          <p:cNvSpPr txBox="1"/>
          <p:nvPr/>
        </p:nvSpPr>
        <p:spPr>
          <a:xfrm>
            <a:off x="593386" y="1070083"/>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dirty="0">
                <a:solidFill>
                  <a:srgbClr val="C00000"/>
                </a:solidFill>
                <a:latin typeface="Red Hat Text"/>
                <a:ea typeface="Red Hat Text"/>
                <a:cs typeface="Red Hat Text"/>
                <a:sym typeface="Red Hat Text"/>
              </a:rPr>
              <a:t>Omni Channels</a:t>
            </a:r>
            <a:endParaRPr sz="1400" b="0" i="0" u="none" strike="noStrike" cap="none" dirty="0">
              <a:solidFill>
                <a:srgbClr val="000000"/>
              </a:solidFill>
              <a:latin typeface="Red Hat Text"/>
              <a:ea typeface="Red Hat Text"/>
              <a:cs typeface="Red Hat Text"/>
              <a:sym typeface="Red Hat Text"/>
            </a:endParaRPr>
          </a:p>
        </p:txBody>
      </p:sp>
      <p:cxnSp>
        <p:nvCxnSpPr>
          <p:cNvPr id="717" name="Google Shape;717;p43"/>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718" name="Google Shape;718;p43"/>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719" name="Google Shape;719;p43"/>
          <p:cNvCxnSpPr>
            <a:stCxn id="718" idx="1"/>
            <a:endCxn id="67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720" name="Google Shape;720;p43"/>
          <p:cNvSpPr/>
          <p:nvPr/>
        </p:nvSpPr>
        <p:spPr>
          <a:xfrm>
            <a:off x="2733151" y="1234722"/>
            <a:ext cx="1957395" cy="23965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Sustainability Reporting &amp; Dashboard</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733" name="Google Shape;733;p43"/>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35" name="Google Shape;735;p43"/>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7" name="Google Shape;747;p43"/>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48" name="Google Shape;748;p43"/>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53" name="Google Shape;753;p43"/>
          <p:cNvSpPr/>
          <p:nvPr/>
        </p:nvSpPr>
        <p:spPr>
          <a:xfrm>
            <a:off x="2733153" y="1533312"/>
            <a:ext cx="674152" cy="42788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Asset Performance Management</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71" name="Google Shape;771;p43"/>
          <p:cNvCxnSpPr>
            <a:cxnSpLocks/>
          </p:cNvCxnSpPr>
          <p:nvPr/>
        </p:nvCxnSpPr>
        <p:spPr>
          <a:xfrm>
            <a:off x="1544708" y="1923935"/>
            <a:ext cx="1089592" cy="0"/>
          </a:xfrm>
          <a:prstGeom prst="straightConnector1">
            <a:avLst/>
          </a:prstGeom>
          <a:noFill/>
          <a:ln w="19050" cap="flat" cmpd="sng">
            <a:solidFill>
              <a:srgbClr val="1C54FD"/>
            </a:solidFill>
            <a:prstDash val="solid"/>
            <a:round/>
            <a:headEnd type="triangle" w="med" len="med"/>
            <a:tailEnd type="triangle" w="med" len="med"/>
          </a:ln>
        </p:spPr>
      </p:cxnSp>
      <p:sp>
        <p:nvSpPr>
          <p:cNvPr id="772" name="Google Shape;772;p43"/>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cxnSp>
        <p:nvCxnSpPr>
          <p:cNvPr id="774" name="Google Shape;774;p43"/>
          <p:cNvCxnSpPr>
            <a:cxnSpLocks/>
            <a:stCxn id="680" idx="1"/>
          </p:cNvCxnSpPr>
          <p:nvPr/>
        </p:nvCxnSpPr>
        <p:spPr>
          <a:xfrm rot="10800000" flipV="1">
            <a:off x="1420989" y="423018"/>
            <a:ext cx="723387" cy="622009"/>
          </a:xfrm>
          <a:prstGeom prst="bentConnector3">
            <a:avLst>
              <a:gd name="adj1" fmla="val 98618"/>
            </a:avLst>
          </a:prstGeom>
          <a:noFill/>
          <a:ln w="19050" cap="flat" cmpd="sng">
            <a:solidFill>
              <a:srgbClr val="1C54FD"/>
            </a:solidFill>
            <a:prstDash val="solid"/>
            <a:round/>
            <a:headEnd type="triangle" w="med" len="med"/>
            <a:tailEnd type="triangle" w="med" len="med"/>
          </a:ln>
        </p:spPr>
      </p:cxnSp>
      <p:cxnSp>
        <p:nvCxnSpPr>
          <p:cNvPr id="775" name="Google Shape;775;p43"/>
          <p:cNvCxnSpPr>
            <a:cxnSpLocks/>
            <a:stCxn id="692" idx="1"/>
          </p:cNvCxnSpPr>
          <p:nvPr/>
        </p:nvCxnSpPr>
        <p:spPr>
          <a:xfrm flipH="1">
            <a:off x="8456484" y="2241227"/>
            <a:ext cx="91226" cy="0"/>
          </a:xfrm>
          <a:prstGeom prst="straightConnector1">
            <a:avLst/>
          </a:prstGeom>
          <a:noFill/>
          <a:ln w="9525" cap="flat" cmpd="sng">
            <a:solidFill>
              <a:srgbClr val="980000"/>
            </a:solidFill>
            <a:prstDash val="solid"/>
            <a:round/>
            <a:headEnd type="none" w="sm" len="sm"/>
            <a:tailEnd type="triangle" w="med" len="med"/>
          </a:ln>
        </p:spPr>
      </p:cxnSp>
      <p:cxnSp>
        <p:nvCxnSpPr>
          <p:cNvPr id="776" name="Google Shape;776;p43"/>
          <p:cNvCxnSpPr>
            <a:endCxn id="67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780" name="Google Shape;780;p43"/>
          <p:cNvCxnSpPr/>
          <p:nvPr/>
        </p:nvCxnSpPr>
        <p:spPr>
          <a:xfrm rot="10800000">
            <a:off x="2992917" y="722375"/>
            <a:ext cx="5100" cy="185700"/>
          </a:xfrm>
          <a:prstGeom prst="straightConnector1">
            <a:avLst/>
          </a:prstGeom>
          <a:noFill/>
          <a:ln w="9525" cap="flat" cmpd="sng">
            <a:solidFill>
              <a:srgbClr val="980000"/>
            </a:solidFill>
            <a:prstDash val="solid"/>
            <a:round/>
            <a:headEnd type="none" w="sm" len="sm"/>
            <a:tailEnd type="triangle" w="med" len="med"/>
          </a:ln>
        </p:spPr>
      </p:cxnSp>
      <p:sp>
        <p:nvSpPr>
          <p:cNvPr id="784" name="Google Shape;784;p43"/>
          <p:cNvSpPr/>
          <p:nvPr/>
        </p:nvSpPr>
        <p:spPr>
          <a:xfrm>
            <a:off x="3460175"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Facility Management</a:t>
            </a:r>
            <a:endParaRPr sz="700" b="0" i="0" u="none" strike="noStrike" cap="none" dirty="0">
              <a:solidFill>
                <a:srgbClr val="FFFFFF"/>
              </a:solidFill>
              <a:latin typeface="Red Hat Text Medium"/>
              <a:ea typeface="Red Hat Text Medium"/>
              <a:cs typeface="Red Hat Text Medium"/>
              <a:sym typeface="Red Hat Text Medium"/>
            </a:endParaRPr>
          </a:p>
        </p:txBody>
      </p:sp>
      <p:sp>
        <p:nvSpPr>
          <p:cNvPr id="2" name="Google Shape;734;p43">
            <a:extLst>
              <a:ext uri="{FF2B5EF4-FFF2-40B4-BE49-F238E27FC236}">
                <a16:creationId xmlns:a16="http://schemas.microsoft.com/office/drawing/2014/main" id="{BA74EFB2-8788-131D-843B-CE447A41B93C}"/>
              </a:ext>
            </a:extLst>
          </p:cNvPr>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4" name="Google Shape;736;p43">
            <a:extLst>
              <a:ext uri="{FF2B5EF4-FFF2-40B4-BE49-F238E27FC236}">
                <a16:creationId xmlns:a16="http://schemas.microsoft.com/office/drawing/2014/main" id="{2040A3D3-17E7-3B15-1ADA-17C71AD560B0}"/>
              </a:ext>
            </a:extLst>
          </p:cNvPr>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0" name="Google Shape;737;p43">
            <a:extLst>
              <a:ext uri="{FF2B5EF4-FFF2-40B4-BE49-F238E27FC236}">
                <a16:creationId xmlns:a16="http://schemas.microsoft.com/office/drawing/2014/main" id="{F6009D12-42B9-FB02-B62B-A1E4620D31B2}"/>
              </a:ext>
            </a:extLst>
          </p:cNvPr>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31" name="Google Shape;738;p43">
            <a:extLst>
              <a:ext uri="{FF2B5EF4-FFF2-40B4-BE49-F238E27FC236}">
                <a16:creationId xmlns:a16="http://schemas.microsoft.com/office/drawing/2014/main" id="{CFC37E9F-732B-A966-FEBB-FB715AD553CD}"/>
              </a:ext>
            </a:extLst>
          </p:cNvPr>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52" name="Google Shape;739;p43">
            <a:extLst>
              <a:ext uri="{FF2B5EF4-FFF2-40B4-BE49-F238E27FC236}">
                <a16:creationId xmlns:a16="http://schemas.microsoft.com/office/drawing/2014/main" id="{DB6C6FBB-CC75-BCD1-414F-3299DC386BB2}"/>
              </a:ext>
            </a:extLst>
          </p:cNvPr>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56" name="Google Shape;740;p43">
            <a:extLst>
              <a:ext uri="{FF2B5EF4-FFF2-40B4-BE49-F238E27FC236}">
                <a16:creationId xmlns:a16="http://schemas.microsoft.com/office/drawing/2014/main" id="{348B12D4-5424-8478-2CEB-471AC0566DDF}"/>
              </a:ext>
            </a:extLst>
          </p:cNvPr>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7" name="Google Shape;741;p43">
            <a:extLst>
              <a:ext uri="{FF2B5EF4-FFF2-40B4-BE49-F238E27FC236}">
                <a16:creationId xmlns:a16="http://schemas.microsoft.com/office/drawing/2014/main" id="{DDA19715-4655-65AD-8F5E-8F2F23DD7CB3}"/>
              </a:ext>
            </a:extLst>
          </p:cNvPr>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58" name="Google Shape;742;p43">
            <a:extLst>
              <a:ext uri="{FF2B5EF4-FFF2-40B4-BE49-F238E27FC236}">
                <a16:creationId xmlns:a16="http://schemas.microsoft.com/office/drawing/2014/main" id="{69050ABF-22EC-D2FC-7615-FEF4C59389F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63" name="Google Shape;743;p43">
            <a:extLst>
              <a:ext uri="{FF2B5EF4-FFF2-40B4-BE49-F238E27FC236}">
                <a16:creationId xmlns:a16="http://schemas.microsoft.com/office/drawing/2014/main" id="{A8306ED0-C433-8218-2025-829241F02F35}"/>
              </a:ext>
            </a:extLst>
          </p:cNvPr>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0" name="Google Shape;725;p43">
            <a:extLst>
              <a:ext uri="{FF2B5EF4-FFF2-40B4-BE49-F238E27FC236}">
                <a16:creationId xmlns:a16="http://schemas.microsoft.com/office/drawing/2014/main" id="{30A64B7E-130F-C822-C6D9-C2E2ADAD3253}"/>
              </a:ext>
            </a:extLst>
          </p:cNvPr>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1" name="Google Shape;744;p43">
            <a:extLst>
              <a:ext uri="{FF2B5EF4-FFF2-40B4-BE49-F238E27FC236}">
                <a16:creationId xmlns:a16="http://schemas.microsoft.com/office/drawing/2014/main" id="{B5345A4D-141F-C6D2-94D1-175B0822A6D3}"/>
              </a:ext>
            </a:extLst>
          </p:cNvPr>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2" name="Google Shape;745;p43">
            <a:extLst>
              <a:ext uri="{FF2B5EF4-FFF2-40B4-BE49-F238E27FC236}">
                <a16:creationId xmlns:a16="http://schemas.microsoft.com/office/drawing/2014/main" id="{3F7A3261-A26D-9108-F9C1-A26C19484B39}"/>
              </a:ext>
            </a:extLst>
          </p:cNvPr>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3" name="Google Shape;746;p43">
            <a:extLst>
              <a:ext uri="{FF2B5EF4-FFF2-40B4-BE49-F238E27FC236}">
                <a16:creationId xmlns:a16="http://schemas.microsoft.com/office/drawing/2014/main" id="{B97D94AA-77BF-C45A-A9E1-09030C0B84E2}"/>
              </a:ext>
            </a:extLst>
          </p:cNvPr>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4" name="Google Shape;749;p43">
            <a:extLst>
              <a:ext uri="{FF2B5EF4-FFF2-40B4-BE49-F238E27FC236}">
                <a16:creationId xmlns:a16="http://schemas.microsoft.com/office/drawing/2014/main" id="{B80B7196-1DD4-0121-267D-324B6CA138C6}"/>
              </a:ext>
            </a:extLst>
          </p:cNvPr>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5" name="Google Shape;750;p43">
            <a:extLst>
              <a:ext uri="{FF2B5EF4-FFF2-40B4-BE49-F238E27FC236}">
                <a16:creationId xmlns:a16="http://schemas.microsoft.com/office/drawing/2014/main" id="{4A75B068-E567-B154-836E-CED119408FE4}"/>
              </a:ext>
            </a:extLst>
          </p:cNvPr>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6" name="Google Shape;751;p43">
            <a:extLst>
              <a:ext uri="{FF2B5EF4-FFF2-40B4-BE49-F238E27FC236}">
                <a16:creationId xmlns:a16="http://schemas.microsoft.com/office/drawing/2014/main" id="{7068842F-DD9D-7F03-BC16-0D4DE48CC8FE}"/>
              </a:ext>
            </a:extLst>
          </p:cNvPr>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7" name="Google Shape;752;p43">
            <a:extLst>
              <a:ext uri="{FF2B5EF4-FFF2-40B4-BE49-F238E27FC236}">
                <a16:creationId xmlns:a16="http://schemas.microsoft.com/office/drawing/2014/main" id="{99267103-45A9-855F-E0BE-467B412FC9DB}"/>
              </a:ext>
            </a:extLst>
          </p:cNvPr>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8" name="Google Shape;753;p43">
            <a:extLst>
              <a:ext uri="{FF2B5EF4-FFF2-40B4-BE49-F238E27FC236}">
                <a16:creationId xmlns:a16="http://schemas.microsoft.com/office/drawing/2014/main" id="{BAC1C558-2C32-545A-96C1-44ABA3D1E5E2}"/>
              </a:ext>
            </a:extLst>
          </p:cNvPr>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49" name="Google Shape;754;p43">
            <a:extLst>
              <a:ext uri="{FF2B5EF4-FFF2-40B4-BE49-F238E27FC236}">
                <a16:creationId xmlns:a16="http://schemas.microsoft.com/office/drawing/2014/main" id="{6A2BC23A-81B0-2633-93C2-E4530ACD320E}"/>
              </a:ext>
            </a:extLst>
          </p:cNvPr>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50" name="Google Shape;722;p43">
            <a:extLst>
              <a:ext uri="{FF2B5EF4-FFF2-40B4-BE49-F238E27FC236}">
                <a16:creationId xmlns:a16="http://schemas.microsoft.com/office/drawing/2014/main" id="{197E2F48-F39C-F2E6-A655-CF5092EE33D8}"/>
              </a:ext>
            </a:extLst>
          </p:cNvPr>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1" name="Google Shape;755;p43">
            <a:extLst>
              <a:ext uri="{FF2B5EF4-FFF2-40B4-BE49-F238E27FC236}">
                <a16:creationId xmlns:a16="http://schemas.microsoft.com/office/drawing/2014/main" id="{AD0632B8-241D-C751-0616-C3E6BCBE635D}"/>
              </a:ext>
            </a:extLst>
          </p:cNvPr>
          <p:cNvCxnSpPr>
            <a:stCxn id="650" idx="2"/>
            <a:endCxn id="657"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652" name="Google Shape;757;p43">
            <a:extLst>
              <a:ext uri="{FF2B5EF4-FFF2-40B4-BE49-F238E27FC236}">
                <a16:creationId xmlns:a16="http://schemas.microsoft.com/office/drawing/2014/main" id="{137C3B3C-FC5E-B929-0AB4-52486BAF22F3}"/>
              </a:ext>
            </a:extLst>
          </p:cNvPr>
          <p:cNvCxnSpPr>
            <a:endCxn id="65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653" name="Google Shape;759;p43">
            <a:extLst>
              <a:ext uri="{FF2B5EF4-FFF2-40B4-BE49-F238E27FC236}">
                <a16:creationId xmlns:a16="http://schemas.microsoft.com/office/drawing/2014/main" id="{ABA0BEF0-394A-7F41-EEF5-AF963E7B4A7B}"/>
              </a:ext>
            </a:extLst>
          </p:cNvPr>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654" name="Google Shape;758;p43">
            <a:extLst>
              <a:ext uri="{FF2B5EF4-FFF2-40B4-BE49-F238E27FC236}">
                <a16:creationId xmlns:a16="http://schemas.microsoft.com/office/drawing/2014/main" id="{203C4F59-5563-C0ED-5B7A-13F1972458C4}"/>
              </a:ext>
            </a:extLst>
          </p:cNvPr>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655" name="Google Shape;760;p43">
            <a:extLst>
              <a:ext uri="{FF2B5EF4-FFF2-40B4-BE49-F238E27FC236}">
                <a16:creationId xmlns:a16="http://schemas.microsoft.com/office/drawing/2014/main" id="{DA524AA3-D690-6AEF-2667-8172DA32B430}"/>
              </a:ext>
            </a:extLst>
          </p:cNvPr>
          <p:cNvCxnSpPr>
            <a:endCxn id="653"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656" name="Google Shape;761;p43">
            <a:extLst>
              <a:ext uri="{FF2B5EF4-FFF2-40B4-BE49-F238E27FC236}">
                <a16:creationId xmlns:a16="http://schemas.microsoft.com/office/drawing/2014/main" id="{93EBA085-FBDB-D52B-68E7-8B3336684FE6}"/>
              </a:ext>
            </a:extLst>
          </p:cNvPr>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57" name="Google Shape;756;p43">
            <a:extLst>
              <a:ext uri="{FF2B5EF4-FFF2-40B4-BE49-F238E27FC236}">
                <a16:creationId xmlns:a16="http://schemas.microsoft.com/office/drawing/2014/main" id="{46A7A354-E2D0-54D6-C0CE-1424E30347FB}"/>
              </a:ext>
            </a:extLst>
          </p:cNvPr>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58" name="Google Shape;762;p43">
            <a:extLst>
              <a:ext uri="{FF2B5EF4-FFF2-40B4-BE49-F238E27FC236}">
                <a16:creationId xmlns:a16="http://schemas.microsoft.com/office/drawing/2014/main" id="{12D3AC4F-E4D5-3A66-598E-E78B17C6D456}"/>
              </a:ext>
            </a:extLst>
          </p:cNvPr>
          <p:cNvCxnSpPr>
            <a:endCxn id="659" idx="2"/>
          </p:cNvCxnSpPr>
          <p:nvPr/>
        </p:nvCxnSpPr>
        <p:spPr>
          <a:xfrm rot="162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659" name="Google Shape;763;p43">
            <a:extLst>
              <a:ext uri="{FF2B5EF4-FFF2-40B4-BE49-F238E27FC236}">
                <a16:creationId xmlns:a16="http://schemas.microsoft.com/office/drawing/2014/main" id="{CDD93CA5-2419-6272-BE98-ED381D8B585C}"/>
              </a:ext>
            </a:extLst>
          </p:cNvPr>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0" name="Google Shape;764;p43">
            <a:extLst>
              <a:ext uri="{FF2B5EF4-FFF2-40B4-BE49-F238E27FC236}">
                <a16:creationId xmlns:a16="http://schemas.microsoft.com/office/drawing/2014/main" id="{8CE6A312-DFCD-464B-8440-45A97E2E4441}"/>
              </a:ext>
            </a:extLst>
          </p:cNvPr>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1" name="Google Shape;765;p43">
            <a:extLst>
              <a:ext uri="{FF2B5EF4-FFF2-40B4-BE49-F238E27FC236}">
                <a16:creationId xmlns:a16="http://schemas.microsoft.com/office/drawing/2014/main" id="{CE27FB92-343B-62B1-E6EE-EE246220617E}"/>
              </a:ext>
            </a:extLst>
          </p:cNvPr>
          <p:cNvCxnSpPr>
            <a:endCxn id="660" idx="2"/>
          </p:cNvCxnSpPr>
          <p:nvPr/>
        </p:nvCxnSpPr>
        <p:spPr>
          <a:xfrm rot="162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663" name="Google Shape;768;p43">
            <a:extLst>
              <a:ext uri="{FF2B5EF4-FFF2-40B4-BE49-F238E27FC236}">
                <a16:creationId xmlns:a16="http://schemas.microsoft.com/office/drawing/2014/main" id="{FFB0BB8F-44A8-64AF-5FB9-D2F18D167D59}"/>
              </a:ext>
            </a:extLst>
          </p:cNvPr>
          <p:cNvCxnSpPr>
            <a:endCxn id="665" idx="2"/>
          </p:cNvCxnSpPr>
          <p:nvPr/>
        </p:nvCxnSpPr>
        <p:spPr>
          <a:xfrm rot="162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664" name="Google Shape;767;p43">
            <a:extLst>
              <a:ext uri="{FF2B5EF4-FFF2-40B4-BE49-F238E27FC236}">
                <a16:creationId xmlns:a16="http://schemas.microsoft.com/office/drawing/2014/main" id="{4C6DCB9F-1389-EDB3-98A0-9A023DDFA05F}"/>
              </a:ext>
            </a:extLst>
          </p:cNvPr>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5" name="Google Shape;769;p43">
            <a:extLst>
              <a:ext uri="{FF2B5EF4-FFF2-40B4-BE49-F238E27FC236}">
                <a16:creationId xmlns:a16="http://schemas.microsoft.com/office/drawing/2014/main" id="{0A30B499-A742-2B8C-80BA-98852A892E47}"/>
              </a:ext>
            </a:extLst>
          </p:cNvPr>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666" name="Google Shape;770;p43">
            <a:extLst>
              <a:ext uri="{FF2B5EF4-FFF2-40B4-BE49-F238E27FC236}">
                <a16:creationId xmlns:a16="http://schemas.microsoft.com/office/drawing/2014/main" id="{957733DD-FA30-9B1E-6F06-31EF71029284}"/>
              </a:ext>
            </a:extLst>
          </p:cNvPr>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67" name="Google Shape;777;p43">
            <a:extLst>
              <a:ext uri="{FF2B5EF4-FFF2-40B4-BE49-F238E27FC236}">
                <a16:creationId xmlns:a16="http://schemas.microsoft.com/office/drawing/2014/main" id="{D1E476F8-667C-54EB-492E-F27C93F0EDD5}"/>
              </a:ext>
            </a:extLst>
          </p:cNvPr>
          <p:cNvCxnSpPr>
            <a:stCxn id="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668" name="Google Shape;778;p43">
            <a:extLst>
              <a:ext uri="{FF2B5EF4-FFF2-40B4-BE49-F238E27FC236}">
                <a16:creationId xmlns:a16="http://schemas.microsoft.com/office/drawing/2014/main" id="{B1515455-F703-6F56-7E15-708EF996D5AA}"/>
              </a:ext>
            </a:extLst>
          </p:cNvPr>
          <p:cNvCxnSpPr>
            <a:stCxn id="65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669" name="Google Shape;779;p43">
            <a:extLst>
              <a:ext uri="{FF2B5EF4-FFF2-40B4-BE49-F238E27FC236}">
                <a16:creationId xmlns:a16="http://schemas.microsoft.com/office/drawing/2014/main" id="{01BFB3E5-618D-F60A-4F5E-FEC9A1F1F7DA}"/>
              </a:ext>
            </a:extLst>
          </p:cNvPr>
          <p:cNvCxnSpPr>
            <a:stCxn id="66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670" name="Google Shape;781;p43">
            <a:extLst>
              <a:ext uri="{FF2B5EF4-FFF2-40B4-BE49-F238E27FC236}">
                <a16:creationId xmlns:a16="http://schemas.microsoft.com/office/drawing/2014/main" id="{B7031A63-E54E-389B-F1F6-F0A3336C8689}"/>
              </a:ext>
            </a:extLst>
          </p:cNvPr>
          <p:cNvSpPr/>
          <p:nvPr/>
        </p:nvSpPr>
        <p:spPr>
          <a:xfrm>
            <a:off x="7876085"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671" name="Google Shape;782;p43">
            <a:extLst>
              <a:ext uri="{FF2B5EF4-FFF2-40B4-BE49-F238E27FC236}">
                <a16:creationId xmlns:a16="http://schemas.microsoft.com/office/drawing/2014/main" id="{D5E05492-6646-1034-B793-DB1568FF6B2E}"/>
              </a:ext>
            </a:extLst>
          </p:cNvPr>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672" name="Google Shape;783;p43">
            <a:extLst>
              <a:ext uri="{FF2B5EF4-FFF2-40B4-BE49-F238E27FC236}">
                <a16:creationId xmlns:a16="http://schemas.microsoft.com/office/drawing/2014/main" id="{BFDC9F67-571E-7A72-D166-7EF0E43B92A1}"/>
              </a:ext>
            </a:extLst>
          </p:cNvPr>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673" name="Google Shape;784;p43">
            <a:extLst>
              <a:ext uri="{FF2B5EF4-FFF2-40B4-BE49-F238E27FC236}">
                <a16:creationId xmlns:a16="http://schemas.microsoft.com/office/drawing/2014/main" id="{E278474E-4CDA-DCB7-D3EA-201CC874DC75}"/>
              </a:ext>
            </a:extLst>
          </p:cNvPr>
          <p:cNvSpPr/>
          <p:nvPr/>
        </p:nvSpPr>
        <p:spPr>
          <a:xfrm>
            <a:off x="8502352" y="3250808"/>
            <a:ext cx="57000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21" name="Google Shape;784;p43">
            <a:extLst>
              <a:ext uri="{FF2B5EF4-FFF2-40B4-BE49-F238E27FC236}">
                <a16:creationId xmlns:a16="http://schemas.microsoft.com/office/drawing/2014/main" id="{D1E85E23-B64F-24CD-72A5-4E9D23CA0E5B}"/>
              </a:ext>
            </a:extLst>
          </p:cNvPr>
          <p:cNvSpPr/>
          <p:nvPr/>
        </p:nvSpPr>
        <p:spPr>
          <a:xfrm>
            <a:off x="4113233" y="1540206"/>
            <a:ext cx="585479" cy="42099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dirty="0">
                <a:solidFill>
                  <a:srgbClr val="FFFFFF"/>
                </a:solidFill>
                <a:latin typeface="Red Hat Text Medium"/>
                <a:ea typeface="Red Hat Text Medium"/>
                <a:cs typeface="Red Hat Text Medium"/>
                <a:sym typeface="Red Hat Text Medium"/>
              </a:rPr>
              <a:t>Integrated Workplace Management</a:t>
            </a:r>
            <a:endParaRPr sz="700" b="0" i="0" u="none" strike="noStrike" cap="none" dirty="0">
              <a:solidFill>
                <a:srgbClr val="FFFFFF"/>
              </a:solidFill>
              <a:latin typeface="Red Hat Text Medium"/>
              <a:ea typeface="Red Hat Text Medium"/>
              <a:cs typeface="Red Hat Text Medium"/>
              <a:sym typeface="Red Hat Text Medium"/>
            </a:endParaRPr>
          </a:p>
        </p:txBody>
      </p:sp>
      <p:cxnSp>
        <p:nvCxnSpPr>
          <p:cNvPr id="724" name="Google Shape;771;p43">
            <a:extLst>
              <a:ext uri="{FF2B5EF4-FFF2-40B4-BE49-F238E27FC236}">
                <a16:creationId xmlns:a16="http://schemas.microsoft.com/office/drawing/2014/main" id="{E42FFF9C-6DAC-AB58-A79D-6761F8333E5B}"/>
              </a:ext>
            </a:extLst>
          </p:cNvPr>
          <p:cNvCxnSpPr>
            <a:cxnSpLocks/>
            <a:stCxn id="726" idx="3"/>
          </p:cNvCxnSpPr>
          <p:nvPr/>
        </p:nvCxnSpPr>
        <p:spPr>
          <a:xfrm>
            <a:off x="2350862" y="1296848"/>
            <a:ext cx="323554" cy="5531"/>
          </a:xfrm>
          <a:prstGeom prst="straightConnector1">
            <a:avLst/>
          </a:prstGeom>
          <a:noFill/>
          <a:ln w="19050" cap="flat" cmpd="sng">
            <a:solidFill>
              <a:srgbClr val="1C54FD"/>
            </a:solidFill>
            <a:prstDash val="solid"/>
            <a:round/>
            <a:headEnd type="triangle" w="med" len="med"/>
            <a:tailEnd type="triangle" w="med" len="med"/>
          </a:ln>
        </p:spPr>
      </p:cxnSp>
      <p:cxnSp>
        <p:nvCxnSpPr>
          <p:cNvPr id="725" name="Google Shape;771;p43">
            <a:extLst>
              <a:ext uri="{FF2B5EF4-FFF2-40B4-BE49-F238E27FC236}">
                <a16:creationId xmlns:a16="http://schemas.microsoft.com/office/drawing/2014/main" id="{FD2B565E-B8D2-F181-78E4-A4C49A79FC1B}"/>
              </a:ext>
            </a:extLst>
          </p:cNvPr>
          <p:cNvCxnSpPr>
            <a:cxnSpLocks/>
            <a:stCxn id="727" idx="3"/>
          </p:cNvCxnSpPr>
          <p:nvPr/>
        </p:nvCxnSpPr>
        <p:spPr>
          <a:xfrm>
            <a:off x="2357142" y="1673946"/>
            <a:ext cx="301012" cy="0"/>
          </a:xfrm>
          <a:prstGeom prst="straightConnector1">
            <a:avLst/>
          </a:prstGeom>
          <a:noFill/>
          <a:ln w="19050" cap="flat" cmpd="sng">
            <a:solidFill>
              <a:srgbClr val="1C54FD"/>
            </a:solidFill>
            <a:prstDash val="solid"/>
            <a:round/>
            <a:headEnd type="triangle" w="med" len="med"/>
            <a:tailEnd type="triangle" w="med" len="med"/>
          </a:ln>
        </p:spPr>
      </p:cxnSp>
      <p:sp>
        <p:nvSpPr>
          <p:cNvPr id="726" name="Google Shape;706;p43">
            <a:extLst>
              <a:ext uri="{FF2B5EF4-FFF2-40B4-BE49-F238E27FC236}">
                <a16:creationId xmlns:a16="http://schemas.microsoft.com/office/drawing/2014/main" id="{CAB20309-BB36-AA36-38E5-71317DA83751}"/>
              </a:ext>
            </a:extLst>
          </p:cNvPr>
          <p:cNvSpPr/>
          <p:nvPr/>
        </p:nvSpPr>
        <p:spPr>
          <a:xfrm>
            <a:off x="1644051" y="1147748"/>
            <a:ext cx="706811"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Building sensors</a:t>
            </a:r>
            <a:endParaRPr sz="700" b="0" i="0" u="none" strike="noStrike" cap="none" dirty="0">
              <a:solidFill>
                <a:srgbClr val="000000"/>
              </a:solidFill>
              <a:latin typeface="Arial"/>
              <a:ea typeface="Arial"/>
              <a:cs typeface="Arial"/>
              <a:sym typeface="Arial"/>
            </a:endParaRPr>
          </a:p>
        </p:txBody>
      </p:sp>
      <p:sp>
        <p:nvSpPr>
          <p:cNvPr id="727" name="Google Shape;706;p43">
            <a:extLst>
              <a:ext uri="{FF2B5EF4-FFF2-40B4-BE49-F238E27FC236}">
                <a16:creationId xmlns:a16="http://schemas.microsoft.com/office/drawing/2014/main" id="{B4C4630E-985B-5514-63BF-627BCD9A9ACE}"/>
              </a:ext>
            </a:extLst>
          </p:cNvPr>
          <p:cNvSpPr/>
          <p:nvPr/>
        </p:nvSpPr>
        <p:spPr>
          <a:xfrm>
            <a:off x="1644052" y="1524846"/>
            <a:ext cx="71309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dirty="0">
                <a:solidFill>
                  <a:srgbClr val="FFFFFF"/>
                </a:solidFill>
                <a:latin typeface="Red Hat Text Medium"/>
                <a:ea typeface="Red Hat Text Medium"/>
                <a:cs typeface="Red Hat Text Medium"/>
                <a:sym typeface="Red Hat Text Medium"/>
              </a:rPr>
              <a:t>Equipment sensors</a:t>
            </a:r>
            <a:endParaRPr sz="700" b="0" i="0" u="none" strike="noStrike" cap="none" dirty="0">
              <a:solidFill>
                <a:srgbClr val="000000"/>
              </a:solidFill>
              <a:latin typeface="Arial"/>
              <a:ea typeface="Arial"/>
              <a:cs typeface="Arial"/>
              <a:sym typeface="Arial"/>
            </a:endParaRPr>
          </a:p>
        </p:txBody>
      </p:sp>
      <p:sp>
        <p:nvSpPr>
          <p:cNvPr id="742" name="Google Shape;796;p44">
            <a:extLst>
              <a:ext uri="{FF2B5EF4-FFF2-40B4-BE49-F238E27FC236}">
                <a16:creationId xmlns:a16="http://schemas.microsoft.com/office/drawing/2014/main" id="{A3D20510-F2FA-DF9D-11B9-58EDB1023594}"/>
              </a:ext>
            </a:extLst>
          </p:cNvPr>
          <p:cNvSpPr/>
          <p:nvPr/>
        </p:nvSpPr>
        <p:spPr>
          <a:xfrm>
            <a:off x="4748934" y="1233405"/>
            <a:ext cx="3653081" cy="240974"/>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Assurance Control Tower</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3" name="Google Shape;797;p44">
            <a:extLst>
              <a:ext uri="{FF2B5EF4-FFF2-40B4-BE49-F238E27FC236}">
                <a16:creationId xmlns:a16="http://schemas.microsoft.com/office/drawing/2014/main" id="{2A55EECE-29B7-7A6A-0505-F39308C46BCB}"/>
              </a:ext>
            </a:extLst>
          </p:cNvPr>
          <p:cNvSpPr/>
          <p:nvPr/>
        </p:nvSpPr>
        <p:spPr>
          <a:xfrm>
            <a:off x="6547466" y="1540205"/>
            <a:ext cx="557987" cy="42099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4" name="Google Shape;799;p44">
            <a:extLst>
              <a:ext uri="{FF2B5EF4-FFF2-40B4-BE49-F238E27FC236}">
                <a16:creationId xmlns:a16="http://schemas.microsoft.com/office/drawing/2014/main" id="{3509012D-614D-3AE4-1331-CCE258E1B699}"/>
              </a:ext>
            </a:extLst>
          </p:cNvPr>
          <p:cNvSpPr/>
          <p:nvPr/>
        </p:nvSpPr>
        <p:spPr>
          <a:xfrm>
            <a:off x="7169480" y="1535609"/>
            <a:ext cx="592370" cy="42696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Supply Risk</a:t>
            </a:r>
            <a:br>
              <a:rPr lang="en" sz="500" b="0" i="0" u="none" strike="noStrike" cap="none" dirty="0">
                <a:solidFill>
                  <a:srgbClr val="FFFFFF"/>
                </a:solidFill>
                <a:latin typeface="Red Hat Text Medium"/>
                <a:ea typeface="Red Hat Text Medium"/>
                <a:cs typeface="Red Hat Text Medium"/>
                <a:sym typeface="Red Hat Text Medium"/>
              </a:rPr>
            </a:br>
            <a:r>
              <a:rPr lang="en" sz="500" b="0" i="0" u="none" strike="noStrike" cap="none" dirty="0">
                <a:solidFill>
                  <a:srgbClr val="FFFFFF"/>
                </a:solidFill>
                <a:latin typeface="Red Hat Text Medium"/>
                <a:ea typeface="Red Hat Text Medium"/>
                <a:cs typeface="Red Hat Text Medium"/>
                <a:sym typeface="Red Hat Text Medium"/>
              </a:rPr>
              <a:t>Management</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5" name="Google Shape;800;p44">
            <a:extLst>
              <a:ext uri="{FF2B5EF4-FFF2-40B4-BE49-F238E27FC236}">
                <a16:creationId xmlns:a16="http://schemas.microsoft.com/office/drawing/2014/main" id="{6559C361-3A52-4234-2D05-E3EC29B85434}"/>
              </a:ext>
            </a:extLst>
          </p:cNvPr>
          <p:cNvSpPr/>
          <p:nvPr/>
        </p:nvSpPr>
        <p:spPr>
          <a:xfrm>
            <a:off x="5348691" y="1535609"/>
            <a:ext cx="499788"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Fulfilment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6" name="Google Shape;801;p44">
            <a:extLst>
              <a:ext uri="{FF2B5EF4-FFF2-40B4-BE49-F238E27FC236}">
                <a16:creationId xmlns:a16="http://schemas.microsoft.com/office/drawing/2014/main" id="{B5017627-49E2-984B-1451-3536069A445A}"/>
              </a:ext>
            </a:extLst>
          </p:cNvPr>
          <p:cNvSpPr/>
          <p:nvPr/>
        </p:nvSpPr>
        <p:spPr>
          <a:xfrm>
            <a:off x="5912506" y="1540205"/>
            <a:ext cx="557987" cy="43192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Inventory Analysis and AI</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49" name="Google Shape;802;p44">
            <a:extLst>
              <a:ext uri="{FF2B5EF4-FFF2-40B4-BE49-F238E27FC236}">
                <a16:creationId xmlns:a16="http://schemas.microsoft.com/office/drawing/2014/main" id="{3467F304-52A1-812B-5F3E-4AAE37C9E221}"/>
              </a:ext>
            </a:extLst>
          </p:cNvPr>
          <p:cNvSpPr/>
          <p:nvPr/>
        </p:nvSpPr>
        <p:spPr>
          <a:xfrm>
            <a:off x="7830247" y="1540205"/>
            <a:ext cx="557986" cy="4271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Demand</a:t>
            </a:r>
            <a:endParaRPr sz="500" b="0" i="0" u="none" strike="noStrike" cap="none" dirty="0">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Intelligence</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0" name="Google Shape;826;p44">
            <a:extLst>
              <a:ext uri="{FF2B5EF4-FFF2-40B4-BE49-F238E27FC236}">
                <a16:creationId xmlns:a16="http://schemas.microsoft.com/office/drawing/2014/main" id="{938EAD0C-5C5C-7EAC-7840-2C758B91E695}"/>
              </a:ext>
            </a:extLst>
          </p:cNvPr>
          <p:cNvSpPr/>
          <p:nvPr/>
        </p:nvSpPr>
        <p:spPr>
          <a:xfrm>
            <a:off x="4751524" y="1540205"/>
            <a:ext cx="528769" cy="424472"/>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500" b="0" i="0" u="none" strike="noStrike" cap="none" dirty="0">
                <a:solidFill>
                  <a:srgbClr val="FFFFFF"/>
                </a:solidFill>
                <a:latin typeface="Red Hat Text Medium"/>
                <a:ea typeface="Red Hat Text Medium"/>
                <a:cs typeface="Red Hat Text Medium"/>
                <a:sym typeface="Red Hat Text Medium"/>
              </a:rPr>
              <a:t>Delivery Optimization</a:t>
            </a:r>
            <a:endParaRPr sz="500" b="0" i="0" u="none" strike="noStrike" cap="none" dirty="0">
              <a:solidFill>
                <a:srgbClr val="FFFFFF"/>
              </a:solidFill>
              <a:latin typeface="Red Hat Text Medium"/>
              <a:ea typeface="Red Hat Text Medium"/>
              <a:cs typeface="Red Hat Text Medium"/>
              <a:sym typeface="Red Hat Text Medium"/>
            </a:endParaRPr>
          </a:p>
        </p:txBody>
      </p:sp>
      <p:sp>
        <p:nvSpPr>
          <p:cNvPr id="751" name="Google Shape;703;p43">
            <a:extLst>
              <a:ext uri="{FF2B5EF4-FFF2-40B4-BE49-F238E27FC236}">
                <a16:creationId xmlns:a16="http://schemas.microsoft.com/office/drawing/2014/main" id="{DBF0E2E2-A38A-BA91-0FF5-20CE3F411EDB}"/>
              </a:ext>
            </a:extLst>
          </p:cNvPr>
          <p:cNvSpPr txBox="1"/>
          <p:nvPr/>
        </p:nvSpPr>
        <p:spPr>
          <a:xfrm>
            <a:off x="6779492" y="1012216"/>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dirty="0">
                <a:solidFill>
                  <a:srgbClr val="980000"/>
                </a:solidFill>
                <a:latin typeface="Red Hat Text"/>
                <a:ea typeface="Red Hat Text"/>
                <a:cs typeface="Red Hat Text"/>
                <a:sym typeface="Red Hat Text"/>
              </a:rPr>
              <a:t>Supply Assurance Platform</a:t>
            </a:r>
            <a:endParaRPr sz="800" b="1" i="0" u="none" strike="noStrike" cap="none" dirty="0">
              <a:solidFill>
                <a:srgbClr val="980000"/>
              </a:solidFill>
              <a:latin typeface="Red Hat Text"/>
              <a:ea typeface="Red Hat Text"/>
              <a:cs typeface="Red Hat Text"/>
              <a:sym typeface="Red Hat Text"/>
            </a:endParaRPr>
          </a:p>
        </p:txBody>
      </p:sp>
    </p:spTree>
    <p:extLst>
      <p:ext uri="{BB962C8B-B14F-4D97-AF65-F5344CB8AC3E}">
        <p14:creationId xmlns:p14="http://schemas.microsoft.com/office/powerpoint/2010/main" val="170731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44"/>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4"/>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4"/>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3" name="Google Shape;793;p44"/>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 (understock)</a:t>
            </a:r>
            <a:endParaRPr/>
          </a:p>
        </p:txBody>
      </p:sp>
      <p:sp>
        <p:nvSpPr>
          <p:cNvPr id="794" name="Google Shape;794;p44"/>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795" name="Google Shape;795;p44"/>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6" name="Google Shape;796;p44"/>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7" name="Google Shape;797;p44"/>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798" name="Google Shape;798;p44"/>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799" name="Google Shape;799;p44"/>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0" name="Google Shape;800;p44"/>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1" name="Google Shape;801;p44"/>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2" name="Google Shape;802;p44"/>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03" name="Google Shape;803;p44"/>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804" name="Google Shape;804;p44"/>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805" name="Google Shape;805;p44"/>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806" name="Google Shape;806;p44"/>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807" name="Google Shape;807;p44"/>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808" name="Google Shape;808;p44"/>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809" name="Google Shape;809;p44"/>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810" name="Google Shape;810;p44"/>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811" name="Google Shape;811;p44"/>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812" name="Google Shape;812;p44"/>
          <p:cNvCxnSpPr>
            <a:stCxn id="803" idx="0"/>
            <a:endCxn id="792"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813" name="Google Shape;813;p44"/>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814" name="Google Shape;814;p44"/>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815" name="Google Shape;815;p44"/>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816" name="Google Shape;816;p44"/>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817" name="Google Shape;817;p44"/>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818" name="Google Shape;818;p44"/>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819" name="Google Shape;819;p44"/>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820" name="Google Shape;820;p44"/>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821" name="Google Shape;821;p44"/>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822" name="Google Shape;822;p44"/>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823" name="Google Shape;823;p44"/>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24" name="Google Shape;824;p44"/>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825" name="Google Shape;825;p44"/>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826" name="Google Shape;826;p44"/>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7" name="Google Shape;827;p44"/>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828" name="Google Shape;828;p44"/>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29" name="Google Shape;829;p44"/>
          <p:cNvCxnSpPr>
            <a:stCxn id="828" idx="1"/>
            <a:endCxn id="790"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830" name="Google Shape;830;p44"/>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31" name="Google Shape;831;p44"/>
          <p:cNvCxnSpPr>
            <a:endCxn id="832"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833" name="Google Shape;833;p44"/>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4" name="Google Shape;834;p44"/>
          <p:cNvCxnSpPr>
            <a:endCxn id="835"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836" name="Google Shape;836;p44"/>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837" name="Google Shape;837;p44"/>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838" name="Google Shape;838;p44"/>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39" name="Google Shape;839;p44"/>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0" name="Google Shape;840;p44"/>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1" name="Google Shape;841;p44"/>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842" name="Google Shape;842;p44"/>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843" name="Google Shape;843;p44"/>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4" name="Google Shape;844;p44"/>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5" name="Google Shape;845;p44"/>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6" name="Google Shape;846;p44"/>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7" name="Google Shape;847;p44"/>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48" name="Google Shape;848;p44"/>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49" name="Google Shape;849;p44"/>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50" name="Google Shape;850;p44"/>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1" name="Google Shape;851;p44"/>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852" name="Google Shape;852;p44"/>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853" name="Google Shape;853;p44"/>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35" name="Google Shape;835;p44"/>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4" name="Google Shape;854;p44"/>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5" name="Google Shape;855;p44"/>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6" name="Google Shape;856;p44"/>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7" name="Google Shape;857;p44"/>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8" name="Google Shape;858;p44"/>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59" name="Google Shape;859;p44"/>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0" name="Google Shape;860;p44"/>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1" name="Google Shape;861;p44"/>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2" name="Google Shape;862;p44"/>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3" name="Google Shape;863;p44"/>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4" name="Google Shape;864;p44"/>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832" name="Google Shape;832;p44"/>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65" name="Google Shape;865;p44"/>
          <p:cNvCxnSpPr>
            <a:stCxn id="832" idx="2"/>
            <a:endCxn id="866"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867" name="Google Shape;867;p44"/>
          <p:cNvCxnSpPr>
            <a:endCxn id="868"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869" name="Google Shape;869;p44"/>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868" name="Google Shape;868;p44"/>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870" name="Google Shape;870;p44"/>
          <p:cNvCxnSpPr>
            <a:endCxn id="869"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871" name="Google Shape;871;p44"/>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66" name="Google Shape;866;p44"/>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2" name="Google Shape;872;p44"/>
          <p:cNvCxnSpPr>
            <a:endCxn id="873"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873" name="Google Shape;873;p44"/>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4" name="Google Shape;874;p44"/>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75" name="Google Shape;875;p44"/>
          <p:cNvCxnSpPr>
            <a:endCxn id="874"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876" name="Google Shape;876;p44"/>
          <p:cNvCxnSpPr>
            <a:endCxn id="877"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878" name="Google Shape;878;p44"/>
          <p:cNvCxnSpPr>
            <a:endCxn id="879"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877" name="Google Shape;877;p44"/>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79" name="Google Shape;879;p44"/>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880" name="Google Shape;880;p44"/>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881" name="Google Shape;881;p44"/>
          <p:cNvCxnSpPr>
            <a:stCxn id="792" idx="3"/>
            <a:endCxn id="794"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882" name="Google Shape;882;p44"/>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883" name="Google Shape;883;p44"/>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884" name="Google Shape;884;p44"/>
          <p:cNvCxnSpPr>
            <a:stCxn id="791"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885" name="Google Shape;885;p44"/>
          <p:cNvCxnSpPr>
            <a:stCxn id="803" idx="1"/>
            <a:endCxn id="823"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886" name="Google Shape;886;p44"/>
          <p:cNvCxnSpPr>
            <a:endCxn id="790"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887" name="Google Shape;887;p44"/>
          <p:cNvCxnSpPr>
            <a:stCxn id="846"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888" name="Google Shape;888;p44"/>
          <p:cNvCxnSpPr>
            <a:stCxn id="871"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889" name="Google Shape;889;p44"/>
          <p:cNvCxnSpPr>
            <a:stCxn id="880"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890" name="Google Shape;890;p44"/>
          <p:cNvSpPr/>
          <p:nvPr/>
        </p:nvSpPr>
        <p:spPr>
          <a:xfrm>
            <a:off x="479265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1" name="Google Shape;891;p44"/>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2" name="Google Shape;892;p44"/>
          <p:cNvSpPr/>
          <p:nvPr/>
        </p:nvSpPr>
        <p:spPr>
          <a:xfrm>
            <a:off x="2126113" y="35978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3" name="Google Shape;893;p44"/>
          <p:cNvSpPr/>
          <p:nvPr/>
        </p:nvSpPr>
        <p:spPr>
          <a:xfrm>
            <a:off x="7793925" y="1572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4" name="Google Shape;894;p44"/>
          <p:cNvSpPr/>
          <p:nvPr/>
        </p:nvSpPr>
        <p:spPr>
          <a:xfrm>
            <a:off x="5588813"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5" name="Google Shape;895;p44"/>
          <p:cNvSpPr/>
          <p:nvPr/>
        </p:nvSpPr>
        <p:spPr>
          <a:xfrm>
            <a:off x="7894400"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896" name="Google Shape;896;p44"/>
          <p:cNvSpPr/>
          <p:nvPr/>
        </p:nvSpPr>
        <p:spPr>
          <a:xfrm>
            <a:off x="3481738" y="37160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7" name="Google Shape;897;p44"/>
          <p:cNvSpPr/>
          <p:nvPr/>
        </p:nvSpPr>
        <p:spPr>
          <a:xfrm>
            <a:off x="5770488" y="371722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8" name="Google Shape;898;p44"/>
          <p:cNvSpPr/>
          <p:nvPr/>
        </p:nvSpPr>
        <p:spPr>
          <a:xfrm>
            <a:off x="1636438" y="366782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899" name="Google Shape;899;p44"/>
          <p:cNvSpPr/>
          <p:nvPr/>
        </p:nvSpPr>
        <p:spPr>
          <a:xfrm>
            <a:off x="4279400" y="37160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900" name="Google Shape;900;p44"/>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901" name="Google Shape;901;p44"/>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02" name="Google Shape;902;p44"/>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03" name="Google Shape;903;p44"/>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904" name="Google Shape;904;p44"/>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5"/>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5"/>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5"/>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2" name="Google Shape;912;p45"/>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Demand Risk</a:t>
            </a:r>
            <a:br>
              <a:rPr lang="en"/>
            </a:br>
            <a:r>
              <a:rPr lang="en"/>
              <a:t>(overstock)</a:t>
            </a:r>
            <a:endParaRPr/>
          </a:p>
        </p:txBody>
      </p:sp>
      <p:sp>
        <p:nvSpPr>
          <p:cNvPr id="913" name="Google Shape;913;p45"/>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14" name="Google Shape;914;p45"/>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5" name="Google Shape;915;p45"/>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6" name="Google Shape;916;p45"/>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7" name="Google Shape;917;p45"/>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918" name="Google Shape;918;p45"/>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19" name="Google Shape;919;p45"/>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0" name="Google Shape;920;p45"/>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1" name="Google Shape;921;p45"/>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22" name="Google Shape;922;p45"/>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923" name="Google Shape;923;p45"/>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924" name="Google Shape;924;p45"/>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925" name="Google Shape;925;p45"/>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926" name="Google Shape;926;p45"/>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927" name="Google Shape;927;p45"/>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928" name="Google Shape;928;p45"/>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929" name="Google Shape;929;p45"/>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930" name="Google Shape;930;p45"/>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931" name="Google Shape;931;p45"/>
          <p:cNvCxnSpPr>
            <a:stCxn id="922" idx="0"/>
            <a:endCxn id="911"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932" name="Google Shape;932;p45"/>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933" name="Google Shape;933;p45"/>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934" name="Google Shape;934;p45"/>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935" name="Google Shape;935;p45"/>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936" name="Google Shape;936;p45"/>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937" name="Google Shape;937;p45"/>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938" name="Google Shape;938;p45"/>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939" name="Google Shape;939;p45"/>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940" name="Google Shape;940;p45"/>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941" name="Google Shape;941;p45"/>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942" name="Google Shape;942;p45"/>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43" name="Google Shape;943;p45"/>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944" name="Google Shape;944;p45"/>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945" name="Google Shape;945;p45"/>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6" name="Google Shape;946;p45"/>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947" name="Google Shape;947;p45"/>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48" name="Google Shape;948;p45"/>
          <p:cNvCxnSpPr>
            <a:stCxn id="947" idx="1"/>
            <a:endCxn id="909"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949" name="Google Shape;949;p45"/>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50" name="Google Shape;950;p45"/>
          <p:cNvCxnSpPr>
            <a:endCxn id="951"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952" name="Google Shape;952;p45"/>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3" name="Google Shape;953;p45"/>
          <p:cNvCxnSpPr>
            <a:endCxn id="954"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955" name="Google Shape;955;p45"/>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956" name="Google Shape;956;p45"/>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957" name="Google Shape;957;p45"/>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8" name="Google Shape;958;p45"/>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59" name="Google Shape;959;p45"/>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0" name="Google Shape;960;p45"/>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961" name="Google Shape;961;p45"/>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962" name="Google Shape;962;p45"/>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3" name="Google Shape;963;p45"/>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4" name="Google Shape;964;p45"/>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5" name="Google Shape;965;p45"/>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6" name="Google Shape;966;p45"/>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67" name="Google Shape;967;p45"/>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68" name="Google Shape;968;p45"/>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69" name="Google Shape;969;p45"/>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0" name="Google Shape;970;p45"/>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971" name="Google Shape;971;p45"/>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972" name="Google Shape;972;p45"/>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54" name="Google Shape;954;p45"/>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3" name="Google Shape;973;p45"/>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4" name="Google Shape;974;p45"/>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5" name="Google Shape;975;p45"/>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6" name="Google Shape;976;p45"/>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7" name="Google Shape;977;p45"/>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8" name="Google Shape;978;p45"/>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79" name="Google Shape;979;p45"/>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0" name="Google Shape;980;p45"/>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1" name="Google Shape;981;p45"/>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2" name="Google Shape;982;p45"/>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3" name="Google Shape;983;p45"/>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951" name="Google Shape;951;p45"/>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84" name="Google Shape;984;p45"/>
          <p:cNvCxnSpPr>
            <a:stCxn id="951" idx="2"/>
            <a:endCxn id="985"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986" name="Google Shape;986;p45"/>
          <p:cNvCxnSpPr>
            <a:endCxn id="987"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988" name="Google Shape;988;p45"/>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987" name="Google Shape;987;p45"/>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989" name="Google Shape;989;p45"/>
          <p:cNvCxnSpPr>
            <a:endCxn id="988"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990" name="Google Shape;990;p45"/>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85" name="Google Shape;985;p45"/>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1" name="Google Shape;991;p45"/>
          <p:cNvCxnSpPr>
            <a:endCxn id="992"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992" name="Google Shape;992;p45"/>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3" name="Google Shape;993;p45"/>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994" name="Google Shape;994;p45"/>
          <p:cNvCxnSpPr>
            <a:endCxn id="993"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995" name="Google Shape;995;p45"/>
          <p:cNvCxnSpPr>
            <a:endCxn id="996"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997" name="Google Shape;997;p45"/>
          <p:cNvCxnSpPr>
            <a:endCxn id="998"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996" name="Google Shape;996;p45"/>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8" name="Google Shape;998;p45"/>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999" name="Google Shape;999;p45"/>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00" name="Google Shape;1000;p45"/>
          <p:cNvCxnSpPr>
            <a:stCxn id="911" idx="3"/>
            <a:endCxn id="913"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001" name="Google Shape;1001;p45"/>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002" name="Google Shape;1002;p45"/>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003" name="Google Shape;1003;p45"/>
          <p:cNvCxnSpPr>
            <a:stCxn id="910"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004" name="Google Shape;1004;p45"/>
          <p:cNvCxnSpPr>
            <a:stCxn id="922" idx="1"/>
            <a:endCxn id="942"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005" name="Google Shape;1005;p45"/>
          <p:cNvCxnSpPr>
            <a:endCxn id="909"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006" name="Google Shape;1006;p45"/>
          <p:cNvCxnSpPr>
            <a:stCxn id="965"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007" name="Google Shape;1007;p45"/>
          <p:cNvCxnSpPr>
            <a:stCxn id="990"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008" name="Google Shape;1008;p45"/>
          <p:cNvCxnSpPr>
            <a:stCxn id="999"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009" name="Google Shape;1009;p45"/>
          <p:cNvSpPr/>
          <p:nvPr/>
        </p:nvSpPr>
        <p:spPr>
          <a:xfrm>
            <a:off x="5307800" y="1761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0" name="Google Shape;1010;p45"/>
          <p:cNvSpPr/>
          <p:nvPr/>
        </p:nvSpPr>
        <p:spPr>
          <a:xfrm>
            <a:off x="4436825"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1" name="Google Shape;1011;p45"/>
          <p:cNvSpPr/>
          <p:nvPr/>
        </p:nvSpPr>
        <p:spPr>
          <a:xfrm>
            <a:off x="2126113" y="35978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2" name="Google Shape;1012;p45"/>
          <p:cNvSpPr/>
          <p:nvPr/>
        </p:nvSpPr>
        <p:spPr>
          <a:xfrm>
            <a:off x="7743775" y="17061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3" name="Google Shape;1013;p45"/>
          <p:cNvSpPr/>
          <p:nvPr/>
        </p:nvSpPr>
        <p:spPr>
          <a:xfrm>
            <a:off x="5601701"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4" name="Google Shape;1014;p45"/>
          <p:cNvSpPr/>
          <p:nvPr/>
        </p:nvSpPr>
        <p:spPr>
          <a:xfrm>
            <a:off x="7950375" y="2780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015" name="Google Shape;1015;p45"/>
          <p:cNvSpPr/>
          <p:nvPr/>
        </p:nvSpPr>
        <p:spPr>
          <a:xfrm>
            <a:off x="927038" y="3642363"/>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6" name="Google Shape;1016;p45"/>
          <p:cNvSpPr/>
          <p:nvPr/>
        </p:nvSpPr>
        <p:spPr>
          <a:xfrm>
            <a:off x="1664776" y="36094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7" name="Google Shape;1017;p45"/>
          <p:cNvSpPr/>
          <p:nvPr/>
        </p:nvSpPr>
        <p:spPr>
          <a:xfrm>
            <a:off x="3192588" y="3642375"/>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6c</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018" name="Google Shape;1018;p45"/>
          <p:cNvSpPr/>
          <p:nvPr/>
        </p:nvSpPr>
        <p:spPr>
          <a:xfrm>
            <a:off x="4622363" y="1256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6d</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019" name="Google Shape;1019;p45"/>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020" name="Google Shape;1020;p45"/>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21" name="Google Shape;1021;p45"/>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22" name="Google Shape;1022;p45"/>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023" name="Google Shape;1023;p45"/>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46"/>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46"/>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46"/>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1" name="Google Shape;1031;p46"/>
          <p:cNvSpPr txBox="1">
            <a:spLocks noGrp="1"/>
          </p:cNvSpPr>
          <p:nvPr>
            <p:ph type="subTitle" idx="1"/>
          </p:nvPr>
        </p:nvSpPr>
        <p:spPr>
          <a:xfrm>
            <a:off x="215025" y="49899"/>
            <a:ext cx="1645200" cy="8127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 Management</a:t>
            </a:r>
            <a:br>
              <a:rPr lang="en"/>
            </a:br>
            <a:r>
              <a:rPr lang="en"/>
              <a:t>(environmentexception)</a:t>
            </a:r>
            <a:endParaRPr/>
          </a:p>
        </p:txBody>
      </p:sp>
      <p:sp>
        <p:nvSpPr>
          <p:cNvPr id="1032" name="Google Shape;1032;p46"/>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33" name="Google Shape;1033;p46"/>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4" name="Google Shape;1034;p46"/>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5" name="Google Shape;1035;p46"/>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6" name="Google Shape;1036;p46"/>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037" name="Google Shape;1037;p46"/>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8" name="Google Shape;1038;p46"/>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39" name="Google Shape;1039;p46"/>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0" name="Google Shape;1040;p46"/>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41" name="Google Shape;1041;p46"/>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042" name="Google Shape;1042;p46"/>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043" name="Google Shape;1043;p46"/>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044" name="Google Shape;1044;p46"/>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045" name="Google Shape;1045;p46"/>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046" name="Google Shape;1046;p46"/>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047" name="Google Shape;1047;p46"/>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048" name="Google Shape;1048;p46"/>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049" name="Google Shape;1049;p46"/>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050" name="Google Shape;1050;p46"/>
          <p:cNvCxnSpPr>
            <a:stCxn id="1041" idx="0"/>
            <a:endCxn id="1030"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051" name="Google Shape;1051;p46"/>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052" name="Google Shape;1052;p46"/>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053" name="Google Shape;1053;p46"/>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054" name="Google Shape;1054;p46"/>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055" name="Google Shape;1055;p46"/>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056" name="Google Shape;1056;p46"/>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057" name="Google Shape;1057;p46"/>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058" name="Google Shape;1058;p46"/>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059" name="Google Shape;1059;p46"/>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060" name="Google Shape;1060;p46"/>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061" name="Google Shape;1061;p46"/>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62" name="Google Shape;1062;p46"/>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063" name="Google Shape;1063;p46"/>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064" name="Google Shape;1064;p46"/>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5" name="Google Shape;1065;p46"/>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066" name="Google Shape;1066;p46"/>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7" name="Google Shape;1067;p46"/>
          <p:cNvCxnSpPr>
            <a:stCxn id="1066" idx="1"/>
            <a:endCxn id="1028"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068" name="Google Shape;1068;p46"/>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69" name="Google Shape;1069;p46"/>
          <p:cNvCxnSpPr>
            <a:endCxn id="1070"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071" name="Google Shape;1071;p46"/>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2" name="Google Shape;1072;p46"/>
          <p:cNvCxnSpPr>
            <a:endCxn id="1073"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074" name="Google Shape;1074;p46"/>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5" name="Google Shape;1075;p46"/>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076" name="Google Shape;1076;p46"/>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7" name="Google Shape;1077;p46"/>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8" name="Google Shape;1078;p46"/>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79" name="Google Shape;1079;p46"/>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080" name="Google Shape;1080;p46"/>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081" name="Google Shape;1081;p46"/>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2" name="Google Shape;1082;p46"/>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3" name="Google Shape;1083;p46"/>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4" name="Google Shape;1084;p46"/>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5" name="Google Shape;1085;p46"/>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86" name="Google Shape;1086;p46"/>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87" name="Google Shape;1087;p46"/>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088" name="Google Shape;1088;p46"/>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89" name="Google Shape;1089;p46"/>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090" name="Google Shape;1090;p46"/>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091" name="Google Shape;1091;p46"/>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73" name="Google Shape;1073;p46"/>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2" name="Google Shape;1092;p46"/>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3" name="Google Shape;1093;p46"/>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4" name="Google Shape;1094;p46"/>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5" name="Google Shape;1095;p46"/>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6" name="Google Shape;1096;p46"/>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7" name="Google Shape;1097;p46"/>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8" name="Google Shape;1098;p46"/>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099" name="Google Shape;1099;p46"/>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0" name="Google Shape;1100;p46"/>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1" name="Google Shape;1101;p46"/>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2" name="Google Shape;1102;p46"/>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070" name="Google Shape;1070;p46"/>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03" name="Google Shape;1103;p46"/>
          <p:cNvCxnSpPr>
            <a:stCxn id="1070" idx="2"/>
            <a:endCxn id="1104"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105" name="Google Shape;1105;p46"/>
          <p:cNvCxnSpPr>
            <a:endCxn id="1106"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107" name="Google Shape;1107;p46"/>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106" name="Google Shape;1106;p46"/>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108" name="Google Shape;1108;p46"/>
          <p:cNvCxnSpPr>
            <a:endCxn id="1107"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109" name="Google Shape;1109;p46"/>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04" name="Google Shape;1104;p46"/>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0" name="Google Shape;1110;p46"/>
          <p:cNvCxnSpPr>
            <a:endCxn id="1111"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111" name="Google Shape;1111;p46"/>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2" name="Google Shape;1112;p46"/>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3" name="Google Shape;1113;p46"/>
          <p:cNvCxnSpPr>
            <a:endCxn id="1112"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114" name="Google Shape;1114;p46"/>
          <p:cNvCxnSpPr>
            <a:endCxn id="1115"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116" name="Google Shape;1116;p46"/>
          <p:cNvCxnSpPr>
            <a:endCxn id="1117"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115" name="Google Shape;1115;p46"/>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7" name="Google Shape;1117;p46"/>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18" name="Google Shape;1118;p46"/>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19" name="Google Shape;1119;p46"/>
          <p:cNvCxnSpPr>
            <a:stCxn id="1030" idx="3"/>
            <a:endCxn id="1032"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120" name="Google Shape;1120;p46"/>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121" name="Google Shape;1121;p46"/>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122" name="Google Shape;1122;p46"/>
          <p:cNvCxnSpPr>
            <a:stCxn id="1029"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123" name="Google Shape;1123;p46"/>
          <p:cNvCxnSpPr>
            <a:stCxn id="1041" idx="1"/>
            <a:endCxn id="1061"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124" name="Google Shape;1124;p46"/>
          <p:cNvCxnSpPr>
            <a:endCxn id="1028"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125" name="Google Shape;1125;p46"/>
          <p:cNvCxnSpPr>
            <a:stCxn id="1084"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126" name="Google Shape;1126;p46"/>
          <p:cNvCxnSpPr>
            <a:stCxn id="1109"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127" name="Google Shape;1127;p46"/>
          <p:cNvCxnSpPr>
            <a:stCxn id="1118"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128" name="Google Shape;1128;p46"/>
          <p:cNvSpPr/>
          <p:nvPr/>
        </p:nvSpPr>
        <p:spPr>
          <a:xfrm>
            <a:off x="6907238" y="1797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29" name="Google Shape;1129;p46"/>
          <p:cNvSpPr/>
          <p:nvPr/>
        </p:nvSpPr>
        <p:spPr>
          <a:xfrm>
            <a:off x="4477350"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0" name="Google Shape;1130;p46"/>
          <p:cNvSpPr/>
          <p:nvPr/>
        </p:nvSpPr>
        <p:spPr>
          <a:xfrm>
            <a:off x="6242363"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1" name="Google Shape;1131;p46"/>
          <p:cNvSpPr/>
          <p:nvPr/>
        </p:nvSpPr>
        <p:spPr>
          <a:xfrm>
            <a:off x="5223038" y="1781576"/>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2" name="Google Shape;1132;p46"/>
          <p:cNvSpPr/>
          <p:nvPr/>
        </p:nvSpPr>
        <p:spPr>
          <a:xfrm>
            <a:off x="6351825" y="120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3" name="Google Shape;1133;p46"/>
          <p:cNvSpPr/>
          <p:nvPr/>
        </p:nvSpPr>
        <p:spPr>
          <a:xfrm>
            <a:off x="7793925" y="27500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34" name="Google Shape;1134;p46"/>
          <p:cNvSpPr/>
          <p:nvPr/>
        </p:nvSpPr>
        <p:spPr>
          <a:xfrm>
            <a:off x="6237525" y="1213988"/>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7c</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135" name="Google Shape;1135;p46"/>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136" name="Google Shape;1136;p46"/>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37" name="Google Shape;1137;p46"/>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38" name="Google Shape;1138;p46"/>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139" name="Google Shape;1139;p46"/>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
        <p:nvSpPr>
          <p:cNvPr id="1140" name="Google Shape;1140;p46"/>
          <p:cNvSpPr/>
          <p:nvPr/>
        </p:nvSpPr>
        <p:spPr>
          <a:xfrm>
            <a:off x="8142900" y="31136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141" name="Google Shape;1141;p46"/>
          <p:cNvSpPr/>
          <p:nvPr/>
        </p:nvSpPr>
        <p:spPr>
          <a:xfrm>
            <a:off x="8063250" y="3713575"/>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47"/>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7"/>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7"/>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49" name="Google Shape;1149;p47"/>
          <p:cNvSpPr txBox="1">
            <a:spLocks noGrp="1"/>
          </p:cNvSpPr>
          <p:nvPr>
            <p:ph type="subTitle" idx="1"/>
          </p:nvPr>
        </p:nvSpPr>
        <p:spPr>
          <a:xfrm>
            <a:off x="194400" y="20075"/>
            <a:ext cx="1877100" cy="842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Loss &amp; Waste</a:t>
            </a:r>
            <a:endParaRPr/>
          </a:p>
          <a:p>
            <a:pPr marL="0" lvl="0" indent="0" algn="l" rtl="0">
              <a:lnSpc>
                <a:spcPct val="100000"/>
              </a:lnSpc>
              <a:spcBef>
                <a:spcPts val="0"/>
              </a:spcBef>
              <a:spcAft>
                <a:spcPts val="0"/>
              </a:spcAft>
              <a:buSzPts val="1400"/>
              <a:buNone/>
            </a:pPr>
            <a:r>
              <a:rPr lang="en"/>
              <a:t>Management</a:t>
            </a:r>
            <a:br>
              <a:rPr lang="en"/>
            </a:br>
            <a:r>
              <a:rPr lang="en"/>
              <a:t>(contamination / recall)</a:t>
            </a:r>
            <a:endParaRPr/>
          </a:p>
        </p:txBody>
      </p:sp>
      <p:sp>
        <p:nvSpPr>
          <p:cNvPr id="1150" name="Google Shape;1150;p47"/>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51" name="Google Shape;1151;p47"/>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2" name="Google Shape;1152;p47"/>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3" name="Google Shape;1153;p47"/>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4" name="Google Shape;1154;p47"/>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155" name="Google Shape;1155;p47"/>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6" name="Google Shape;1156;p47"/>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7" name="Google Shape;1157;p47"/>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8" name="Google Shape;1158;p47"/>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59" name="Google Shape;1159;p47"/>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160" name="Google Shape;1160;p47"/>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161" name="Google Shape;1161;p47"/>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162" name="Google Shape;1162;p47"/>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163" name="Google Shape;1163;p47"/>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164" name="Google Shape;1164;p47"/>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165" name="Google Shape;1165;p47"/>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166" name="Google Shape;1166;p47"/>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167" name="Google Shape;1167;p47"/>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168" name="Google Shape;1168;p47"/>
          <p:cNvCxnSpPr>
            <a:stCxn id="1159" idx="0"/>
            <a:endCxn id="114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169" name="Google Shape;1169;p47"/>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170" name="Google Shape;1170;p47"/>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171" name="Google Shape;1171;p47"/>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172" name="Google Shape;1172;p47"/>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173" name="Google Shape;1173;p47"/>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174" name="Google Shape;1174;p47"/>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175" name="Google Shape;1175;p47"/>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176" name="Google Shape;1176;p47"/>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177" name="Google Shape;1177;p47"/>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178" name="Google Shape;1178;p47"/>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179" name="Google Shape;1179;p47"/>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80" name="Google Shape;1180;p47"/>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181" name="Google Shape;1181;p47"/>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182" name="Google Shape;1182;p47"/>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3" name="Google Shape;1183;p47"/>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184" name="Google Shape;1184;p47"/>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5" name="Google Shape;1185;p47"/>
          <p:cNvCxnSpPr>
            <a:stCxn id="1184" idx="1"/>
            <a:endCxn id="114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186" name="Google Shape;1186;p47"/>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187" name="Google Shape;1187;p47"/>
          <p:cNvCxnSpPr>
            <a:endCxn id="118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189" name="Google Shape;1189;p47"/>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0" name="Google Shape;1190;p47"/>
          <p:cNvCxnSpPr>
            <a:endCxn id="119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192" name="Google Shape;1192;p47"/>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3" name="Google Shape;1193;p47"/>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194" name="Google Shape;1194;p47"/>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5" name="Google Shape;1195;p47"/>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6" name="Google Shape;1196;p47"/>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7" name="Google Shape;1197;p47"/>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198" name="Google Shape;1198;p47"/>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199" name="Google Shape;1199;p47"/>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0" name="Google Shape;1200;p47"/>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1" name="Google Shape;1201;p47"/>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2" name="Google Shape;1202;p47"/>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3" name="Google Shape;1203;p47"/>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04" name="Google Shape;1204;p47"/>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05" name="Google Shape;1205;p47"/>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06" name="Google Shape;1206;p47"/>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7" name="Google Shape;1207;p47"/>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208" name="Google Shape;1208;p47"/>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209" name="Google Shape;1209;p47"/>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191" name="Google Shape;1191;p47"/>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0" name="Google Shape;1210;p47"/>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1" name="Google Shape;1211;p47"/>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2" name="Google Shape;1212;p47"/>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3" name="Google Shape;1213;p47"/>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4" name="Google Shape;1214;p47"/>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5" name="Google Shape;1215;p47"/>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6" name="Google Shape;1216;p47"/>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7" name="Google Shape;1217;p47"/>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8" name="Google Shape;1218;p47"/>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19" name="Google Shape;1219;p47"/>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0" name="Google Shape;1220;p47"/>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188" name="Google Shape;1188;p47"/>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1" name="Google Shape;1221;p47"/>
          <p:cNvCxnSpPr>
            <a:stCxn id="1188" idx="2"/>
            <a:endCxn id="122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223" name="Google Shape;1223;p47"/>
          <p:cNvCxnSpPr>
            <a:endCxn id="122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225" name="Google Shape;1225;p47"/>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224" name="Google Shape;1224;p47"/>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226" name="Google Shape;1226;p47"/>
          <p:cNvCxnSpPr>
            <a:endCxn id="122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227" name="Google Shape;1227;p47"/>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22" name="Google Shape;1222;p47"/>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28" name="Google Shape;1228;p47"/>
          <p:cNvCxnSpPr>
            <a:endCxn id="122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229" name="Google Shape;1229;p47"/>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0" name="Google Shape;1230;p47"/>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1" name="Google Shape;1231;p47"/>
          <p:cNvCxnSpPr>
            <a:endCxn id="123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232" name="Google Shape;1232;p47"/>
          <p:cNvCxnSpPr>
            <a:endCxn id="123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234" name="Google Shape;1234;p47"/>
          <p:cNvCxnSpPr>
            <a:endCxn id="123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233" name="Google Shape;1233;p47"/>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5" name="Google Shape;1235;p47"/>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36" name="Google Shape;1236;p47"/>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237" name="Google Shape;1237;p47"/>
          <p:cNvCxnSpPr>
            <a:stCxn id="1148" idx="3"/>
            <a:endCxn id="115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238" name="Google Shape;1238;p47"/>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239" name="Google Shape;1239;p47"/>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240" name="Google Shape;1240;p47"/>
          <p:cNvCxnSpPr>
            <a:stCxn id="114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241" name="Google Shape;1241;p47"/>
          <p:cNvCxnSpPr>
            <a:stCxn id="1159" idx="1"/>
            <a:endCxn id="117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242" name="Google Shape;1242;p47"/>
          <p:cNvCxnSpPr>
            <a:endCxn id="114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243" name="Google Shape;1243;p47"/>
          <p:cNvCxnSpPr>
            <a:stCxn id="120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244" name="Google Shape;1244;p47"/>
          <p:cNvCxnSpPr>
            <a:stCxn id="122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245" name="Google Shape;1245;p47"/>
          <p:cNvCxnSpPr>
            <a:stCxn id="123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246" name="Google Shape;1246;p47"/>
          <p:cNvSpPr/>
          <p:nvPr/>
        </p:nvSpPr>
        <p:spPr>
          <a:xfrm>
            <a:off x="2578294" y="4177369"/>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Food Trust</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247" name="Google Shape;1247;p47"/>
          <p:cNvCxnSpPr>
            <a:stCxn id="1211" idx="2"/>
            <a:endCxn id="1246" idx="0"/>
          </p:cNvCxnSpPr>
          <p:nvPr/>
        </p:nvCxnSpPr>
        <p:spPr>
          <a:xfrm>
            <a:off x="2836771" y="3804728"/>
            <a:ext cx="4500" cy="372600"/>
          </a:xfrm>
          <a:prstGeom prst="straightConnector1">
            <a:avLst/>
          </a:prstGeom>
          <a:noFill/>
          <a:ln w="19050" cap="flat" cmpd="sng">
            <a:solidFill>
              <a:srgbClr val="C00000"/>
            </a:solidFill>
            <a:prstDash val="solid"/>
            <a:round/>
            <a:headEnd type="none" w="sm" len="sm"/>
            <a:tailEnd type="none" w="sm" len="sm"/>
          </a:ln>
        </p:spPr>
      </p:cxnSp>
      <p:sp>
        <p:nvSpPr>
          <p:cNvPr id="1248" name="Google Shape;1248;p47"/>
          <p:cNvSpPr/>
          <p:nvPr/>
        </p:nvSpPr>
        <p:spPr>
          <a:xfrm>
            <a:off x="3046963" y="4396069"/>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49" name="Google Shape;1249;p47"/>
          <p:cNvSpPr/>
          <p:nvPr/>
        </p:nvSpPr>
        <p:spPr>
          <a:xfrm>
            <a:off x="5773925" y="21200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0" name="Google Shape;1250;p47"/>
          <p:cNvSpPr/>
          <p:nvPr/>
        </p:nvSpPr>
        <p:spPr>
          <a:xfrm>
            <a:off x="5266775" y="1795676"/>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1" name="Google Shape;1251;p47"/>
          <p:cNvSpPr/>
          <p:nvPr/>
        </p:nvSpPr>
        <p:spPr>
          <a:xfrm>
            <a:off x="4436825" y="12736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2" name="Google Shape;1252;p47"/>
          <p:cNvSpPr/>
          <p:nvPr/>
        </p:nvSpPr>
        <p:spPr>
          <a:xfrm>
            <a:off x="6228075" y="28079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3" name="Google Shape;1253;p47"/>
          <p:cNvSpPr/>
          <p:nvPr/>
        </p:nvSpPr>
        <p:spPr>
          <a:xfrm>
            <a:off x="5541713" y="101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4" name="Google Shape;1254;p47"/>
          <p:cNvSpPr/>
          <p:nvPr/>
        </p:nvSpPr>
        <p:spPr>
          <a:xfrm>
            <a:off x="5453075" y="4699000"/>
            <a:ext cx="1069200" cy="363600"/>
          </a:xfrm>
          <a:prstGeom prst="wedgeRoundRectCallout">
            <a:avLst>
              <a:gd name="adj1" fmla="val -68548"/>
              <a:gd name="adj2" fmla="val -269609"/>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Financial Reimbursement</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255" name="Google Shape;1255;p47"/>
          <p:cNvSpPr/>
          <p:nvPr/>
        </p:nvSpPr>
        <p:spPr>
          <a:xfrm>
            <a:off x="6112413" y="1842651"/>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6" name="Google Shape;1256;p47"/>
          <p:cNvSpPr/>
          <p:nvPr/>
        </p:nvSpPr>
        <p:spPr>
          <a:xfrm>
            <a:off x="20969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257" name="Google Shape;1257;p47"/>
          <p:cNvSpPr/>
          <p:nvPr/>
        </p:nvSpPr>
        <p:spPr>
          <a:xfrm>
            <a:off x="4778963" y="36975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7b</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258" name="Google Shape;1258;p47"/>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259" name="Google Shape;1259;p47"/>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60" name="Google Shape;1260;p47"/>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61" name="Google Shape;1261;p47"/>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262" name="Google Shape;1262;p47"/>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8"/>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8"/>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8"/>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0" name="Google Shape;1270;p48"/>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a:t>
            </a:r>
            <a:endParaRPr/>
          </a:p>
          <a:p>
            <a:pPr marL="0" lvl="0" indent="0" algn="l" rtl="0">
              <a:lnSpc>
                <a:spcPct val="100000"/>
              </a:lnSpc>
              <a:spcBef>
                <a:spcPts val="0"/>
              </a:spcBef>
              <a:spcAft>
                <a:spcPts val="0"/>
              </a:spcAft>
              <a:buSzPts val="1400"/>
              <a:buNone/>
            </a:pPr>
            <a:r>
              <a:rPr lang="en"/>
              <a:t>(relevance)</a:t>
            </a:r>
            <a:endParaRPr/>
          </a:p>
        </p:txBody>
      </p:sp>
      <p:sp>
        <p:nvSpPr>
          <p:cNvPr id="1271" name="Google Shape;1271;p48"/>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272" name="Google Shape;1272;p48"/>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3" name="Google Shape;1273;p48"/>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4" name="Google Shape;1274;p48"/>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5" name="Google Shape;1275;p48"/>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276" name="Google Shape;1276;p48"/>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7" name="Google Shape;1277;p48"/>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8" name="Google Shape;1278;p48"/>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79" name="Google Shape;1279;p48"/>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280" name="Google Shape;1280;p48"/>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281" name="Google Shape;1281;p48"/>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282" name="Google Shape;1282;p48"/>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283" name="Google Shape;1283;p48"/>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284" name="Google Shape;1284;p48"/>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285" name="Google Shape;1285;p48"/>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286" name="Google Shape;1286;p48"/>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287" name="Google Shape;1287;p48"/>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288" name="Google Shape;1288;p48"/>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289" name="Google Shape;1289;p48"/>
          <p:cNvCxnSpPr>
            <a:stCxn id="1280" idx="0"/>
            <a:endCxn id="126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290" name="Google Shape;1290;p48"/>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291" name="Google Shape;1291;p48"/>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292" name="Google Shape;1292;p48"/>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293" name="Google Shape;1293;p48"/>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294" name="Google Shape;1294;p48"/>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295" name="Google Shape;1295;p48"/>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296" name="Google Shape;1296;p48"/>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297" name="Google Shape;1297;p48"/>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298" name="Google Shape;1298;p48"/>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299" name="Google Shape;1299;p48"/>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300" name="Google Shape;1300;p48"/>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01" name="Google Shape;1301;p48"/>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302" name="Google Shape;1302;p48"/>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303" name="Google Shape;1303;p48"/>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4" name="Google Shape;1304;p48"/>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305" name="Google Shape;1305;p48"/>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6" name="Google Shape;1306;p48"/>
          <p:cNvCxnSpPr>
            <a:stCxn id="1305" idx="1"/>
            <a:endCxn id="126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307" name="Google Shape;1307;p48"/>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08" name="Google Shape;1308;p48"/>
          <p:cNvCxnSpPr>
            <a:endCxn id="130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310" name="Google Shape;1310;p48"/>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1" name="Google Shape;1311;p48"/>
          <p:cNvCxnSpPr>
            <a:endCxn id="131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313" name="Google Shape;1313;p48"/>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4" name="Google Shape;1314;p48"/>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315" name="Google Shape;1315;p48"/>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6" name="Google Shape;1316;p48"/>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7" name="Google Shape;1317;p48"/>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8" name="Google Shape;1318;p48"/>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319" name="Google Shape;1319;p48"/>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320" name="Google Shape;1320;p48"/>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1" name="Google Shape;1321;p48"/>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2" name="Google Shape;1322;p48"/>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3" name="Google Shape;1323;p48"/>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4" name="Google Shape;1324;p48"/>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25" name="Google Shape;1325;p48"/>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26" name="Google Shape;1326;p48"/>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27" name="Google Shape;1327;p48"/>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8" name="Google Shape;1328;p48"/>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329" name="Google Shape;1329;p48"/>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330" name="Google Shape;1330;p48"/>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12" name="Google Shape;1312;p48"/>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1" name="Google Shape;1331;p48"/>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2" name="Google Shape;1332;p48"/>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3" name="Google Shape;1333;p48"/>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4" name="Google Shape;1334;p48"/>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5" name="Google Shape;1335;p48"/>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6" name="Google Shape;1336;p48"/>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7" name="Google Shape;1337;p48"/>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8" name="Google Shape;1338;p48"/>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39" name="Google Shape;1339;p48"/>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0" name="Google Shape;1340;p48"/>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1" name="Google Shape;1341;p48"/>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09" name="Google Shape;1309;p48"/>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2" name="Google Shape;1342;p48"/>
          <p:cNvCxnSpPr>
            <a:stCxn id="1309" idx="2"/>
            <a:endCxn id="134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344" name="Google Shape;1344;p48"/>
          <p:cNvCxnSpPr>
            <a:endCxn id="134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346" name="Google Shape;1346;p48"/>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345" name="Google Shape;1345;p48"/>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347" name="Google Shape;1347;p48"/>
          <p:cNvCxnSpPr>
            <a:endCxn id="134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348" name="Google Shape;1348;p48"/>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43" name="Google Shape;1343;p48"/>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49" name="Google Shape;1349;p48"/>
          <p:cNvCxnSpPr>
            <a:endCxn id="135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350" name="Google Shape;1350;p48"/>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1" name="Google Shape;1351;p48"/>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2" name="Google Shape;1352;p48"/>
          <p:cNvCxnSpPr>
            <a:endCxn id="135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353" name="Google Shape;1353;p48"/>
          <p:cNvCxnSpPr>
            <a:endCxn id="135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355" name="Google Shape;1355;p48"/>
          <p:cNvCxnSpPr>
            <a:endCxn id="135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354" name="Google Shape;1354;p48"/>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6" name="Google Shape;1356;p48"/>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57" name="Google Shape;1357;p48"/>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358" name="Google Shape;1358;p48"/>
          <p:cNvCxnSpPr>
            <a:stCxn id="1269" idx="3"/>
            <a:endCxn id="127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359" name="Google Shape;1359;p48"/>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360" name="Google Shape;1360;p48"/>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361" name="Google Shape;1361;p48"/>
          <p:cNvCxnSpPr>
            <a:stCxn id="126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362" name="Google Shape;1362;p48"/>
          <p:cNvCxnSpPr>
            <a:stCxn id="1280" idx="1"/>
            <a:endCxn id="130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363" name="Google Shape;1363;p48"/>
          <p:cNvCxnSpPr>
            <a:endCxn id="126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364" name="Google Shape;1364;p48"/>
          <p:cNvCxnSpPr>
            <a:stCxn id="132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365" name="Google Shape;1365;p48"/>
          <p:cNvCxnSpPr>
            <a:stCxn id="134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366" name="Google Shape;1366;p48"/>
          <p:cNvCxnSpPr>
            <a:stCxn id="135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367" name="Google Shape;1367;p48"/>
          <p:cNvSpPr/>
          <p:nvPr/>
        </p:nvSpPr>
        <p:spPr>
          <a:xfrm>
            <a:off x="7699550" y="17613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8" name="Google Shape;1368;p48"/>
          <p:cNvSpPr/>
          <p:nvPr/>
        </p:nvSpPr>
        <p:spPr>
          <a:xfrm>
            <a:off x="4336913"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69" name="Google Shape;1369;p48"/>
          <p:cNvSpPr/>
          <p:nvPr/>
        </p:nvSpPr>
        <p:spPr>
          <a:xfrm>
            <a:off x="1971425" y="3623588"/>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0" name="Google Shape;1370;p48"/>
          <p:cNvSpPr/>
          <p:nvPr/>
        </p:nvSpPr>
        <p:spPr>
          <a:xfrm>
            <a:off x="5770488" y="3698425"/>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1" name="Google Shape;1371;p48"/>
          <p:cNvSpPr/>
          <p:nvPr/>
        </p:nvSpPr>
        <p:spPr>
          <a:xfrm>
            <a:off x="4523400" y="17909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2" name="Google Shape;1372;p48"/>
          <p:cNvSpPr/>
          <p:nvPr/>
        </p:nvSpPr>
        <p:spPr>
          <a:xfrm>
            <a:off x="5588825" y="1205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3" name="Google Shape;1373;p48"/>
          <p:cNvSpPr/>
          <p:nvPr/>
        </p:nvSpPr>
        <p:spPr>
          <a:xfrm>
            <a:off x="3975575" y="1221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374" name="Google Shape;1374;p48"/>
          <p:cNvSpPr/>
          <p:nvPr/>
        </p:nvSpPr>
        <p:spPr>
          <a:xfrm>
            <a:off x="6126638" y="27666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5" name="Google Shape;1375;p48"/>
          <p:cNvSpPr/>
          <p:nvPr/>
        </p:nvSpPr>
        <p:spPr>
          <a:xfrm>
            <a:off x="3190951"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7a</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6" name="Google Shape;1376;p48"/>
          <p:cNvSpPr/>
          <p:nvPr/>
        </p:nvSpPr>
        <p:spPr>
          <a:xfrm>
            <a:off x="1632975" y="36831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7b</a:t>
            </a:r>
            <a:endParaRPr sz="1000" b="0" i="0" u="none" strike="noStrike" cap="none">
              <a:solidFill>
                <a:schemeClr val="lt1"/>
              </a:solidFill>
              <a:latin typeface="Red Hat Text Medium"/>
              <a:ea typeface="Red Hat Text Medium"/>
              <a:cs typeface="Red Hat Text Medium"/>
              <a:sym typeface="Red Hat Text Medium"/>
            </a:endParaRPr>
          </a:p>
        </p:txBody>
      </p:sp>
      <p:sp>
        <p:nvSpPr>
          <p:cNvPr id="1377" name="Google Shape;1377;p48"/>
          <p:cNvSpPr/>
          <p:nvPr/>
        </p:nvSpPr>
        <p:spPr>
          <a:xfrm>
            <a:off x="7282025" y="3647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Red Hat Text Medium"/>
                <a:ea typeface="Red Hat Text Medium"/>
                <a:cs typeface="Red Hat Text Medium"/>
                <a:sym typeface="Red Hat Text Medium"/>
              </a:rPr>
              <a:t>7c</a:t>
            </a:r>
            <a:endParaRPr sz="1000" b="0" i="0" u="none" strike="noStrike" cap="none">
              <a:solidFill>
                <a:schemeClr val="lt1"/>
              </a:solidFill>
              <a:latin typeface="Red Hat Text Medium"/>
              <a:ea typeface="Red Hat Text Medium"/>
              <a:cs typeface="Red Hat Text Medium"/>
              <a:sym typeface="Red Hat Text Medium"/>
            </a:endParaRPr>
          </a:p>
        </p:txBody>
      </p:sp>
      <p:cxnSp>
        <p:nvCxnSpPr>
          <p:cNvPr id="1378" name="Google Shape;1378;p48"/>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379" name="Google Shape;1379;p48"/>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80" name="Google Shape;1380;p48"/>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81" name="Google Shape;1381;p48"/>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382" name="Google Shape;1382;p48"/>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49"/>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9"/>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49"/>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0" name="Google Shape;1390;p49"/>
          <p:cNvSpPr txBox="1">
            <a:spLocks noGrp="1"/>
          </p:cNvSpPr>
          <p:nvPr>
            <p:ph type="subTitle" idx="1"/>
          </p:nvPr>
        </p:nvSpPr>
        <p:spPr>
          <a:xfrm>
            <a:off x="315343" y="172768"/>
            <a:ext cx="16452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Product Timeliness (shelf life)</a:t>
            </a:r>
            <a:endParaRPr/>
          </a:p>
        </p:txBody>
      </p:sp>
      <p:sp>
        <p:nvSpPr>
          <p:cNvPr id="1391" name="Google Shape;1391;p49"/>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392" name="Google Shape;1392;p49"/>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3" name="Google Shape;1393;p49"/>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4" name="Google Shape;1394;p49"/>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5" name="Google Shape;1395;p49"/>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396" name="Google Shape;1396;p49"/>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7" name="Google Shape;1397;p49"/>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8" name="Google Shape;1398;p49"/>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399" name="Google Shape;1399;p49"/>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00" name="Google Shape;1400;p49"/>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401" name="Google Shape;1401;p49"/>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402" name="Google Shape;1402;p49"/>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403" name="Google Shape;1403;p49"/>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404" name="Google Shape;1404;p49"/>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405" name="Google Shape;1405;p49"/>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406" name="Google Shape;1406;p49"/>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407" name="Google Shape;1407;p49"/>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408" name="Google Shape;1408;p49"/>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409" name="Google Shape;1409;p49"/>
          <p:cNvCxnSpPr>
            <a:stCxn id="1400" idx="0"/>
            <a:endCxn id="1389"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410" name="Google Shape;1410;p49"/>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411" name="Google Shape;1411;p49"/>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412" name="Google Shape;1412;p49"/>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413" name="Google Shape;1413;p49"/>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414" name="Google Shape;1414;p49"/>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415" name="Google Shape;1415;p49"/>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416" name="Google Shape;1416;p49"/>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417" name="Google Shape;1417;p49"/>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418" name="Google Shape;1418;p49"/>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419" name="Google Shape;1419;p49"/>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420" name="Google Shape;1420;p49"/>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21" name="Google Shape;1421;p49"/>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422" name="Google Shape;1422;p49"/>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423" name="Google Shape;1423;p49"/>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4" name="Google Shape;1424;p49"/>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425" name="Google Shape;1425;p49"/>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6" name="Google Shape;1426;p49"/>
          <p:cNvCxnSpPr>
            <a:stCxn id="1425" idx="1"/>
            <a:endCxn id="1387"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427" name="Google Shape;1427;p49"/>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28" name="Google Shape;1428;p49"/>
          <p:cNvCxnSpPr>
            <a:endCxn id="1429"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430" name="Google Shape;1430;p49"/>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1" name="Google Shape;1431;p49"/>
          <p:cNvCxnSpPr>
            <a:endCxn id="1432"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433" name="Google Shape;1433;p49"/>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4" name="Google Shape;1434;p49"/>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435" name="Google Shape;1435;p49"/>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6" name="Google Shape;1436;p49"/>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7" name="Google Shape;1437;p49"/>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8" name="Google Shape;1438;p49"/>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439" name="Google Shape;1439;p49"/>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440" name="Google Shape;1440;p49"/>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1" name="Google Shape;1441;p49"/>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2" name="Google Shape;1442;p49"/>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3" name="Google Shape;1443;p49"/>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4" name="Google Shape;1444;p49"/>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45" name="Google Shape;1445;p49"/>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46" name="Google Shape;1446;p49"/>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47" name="Google Shape;1447;p49"/>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8" name="Google Shape;1448;p49"/>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449" name="Google Shape;1449;p49"/>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450" name="Google Shape;1450;p49"/>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32" name="Google Shape;1432;p49"/>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1" name="Google Shape;1451;p49"/>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2" name="Google Shape;1452;p49"/>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3" name="Google Shape;1453;p49"/>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4" name="Google Shape;1454;p49"/>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5" name="Google Shape;1455;p49"/>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6" name="Google Shape;1456;p49"/>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7" name="Google Shape;1457;p49"/>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8" name="Google Shape;1458;p49"/>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59" name="Google Shape;1459;p49"/>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0" name="Google Shape;1460;p49"/>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1" name="Google Shape;1461;p49"/>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29" name="Google Shape;1429;p49"/>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2" name="Google Shape;1462;p49"/>
          <p:cNvCxnSpPr>
            <a:stCxn id="1429" idx="2"/>
            <a:endCxn id="1463"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464" name="Google Shape;1464;p49"/>
          <p:cNvCxnSpPr>
            <a:endCxn id="1465"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466" name="Google Shape;1466;p49"/>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465" name="Google Shape;1465;p49"/>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467" name="Google Shape;1467;p49"/>
          <p:cNvCxnSpPr>
            <a:endCxn id="1466"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468" name="Google Shape;1468;p49"/>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63" name="Google Shape;1463;p49"/>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69" name="Google Shape;1469;p49"/>
          <p:cNvCxnSpPr>
            <a:endCxn id="1470"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470" name="Google Shape;1470;p49"/>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1" name="Google Shape;1471;p49"/>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2" name="Google Shape;1472;p49"/>
          <p:cNvCxnSpPr>
            <a:endCxn id="1471"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473" name="Google Shape;1473;p49"/>
          <p:cNvCxnSpPr>
            <a:endCxn id="1474"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475" name="Google Shape;1475;p49"/>
          <p:cNvCxnSpPr>
            <a:endCxn id="1476"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474" name="Google Shape;1474;p49"/>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6" name="Google Shape;1476;p49"/>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477" name="Google Shape;1477;p49"/>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478" name="Google Shape;1478;p49"/>
          <p:cNvCxnSpPr>
            <a:stCxn id="1389" idx="3"/>
            <a:endCxn id="1391"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479" name="Google Shape;1479;p49"/>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480" name="Google Shape;1480;p49"/>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481" name="Google Shape;1481;p49"/>
          <p:cNvCxnSpPr>
            <a:stCxn id="1388"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482" name="Google Shape;1482;p49"/>
          <p:cNvCxnSpPr>
            <a:stCxn id="1400" idx="1"/>
            <a:endCxn id="1420"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483" name="Google Shape;1483;p49"/>
          <p:cNvCxnSpPr>
            <a:endCxn id="1387"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484" name="Google Shape;1484;p49"/>
          <p:cNvCxnSpPr>
            <a:stCxn id="1443"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485" name="Google Shape;1485;p49"/>
          <p:cNvCxnSpPr>
            <a:stCxn id="1468"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486" name="Google Shape;1486;p49"/>
          <p:cNvCxnSpPr>
            <a:stCxn id="1477"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487" name="Google Shape;1487;p49"/>
          <p:cNvSpPr/>
          <p:nvPr/>
        </p:nvSpPr>
        <p:spPr>
          <a:xfrm>
            <a:off x="4036501"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8" name="Google Shape;1488;p49"/>
          <p:cNvSpPr/>
          <p:nvPr/>
        </p:nvSpPr>
        <p:spPr>
          <a:xfrm>
            <a:off x="2362638" y="39521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89" name="Google Shape;1489;p49"/>
          <p:cNvSpPr/>
          <p:nvPr/>
        </p:nvSpPr>
        <p:spPr>
          <a:xfrm>
            <a:off x="6242363" y="27500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0" name="Google Shape;1490;p49"/>
          <p:cNvSpPr/>
          <p:nvPr/>
        </p:nvSpPr>
        <p:spPr>
          <a:xfrm>
            <a:off x="638813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1" name="Google Shape;1491;p49"/>
          <p:cNvSpPr/>
          <p:nvPr/>
        </p:nvSpPr>
        <p:spPr>
          <a:xfrm>
            <a:off x="5146538" y="36452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2" name="Google Shape;1492;p49"/>
          <p:cNvSpPr/>
          <p:nvPr/>
        </p:nvSpPr>
        <p:spPr>
          <a:xfrm>
            <a:off x="1518138" y="2402825"/>
            <a:ext cx="1330800" cy="363600"/>
          </a:xfrm>
          <a:prstGeom prst="wedgeRoundRectCallout">
            <a:avLst>
              <a:gd name="adj1" fmla="val 24340"/>
              <a:gd name="adj2" fmla="val 88800"/>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latin typeface="Red Hat Text Medium"/>
                <a:ea typeface="Red Hat Text Medium"/>
                <a:cs typeface="Red Hat Text Medium"/>
                <a:sym typeface="Red Hat Text Medium"/>
              </a:rPr>
              <a:t>Partner Remediation Service</a:t>
            </a:r>
            <a:endParaRPr sz="900" b="0" i="0" u="none" strike="noStrike" cap="none">
              <a:solidFill>
                <a:srgbClr val="000000"/>
              </a:solidFill>
              <a:latin typeface="Red Hat Text Medium"/>
              <a:ea typeface="Red Hat Text Medium"/>
              <a:cs typeface="Red Hat Text Medium"/>
              <a:sym typeface="Red Hat Text Medium"/>
            </a:endParaRPr>
          </a:p>
        </p:txBody>
      </p:sp>
      <p:sp>
        <p:nvSpPr>
          <p:cNvPr id="1493" name="Google Shape;1493;p49"/>
          <p:cNvSpPr/>
          <p:nvPr/>
        </p:nvSpPr>
        <p:spPr>
          <a:xfrm>
            <a:off x="5827513"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4" name="Google Shape;1494;p49"/>
          <p:cNvSpPr/>
          <p:nvPr/>
        </p:nvSpPr>
        <p:spPr>
          <a:xfrm>
            <a:off x="2023163" y="2775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6b</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5" name="Google Shape;1495;p49"/>
          <p:cNvSpPr/>
          <p:nvPr/>
        </p:nvSpPr>
        <p:spPr>
          <a:xfrm>
            <a:off x="3547588" y="1463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496" name="Google Shape;1496;p49"/>
          <p:cNvSpPr/>
          <p:nvPr/>
        </p:nvSpPr>
        <p:spPr>
          <a:xfrm>
            <a:off x="4436813" y="1221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497" name="Google Shape;1497;p49"/>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498" name="Google Shape;1498;p49"/>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499" name="Google Shape;1499;p49"/>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00" name="Google Shape;1500;p49"/>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501" name="Google Shape;1501;p49"/>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p50"/>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50"/>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50"/>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09" name="Google Shape;1509;p50"/>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Intelligent order</a:t>
            </a:r>
            <a:endParaRPr/>
          </a:p>
        </p:txBody>
      </p:sp>
      <p:sp>
        <p:nvSpPr>
          <p:cNvPr id="1510" name="Google Shape;1510;p50"/>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11" name="Google Shape;1511;p50"/>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2" name="Google Shape;1512;p50"/>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3" name="Google Shape;1513;p50"/>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4" name="Google Shape;1514;p50"/>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515" name="Google Shape;1515;p50"/>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6" name="Google Shape;1516;p50"/>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7" name="Google Shape;1517;p50"/>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8" name="Google Shape;1518;p50"/>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19" name="Google Shape;1519;p50"/>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520" name="Google Shape;1520;p50"/>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521" name="Google Shape;1521;p50"/>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522" name="Google Shape;1522;p50"/>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523" name="Google Shape;1523;p50"/>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524" name="Google Shape;1524;p50"/>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525" name="Google Shape;1525;p50"/>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526" name="Google Shape;1526;p50"/>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527" name="Google Shape;1527;p50"/>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528" name="Google Shape;1528;p50"/>
          <p:cNvCxnSpPr>
            <a:stCxn id="1519" idx="0"/>
            <a:endCxn id="1508"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529" name="Google Shape;1529;p50"/>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530" name="Google Shape;1530;p50"/>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531" name="Google Shape;1531;p50"/>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532" name="Google Shape;1532;p50"/>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533" name="Google Shape;1533;p50"/>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534" name="Google Shape;1534;p50"/>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535" name="Google Shape;1535;p50"/>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536" name="Google Shape;1536;p50"/>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537" name="Google Shape;1537;p50"/>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538" name="Google Shape;1538;p50"/>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539" name="Google Shape;1539;p50"/>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40" name="Google Shape;1540;p50"/>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541" name="Google Shape;1541;p50"/>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542" name="Google Shape;1542;p50"/>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3" name="Google Shape;1543;p50"/>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544" name="Google Shape;1544;p50"/>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5" name="Google Shape;1545;p50"/>
          <p:cNvCxnSpPr>
            <a:stCxn id="1544" idx="1"/>
            <a:endCxn id="1506"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546" name="Google Shape;1546;p50"/>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47" name="Google Shape;1547;p50"/>
          <p:cNvCxnSpPr>
            <a:endCxn id="1548"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549" name="Google Shape;1549;p50"/>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0" name="Google Shape;1550;p50"/>
          <p:cNvCxnSpPr>
            <a:endCxn id="1551"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552" name="Google Shape;1552;p50"/>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3" name="Google Shape;1553;p50"/>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554" name="Google Shape;1554;p50"/>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5" name="Google Shape;1555;p50"/>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6" name="Google Shape;1556;p50"/>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7" name="Google Shape;1557;p50"/>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558" name="Google Shape;1558;p50"/>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559" name="Google Shape;1559;p50"/>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0" name="Google Shape;1560;p50"/>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1" name="Google Shape;1561;p50"/>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2" name="Google Shape;1562;p50"/>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3" name="Google Shape;1563;p50"/>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64" name="Google Shape;1564;p50"/>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65" name="Google Shape;1565;p50"/>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66" name="Google Shape;1566;p50"/>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7" name="Google Shape;1567;p50"/>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568" name="Google Shape;1568;p50"/>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569" name="Google Shape;1569;p50"/>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51" name="Google Shape;1551;p50"/>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0" name="Google Shape;1570;p50"/>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1" name="Google Shape;1571;p50"/>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2" name="Google Shape;1572;p50"/>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3" name="Google Shape;1573;p50"/>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4" name="Google Shape;1574;p50"/>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5" name="Google Shape;1575;p50"/>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6" name="Google Shape;1576;p50"/>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7" name="Google Shape;1577;p50"/>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8" name="Google Shape;1578;p50"/>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79" name="Google Shape;1579;p50"/>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0" name="Google Shape;1580;p50"/>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548" name="Google Shape;1548;p50"/>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1" name="Google Shape;1581;p50"/>
          <p:cNvCxnSpPr>
            <a:stCxn id="1548" idx="2"/>
            <a:endCxn id="1582"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583" name="Google Shape;1583;p50"/>
          <p:cNvCxnSpPr>
            <a:endCxn id="1584"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585" name="Google Shape;1585;p50"/>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584" name="Google Shape;1584;p50"/>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586" name="Google Shape;1586;p50"/>
          <p:cNvCxnSpPr>
            <a:endCxn id="1585"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587" name="Google Shape;1587;p50"/>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82" name="Google Shape;1582;p50"/>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88" name="Google Shape;1588;p50"/>
          <p:cNvCxnSpPr>
            <a:endCxn id="1589"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589" name="Google Shape;1589;p50"/>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0" name="Google Shape;1590;p50"/>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1" name="Google Shape;1591;p50"/>
          <p:cNvCxnSpPr>
            <a:endCxn id="1590"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592" name="Google Shape;1592;p50"/>
          <p:cNvCxnSpPr>
            <a:endCxn id="1593"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594" name="Google Shape;1594;p50"/>
          <p:cNvCxnSpPr>
            <a:endCxn id="1595"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593" name="Google Shape;1593;p50"/>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5" name="Google Shape;1595;p50"/>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596" name="Google Shape;1596;p50"/>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597" name="Google Shape;1597;p50"/>
          <p:cNvCxnSpPr>
            <a:stCxn id="1508" idx="3"/>
            <a:endCxn id="1510"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598" name="Google Shape;1598;p50"/>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599" name="Google Shape;1599;p50"/>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600" name="Google Shape;1600;p50"/>
          <p:cNvCxnSpPr>
            <a:stCxn id="1507"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601" name="Google Shape;1601;p50"/>
          <p:cNvCxnSpPr>
            <a:stCxn id="1519" idx="1"/>
            <a:endCxn id="1539"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602" name="Google Shape;1602;p50"/>
          <p:cNvCxnSpPr>
            <a:endCxn id="1506"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603" name="Google Shape;1603;p50"/>
          <p:cNvCxnSpPr>
            <a:stCxn id="1562"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604" name="Google Shape;1604;p50"/>
          <p:cNvCxnSpPr>
            <a:stCxn id="1587"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605" name="Google Shape;1605;p50"/>
          <p:cNvCxnSpPr>
            <a:stCxn id="1596"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606" name="Google Shape;1606;p50"/>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7" name="Google Shape;1607;p50"/>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8" name="Google Shape;1608;p50"/>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09" name="Google Shape;1609;p50"/>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0" name="Google Shape;1610;p50"/>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1" name="Google Shape;1611;p50"/>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2" name="Google Shape;1612;p50"/>
          <p:cNvSpPr/>
          <p:nvPr/>
        </p:nvSpPr>
        <p:spPr>
          <a:xfrm>
            <a:off x="4382575" y="3698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3" name="Google Shape;1613;p50"/>
          <p:cNvSpPr/>
          <p:nvPr/>
        </p:nvSpPr>
        <p:spPr>
          <a:xfrm>
            <a:off x="623183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4" name="Google Shape;1614;p50"/>
          <p:cNvSpPr/>
          <p:nvPr/>
        </p:nvSpPr>
        <p:spPr>
          <a:xfrm>
            <a:off x="603925" y="36640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615" name="Google Shape;1615;p50"/>
          <p:cNvSpPr/>
          <p:nvPr/>
        </p:nvSpPr>
        <p:spPr>
          <a:xfrm>
            <a:off x="803850"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616" name="Google Shape;1616;p50"/>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617" name="Google Shape;1617;p50"/>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18" name="Google Shape;1618;p50"/>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19" name="Google Shape;1619;p50"/>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620" name="Google Shape;1620;p50"/>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51"/>
          <p:cNvSpPr txBox="1"/>
          <p:nvPr/>
        </p:nvSpPr>
        <p:spPr>
          <a:xfrm>
            <a:off x="3975567" y="123575"/>
            <a:ext cx="36735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51"/>
          <p:cNvSpPr/>
          <p:nvPr/>
        </p:nvSpPr>
        <p:spPr>
          <a:xfrm>
            <a:off x="2144375" y="123619"/>
            <a:ext cx="1758300" cy="598800"/>
          </a:xfrm>
          <a:prstGeom prst="rect">
            <a:avLst/>
          </a:prstGeom>
          <a:noFill/>
          <a:ln w="19050" cap="flat" cmpd="sng">
            <a:solidFill>
              <a:srgbClr val="1C54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51"/>
          <p:cNvSpPr/>
          <p:nvPr/>
        </p:nvSpPr>
        <p:spPr>
          <a:xfrm>
            <a:off x="115750" y="1059425"/>
            <a:ext cx="20286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28" name="Google Shape;1628;p51"/>
          <p:cNvSpPr txBox="1">
            <a:spLocks noGrp="1"/>
          </p:cNvSpPr>
          <p:nvPr>
            <p:ph type="subTitle" idx="1"/>
          </p:nvPr>
        </p:nvSpPr>
        <p:spPr>
          <a:xfrm>
            <a:off x="42875" y="192800"/>
            <a:ext cx="2028600" cy="401400"/>
          </a:xfrm>
          <a:prstGeom prst="rect">
            <a:avLst/>
          </a:prstGeom>
          <a:noFill/>
          <a:ln>
            <a:noFill/>
          </a:ln>
        </p:spPr>
        <p:txBody>
          <a:bodyPr spcFirstLastPara="1" wrap="square" lIns="329175" tIns="68575" rIns="68575" bIns="68575" anchor="ctr" anchorCtr="0">
            <a:noAutofit/>
          </a:bodyPr>
          <a:lstStyle/>
          <a:p>
            <a:pPr marL="0" lvl="0" indent="0" algn="l" rtl="0">
              <a:lnSpc>
                <a:spcPct val="100000"/>
              </a:lnSpc>
              <a:spcBef>
                <a:spcPts val="0"/>
              </a:spcBef>
              <a:spcAft>
                <a:spcPts val="0"/>
              </a:spcAft>
              <a:buSzPts val="1400"/>
              <a:buNone/>
            </a:pPr>
            <a:r>
              <a:rPr lang="en"/>
              <a:t>Perfect order</a:t>
            </a:r>
            <a:endParaRPr/>
          </a:p>
        </p:txBody>
      </p:sp>
      <p:sp>
        <p:nvSpPr>
          <p:cNvPr id="1629" name="Google Shape;1629;p51"/>
          <p:cNvSpPr/>
          <p:nvPr/>
        </p:nvSpPr>
        <p:spPr>
          <a:xfrm>
            <a:off x="2469400" y="1064175"/>
            <a:ext cx="5590800" cy="9876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30" name="Google Shape;1630;p51"/>
          <p:cNvSpPr/>
          <p:nvPr/>
        </p:nvSpPr>
        <p:spPr>
          <a:xfrm>
            <a:off x="3460175" y="2393098"/>
            <a:ext cx="507000" cy="3198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Events</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1" name="Google Shape;1631;p51"/>
          <p:cNvSpPr/>
          <p:nvPr/>
        </p:nvSpPr>
        <p:spPr>
          <a:xfrm>
            <a:off x="3249025" y="1238500"/>
            <a:ext cx="47229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Assurance Control Tower</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2" name="Google Shape;1632;p51"/>
          <p:cNvSpPr/>
          <p:nvPr/>
        </p:nvSpPr>
        <p:spPr>
          <a:xfrm>
            <a:off x="5633500" y="1573872"/>
            <a:ext cx="748800" cy="410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3" name="Google Shape;1633;p51"/>
          <p:cNvSpPr/>
          <p:nvPr/>
        </p:nvSpPr>
        <p:spPr>
          <a:xfrm>
            <a:off x="4175268" y="2405291"/>
            <a:ext cx="489900" cy="3051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rgbClr val="FFFFFF"/>
                </a:solidFill>
                <a:latin typeface="Red Hat Text Medium"/>
                <a:ea typeface="Red Hat Text Medium"/>
                <a:cs typeface="Red Hat Text Medium"/>
                <a:sym typeface="Red Hat Text Medium"/>
              </a:rPr>
              <a:t>Data</a:t>
            </a:r>
            <a:endParaRPr sz="600" b="0" i="0" u="none" strike="noStrike" cap="none">
              <a:solidFill>
                <a:srgbClr val="FFFFFF"/>
              </a:solidFill>
              <a:latin typeface="Red Hat Text Medium"/>
              <a:ea typeface="Red Hat Text Medium"/>
              <a:cs typeface="Red Hat Text Medium"/>
              <a:sym typeface="Red Hat Text Medium"/>
            </a:endParaRPr>
          </a:p>
        </p:txBody>
      </p:sp>
      <p:sp>
        <p:nvSpPr>
          <p:cNvPr id="1634" name="Google Shape;1634;p51"/>
          <p:cNvSpPr/>
          <p:nvPr/>
        </p:nvSpPr>
        <p:spPr>
          <a:xfrm>
            <a:off x="6428330"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Risk</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5" name="Google Shape;1635;p51"/>
          <p:cNvSpPr/>
          <p:nvPr/>
        </p:nvSpPr>
        <p:spPr>
          <a:xfrm>
            <a:off x="4043842"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Fulfilment Optimization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6" name="Google Shape;1636;p51"/>
          <p:cNvSpPr/>
          <p:nvPr/>
        </p:nvSpPr>
        <p:spPr>
          <a:xfrm>
            <a:off x="4838671" y="1573872"/>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Analysis and AI</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7" name="Google Shape;1637;p51"/>
          <p:cNvSpPr/>
          <p:nvPr/>
        </p:nvSpPr>
        <p:spPr>
          <a:xfrm>
            <a:off x="7223159" y="1573872"/>
            <a:ext cx="748800" cy="399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Demand</a:t>
            </a:r>
            <a:endParaRPr sz="700" b="0" i="0" u="none" strike="noStrike" cap="none">
              <a:solidFill>
                <a:srgbClr val="FFFFFF"/>
              </a:solidFill>
              <a:latin typeface="Red Hat Text Medium"/>
              <a:ea typeface="Red Hat Text Medium"/>
              <a:cs typeface="Red Hat Text Medium"/>
              <a:sym typeface="Red Hat Text Medium"/>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Intelligence</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38" name="Google Shape;1638;p51"/>
          <p:cNvSpPr/>
          <p:nvPr/>
        </p:nvSpPr>
        <p:spPr>
          <a:xfrm>
            <a:off x="8547710" y="2076977"/>
            <a:ext cx="562500" cy="3285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DevOps</a:t>
            </a:r>
            <a:endParaRPr sz="700" b="0" i="0" u="none" strike="noStrike" cap="none">
              <a:solidFill>
                <a:srgbClr val="FFFFFF"/>
              </a:solidFill>
              <a:latin typeface="Red Hat Text Medium"/>
              <a:ea typeface="Red Hat Text Medium"/>
              <a:cs typeface="Red Hat Text Medium"/>
              <a:sym typeface="Red Hat Text Medium"/>
            </a:endParaRPr>
          </a:p>
        </p:txBody>
      </p:sp>
      <p:pic>
        <p:nvPicPr>
          <p:cNvPr id="1639" name="Google Shape;1639;p51"/>
          <p:cNvPicPr preferRelativeResize="0"/>
          <p:nvPr/>
        </p:nvPicPr>
        <p:blipFill rotWithShape="1">
          <a:blip r:embed="rId3">
            <a:alphaModFix/>
          </a:blip>
          <a:srcRect/>
          <a:stretch/>
        </p:blipFill>
        <p:spPr>
          <a:xfrm>
            <a:off x="8547700" y="2433544"/>
            <a:ext cx="238900" cy="238900"/>
          </a:xfrm>
          <a:prstGeom prst="rect">
            <a:avLst/>
          </a:prstGeom>
          <a:noFill/>
          <a:ln>
            <a:noFill/>
          </a:ln>
        </p:spPr>
      </p:pic>
      <p:sp>
        <p:nvSpPr>
          <p:cNvPr id="1640" name="Google Shape;1640;p51"/>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500"/>
              <a:buFont typeface="Arial"/>
              <a:buNone/>
            </a:pPr>
            <a:r>
              <a:rPr lang="en" sz="500" b="0" i="0" u="none" strike="noStrike" cap="none">
                <a:solidFill>
                  <a:srgbClr val="000000"/>
                </a:solidFill>
                <a:latin typeface="Red Hat Text"/>
                <a:ea typeface="Red Hat Text"/>
                <a:cs typeface="Red Hat Text"/>
                <a:sym typeface="Red Hat Text"/>
              </a:rPr>
              <a:t>Automated Infrastructure and Application Setup</a:t>
            </a:r>
            <a:endParaRPr sz="500" b="0" i="0" u="none" strike="noStrike" cap="none">
              <a:solidFill>
                <a:srgbClr val="000000"/>
              </a:solidFill>
              <a:latin typeface="Red Hat Text"/>
              <a:ea typeface="Red Hat Text"/>
              <a:cs typeface="Red Hat Text"/>
              <a:sym typeface="Red Hat Text"/>
            </a:endParaRPr>
          </a:p>
        </p:txBody>
      </p:sp>
      <p:sp>
        <p:nvSpPr>
          <p:cNvPr id="1641" name="Google Shape;1641;p51"/>
          <p:cNvSpPr/>
          <p:nvPr/>
        </p:nvSpPr>
        <p:spPr>
          <a:xfrm>
            <a:off x="5936525" y="392409"/>
            <a:ext cx="718800" cy="238800"/>
          </a:xfrm>
          <a:prstGeom prst="rect">
            <a:avLst/>
          </a:prstGeom>
          <a:solidFill>
            <a:srgbClr val="37761D"/>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Inventory Controller</a:t>
            </a:r>
            <a:endParaRPr sz="700" b="1" i="0" u="none" strike="noStrike" cap="none">
              <a:solidFill>
                <a:schemeClr val="lt1"/>
              </a:solidFill>
              <a:latin typeface="Arial"/>
              <a:ea typeface="Arial"/>
              <a:cs typeface="Arial"/>
              <a:sym typeface="Arial"/>
            </a:endParaRPr>
          </a:p>
        </p:txBody>
      </p:sp>
      <p:sp>
        <p:nvSpPr>
          <p:cNvPr id="1642" name="Google Shape;1642;p51"/>
          <p:cNvSpPr/>
          <p:nvPr/>
        </p:nvSpPr>
        <p:spPr>
          <a:xfrm>
            <a:off x="6782096" y="393463"/>
            <a:ext cx="7938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Logistics</a:t>
            </a:r>
            <a:endParaRPr sz="700" b="1" i="0" u="none" strike="noStrike" cap="none">
              <a:solidFill>
                <a:schemeClr val="lt1"/>
              </a:solidFill>
              <a:latin typeface="Arial"/>
              <a:ea typeface="Arial"/>
              <a:cs typeface="Arial"/>
              <a:sym typeface="Arial"/>
            </a:endParaRPr>
          </a:p>
        </p:txBody>
      </p:sp>
      <p:pic>
        <p:nvPicPr>
          <p:cNvPr id="1643" name="Google Shape;1643;p51"/>
          <p:cNvPicPr preferRelativeResize="0"/>
          <p:nvPr/>
        </p:nvPicPr>
        <p:blipFill rotWithShape="1">
          <a:blip r:embed="rId4">
            <a:alphaModFix/>
          </a:blip>
          <a:srcRect/>
          <a:stretch/>
        </p:blipFill>
        <p:spPr>
          <a:xfrm>
            <a:off x="7013928" y="146312"/>
            <a:ext cx="238900" cy="238900"/>
          </a:xfrm>
          <a:prstGeom prst="rect">
            <a:avLst/>
          </a:prstGeom>
          <a:noFill/>
          <a:ln>
            <a:noFill/>
          </a:ln>
        </p:spPr>
      </p:pic>
      <p:pic>
        <p:nvPicPr>
          <p:cNvPr id="1644" name="Google Shape;1644;p51"/>
          <p:cNvPicPr preferRelativeResize="0"/>
          <p:nvPr/>
        </p:nvPicPr>
        <p:blipFill rotWithShape="1">
          <a:blip r:embed="rId3">
            <a:alphaModFix/>
          </a:blip>
          <a:srcRect/>
          <a:stretch/>
        </p:blipFill>
        <p:spPr>
          <a:xfrm>
            <a:off x="5348691" y="123975"/>
            <a:ext cx="238900" cy="238900"/>
          </a:xfrm>
          <a:prstGeom prst="rect">
            <a:avLst/>
          </a:prstGeom>
          <a:noFill/>
          <a:ln>
            <a:noFill/>
          </a:ln>
        </p:spPr>
      </p:pic>
      <p:pic>
        <p:nvPicPr>
          <p:cNvPr id="1645" name="Google Shape;1645;p51"/>
          <p:cNvPicPr preferRelativeResize="0"/>
          <p:nvPr/>
        </p:nvPicPr>
        <p:blipFill rotWithShape="1">
          <a:blip r:embed="rId3">
            <a:alphaModFix/>
          </a:blip>
          <a:srcRect/>
          <a:stretch/>
        </p:blipFill>
        <p:spPr>
          <a:xfrm>
            <a:off x="6152078" y="126982"/>
            <a:ext cx="238900" cy="238900"/>
          </a:xfrm>
          <a:prstGeom prst="rect">
            <a:avLst/>
          </a:prstGeom>
          <a:noFill/>
          <a:ln>
            <a:noFill/>
          </a:ln>
        </p:spPr>
      </p:pic>
      <p:cxnSp>
        <p:nvCxnSpPr>
          <p:cNvPr id="1646" name="Google Shape;1646;p51"/>
          <p:cNvCxnSpPr/>
          <p:nvPr/>
        </p:nvCxnSpPr>
        <p:spPr>
          <a:xfrm rot="10800000">
            <a:off x="8051225" y="1851050"/>
            <a:ext cx="774300" cy="600"/>
          </a:xfrm>
          <a:prstGeom prst="straightConnector1">
            <a:avLst/>
          </a:prstGeom>
          <a:noFill/>
          <a:ln w="9525" cap="flat" cmpd="sng">
            <a:solidFill>
              <a:srgbClr val="980000"/>
            </a:solidFill>
            <a:prstDash val="solid"/>
            <a:round/>
            <a:headEnd type="none" w="sm" len="sm"/>
            <a:tailEnd type="triangle" w="med" len="med"/>
          </a:ln>
        </p:spPr>
      </p:cxnSp>
      <p:cxnSp>
        <p:nvCxnSpPr>
          <p:cNvPr id="1647" name="Google Shape;1647;p51"/>
          <p:cNvCxnSpPr>
            <a:stCxn id="1638" idx="0"/>
            <a:endCxn id="1627" idx="0"/>
          </p:cNvCxnSpPr>
          <p:nvPr/>
        </p:nvCxnSpPr>
        <p:spPr>
          <a:xfrm rot="5400000" flipH="1">
            <a:off x="4470710" y="-2281273"/>
            <a:ext cx="1017600" cy="7698900"/>
          </a:xfrm>
          <a:prstGeom prst="bentConnector3">
            <a:avLst>
              <a:gd name="adj1" fmla="val 115564"/>
            </a:avLst>
          </a:prstGeom>
          <a:noFill/>
          <a:ln w="9525" cap="flat" cmpd="sng">
            <a:solidFill>
              <a:srgbClr val="980000"/>
            </a:solidFill>
            <a:prstDash val="solid"/>
            <a:round/>
            <a:headEnd type="none" w="sm" len="sm"/>
            <a:tailEnd type="triangle" w="med" len="med"/>
          </a:ln>
        </p:spPr>
      </p:cxnSp>
      <p:sp>
        <p:nvSpPr>
          <p:cNvPr id="1648" name="Google Shape;1648;p51"/>
          <p:cNvSpPr txBox="1"/>
          <p:nvPr/>
        </p:nvSpPr>
        <p:spPr>
          <a:xfrm>
            <a:off x="6237516" y="1011631"/>
            <a:ext cx="18771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b="1" i="0" u="none" strike="noStrike" cap="none">
                <a:solidFill>
                  <a:srgbClr val="980000"/>
                </a:solidFill>
                <a:latin typeface="Red Hat Text"/>
                <a:ea typeface="Red Hat Text"/>
                <a:cs typeface="Red Hat Text"/>
                <a:sym typeface="Red Hat Text"/>
              </a:rPr>
              <a:t>Supply Assurance Platform</a:t>
            </a:r>
            <a:endParaRPr sz="800" b="1" i="0" u="none" strike="noStrike" cap="none">
              <a:solidFill>
                <a:srgbClr val="980000"/>
              </a:solidFill>
              <a:latin typeface="Red Hat Text"/>
              <a:ea typeface="Red Hat Text"/>
              <a:cs typeface="Red Hat Text"/>
              <a:sym typeface="Red Hat Text"/>
            </a:endParaRPr>
          </a:p>
        </p:txBody>
      </p:sp>
      <p:sp>
        <p:nvSpPr>
          <p:cNvPr id="1649" name="Google Shape;1649;p51"/>
          <p:cNvSpPr/>
          <p:nvPr/>
        </p:nvSpPr>
        <p:spPr>
          <a:xfrm>
            <a:off x="5061174" y="389660"/>
            <a:ext cx="7776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Colleague</a:t>
            </a:r>
            <a:endParaRPr sz="700" b="1" i="0" u="none" strike="noStrike" cap="none">
              <a:solidFill>
                <a:schemeClr val="lt1"/>
              </a:solidFill>
              <a:latin typeface="Arial"/>
              <a:ea typeface="Arial"/>
              <a:cs typeface="Arial"/>
              <a:sym typeface="Arial"/>
            </a:endParaRPr>
          </a:p>
        </p:txBody>
      </p:sp>
      <p:sp>
        <p:nvSpPr>
          <p:cNvPr id="1650" name="Google Shape;1650;p51"/>
          <p:cNvSpPr/>
          <p:nvPr/>
        </p:nvSpPr>
        <p:spPr>
          <a:xfrm>
            <a:off x="862622" y="1286461"/>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(POS)</a:t>
            </a:r>
            <a:endParaRPr sz="700" b="0" i="0" u="none" strike="noStrike" cap="none">
              <a:solidFill>
                <a:srgbClr val="000000"/>
              </a:solidFill>
              <a:latin typeface="Arial"/>
              <a:ea typeface="Arial"/>
              <a:cs typeface="Arial"/>
              <a:sym typeface="Arial"/>
            </a:endParaRPr>
          </a:p>
        </p:txBody>
      </p:sp>
      <p:sp>
        <p:nvSpPr>
          <p:cNvPr id="1651" name="Google Shape;1651;p51"/>
          <p:cNvSpPr/>
          <p:nvPr/>
        </p:nvSpPr>
        <p:spPr>
          <a:xfrm>
            <a:off x="225150" y="127680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Web</a:t>
            </a:r>
            <a:endParaRPr sz="700" b="0" i="0" u="none" strike="noStrike" cap="none">
              <a:solidFill>
                <a:srgbClr val="000000"/>
              </a:solidFill>
              <a:latin typeface="Arial"/>
              <a:ea typeface="Arial"/>
              <a:cs typeface="Arial"/>
              <a:sym typeface="Arial"/>
            </a:endParaRPr>
          </a:p>
        </p:txBody>
      </p:sp>
      <p:sp>
        <p:nvSpPr>
          <p:cNvPr id="1652" name="Google Shape;1652;p51"/>
          <p:cNvSpPr/>
          <p:nvPr/>
        </p:nvSpPr>
        <p:spPr>
          <a:xfrm>
            <a:off x="4240625" y="380125"/>
            <a:ext cx="7131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Vendor</a:t>
            </a:r>
            <a:endParaRPr sz="700" b="1" i="0" u="none" strike="noStrike" cap="none">
              <a:solidFill>
                <a:schemeClr val="lt1"/>
              </a:solidFill>
              <a:latin typeface="Arial"/>
              <a:ea typeface="Arial"/>
              <a:cs typeface="Arial"/>
              <a:sym typeface="Arial"/>
            </a:endParaRPr>
          </a:p>
        </p:txBody>
      </p:sp>
      <p:sp>
        <p:nvSpPr>
          <p:cNvPr id="1653" name="Google Shape;1653;p51"/>
          <p:cNvSpPr/>
          <p:nvPr/>
        </p:nvSpPr>
        <p:spPr>
          <a:xfrm>
            <a:off x="3092011" y="399217"/>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Partner</a:t>
            </a:r>
            <a:endParaRPr sz="700" b="1" i="0" u="none" strike="noStrike" cap="none">
              <a:solidFill>
                <a:schemeClr val="lt1"/>
              </a:solidFill>
              <a:latin typeface="Arial"/>
              <a:ea typeface="Arial"/>
              <a:cs typeface="Arial"/>
              <a:sym typeface="Arial"/>
            </a:endParaRPr>
          </a:p>
        </p:txBody>
      </p:sp>
      <p:pic>
        <p:nvPicPr>
          <p:cNvPr id="1654" name="Google Shape;1654;p51"/>
          <p:cNvPicPr preferRelativeResize="0"/>
          <p:nvPr/>
        </p:nvPicPr>
        <p:blipFill rotWithShape="1">
          <a:blip r:embed="rId4">
            <a:alphaModFix/>
          </a:blip>
          <a:srcRect/>
          <a:stretch/>
        </p:blipFill>
        <p:spPr>
          <a:xfrm>
            <a:off x="3343938" y="137809"/>
            <a:ext cx="238900" cy="238900"/>
          </a:xfrm>
          <a:prstGeom prst="rect">
            <a:avLst/>
          </a:prstGeom>
          <a:noFill/>
          <a:ln>
            <a:noFill/>
          </a:ln>
        </p:spPr>
      </p:pic>
      <p:sp>
        <p:nvSpPr>
          <p:cNvPr id="1655" name="Google Shape;1655;p51"/>
          <p:cNvSpPr/>
          <p:nvPr/>
        </p:nvSpPr>
        <p:spPr>
          <a:xfrm>
            <a:off x="2228128" y="399704"/>
            <a:ext cx="710400"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1" i="0" u="none" strike="noStrike" cap="none">
                <a:solidFill>
                  <a:schemeClr val="lt1"/>
                </a:solidFill>
                <a:latin typeface="Arial"/>
                <a:ea typeface="Arial"/>
                <a:cs typeface="Arial"/>
                <a:sym typeface="Arial"/>
              </a:rPr>
              <a:t>Customer</a:t>
            </a:r>
            <a:endParaRPr sz="700" b="1" i="0" u="none" strike="noStrike" cap="none">
              <a:solidFill>
                <a:schemeClr val="lt1"/>
              </a:solidFill>
              <a:latin typeface="Arial"/>
              <a:ea typeface="Arial"/>
              <a:cs typeface="Arial"/>
              <a:sym typeface="Arial"/>
            </a:endParaRPr>
          </a:p>
        </p:txBody>
      </p:sp>
      <p:pic>
        <p:nvPicPr>
          <p:cNvPr id="1656" name="Google Shape;1656;p51"/>
          <p:cNvPicPr preferRelativeResize="0"/>
          <p:nvPr/>
        </p:nvPicPr>
        <p:blipFill rotWithShape="1">
          <a:blip r:embed="rId4">
            <a:alphaModFix/>
          </a:blip>
          <a:srcRect/>
          <a:stretch/>
        </p:blipFill>
        <p:spPr>
          <a:xfrm>
            <a:off x="2469402" y="141474"/>
            <a:ext cx="238900" cy="238900"/>
          </a:xfrm>
          <a:prstGeom prst="rect">
            <a:avLst/>
          </a:prstGeom>
          <a:noFill/>
          <a:ln>
            <a:noFill/>
          </a:ln>
        </p:spPr>
      </p:pic>
      <p:pic>
        <p:nvPicPr>
          <p:cNvPr id="1657" name="Google Shape;1657;p51"/>
          <p:cNvPicPr preferRelativeResize="0"/>
          <p:nvPr/>
        </p:nvPicPr>
        <p:blipFill rotWithShape="1">
          <a:blip r:embed="rId3">
            <a:alphaModFix/>
          </a:blip>
          <a:srcRect/>
          <a:stretch/>
        </p:blipFill>
        <p:spPr>
          <a:xfrm>
            <a:off x="4477339" y="138386"/>
            <a:ext cx="238900" cy="238900"/>
          </a:xfrm>
          <a:prstGeom prst="rect">
            <a:avLst/>
          </a:prstGeom>
          <a:noFill/>
          <a:ln>
            <a:noFill/>
          </a:ln>
        </p:spPr>
      </p:pic>
      <p:sp>
        <p:nvSpPr>
          <p:cNvPr id="1658" name="Google Shape;1658;p51"/>
          <p:cNvSpPr/>
          <p:nvPr/>
        </p:nvSpPr>
        <p:spPr>
          <a:xfrm>
            <a:off x="115750" y="2115377"/>
            <a:ext cx="7954800" cy="2517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API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59" name="Google Shape;1659;p51"/>
          <p:cNvSpPr/>
          <p:nvPr/>
        </p:nvSpPr>
        <p:spPr>
          <a:xfrm>
            <a:off x="1516775" y="1286460"/>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Mobile/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Device</a:t>
            </a:r>
            <a:endParaRPr sz="700" b="0" i="0" u="none" strike="noStrike" cap="none">
              <a:solidFill>
                <a:srgbClr val="000000"/>
              </a:solidFill>
              <a:latin typeface="Arial"/>
              <a:ea typeface="Arial"/>
              <a:cs typeface="Arial"/>
              <a:sym typeface="Arial"/>
            </a:endParaRPr>
          </a:p>
        </p:txBody>
      </p:sp>
      <p:sp>
        <p:nvSpPr>
          <p:cNvPr id="1660" name="Google Shape;1660;p51"/>
          <p:cNvSpPr txBox="1"/>
          <p:nvPr/>
        </p:nvSpPr>
        <p:spPr>
          <a:xfrm>
            <a:off x="1216589" y="1070042"/>
            <a:ext cx="93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C00000"/>
                </a:solidFill>
                <a:latin typeface="Red Hat Text"/>
                <a:ea typeface="Red Hat Text"/>
                <a:cs typeface="Red Hat Text"/>
                <a:sym typeface="Red Hat Text"/>
              </a:rPr>
              <a:t>Omni Channels</a:t>
            </a:r>
            <a:endParaRPr sz="1400" b="0" i="0" u="none" strike="noStrike" cap="none">
              <a:solidFill>
                <a:srgbClr val="000000"/>
              </a:solidFill>
              <a:latin typeface="Red Hat Text"/>
              <a:ea typeface="Red Hat Text"/>
              <a:cs typeface="Red Hat Text"/>
              <a:sym typeface="Red Hat Text"/>
            </a:endParaRPr>
          </a:p>
        </p:txBody>
      </p:sp>
      <p:sp>
        <p:nvSpPr>
          <p:cNvPr id="1661" name="Google Shape;1661;p51"/>
          <p:cNvSpPr/>
          <p:nvPr/>
        </p:nvSpPr>
        <p:spPr>
          <a:xfrm>
            <a:off x="3249013" y="1574443"/>
            <a:ext cx="748800" cy="4032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 Optimization</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2" name="Google Shape;1662;p51"/>
          <p:cNvCxnSpPr/>
          <p:nvPr/>
        </p:nvCxnSpPr>
        <p:spPr>
          <a:xfrm>
            <a:off x="5108025" y="723625"/>
            <a:ext cx="0" cy="354600"/>
          </a:xfrm>
          <a:prstGeom prst="straightConnector1">
            <a:avLst/>
          </a:prstGeom>
          <a:noFill/>
          <a:ln w="19050" cap="flat" cmpd="sng">
            <a:solidFill>
              <a:srgbClr val="1C54FD"/>
            </a:solidFill>
            <a:prstDash val="solid"/>
            <a:round/>
            <a:headEnd type="triangle" w="med" len="med"/>
            <a:tailEnd type="triangle" w="med" len="med"/>
          </a:ln>
        </p:spPr>
      </p:cxnSp>
      <p:sp>
        <p:nvSpPr>
          <p:cNvPr id="1663" name="Google Shape;1663;p51"/>
          <p:cNvSpPr/>
          <p:nvPr/>
        </p:nvSpPr>
        <p:spPr>
          <a:xfrm>
            <a:off x="8070662" y="222896"/>
            <a:ext cx="789900" cy="4032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3</a:t>
            </a:r>
            <a:r>
              <a:rPr lang="en" sz="700" b="0" i="0" u="none" strike="noStrike" cap="none" baseline="30000">
                <a:solidFill>
                  <a:srgbClr val="FFFFFF"/>
                </a:solidFill>
                <a:latin typeface="Red Hat Text Medium"/>
                <a:ea typeface="Red Hat Text Medium"/>
                <a:cs typeface="Red Hat Text Medium"/>
                <a:sym typeface="Red Hat Text Medium"/>
              </a:rPr>
              <a:t>rd</a:t>
            </a:r>
            <a:r>
              <a:rPr lang="en" sz="700" b="0" i="0" u="none" strike="noStrike" cap="none">
                <a:solidFill>
                  <a:srgbClr val="FFFFFF"/>
                </a:solidFill>
                <a:latin typeface="Red Hat Text Medium"/>
                <a:ea typeface="Red Hat Text Medium"/>
                <a:cs typeface="Red Hat Text Medium"/>
                <a:sym typeface="Red Hat Text Medium"/>
              </a:rPr>
              <a:t> Party Logistics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4" name="Google Shape;1664;p51"/>
          <p:cNvCxnSpPr>
            <a:stCxn id="1663" idx="1"/>
            <a:endCxn id="1625" idx="3"/>
          </p:cNvCxnSpPr>
          <p:nvPr/>
        </p:nvCxnSpPr>
        <p:spPr>
          <a:xfrm rot="10800000">
            <a:off x="7649162" y="422996"/>
            <a:ext cx="421500" cy="1500"/>
          </a:xfrm>
          <a:prstGeom prst="straightConnector1">
            <a:avLst/>
          </a:prstGeom>
          <a:noFill/>
          <a:ln w="19050" cap="flat" cmpd="sng">
            <a:solidFill>
              <a:srgbClr val="1C54FD"/>
            </a:solidFill>
            <a:prstDash val="solid"/>
            <a:round/>
            <a:headEnd type="triangle" w="med" len="med"/>
            <a:tailEnd type="triangle" w="med" len="med"/>
          </a:ln>
        </p:spPr>
      </p:cxnSp>
      <p:sp>
        <p:nvSpPr>
          <p:cNvPr id="1665" name="Google Shape;1665;p51"/>
          <p:cNvSpPr/>
          <p:nvPr/>
        </p:nvSpPr>
        <p:spPr>
          <a:xfrm>
            <a:off x="2550526" y="1228445"/>
            <a:ext cx="642000" cy="747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Sustain-</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ability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66" name="Google Shape;1666;p51"/>
          <p:cNvCxnSpPr>
            <a:endCxn id="1667" idx="0"/>
          </p:cNvCxnSpPr>
          <p:nvPr/>
        </p:nvCxnSpPr>
        <p:spPr>
          <a:xfrm>
            <a:off x="1330395" y="2972278"/>
            <a:ext cx="0" cy="283500"/>
          </a:xfrm>
          <a:prstGeom prst="straightConnector1">
            <a:avLst/>
          </a:prstGeom>
          <a:noFill/>
          <a:ln w="19050" cap="flat" cmpd="sng">
            <a:solidFill>
              <a:srgbClr val="C00000"/>
            </a:solidFill>
            <a:prstDash val="solid"/>
            <a:round/>
            <a:headEnd type="none" w="sm" len="sm"/>
            <a:tailEnd type="none" w="sm" len="sm"/>
          </a:ln>
        </p:spPr>
      </p:cxnSp>
      <p:cxnSp>
        <p:nvCxnSpPr>
          <p:cNvPr id="1668" name="Google Shape;1668;p51"/>
          <p:cNvCxnSpPr/>
          <p:nvPr/>
        </p:nvCxnSpPr>
        <p:spPr>
          <a:xfrm>
            <a:off x="8104161"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69" name="Google Shape;1669;p51"/>
          <p:cNvCxnSpPr>
            <a:endCxn id="1670" idx="0"/>
          </p:cNvCxnSpPr>
          <p:nvPr/>
        </p:nvCxnSpPr>
        <p:spPr>
          <a:xfrm>
            <a:off x="2083583" y="3047528"/>
            <a:ext cx="0" cy="205800"/>
          </a:xfrm>
          <a:prstGeom prst="straightConnector1">
            <a:avLst/>
          </a:prstGeom>
          <a:noFill/>
          <a:ln w="19050" cap="flat" cmpd="sng">
            <a:solidFill>
              <a:srgbClr val="C00000"/>
            </a:solidFill>
            <a:prstDash val="solid"/>
            <a:round/>
            <a:headEnd type="none" w="sm" len="sm"/>
            <a:tailEnd type="none" w="sm" len="sm"/>
          </a:ln>
        </p:spPr>
      </p:cxnSp>
      <p:cxnSp>
        <p:nvCxnSpPr>
          <p:cNvPr id="1671" name="Google Shape;1671;p51"/>
          <p:cNvCxnSpPr/>
          <p:nvPr/>
        </p:nvCxnSpPr>
        <p:spPr>
          <a:xfrm>
            <a:off x="2855650" y="3068307"/>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2" name="Google Shape;1672;p51"/>
          <p:cNvCxnSpPr/>
          <p:nvPr/>
        </p:nvCxnSpPr>
        <p:spPr>
          <a:xfrm>
            <a:off x="3600178" y="3051153"/>
            <a:ext cx="0" cy="381000"/>
          </a:xfrm>
          <a:prstGeom prst="straightConnector1">
            <a:avLst/>
          </a:prstGeom>
          <a:noFill/>
          <a:ln w="19050" cap="flat" cmpd="sng">
            <a:solidFill>
              <a:srgbClr val="C00000"/>
            </a:solidFill>
            <a:prstDash val="solid"/>
            <a:round/>
            <a:headEnd type="none" w="sm" len="sm"/>
            <a:tailEnd type="none" w="sm" len="sm"/>
          </a:ln>
        </p:spPr>
      </p:cxnSp>
      <p:cxnSp>
        <p:nvCxnSpPr>
          <p:cNvPr id="1673" name="Google Shape;1673;p51"/>
          <p:cNvCxnSpPr/>
          <p:nvPr/>
        </p:nvCxnSpPr>
        <p:spPr>
          <a:xfrm>
            <a:off x="4336914"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4" name="Google Shape;1674;p51"/>
          <p:cNvCxnSpPr/>
          <p:nvPr/>
        </p:nvCxnSpPr>
        <p:spPr>
          <a:xfrm>
            <a:off x="5111648"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5" name="Google Shape;1675;p51"/>
          <p:cNvCxnSpPr/>
          <p:nvPr/>
        </p:nvCxnSpPr>
        <p:spPr>
          <a:xfrm>
            <a:off x="5843877"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6" name="Google Shape;1676;p51"/>
          <p:cNvCxnSpPr/>
          <p:nvPr/>
        </p:nvCxnSpPr>
        <p:spPr>
          <a:xfrm>
            <a:off x="6587440" y="3051191"/>
            <a:ext cx="0" cy="1173000"/>
          </a:xfrm>
          <a:prstGeom prst="straightConnector1">
            <a:avLst/>
          </a:prstGeom>
          <a:noFill/>
          <a:ln w="19050" cap="flat" cmpd="sng">
            <a:solidFill>
              <a:srgbClr val="C00000"/>
            </a:solidFill>
            <a:prstDash val="solid"/>
            <a:round/>
            <a:headEnd type="none" w="sm" len="sm"/>
            <a:tailEnd type="none" w="sm" len="sm"/>
          </a:ln>
        </p:spPr>
      </p:cxnSp>
      <p:cxnSp>
        <p:nvCxnSpPr>
          <p:cNvPr id="1677" name="Google Shape;1677;p51"/>
          <p:cNvCxnSpPr/>
          <p:nvPr/>
        </p:nvCxnSpPr>
        <p:spPr>
          <a:xfrm>
            <a:off x="7335698" y="3051191"/>
            <a:ext cx="0" cy="1173000"/>
          </a:xfrm>
          <a:prstGeom prst="straightConnector1">
            <a:avLst/>
          </a:prstGeom>
          <a:noFill/>
          <a:ln w="19050" cap="flat" cmpd="sng">
            <a:solidFill>
              <a:srgbClr val="C00000"/>
            </a:solidFill>
            <a:prstDash val="solid"/>
            <a:round/>
            <a:headEnd type="none" w="sm" len="sm"/>
            <a:tailEnd type="none" w="sm" len="sm"/>
          </a:ln>
        </p:spPr>
      </p:cxnSp>
      <p:sp>
        <p:nvSpPr>
          <p:cNvPr id="1678" name="Google Shape;1678;p51"/>
          <p:cNvSpPr/>
          <p:nvPr/>
        </p:nvSpPr>
        <p:spPr>
          <a:xfrm>
            <a:off x="202325" y="2745650"/>
            <a:ext cx="8870100" cy="3630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79" name="Google Shape;1679;p51"/>
          <p:cNvSpPr/>
          <p:nvPr/>
        </p:nvSpPr>
        <p:spPr>
          <a:xfrm>
            <a:off x="7093284" y="4107301"/>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0" name="Google Shape;1680;p51"/>
          <p:cNvSpPr/>
          <p:nvPr/>
        </p:nvSpPr>
        <p:spPr>
          <a:xfrm>
            <a:off x="2307041"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Integration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1" name="Google Shape;1681;p51"/>
          <p:cNvSpPr/>
          <p:nvPr/>
        </p:nvSpPr>
        <p:spPr>
          <a:xfrm>
            <a:off x="1890084" y="388824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2" name="Google Shape;1682;p51"/>
          <p:cNvSpPr/>
          <p:nvPr/>
        </p:nvSpPr>
        <p:spPr>
          <a:xfrm>
            <a:off x="6308650" y="4082100"/>
            <a:ext cx="570600" cy="5541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Route Opti-</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mization</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3" name="Google Shape;1683;p51"/>
          <p:cNvSpPr/>
          <p:nvPr/>
        </p:nvSpPr>
        <p:spPr>
          <a:xfrm>
            <a:off x="5604421" y="4119567"/>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84" name="Google Shape;1684;p51"/>
          <p:cNvSpPr/>
          <p:nvPr/>
        </p:nvSpPr>
        <p:spPr>
          <a:xfrm>
            <a:off x="4767498" y="4089820"/>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Current and future demand</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685" name="Google Shape;1685;p51"/>
          <p:cNvCxnSpPr/>
          <p:nvPr/>
        </p:nvCxnSpPr>
        <p:spPr>
          <a:xfrm>
            <a:off x="5541721"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6" name="Google Shape;1686;p51"/>
          <p:cNvCxnSpPr/>
          <p:nvPr/>
        </p:nvCxnSpPr>
        <p:spPr>
          <a:xfrm>
            <a:off x="6388414" y="3386895"/>
            <a:ext cx="0" cy="548700"/>
          </a:xfrm>
          <a:prstGeom prst="straightConnector1">
            <a:avLst/>
          </a:prstGeom>
          <a:noFill/>
          <a:ln w="9525" cap="flat" cmpd="sng">
            <a:solidFill>
              <a:srgbClr val="FFFFFF"/>
            </a:solidFill>
            <a:prstDash val="solid"/>
            <a:round/>
            <a:headEnd type="none" w="sm" len="sm"/>
            <a:tailEnd type="none" w="sm" len="sm"/>
          </a:ln>
        </p:spPr>
      </p:cxnSp>
      <p:cxnSp>
        <p:nvCxnSpPr>
          <p:cNvPr id="1687" name="Google Shape;1687;p51"/>
          <p:cNvCxnSpPr/>
          <p:nvPr/>
        </p:nvCxnSpPr>
        <p:spPr>
          <a:xfrm>
            <a:off x="6971557" y="3386895"/>
            <a:ext cx="0" cy="548700"/>
          </a:xfrm>
          <a:prstGeom prst="straightConnector1">
            <a:avLst/>
          </a:prstGeom>
          <a:noFill/>
          <a:ln w="9525" cap="flat" cmpd="sng">
            <a:solidFill>
              <a:srgbClr val="FFFFFF"/>
            </a:solidFill>
            <a:prstDash val="solid"/>
            <a:round/>
            <a:headEnd type="none" w="sm" len="sm"/>
            <a:tailEnd type="none" w="sm" len="sm"/>
          </a:ln>
        </p:spPr>
      </p:cxnSp>
      <p:sp>
        <p:nvSpPr>
          <p:cNvPr id="1688" name="Google Shape;1688;p51"/>
          <p:cNvSpPr/>
          <p:nvPr/>
        </p:nvSpPr>
        <p:spPr>
          <a:xfrm>
            <a:off x="3945952" y="40358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 Distribution Centre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70" name="Google Shape;1670;p51"/>
          <p:cNvSpPr/>
          <p:nvPr/>
        </p:nvSpPr>
        <p:spPr>
          <a:xfrm>
            <a:off x="1736183"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Inventory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89" name="Google Shape;1689;p51"/>
          <p:cNvSpPr/>
          <p:nvPr/>
        </p:nvSpPr>
        <p:spPr>
          <a:xfrm>
            <a:off x="3995746"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Warehouse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0" name="Google Shape;1690;p51"/>
          <p:cNvSpPr/>
          <p:nvPr/>
        </p:nvSpPr>
        <p:spPr>
          <a:xfrm>
            <a:off x="2489371" y="325602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External Data Feeds  Intelligence, Trends, Sources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1" name="Google Shape;1691;p51"/>
          <p:cNvSpPr/>
          <p:nvPr/>
        </p:nvSpPr>
        <p:spPr>
          <a:xfrm>
            <a:off x="3242558"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Planning and Replenishment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2" name="Google Shape;1692;p51"/>
          <p:cNvSpPr/>
          <p:nvPr/>
        </p:nvSpPr>
        <p:spPr>
          <a:xfrm>
            <a:off x="4372728"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 Data Fabric</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3" name="Google Shape;1693;p51"/>
          <p:cNvSpPr/>
          <p:nvPr/>
        </p:nvSpPr>
        <p:spPr>
          <a:xfrm>
            <a:off x="6438416" y="2802205"/>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Business Automation / Services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4" name="Google Shape;1694;p51"/>
          <p:cNvSpPr/>
          <p:nvPr/>
        </p:nvSpPr>
        <p:spPr>
          <a:xfrm>
            <a:off x="4748934"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5" name="Google Shape;1695;p51"/>
          <p:cNvSpPr/>
          <p:nvPr/>
        </p:nvSpPr>
        <p:spPr>
          <a:xfrm>
            <a:off x="5502121"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Supply Chain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6" name="Google Shape;1696;p51"/>
          <p:cNvSpPr/>
          <p:nvPr/>
        </p:nvSpPr>
        <p:spPr>
          <a:xfrm>
            <a:off x="6255309"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Transport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7" name="Google Shape;1697;p51"/>
          <p:cNvSpPr/>
          <p:nvPr/>
        </p:nvSpPr>
        <p:spPr>
          <a:xfrm>
            <a:off x="7008497" y="3253328"/>
            <a:ext cx="69480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Catalog Management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8" name="Google Shape;1698;p51"/>
          <p:cNvSpPr/>
          <p:nvPr/>
        </p:nvSpPr>
        <p:spPr>
          <a:xfrm>
            <a:off x="7761684" y="3253328"/>
            <a:ext cx="694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Facility / Asset Management System</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699" name="Google Shape;1699;p51"/>
          <p:cNvSpPr/>
          <p:nvPr/>
        </p:nvSpPr>
        <p:spPr>
          <a:xfrm>
            <a:off x="7865630" y="41101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667" name="Google Shape;1667;p51"/>
          <p:cNvSpPr/>
          <p:nvPr/>
        </p:nvSpPr>
        <p:spPr>
          <a:xfrm>
            <a:off x="982995" y="3255778"/>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Operations Systems</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0" name="Google Shape;1700;p51"/>
          <p:cNvCxnSpPr>
            <a:stCxn id="1667" idx="2"/>
            <a:endCxn id="1701" idx="0"/>
          </p:cNvCxnSpPr>
          <p:nvPr/>
        </p:nvCxnSpPr>
        <p:spPr>
          <a:xfrm>
            <a:off x="1330395" y="3804478"/>
            <a:ext cx="0" cy="290100"/>
          </a:xfrm>
          <a:prstGeom prst="straightConnector1">
            <a:avLst/>
          </a:prstGeom>
          <a:noFill/>
          <a:ln w="19050" cap="flat" cmpd="sng">
            <a:solidFill>
              <a:srgbClr val="C00000"/>
            </a:solidFill>
            <a:prstDash val="solid"/>
            <a:round/>
            <a:headEnd type="none" w="sm" len="sm"/>
            <a:tailEnd type="none" w="sm" len="sm"/>
          </a:ln>
        </p:spPr>
      </p:cxnSp>
      <p:cxnSp>
        <p:nvCxnSpPr>
          <p:cNvPr id="1702" name="Google Shape;1702;p51"/>
          <p:cNvCxnSpPr>
            <a:endCxn id="1703" idx="3"/>
          </p:cNvCxnSpPr>
          <p:nvPr/>
        </p:nvCxnSpPr>
        <p:spPr>
          <a:xfrm rot="5400000">
            <a:off x="6758245" y="3915584"/>
            <a:ext cx="1790100" cy="165900"/>
          </a:xfrm>
          <a:prstGeom prst="bentConnector2">
            <a:avLst/>
          </a:prstGeom>
          <a:noFill/>
          <a:ln w="19050" cap="flat" cmpd="sng">
            <a:solidFill>
              <a:srgbClr val="C00000"/>
            </a:solidFill>
            <a:prstDash val="solid"/>
            <a:round/>
            <a:headEnd type="none" w="sm" len="sm"/>
            <a:tailEnd type="none" w="sm" len="sm"/>
          </a:ln>
        </p:spPr>
      </p:cxnSp>
      <p:sp>
        <p:nvSpPr>
          <p:cNvPr id="1704" name="Google Shape;1704;p51"/>
          <p:cNvSpPr/>
          <p:nvPr/>
        </p:nvSpPr>
        <p:spPr>
          <a:xfrm>
            <a:off x="6965102" y="4507358"/>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Payments</a:t>
            </a:r>
            <a:endParaRPr sz="700" b="0" i="0" u="none" strike="noStrike" cap="none">
              <a:solidFill>
                <a:srgbClr val="000000"/>
              </a:solidFill>
              <a:latin typeface="Arial"/>
              <a:ea typeface="Arial"/>
              <a:cs typeface="Arial"/>
              <a:sym typeface="Arial"/>
            </a:endParaRPr>
          </a:p>
        </p:txBody>
      </p:sp>
      <p:sp>
        <p:nvSpPr>
          <p:cNvPr id="1703" name="Google Shape;1703;p51"/>
          <p:cNvSpPr/>
          <p:nvPr/>
        </p:nvSpPr>
        <p:spPr>
          <a:xfrm>
            <a:off x="6960745" y="4781684"/>
            <a:ext cx="609600" cy="223800"/>
          </a:xfrm>
          <a:prstGeom prst="rect">
            <a:avLst/>
          </a:prstGeom>
          <a:solidFill>
            <a:srgbClr val="C00000"/>
          </a:solidFill>
          <a:ln w="9525" cap="flat" cmpd="sng">
            <a:solidFill>
              <a:srgbClr val="595959"/>
            </a:solidFill>
            <a:prstDash val="solid"/>
            <a:round/>
            <a:headEnd type="none" w="sm" len="sm"/>
            <a:tailEnd type="none" w="sm" len="sm"/>
          </a:ln>
        </p:spPr>
        <p:txBody>
          <a:bodyPr spcFirstLastPara="1" wrap="square" lIns="0" tIns="319675" rIns="0" bIns="31967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Promotions</a:t>
            </a:r>
            <a:endParaRPr sz="700" b="0" i="0" u="none" strike="noStrike" cap="none">
              <a:solidFill>
                <a:srgbClr val="000000"/>
              </a:solidFill>
              <a:latin typeface="Arial"/>
              <a:ea typeface="Arial"/>
              <a:cs typeface="Arial"/>
              <a:sym typeface="Arial"/>
            </a:endParaRPr>
          </a:p>
        </p:txBody>
      </p:sp>
      <p:cxnSp>
        <p:nvCxnSpPr>
          <p:cNvPr id="1705" name="Google Shape;1705;p51"/>
          <p:cNvCxnSpPr>
            <a:endCxn id="1704" idx="3"/>
          </p:cNvCxnSpPr>
          <p:nvPr/>
        </p:nvCxnSpPr>
        <p:spPr>
          <a:xfrm flipH="1">
            <a:off x="7574702" y="4618658"/>
            <a:ext cx="161700" cy="600"/>
          </a:xfrm>
          <a:prstGeom prst="bentConnector3">
            <a:avLst>
              <a:gd name="adj1" fmla="val 50041"/>
            </a:avLst>
          </a:prstGeom>
          <a:noFill/>
          <a:ln w="19050" cap="flat" cmpd="sng">
            <a:solidFill>
              <a:srgbClr val="C00000"/>
            </a:solidFill>
            <a:prstDash val="solid"/>
            <a:round/>
            <a:headEnd type="none" w="sm" len="sm"/>
            <a:tailEnd type="none" w="sm" len="sm"/>
          </a:ln>
        </p:spPr>
      </p:cxnSp>
      <p:sp>
        <p:nvSpPr>
          <p:cNvPr id="1706" name="Google Shape;1706;p51"/>
          <p:cNvSpPr/>
          <p:nvPr/>
        </p:nvSpPr>
        <p:spPr>
          <a:xfrm>
            <a:off x="1890084" y="4284239"/>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Store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1" name="Google Shape;1701;p51"/>
          <p:cNvSpPr/>
          <p:nvPr/>
        </p:nvSpPr>
        <p:spPr>
          <a:xfrm>
            <a:off x="1085254" y="3987903"/>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07" name="Google Shape;1707;p51"/>
          <p:cNvCxnSpPr>
            <a:endCxn id="1708" idx="2"/>
          </p:cNvCxnSpPr>
          <p:nvPr/>
        </p:nvCxnSpPr>
        <p:spPr>
          <a:xfrm rot="-5400000" flipH="1">
            <a:off x="168537" y="3919941"/>
            <a:ext cx="341700" cy="115800"/>
          </a:xfrm>
          <a:prstGeom prst="bentConnector2">
            <a:avLst/>
          </a:prstGeom>
          <a:noFill/>
          <a:ln w="19050" cap="flat" cmpd="sng">
            <a:solidFill>
              <a:srgbClr val="C00000"/>
            </a:solidFill>
            <a:prstDash val="solid"/>
            <a:round/>
            <a:headEnd type="none" w="sm" len="sm"/>
            <a:tailEnd type="none" w="sm" len="sm"/>
          </a:ln>
        </p:spPr>
      </p:cxnSp>
      <p:sp>
        <p:nvSpPr>
          <p:cNvPr id="1708" name="Google Shape;1708;p51"/>
          <p:cNvSpPr/>
          <p:nvPr/>
        </p:nvSpPr>
        <p:spPr>
          <a:xfrm>
            <a:off x="397287" y="39888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Scheduling</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09" name="Google Shape;1709;p51"/>
          <p:cNvSpPr/>
          <p:nvPr/>
        </p:nvSpPr>
        <p:spPr>
          <a:xfrm>
            <a:off x="392714" y="43499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Tracking</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0" name="Google Shape;1710;p51"/>
          <p:cNvCxnSpPr>
            <a:endCxn id="1709" idx="2"/>
          </p:cNvCxnSpPr>
          <p:nvPr/>
        </p:nvCxnSpPr>
        <p:spPr>
          <a:xfrm rot="-5400000" flipH="1">
            <a:off x="6164" y="4123268"/>
            <a:ext cx="660300" cy="112800"/>
          </a:xfrm>
          <a:prstGeom prst="bentConnector2">
            <a:avLst/>
          </a:prstGeom>
          <a:noFill/>
          <a:ln w="19050" cap="flat" cmpd="sng">
            <a:solidFill>
              <a:srgbClr val="C00000"/>
            </a:solidFill>
            <a:prstDash val="solid"/>
            <a:round/>
            <a:headEnd type="none" w="sm" len="sm"/>
            <a:tailEnd type="none" w="sm" len="sm"/>
          </a:ln>
        </p:spPr>
      </p:cxnSp>
      <p:cxnSp>
        <p:nvCxnSpPr>
          <p:cNvPr id="1711" name="Google Shape;1711;p51"/>
          <p:cNvCxnSpPr>
            <a:endCxn id="1712" idx="0"/>
          </p:cNvCxnSpPr>
          <p:nvPr/>
        </p:nvCxnSpPr>
        <p:spPr>
          <a:xfrm>
            <a:off x="577208" y="3103214"/>
            <a:ext cx="0" cy="153600"/>
          </a:xfrm>
          <a:prstGeom prst="straightConnector1">
            <a:avLst/>
          </a:prstGeom>
          <a:noFill/>
          <a:ln w="19050" cap="flat" cmpd="sng">
            <a:solidFill>
              <a:srgbClr val="C00000"/>
            </a:solidFill>
            <a:prstDash val="solid"/>
            <a:round/>
            <a:headEnd type="none" w="sm" len="sm"/>
            <a:tailEnd type="none" w="sm" len="sm"/>
          </a:ln>
        </p:spPr>
      </p:cxnSp>
      <p:cxnSp>
        <p:nvCxnSpPr>
          <p:cNvPr id="1713" name="Google Shape;1713;p51"/>
          <p:cNvCxnSpPr>
            <a:endCxn id="1714" idx="2"/>
          </p:cNvCxnSpPr>
          <p:nvPr/>
        </p:nvCxnSpPr>
        <p:spPr>
          <a:xfrm rot="-5400000" flipH="1">
            <a:off x="-118362" y="4353021"/>
            <a:ext cx="912600" cy="114000"/>
          </a:xfrm>
          <a:prstGeom prst="bentConnector2">
            <a:avLst/>
          </a:prstGeom>
          <a:noFill/>
          <a:ln w="19050" cap="flat" cmpd="sng">
            <a:solidFill>
              <a:srgbClr val="C00000"/>
            </a:solidFill>
            <a:prstDash val="solid"/>
            <a:round/>
            <a:headEnd type="none" w="sm" len="sm"/>
            <a:tailEnd type="none" w="sm" len="sm"/>
          </a:ln>
        </p:spPr>
      </p:cxnSp>
      <p:sp>
        <p:nvSpPr>
          <p:cNvPr id="1712" name="Google Shape;1712;p51"/>
          <p:cNvSpPr/>
          <p:nvPr/>
        </p:nvSpPr>
        <p:spPr>
          <a:xfrm>
            <a:off x="229808" y="3256814"/>
            <a:ext cx="694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Order Fulfilment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Systems</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4" name="Google Shape;1714;p51"/>
          <p:cNvSpPr/>
          <p:nvPr/>
        </p:nvSpPr>
        <p:spPr>
          <a:xfrm>
            <a:off x="394938" y="47064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Delivery</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15" name="Google Shape;1715;p51"/>
          <p:cNvSpPr/>
          <p:nvPr/>
        </p:nvSpPr>
        <p:spPr>
          <a:xfrm>
            <a:off x="1890924" y="4682346"/>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Future </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Inventory</a:t>
            </a:r>
            <a:endParaRPr sz="700" b="0" i="0" u="none" strike="noStrike" cap="none">
              <a:solidFill>
                <a:srgbClr val="FFFFFF"/>
              </a:solidFill>
              <a:latin typeface="Red Hat Text Medium"/>
              <a:ea typeface="Red Hat Text Medium"/>
              <a:cs typeface="Red Hat Text Medium"/>
              <a:sym typeface="Red Hat Text Medium"/>
            </a:endParaRPr>
          </a:p>
        </p:txBody>
      </p:sp>
      <p:cxnSp>
        <p:nvCxnSpPr>
          <p:cNvPr id="1716" name="Google Shape;1716;p51"/>
          <p:cNvCxnSpPr>
            <a:stCxn id="1627" idx="3"/>
            <a:endCxn id="1629" idx="1"/>
          </p:cNvCxnSpPr>
          <p:nvPr/>
        </p:nvCxnSpPr>
        <p:spPr>
          <a:xfrm>
            <a:off x="2144350" y="1553225"/>
            <a:ext cx="325200" cy="4800"/>
          </a:xfrm>
          <a:prstGeom prst="straightConnector1">
            <a:avLst/>
          </a:prstGeom>
          <a:noFill/>
          <a:ln w="19050" cap="flat" cmpd="sng">
            <a:solidFill>
              <a:srgbClr val="1C54FD"/>
            </a:solidFill>
            <a:prstDash val="solid"/>
            <a:round/>
            <a:headEnd type="triangle" w="med" len="med"/>
            <a:tailEnd type="triangle" w="med" len="med"/>
          </a:ln>
        </p:spPr>
      </p:cxnSp>
      <p:sp>
        <p:nvSpPr>
          <p:cNvPr id="1717" name="Google Shape;1717;p51"/>
          <p:cNvSpPr/>
          <p:nvPr/>
        </p:nvSpPr>
        <p:spPr>
          <a:xfrm>
            <a:off x="225150"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Social</a:t>
            </a:r>
            <a:br>
              <a:rPr lang="en" sz="700" b="0" i="0" u="none" strike="noStrike" cap="none">
                <a:solidFill>
                  <a:srgbClr val="FFFFFF"/>
                </a:solidFill>
                <a:latin typeface="Red Hat Text Medium"/>
                <a:ea typeface="Red Hat Text Medium"/>
                <a:cs typeface="Red Hat Text Medium"/>
                <a:sym typeface="Red Hat Text Medium"/>
              </a:rPr>
            </a:br>
            <a:r>
              <a:rPr lang="en" sz="700" b="0" i="0" u="none" strike="noStrike" cap="none">
                <a:solidFill>
                  <a:srgbClr val="FFFFFF"/>
                </a:solidFill>
                <a:latin typeface="Red Hat Text Medium"/>
                <a:ea typeface="Red Hat Text Medium"/>
                <a:cs typeface="Red Hat Text Medium"/>
                <a:sym typeface="Red Hat Text Medium"/>
              </a:rPr>
              <a:t>Media</a:t>
            </a:r>
            <a:endParaRPr sz="700" b="0" i="0" u="none" strike="noStrike" cap="none">
              <a:solidFill>
                <a:srgbClr val="000000"/>
              </a:solidFill>
              <a:latin typeface="Arial"/>
              <a:ea typeface="Arial"/>
              <a:cs typeface="Arial"/>
              <a:sym typeface="Arial"/>
            </a:endParaRPr>
          </a:p>
        </p:txBody>
      </p:sp>
      <p:sp>
        <p:nvSpPr>
          <p:cNvPr id="1718" name="Google Shape;1718;p51"/>
          <p:cNvSpPr/>
          <p:nvPr/>
        </p:nvSpPr>
        <p:spPr>
          <a:xfrm>
            <a:off x="868175" y="1641475"/>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Email</a:t>
            </a:r>
            <a:endParaRPr sz="700" b="0" i="0" u="none" strike="noStrike" cap="none">
              <a:solidFill>
                <a:srgbClr val="000000"/>
              </a:solidFill>
              <a:latin typeface="Arial"/>
              <a:ea typeface="Arial"/>
              <a:cs typeface="Arial"/>
              <a:sym typeface="Arial"/>
            </a:endParaRPr>
          </a:p>
        </p:txBody>
      </p:sp>
      <p:cxnSp>
        <p:nvCxnSpPr>
          <p:cNvPr id="1719" name="Google Shape;1719;p51"/>
          <p:cNvCxnSpPr>
            <a:stCxn id="1626" idx="1"/>
          </p:cNvCxnSpPr>
          <p:nvPr/>
        </p:nvCxnSpPr>
        <p:spPr>
          <a:xfrm flipH="1">
            <a:off x="1943975" y="423019"/>
            <a:ext cx="200400" cy="634200"/>
          </a:xfrm>
          <a:prstGeom prst="bentConnector2">
            <a:avLst/>
          </a:prstGeom>
          <a:noFill/>
          <a:ln w="19050" cap="flat" cmpd="sng">
            <a:solidFill>
              <a:srgbClr val="1C54FD"/>
            </a:solidFill>
            <a:prstDash val="solid"/>
            <a:round/>
            <a:headEnd type="triangle" w="med" len="med"/>
            <a:tailEnd type="triangle" w="med" len="med"/>
          </a:ln>
        </p:spPr>
      </p:cxnSp>
      <p:cxnSp>
        <p:nvCxnSpPr>
          <p:cNvPr id="1720" name="Google Shape;1720;p51"/>
          <p:cNvCxnSpPr>
            <a:stCxn id="1638" idx="1"/>
            <a:endCxn id="1658" idx="3"/>
          </p:cNvCxnSpPr>
          <p:nvPr/>
        </p:nvCxnSpPr>
        <p:spPr>
          <a:xfrm rot="10800000">
            <a:off x="8070410" y="2241227"/>
            <a:ext cx="477300" cy="0"/>
          </a:xfrm>
          <a:prstGeom prst="straightConnector1">
            <a:avLst/>
          </a:prstGeom>
          <a:noFill/>
          <a:ln w="9525" cap="flat" cmpd="sng">
            <a:solidFill>
              <a:srgbClr val="980000"/>
            </a:solidFill>
            <a:prstDash val="solid"/>
            <a:round/>
            <a:headEnd type="none" w="sm" len="sm"/>
            <a:tailEnd type="triangle" w="med" len="med"/>
          </a:ln>
        </p:spPr>
      </p:cxnSp>
      <p:cxnSp>
        <p:nvCxnSpPr>
          <p:cNvPr id="1721" name="Google Shape;1721;p51"/>
          <p:cNvCxnSpPr>
            <a:endCxn id="1625" idx="2"/>
          </p:cNvCxnSpPr>
          <p:nvPr/>
        </p:nvCxnSpPr>
        <p:spPr>
          <a:xfrm rot="10800000">
            <a:off x="5812317" y="722375"/>
            <a:ext cx="5100" cy="185700"/>
          </a:xfrm>
          <a:prstGeom prst="straightConnector1">
            <a:avLst/>
          </a:prstGeom>
          <a:noFill/>
          <a:ln w="9525" cap="flat" cmpd="sng">
            <a:solidFill>
              <a:srgbClr val="980000"/>
            </a:solidFill>
            <a:prstDash val="solid"/>
            <a:round/>
            <a:headEnd type="none" w="sm" len="sm"/>
            <a:tailEnd type="triangle" w="med" len="med"/>
          </a:ln>
        </p:spPr>
      </p:cxnSp>
      <p:cxnSp>
        <p:nvCxnSpPr>
          <p:cNvPr id="1722" name="Google Shape;1722;p51"/>
          <p:cNvCxnSpPr>
            <a:stCxn id="1681" idx="2"/>
          </p:cNvCxnSpPr>
          <p:nvPr/>
        </p:nvCxnSpPr>
        <p:spPr>
          <a:xfrm rot="10800000">
            <a:off x="1801884" y="3816701"/>
            <a:ext cx="88200" cy="263400"/>
          </a:xfrm>
          <a:prstGeom prst="bentConnector2">
            <a:avLst/>
          </a:prstGeom>
          <a:noFill/>
          <a:ln w="19050" cap="flat" cmpd="sng">
            <a:solidFill>
              <a:srgbClr val="980000"/>
            </a:solidFill>
            <a:prstDash val="solid"/>
            <a:round/>
            <a:headEnd type="none" w="sm" len="sm"/>
            <a:tailEnd type="none" w="sm" len="sm"/>
          </a:ln>
        </p:spPr>
      </p:cxnSp>
      <p:cxnSp>
        <p:nvCxnSpPr>
          <p:cNvPr id="1723" name="Google Shape;1723;p51"/>
          <p:cNvCxnSpPr>
            <a:stCxn id="1706" idx="2"/>
          </p:cNvCxnSpPr>
          <p:nvPr/>
        </p:nvCxnSpPr>
        <p:spPr>
          <a:xfrm rot="10800000">
            <a:off x="1801884" y="3802595"/>
            <a:ext cx="88200" cy="673500"/>
          </a:xfrm>
          <a:prstGeom prst="bentConnector2">
            <a:avLst/>
          </a:prstGeom>
          <a:noFill/>
          <a:ln w="19050" cap="flat" cmpd="sng">
            <a:solidFill>
              <a:srgbClr val="980000"/>
            </a:solidFill>
            <a:prstDash val="solid"/>
            <a:round/>
            <a:headEnd type="none" w="sm" len="sm"/>
            <a:tailEnd type="none" w="sm" len="sm"/>
          </a:ln>
        </p:spPr>
      </p:cxnSp>
      <p:cxnSp>
        <p:nvCxnSpPr>
          <p:cNvPr id="1724" name="Google Shape;1724;p51"/>
          <p:cNvCxnSpPr>
            <a:stCxn id="1715" idx="2"/>
          </p:cNvCxnSpPr>
          <p:nvPr/>
        </p:nvCxnSpPr>
        <p:spPr>
          <a:xfrm rot="10800000">
            <a:off x="1802124" y="3823902"/>
            <a:ext cx="88800" cy="1050300"/>
          </a:xfrm>
          <a:prstGeom prst="bentConnector2">
            <a:avLst/>
          </a:prstGeom>
          <a:noFill/>
          <a:ln w="19050" cap="flat" cmpd="sng">
            <a:solidFill>
              <a:srgbClr val="980000"/>
            </a:solidFill>
            <a:prstDash val="solid"/>
            <a:round/>
            <a:headEnd type="none" w="sm" len="sm"/>
            <a:tailEnd type="none" w="sm" len="sm"/>
          </a:ln>
        </p:spPr>
      </p:cxnSp>
      <p:sp>
        <p:nvSpPr>
          <p:cNvPr id="1725" name="Google Shape;1725;p51"/>
          <p:cNvSpPr/>
          <p:nvPr/>
        </p:nvSpPr>
        <p:spPr>
          <a:xfrm>
            <a:off x="466476" y="1088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6" name="Google Shape;1726;p51"/>
          <p:cNvSpPr/>
          <p:nvPr/>
        </p:nvSpPr>
        <p:spPr>
          <a:xfrm>
            <a:off x="4523388" y="1821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2</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7" name="Google Shape;1727;p51"/>
          <p:cNvSpPr/>
          <p:nvPr/>
        </p:nvSpPr>
        <p:spPr>
          <a:xfrm>
            <a:off x="2822063" y="211536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3</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8" name="Google Shape;1728;p51"/>
          <p:cNvSpPr/>
          <p:nvPr/>
        </p:nvSpPr>
        <p:spPr>
          <a:xfrm>
            <a:off x="2228113" y="2786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4</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29" name="Google Shape;1729;p51"/>
          <p:cNvSpPr/>
          <p:nvPr/>
        </p:nvSpPr>
        <p:spPr>
          <a:xfrm>
            <a:off x="220447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5</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0" name="Google Shape;1730;p51"/>
          <p:cNvSpPr/>
          <p:nvPr/>
        </p:nvSpPr>
        <p:spPr>
          <a:xfrm>
            <a:off x="1372925" y="35855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6</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1" name="Google Shape;1731;p51"/>
          <p:cNvSpPr/>
          <p:nvPr/>
        </p:nvSpPr>
        <p:spPr>
          <a:xfrm>
            <a:off x="6247688"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7</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2" name="Google Shape;1732;p51"/>
          <p:cNvSpPr/>
          <p:nvPr/>
        </p:nvSpPr>
        <p:spPr>
          <a:xfrm>
            <a:off x="4382575" y="36570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8</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3" name="Google Shape;1733;p51"/>
          <p:cNvSpPr/>
          <p:nvPr/>
        </p:nvSpPr>
        <p:spPr>
          <a:xfrm>
            <a:off x="6619138" y="36570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9</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4" name="Google Shape;1734;p51"/>
          <p:cNvSpPr/>
          <p:nvPr/>
        </p:nvSpPr>
        <p:spPr>
          <a:xfrm>
            <a:off x="529788" y="36581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10</a:t>
            </a:r>
            <a:endParaRPr sz="1200" b="0" i="0" u="none" strike="noStrike" cap="none">
              <a:solidFill>
                <a:schemeClr val="lt1"/>
              </a:solidFill>
              <a:latin typeface="Red Hat Text Medium"/>
              <a:ea typeface="Red Hat Text Medium"/>
              <a:cs typeface="Red Hat Text Medium"/>
              <a:sym typeface="Red Hat Text Medium"/>
            </a:endParaRPr>
          </a:p>
        </p:txBody>
      </p:sp>
      <p:sp>
        <p:nvSpPr>
          <p:cNvPr id="1735" name="Google Shape;1735;p51"/>
          <p:cNvSpPr/>
          <p:nvPr/>
        </p:nvSpPr>
        <p:spPr>
          <a:xfrm>
            <a:off x="862625" y="45098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Red Hat Text Medium"/>
                <a:ea typeface="Red Hat Text Medium"/>
                <a:cs typeface="Red Hat Text Medium"/>
                <a:sym typeface="Red Hat Text Medium"/>
              </a:rPr>
              <a:t>11</a:t>
            </a:r>
            <a:endParaRPr sz="1200" b="0" i="0" u="none" strike="noStrike" cap="none">
              <a:solidFill>
                <a:schemeClr val="lt1"/>
              </a:solidFill>
              <a:latin typeface="Red Hat Text Medium"/>
              <a:ea typeface="Red Hat Text Medium"/>
              <a:cs typeface="Red Hat Text Medium"/>
              <a:sym typeface="Red Hat Text Medium"/>
            </a:endParaRPr>
          </a:p>
        </p:txBody>
      </p:sp>
      <p:cxnSp>
        <p:nvCxnSpPr>
          <p:cNvPr id="1736" name="Google Shape;1736;p51"/>
          <p:cNvCxnSpPr/>
          <p:nvPr/>
        </p:nvCxnSpPr>
        <p:spPr>
          <a:xfrm>
            <a:off x="8784643" y="3111239"/>
            <a:ext cx="0" cy="1173000"/>
          </a:xfrm>
          <a:prstGeom prst="straightConnector1">
            <a:avLst/>
          </a:prstGeom>
          <a:noFill/>
          <a:ln w="19050" cap="flat" cmpd="sng">
            <a:solidFill>
              <a:srgbClr val="C00000"/>
            </a:solidFill>
            <a:prstDash val="solid"/>
            <a:round/>
            <a:headEnd type="none" w="sm" len="sm"/>
            <a:tailEnd type="none" w="sm" len="sm"/>
          </a:ln>
        </p:spPr>
      </p:cxnSp>
      <p:sp>
        <p:nvSpPr>
          <p:cNvPr id="1737" name="Google Shape;1737;p51"/>
          <p:cNvSpPr/>
          <p:nvPr/>
        </p:nvSpPr>
        <p:spPr>
          <a:xfrm>
            <a:off x="8546112" y="4124888"/>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0" i="0" u="none" strike="noStrike" cap="none">
              <a:solidFill>
                <a:srgbClr val="FFFFFF"/>
              </a:solidFill>
              <a:latin typeface="Red Hat Text Medium"/>
              <a:ea typeface="Red Hat Text Medium"/>
              <a:cs typeface="Red Hat Text Medium"/>
              <a:sym typeface="Red Hat Text Medium"/>
            </a:endParaRPr>
          </a:p>
        </p:txBody>
      </p:sp>
      <p:sp>
        <p:nvSpPr>
          <p:cNvPr id="1738" name="Google Shape;1738;p51"/>
          <p:cNvSpPr/>
          <p:nvPr/>
        </p:nvSpPr>
        <p:spPr>
          <a:xfrm>
            <a:off x="8502352" y="3250808"/>
            <a:ext cx="5700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Management</a:t>
            </a:r>
            <a:endParaRPr sz="700" b="0" i="0" u="none" strike="noStrike" cap="none">
              <a:solidFill>
                <a:srgbClr val="FFFFFF"/>
              </a:solidFill>
              <a:latin typeface="Red Hat Text Medium"/>
              <a:ea typeface="Red Hat Text Medium"/>
              <a:cs typeface="Red Hat Text Medium"/>
              <a:sym typeface="Red Hat Text Medium"/>
            </a:endParaRPr>
          </a:p>
        </p:txBody>
      </p:sp>
      <p:sp>
        <p:nvSpPr>
          <p:cNvPr id="1739" name="Google Shape;1739;p51"/>
          <p:cNvSpPr/>
          <p:nvPr/>
        </p:nvSpPr>
        <p:spPr>
          <a:xfrm>
            <a:off x="1516775" y="1640134"/>
            <a:ext cx="578700" cy="298200"/>
          </a:xfrm>
          <a:prstGeom prst="rect">
            <a:avLst/>
          </a:prstGeom>
          <a:solidFill>
            <a:srgbClr val="37761D"/>
          </a:solidFill>
          <a:ln w="9525" cap="flat" cmpd="sng">
            <a:solidFill>
              <a:srgbClr val="595959"/>
            </a:solidFill>
            <a:prstDash val="solid"/>
            <a:round/>
            <a:headEnd type="none" w="sm" len="sm"/>
            <a:tailEnd type="none" w="sm" len="sm"/>
          </a:ln>
        </p:spPr>
        <p:txBody>
          <a:bodyPr spcFirstLastPara="1" wrap="square" lIns="90000" tIns="277900" rIns="90000" bIns="2779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 sz="700" b="0" i="0" u="none" strike="noStrike" cap="none">
                <a:solidFill>
                  <a:srgbClr val="FFFFFF"/>
                </a:solidFill>
                <a:latin typeface="Red Hat Text Medium"/>
                <a:ea typeface="Red Hat Text Medium"/>
                <a:cs typeface="Red Hat Text Medium"/>
                <a:sym typeface="Red Hat Text Medium"/>
              </a:rPr>
              <a:t>Returns Kiosk</a:t>
            </a:r>
            <a:endParaRPr sz="700" b="0" i="0" u="none" strike="noStrike" cap="none">
              <a:solidFill>
                <a:srgbClr val="000000"/>
              </a:solidFill>
              <a:latin typeface="Arial"/>
              <a:ea typeface="Arial"/>
              <a:cs typeface="Arial"/>
              <a:sym typeface="Arial"/>
            </a:endParaRPr>
          </a:p>
        </p:txBody>
      </p:sp>
      <p:cxnSp>
        <p:nvCxnSpPr>
          <p:cNvPr id="1740" name="Google Shape;1740;p51"/>
          <p:cNvCxnSpPr/>
          <p:nvPr/>
        </p:nvCxnSpPr>
        <p:spPr>
          <a:xfrm rot="-5400000" flipH="1">
            <a:off x="8647760" y="2586677"/>
            <a:ext cx="363000" cy="600"/>
          </a:xfrm>
          <a:prstGeom prst="bentConnector3">
            <a:avLst>
              <a:gd name="adj1" fmla="val 50000"/>
            </a:avLst>
          </a:prstGeom>
          <a:noFill/>
          <a:ln w="9525" cap="flat" cmpd="sng">
            <a:solidFill>
              <a:srgbClr val="980000"/>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1787</TotalTime>
  <Words>3532</Words>
  <Application>Microsoft Office PowerPoint</Application>
  <PresentationFormat>On-screen Show (16:9)</PresentationFormat>
  <Paragraphs>1020</Paragraphs>
  <Slides>13</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Red Hat Text Medium</vt:lpstr>
      <vt:lpstr>Overpass Light</vt:lpstr>
      <vt:lpstr>IBM Plex Sans</vt:lpstr>
      <vt:lpstr>Arial</vt:lpstr>
      <vt:lpstr>Red Hat Text</vt:lpstr>
      <vt:lpstr>Red Hat Display</vt:lpstr>
      <vt:lpstr>Red Hat Display Medium</vt:lpstr>
      <vt:lpstr>Calibri</vt:lpstr>
      <vt:lpstr>Overpass SemiBold</vt:lpstr>
      <vt:lpstr>Proxima Nova</vt:lpstr>
      <vt:lpstr>Overpass</vt:lpstr>
      <vt:lpstr>Simple Light</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Kyle</dc:creator>
  <cp:lastModifiedBy>Bruce Kyle</cp:lastModifiedBy>
  <cp:revision>8</cp:revision>
  <dcterms:modified xsi:type="dcterms:W3CDTF">2023-03-29T16:14:14Z</dcterms:modified>
</cp:coreProperties>
</file>