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Red Hat Text Medium"/>
      <p:regular r:id="rId28"/>
      <p:bold r:id="rId29"/>
      <p:italic r:id="rId30"/>
      <p:boldItalic r:id="rId31"/>
    </p:embeddedFont>
    <p:embeddedFont>
      <p:font typeface="Overpass"/>
      <p:regular r:id="rId32"/>
      <p:bold r:id="rId33"/>
      <p:italic r:id="rId34"/>
      <p:boldItalic r:id="rId35"/>
    </p:embeddedFont>
    <p:embeddedFont>
      <p:font typeface="Red Hat Display Medium"/>
      <p:regular r:id="rId36"/>
      <p:bold r:id="rId37"/>
      <p:italic r:id="rId38"/>
      <p:boldItalic r:id="rId39"/>
    </p:embeddedFont>
    <p:embeddedFont>
      <p:font typeface="Overpass Light"/>
      <p:regular r:id="rId40"/>
      <p:bold r:id="rId41"/>
      <p:italic r:id="rId42"/>
      <p:boldItalic r:id="rId43"/>
    </p:embeddedFont>
    <p:embeddedFont>
      <p:font typeface="Red Hat Display"/>
      <p:regular r:id="rId44"/>
      <p:bold r:id="rId45"/>
      <p:italic r:id="rId46"/>
      <p:boldItalic r:id="rId47"/>
    </p:embeddedFont>
    <p:embeddedFont>
      <p:font typeface="Overpass SemiBold"/>
      <p:regular r:id="rId48"/>
      <p:bold r:id="rId49"/>
      <p:italic r:id="rId50"/>
      <p:boldItalic r:id="rId51"/>
    </p:embeddedFont>
    <p:embeddedFont>
      <p:font typeface="Red Hat Tex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passLight-regular.fntdata"/><Relationship Id="rId42" Type="http://schemas.openxmlformats.org/officeDocument/2006/relationships/font" Target="fonts/OverpassLight-italic.fntdata"/><Relationship Id="rId41" Type="http://schemas.openxmlformats.org/officeDocument/2006/relationships/font" Target="fonts/OverpassLight-bold.fntdata"/><Relationship Id="rId44" Type="http://schemas.openxmlformats.org/officeDocument/2006/relationships/font" Target="fonts/RedHatDisplay-regular.fntdata"/><Relationship Id="rId43" Type="http://schemas.openxmlformats.org/officeDocument/2006/relationships/font" Target="fonts/OverpassLight-boldItalic.fntdata"/><Relationship Id="rId46" Type="http://schemas.openxmlformats.org/officeDocument/2006/relationships/font" Target="fonts/RedHatDisplay-italic.fntdata"/><Relationship Id="rId45" Type="http://schemas.openxmlformats.org/officeDocument/2006/relationships/font" Target="fonts/RedHatDisplay-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verpassSemiBold-regular.fntdata"/><Relationship Id="rId47" Type="http://schemas.openxmlformats.org/officeDocument/2006/relationships/font" Target="fonts/RedHatDisplay-boldItalic.fntdata"/><Relationship Id="rId49" Type="http://schemas.openxmlformats.org/officeDocument/2006/relationships/font" Target="fonts/Overpass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edHatTextMedium-boldItalic.fntdata"/><Relationship Id="rId30" Type="http://schemas.openxmlformats.org/officeDocument/2006/relationships/font" Target="fonts/RedHatTextMedium-italic.fntdata"/><Relationship Id="rId33" Type="http://schemas.openxmlformats.org/officeDocument/2006/relationships/font" Target="fonts/Overpass-bold.fntdata"/><Relationship Id="rId32" Type="http://schemas.openxmlformats.org/officeDocument/2006/relationships/font" Target="fonts/Overpass-regular.fntdata"/><Relationship Id="rId35" Type="http://schemas.openxmlformats.org/officeDocument/2006/relationships/font" Target="fonts/Overpass-boldItalic.fntdata"/><Relationship Id="rId34" Type="http://schemas.openxmlformats.org/officeDocument/2006/relationships/font" Target="fonts/Overpass-italic.fntdata"/><Relationship Id="rId37" Type="http://schemas.openxmlformats.org/officeDocument/2006/relationships/font" Target="fonts/RedHatDisplayMedium-bold.fntdata"/><Relationship Id="rId36" Type="http://schemas.openxmlformats.org/officeDocument/2006/relationships/font" Target="fonts/RedHatDisplayMedium-regular.fntdata"/><Relationship Id="rId39" Type="http://schemas.openxmlformats.org/officeDocument/2006/relationships/font" Target="fonts/RedHatDisplayMedium-boldItalic.fntdata"/><Relationship Id="rId38" Type="http://schemas.openxmlformats.org/officeDocument/2006/relationships/font" Target="fonts/RedHatDisplay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edHatTextMedium-regular.fntdata"/><Relationship Id="rId27" Type="http://schemas.openxmlformats.org/officeDocument/2006/relationships/font" Target="fonts/ProximaNova-boldItalic.fntdata"/><Relationship Id="rId29" Type="http://schemas.openxmlformats.org/officeDocument/2006/relationships/font" Target="fonts/RedHatTextMedium-bold.fntdata"/><Relationship Id="rId51" Type="http://schemas.openxmlformats.org/officeDocument/2006/relationships/font" Target="fonts/OverpassSemiBold-boldItalic.fntdata"/><Relationship Id="rId50" Type="http://schemas.openxmlformats.org/officeDocument/2006/relationships/font" Target="fonts/OverpassSemiBold-italic.fntdata"/><Relationship Id="rId53" Type="http://schemas.openxmlformats.org/officeDocument/2006/relationships/font" Target="fonts/RedHatText-bold.fntdata"/><Relationship Id="rId52" Type="http://schemas.openxmlformats.org/officeDocument/2006/relationships/font" Target="fonts/RedHatText-regular.fntdata"/><Relationship Id="rId11" Type="http://schemas.openxmlformats.org/officeDocument/2006/relationships/slide" Target="slides/slide5.xml"/><Relationship Id="rId55" Type="http://schemas.openxmlformats.org/officeDocument/2006/relationships/font" Target="fonts/RedHatText-boldItalic.fntdata"/><Relationship Id="rId10" Type="http://schemas.openxmlformats.org/officeDocument/2006/relationships/slide" Target="slides/slide4.xml"/><Relationship Id="rId54" Type="http://schemas.openxmlformats.org/officeDocument/2006/relationships/font" Target="fonts/RedHatTex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ed86a3682_3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1fed86a3682_3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ed86a3682_1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g1fed86a3682_1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indent="0" lvl="0" marL="2286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fed86a3682_1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4" name="Google Shape;1034;g1fed86a3682_1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indent="0" lvl="0" marL="0" rtl="0" algn="l">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indent="0" lvl="0" marL="0" rtl="0" algn="l">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indent="0" lvl="0" marL="0" rtl="0" algn="l">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indent="0" lvl="0" marL="0" rtl="0" algn="l">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indent="0" lvl="0" marL="0" rtl="0" algn="l">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indent="0" lvl="0" marL="0" rtl="0" algn="l">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fed86a3682_1_6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9" name="Google Shape;1149;g1fed86a3682_1_6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indent="0" lvl="0" marL="0" rtl="0" algn="l">
              <a:spcBef>
                <a:spcPts val="0"/>
              </a:spcBef>
              <a:spcAft>
                <a:spcPts val="0"/>
              </a:spcAft>
              <a:buSzPts val="1100"/>
              <a:buNone/>
            </a:pPr>
            <a:r>
              <a:rPr lang="en">
                <a:solidFill>
                  <a:schemeClr val="dk1"/>
                </a:solidFill>
              </a:rPr>
              <a:t>1. External notification of food safety event</a:t>
            </a:r>
            <a:endParaRPr>
              <a:solidFill>
                <a:schemeClr val="dk1"/>
              </a:solidFill>
            </a:endParaRPr>
          </a:p>
          <a:p>
            <a:pPr indent="0" lvl="0" marL="0" rtl="0" algn="l">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indent="0" lvl="0" marL="0" rtl="0" algn="l">
              <a:spcBef>
                <a:spcPts val="0"/>
              </a:spcBef>
              <a:spcAft>
                <a:spcPts val="0"/>
              </a:spcAft>
              <a:buSzPts val="1100"/>
              <a:buNone/>
            </a:pPr>
            <a:r>
              <a:rPr lang="en">
                <a:solidFill>
                  <a:schemeClr val="dk1"/>
                </a:solidFill>
              </a:rPr>
              <a:t>3a. Determine if supply affected</a:t>
            </a:r>
            <a:endParaRPr>
              <a:solidFill>
                <a:schemeClr val="dk1"/>
              </a:solidFill>
            </a:endParaRPr>
          </a:p>
          <a:p>
            <a:pPr indent="0" lvl="0" marL="0" rtl="0" algn="l">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indent="0" lvl="0" marL="0" rtl="0" algn="l">
              <a:spcBef>
                <a:spcPts val="0"/>
              </a:spcBef>
              <a:spcAft>
                <a:spcPts val="0"/>
              </a:spcAft>
              <a:buSzPts val="1100"/>
              <a:buNone/>
            </a:pPr>
            <a:r>
              <a:rPr lang="en">
                <a:solidFill>
                  <a:schemeClr val="dk1"/>
                </a:solidFill>
              </a:rPr>
              <a:t>7a. Inventory updated</a:t>
            </a:r>
            <a:endParaRPr>
              <a:solidFill>
                <a:schemeClr val="dk1"/>
              </a:solidFill>
            </a:endParaRPr>
          </a:p>
          <a:p>
            <a:pPr indent="0" lvl="0" marL="0" rtl="0" algn="l">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indent="0" lvl="0" marL="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1fed86a3682_1_7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7" name="Google Shape;1267;g1fed86a3682_1_7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collects Inventory and Supply Chain Intelligence information to understand current position and ability to meet future demand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indent="0" lvl="0" marL="0" rtl="0" algn="l">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fed86a3682_1_8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4" name="Google Shape;1384;g1fed86a3682_1_8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indent="0" lvl="0" marL="0" rtl="0" algn="l">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indent="0" lvl="0" marL="0" rtl="0" algn="l">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indent="0" lvl="0" marL="0" rtl="0" algn="l">
              <a:spcBef>
                <a:spcPts val="0"/>
              </a:spcBef>
              <a:spcAft>
                <a:spcPts val="0"/>
              </a:spcAft>
              <a:buSzPts val="1100"/>
              <a:buNone/>
            </a:pPr>
            <a:r>
              <a:rPr lang="en">
                <a:solidFill>
                  <a:schemeClr val="dk1"/>
                </a:solidFill>
              </a:rPr>
              <a:t>3. Start process to remediate stock</a:t>
            </a:r>
            <a:endParaRPr>
              <a:solidFill>
                <a:schemeClr val="dk1"/>
              </a:solidFill>
            </a:endParaRPr>
          </a:p>
          <a:p>
            <a:pPr indent="0" lvl="0" marL="0" rtl="0" algn="l">
              <a:spcBef>
                <a:spcPts val="0"/>
              </a:spcBef>
              <a:spcAft>
                <a:spcPts val="0"/>
              </a:spcAft>
              <a:buSzPts val="1100"/>
              <a:buNone/>
            </a:pPr>
            <a:r>
              <a:rPr lang="en">
                <a:solidFill>
                  <a:schemeClr val="dk1"/>
                </a:solidFill>
              </a:rPr>
              <a:t>4. Notify Inventory Controller to take action</a:t>
            </a:r>
            <a:endParaRPr>
              <a:solidFill>
                <a:schemeClr val="dk1"/>
              </a:solidFill>
            </a:endParaRPr>
          </a:p>
          <a:p>
            <a:pPr indent="0" lvl="0" marL="0" rtl="0" algn="l">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indent="0" lvl="0" marL="0" rtl="0" algn="l">
              <a:spcBef>
                <a:spcPts val="0"/>
              </a:spcBef>
              <a:spcAft>
                <a:spcPts val="0"/>
              </a:spcAft>
              <a:buSzPts val="1100"/>
              <a:buNone/>
            </a:pPr>
            <a:r>
              <a:rPr lang="en">
                <a:solidFill>
                  <a:schemeClr val="dk1"/>
                </a:solidFill>
              </a:rPr>
              <a:t>6a. Create replenishment order</a:t>
            </a:r>
            <a:endParaRPr>
              <a:solidFill>
                <a:schemeClr val="dk1"/>
              </a:solidFill>
            </a:endParaRPr>
          </a:p>
          <a:p>
            <a:pPr indent="0" lvl="0" marL="0" rtl="0" algn="l">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indent="0" lvl="0" marL="0" rtl="0" algn="l">
              <a:spcBef>
                <a:spcPts val="0"/>
              </a:spcBef>
              <a:spcAft>
                <a:spcPts val="0"/>
              </a:spcAft>
              <a:buSzPts val="1100"/>
              <a:buNone/>
            </a:pPr>
            <a:r>
              <a:rPr lang="en">
                <a:solidFill>
                  <a:schemeClr val="dk1"/>
                </a:solidFill>
              </a:rPr>
              <a:t>7. Notify partner</a:t>
            </a:r>
            <a:endParaRPr>
              <a:solidFill>
                <a:schemeClr val="dk1"/>
              </a:solidFill>
            </a:endParaRPr>
          </a:p>
          <a:p>
            <a:pPr indent="0" lvl="0" marL="0" rtl="0" algn="l">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1fed86a3682_1_10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0" name="Google Shape;1500;g1fed86a3682_1_10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fed86a3682_1_1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6" name="Google Shape;1616;g1fed86a3682_1_1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1fed86a3682_1_1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3" name="Google Shape;1733;g1fed86a3682_1_1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spcBef>
                <a:spcPts val="0"/>
              </a:spcBef>
              <a:spcAft>
                <a:spcPts val="0"/>
              </a:spcAft>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indent="0" lvl="0" marL="158750" rtl="0" algn="l">
              <a:spcBef>
                <a:spcPts val="0"/>
              </a:spcBef>
              <a:spcAft>
                <a:spcPts val="0"/>
              </a:spcAft>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indent="-158750" lvl="0" marL="387350" rtl="0" algn="l">
              <a:spcBef>
                <a:spcPts val="0"/>
              </a:spcBef>
              <a:spcAft>
                <a:spcPts val="0"/>
              </a:spcAft>
              <a:buNone/>
            </a:pPr>
            <a:r>
              <a:t/>
            </a:r>
            <a:endParaRPr>
              <a:solidFill>
                <a:srgbClr val="262626"/>
              </a:solidFill>
              <a:latin typeface="Red Hat Display"/>
              <a:ea typeface="Red Hat Display"/>
              <a:cs typeface="Red Hat Display"/>
              <a:sym typeface="Red Hat Display"/>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indent="-228600" lvl="1" marL="844550" rtl="0" algn="l">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indent="-228600" lvl="1" marL="844550" rtl="0" algn="l">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indent="-228600" lvl="1" marL="844550" rtl="0" algn="l">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indent="-228600" lvl="0" marL="387350" rtl="0" algn="l">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ed86a3682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fed86a368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ed86a3682_1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fed86a3682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fed86a3682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fed86a3682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fed86a3682_1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1fed86a3682_1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fed86a3682_1_1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1fed86a3682_1_1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fed86a3682_1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1fed86a3682_1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fed86a3682_3_5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1fed86a3682_3_5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fed86a3682_1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g1fed86a3682_1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4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
    <p:spTree>
      <p:nvGrpSpPr>
        <p:cNvPr id="53" name="Shape 53"/>
        <p:cNvGrpSpPr/>
        <p:nvPr/>
      </p:nvGrpSpPr>
      <p:grpSpPr>
        <a:xfrm>
          <a:off x="0" y="0"/>
          <a:ext cx="0" cy="0"/>
          <a:chOff x="0" y="0"/>
          <a:chExt cx="0" cy="0"/>
        </a:xfrm>
      </p:grpSpPr>
      <p:sp>
        <p:nvSpPr>
          <p:cNvPr id="54" name="Google Shape;54;p14"/>
          <p:cNvSpPr txBox="1"/>
          <p:nvPr>
            <p:ph type="title"/>
          </p:nvPr>
        </p:nvSpPr>
        <p:spPr>
          <a:xfrm>
            <a:off x="1428750" y="709500"/>
            <a:ext cx="6238800" cy="7257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p:txBody>
      </p:sp>
      <p:cxnSp>
        <p:nvCxnSpPr>
          <p:cNvPr id="55" name="Google Shape;55;p14"/>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56" name="Google Shape;56;p14"/>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b="1" sz="1400">
                <a:solidFill>
                  <a:srgbClr val="EE0000"/>
                </a:solidFill>
                <a:latin typeface="Red Hat Text"/>
                <a:ea typeface="Red Hat Text"/>
                <a:cs typeface="Red Hat Text"/>
                <a:sym typeface="Red Hat Text"/>
              </a:defRPr>
            </a:lvl9pPr>
          </a:lstStyle>
          <a:p/>
        </p:txBody>
      </p:sp>
      <p:cxnSp>
        <p:nvCxnSpPr>
          <p:cNvPr id="57" name="Google Shape;57;p14"/>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58" name="Google Shape;58;p1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316" l="0" r="0" t="327"/>
          <a:stretch/>
        </p:blipFill>
        <p:spPr>
          <a:xfrm>
            <a:off x="8033460" y="4734938"/>
            <a:ext cx="731888" cy="171091"/>
          </a:xfrm>
          <a:prstGeom prst="rect">
            <a:avLst/>
          </a:prstGeom>
          <a:noFill/>
          <a:ln>
            <a:noFill/>
          </a:ln>
        </p:spPr>
      </p:pic>
      <p:sp>
        <p:nvSpPr>
          <p:cNvPr id="60" name="Google Shape;60;p14"/>
          <p:cNvSpPr txBox="1"/>
          <p:nvPr>
            <p:ph idx="2" type="subTitle"/>
          </p:nvPr>
        </p:nvSpPr>
        <p:spPr>
          <a:xfrm>
            <a:off x="663788" y="4627163"/>
            <a:ext cx="6887100" cy="4197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red" type="title">
  <p:cSld name="TITLE">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5"/>
          <p:cNvSpPr txBox="1"/>
          <p:nvPr>
            <p:ph idx="1" type="subTitle"/>
          </p:nvPr>
        </p:nvSpPr>
        <p:spPr>
          <a:xfrm>
            <a:off x="1562794" y="2641369"/>
            <a:ext cx="5649900" cy="6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3" name="Google Shape;63;p1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64" name="Google Shape;64;p15"/>
          <p:cNvSpPr txBox="1"/>
          <p:nvPr>
            <p:ph type="title"/>
          </p:nvPr>
        </p:nvSpPr>
        <p:spPr>
          <a:xfrm>
            <a:off x="1562906" y="1307719"/>
            <a:ext cx="5649900" cy="12003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p:txBody>
      </p:sp>
      <p:sp>
        <p:nvSpPr>
          <p:cNvPr id="65" name="Google Shape;65;p15"/>
          <p:cNvSpPr txBox="1"/>
          <p:nvPr>
            <p:ph idx="2" type="subTitle"/>
          </p:nvPr>
        </p:nvSpPr>
        <p:spPr>
          <a:xfrm>
            <a:off x="1562794" y="3511275"/>
            <a:ext cx="1530300" cy="4542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p:txBody>
      </p:sp>
      <p:sp>
        <p:nvSpPr>
          <p:cNvPr id="66" name="Google Shape;66;p15"/>
          <p:cNvSpPr txBox="1"/>
          <p:nvPr>
            <p:ph idx="3" type="subTitle"/>
          </p:nvPr>
        </p:nvSpPr>
        <p:spPr>
          <a:xfrm>
            <a:off x="3353888" y="3511275"/>
            <a:ext cx="1530300" cy="4542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p:txBody>
      </p:sp>
      <p:pic>
        <p:nvPicPr>
          <p:cNvPr id="67" name="Google Shape;67;p15"/>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69" name="Google Shape;69;p1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red">
  <p:cSld name="TITLE_1">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16"/>
          <p:cNvSpPr txBox="1"/>
          <p:nvPr>
            <p:ph idx="1" type="subTitle"/>
          </p:nvPr>
        </p:nvSpPr>
        <p:spPr>
          <a:xfrm>
            <a:off x="1562794" y="2256319"/>
            <a:ext cx="3109800" cy="11436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p:txBody>
      </p:sp>
      <p:sp>
        <p:nvSpPr>
          <p:cNvPr id="72" name="Google Shape;72;p1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73" name="Google Shape;73;p16"/>
          <p:cNvSpPr txBox="1"/>
          <p:nvPr>
            <p:ph type="title"/>
          </p:nvPr>
        </p:nvSpPr>
        <p:spPr>
          <a:xfrm>
            <a:off x="1562906" y="426469"/>
            <a:ext cx="3678900" cy="14892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p:txBody>
      </p:sp>
      <p:pic>
        <p:nvPicPr>
          <p:cNvPr id="74" name="Google Shape;74;p16"/>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b="0" l="0" r="0" t="0"/>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b="0" l="0" r="0" t="0"/>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b="0" l="0" r="0" t="0"/>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b="0" l="0" r="0" t="0"/>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linkedin.com/company/red-hat</a:t>
            </a:r>
            <a:endParaRPr b="0" i="0" sz="1100" u="none" cap="none" strike="noStrik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youtube.com/user/RedHatVideos</a:t>
            </a:r>
            <a:endParaRPr b="0" i="0" sz="1100" u="none" cap="none" strike="noStrik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facebook.com/redhatinc</a:t>
            </a:r>
            <a:endParaRPr b="0" i="0" sz="1100" u="none" cap="none" strike="noStrik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Overpass Light"/>
                <a:ea typeface="Overpass Light"/>
                <a:cs typeface="Overpass Light"/>
                <a:sym typeface="Overpass Light"/>
              </a:rPr>
              <a:t>twitter.com/RedHat</a:t>
            </a:r>
            <a:endParaRPr b="0" i="0" sz="1100" u="none" cap="none" strike="noStrik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cap="flat" cmpd="sng" w="9525">
            <a:solidFill>
              <a:srgbClr val="EE0000"/>
            </a:solidFill>
            <a:prstDash val="solid"/>
            <a:round/>
            <a:headEnd len="sm" w="sm" type="none"/>
            <a:tailEnd len="sm" w="sm" type="none"/>
          </a:ln>
        </p:spPr>
      </p:cxnSp>
      <p:cxnSp>
        <p:nvCxnSpPr>
          <p:cNvPr id="84" name="Google Shape;84;p16"/>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85" name="Google Shape;85;p1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p:cSld name="TITLE_2">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ph idx="1" type="subTitle"/>
          </p:nvPr>
        </p:nvSpPr>
        <p:spPr>
          <a:xfrm>
            <a:off x="1562794" y="2641369"/>
            <a:ext cx="5649900" cy="68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p:txBody>
      </p:sp>
      <p:sp>
        <p:nvSpPr>
          <p:cNvPr id="88" name="Google Shape;88;p1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89" name="Google Shape;89;p17"/>
          <p:cNvSpPr txBox="1"/>
          <p:nvPr>
            <p:ph type="title"/>
          </p:nvPr>
        </p:nvSpPr>
        <p:spPr>
          <a:xfrm>
            <a:off x="1562906" y="1307719"/>
            <a:ext cx="5649900" cy="12003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p:txBody>
      </p:sp>
      <p:sp>
        <p:nvSpPr>
          <p:cNvPr id="90" name="Google Shape;90;p17"/>
          <p:cNvSpPr txBox="1"/>
          <p:nvPr>
            <p:ph idx="2" type="subTitle"/>
          </p:nvPr>
        </p:nvSpPr>
        <p:spPr>
          <a:xfrm>
            <a:off x="1562794" y="3511275"/>
            <a:ext cx="1530300" cy="4542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p:txBody>
      </p:sp>
      <p:sp>
        <p:nvSpPr>
          <p:cNvPr id="91" name="Google Shape;91;p17"/>
          <p:cNvSpPr txBox="1"/>
          <p:nvPr>
            <p:ph idx="3" type="subTitle"/>
          </p:nvPr>
        </p:nvSpPr>
        <p:spPr>
          <a:xfrm>
            <a:off x="3353888" y="3511275"/>
            <a:ext cx="1530300" cy="4542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p:txBody>
      </p:sp>
      <p:pic>
        <p:nvPicPr>
          <p:cNvPr id="92" name="Google Shape;92;p17"/>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94" name="Google Shape;94;p1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closing">
  <p:cSld name="TITLE_1_1">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8"/>
          <p:cNvSpPr txBox="1"/>
          <p:nvPr>
            <p:ph idx="1" type="subTitle"/>
          </p:nvPr>
        </p:nvSpPr>
        <p:spPr>
          <a:xfrm>
            <a:off x="1562794" y="2256319"/>
            <a:ext cx="3109800" cy="11436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p:txBody>
      </p:sp>
      <p:sp>
        <p:nvSpPr>
          <p:cNvPr id="97" name="Google Shape;97;p18"/>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98" name="Google Shape;98;p18"/>
          <p:cNvSpPr txBox="1"/>
          <p:nvPr>
            <p:ph type="title"/>
          </p:nvPr>
        </p:nvSpPr>
        <p:spPr>
          <a:xfrm>
            <a:off x="1562906" y="426469"/>
            <a:ext cx="3678900" cy="1489200"/>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p:txBody>
      </p:sp>
      <p:pic>
        <p:nvPicPr>
          <p:cNvPr id="99" name="Google Shape;99;p18"/>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linkedin.com/company/red-hat</a:t>
            </a:r>
            <a:endParaRPr b="0" i="0" sz="1100" u="none" cap="none" strike="noStrik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youtube.com/user/RedHatVideos</a:t>
            </a:r>
            <a:endParaRPr b="0" i="0" sz="1100" u="none" cap="none" strike="noStrik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facebook.com/redhatinc</a:t>
            </a:r>
            <a:endParaRPr b="0" i="0" sz="1100" u="none" cap="none" strike="noStrik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EBEBEB"/>
                </a:solidFill>
                <a:latin typeface="Overpass Light"/>
                <a:ea typeface="Overpass Light"/>
                <a:cs typeface="Overpass Light"/>
                <a:sym typeface="Overpass Light"/>
              </a:rPr>
              <a:t>twitter.com/RedHat</a:t>
            </a:r>
            <a:endParaRPr b="0" i="0" sz="1100" u="none" cap="none" strike="noStrik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cap="flat" cmpd="sng" w="9525">
            <a:solidFill>
              <a:srgbClr val="EE0000"/>
            </a:solidFill>
            <a:prstDash val="solid"/>
            <a:round/>
            <a:headEnd len="sm" w="sm" type="none"/>
            <a:tailEnd len="sm" w="sm" type="none"/>
          </a:ln>
        </p:spPr>
      </p:cxnSp>
      <p:pic>
        <p:nvPicPr>
          <p:cNvPr id="105" name="Google Shape;105;p18"/>
          <p:cNvPicPr preferRelativeResize="0"/>
          <p:nvPr/>
        </p:nvPicPr>
        <p:blipFill rotWithShape="1">
          <a:blip r:embed="rId4">
            <a:alphaModFix/>
          </a:blip>
          <a:srcRect b="0" l="0" r="0" t="0"/>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b="0" l="0" r="0" t="0"/>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b="0" l="0" r="0" t="0"/>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b="0" l="0" r="0" t="0"/>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10" name="Google Shape;110;p18"/>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llustrated">
  <p:cSld name="CUSTOM">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cap="flat" cmpd="sng" w="9525">
            <a:solidFill>
              <a:schemeClr val="lt1"/>
            </a:solidFill>
            <a:prstDash val="solid"/>
            <a:round/>
            <a:headEnd len="sm" w="sm" type="none"/>
            <a:tailEnd len="sm" w="sm" type="none"/>
          </a:ln>
        </p:spPr>
      </p:cxnSp>
      <p:sp>
        <p:nvSpPr>
          <p:cNvPr id="115" name="Google Shape;115;p19"/>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16" name="Google Shape;116;p19"/>
          <p:cNvSpPr txBox="1"/>
          <p:nvPr>
            <p:ph idx="1" type="subTitle"/>
          </p:nvPr>
        </p:nvSpPr>
        <p:spPr>
          <a:xfrm>
            <a:off x="4245394" y="2978738"/>
            <a:ext cx="3334800" cy="685800"/>
          </a:xfrm>
          <a:prstGeom prst="rect">
            <a:avLst/>
          </a:prstGeom>
          <a:noFill/>
          <a:ln>
            <a:noFill/>
          </a:ln>
        </p:spPr>
        <p:txBody>
          <a:bodyPr anchorCtr="0" anchor="t" bIns="0" lIns="0" spcFirstLastPara="1" rIns="0" wrap="square" tIns="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p:txBody>
      </p:sp>
      <p:sp>
        <p:nvSpPr>
          <p:cNvPr id="117" name="Google Shape;117;p19"/>
          <p:cNvSpPr txBox="1"/>
          <p:nvPr>
            <p:ph type="title"/>
          </p:nvPr>
        </p:nvSpPr>
        <p:spPr>
          <a:xfrm>
            <a:off x="4245394" y="1281774"/>
            <a:ext cx="4302300" cy="1587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b="1" sz="3500">
                <a:solidFill>
                  <a:srgbClr val="EE0000"/>
                </a:solidFill>
                <a:latin typeface="Overpass"/>
                <a:ea typeface="Overpass"/>
                <a:cs typeface="Overpass"/>
                <a:sym typeface="Overpass"/>
              </a:defRPr>
            </a:lvl9pPr>
          </a:lstStyle>
          <a:p/>
        </p:txBody>
      </p:sp>
      <p:sp>
        <p:nvSpPr>
          <p:cNvPr id="118" name="Google Shape;118;p19"/>
          <p:cNvSpPr txBox="1"/>
          <p:nvPr>
            <p:ph idx="2" type="subTitle"/>
          </p:nvPr>
        </p:nvSpPr>
        <p:spPr>
          <a:xfrm>
            <a:off x="4245394" y="3988706"/>
            <a:ext cx="1530300" cy="454200"/>
          </a:xfrm>
          <a:prstGeom prst="rect">
            <a:avLst/>
          </a:prstGeom>
          <a:noFill/>
          <a:ln>
            <a:noFill/>
          </a:ln>
        </p:spPr>
        <p:txBody>
          <a:bodyPr anchorCtr="0" anchor="t" bIns="0" lIns="0" spcFirstLastPara="1" rIns="0" wrap="square" tIns="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p:txBody>
      </p:sp>
      <p:sp>
        <p:nvSpPr>
          <p:cNvPr id="119" name="Google Shape;119;p19"/>
          <p:cNvSpPr txBox="1"/>
          <p:nvPr>
            <p:ph idx="3" type="subTitle"/>
          </p:nvPr>
        </p:nvSpPr>
        <p:spPr>
          <a:xfrm rot="5400000">
            <a:off x="-1603762" y="1603800"/>
            <a:ext cx="3861600" cy="654000"/>
          </a:xfrm>
          <a:prstGeom prst="rect">
            <a:avLst/>
          </a:prstGeom>
          <a:noFill/>
          <a:ln>
            <a:noFill/>
          </a:ln>
        </p:spPr>
        <p:txBody>
          <a:bodyPr anchorCtr="0" anchor="ctr" bIns="68575" lIns="377175" spcFirstLastPara="1" rIns="68575" wrap="square" tIns="68575">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illustrated">
  <p:cSld name="CUSTOM_1">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b="0" l="0" r="0" t="0"/>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cap="flat" cmpd="sng" w="9525">
            <a:solidFill>
              <a:schemeClr val="lt1"/>
            </a:solidFill>
            <a:prstDash val="solid"/>
            <a:round/>
            <a:headEnd len="sm" w="sm" type="none"/>
            <a:tailEnd len="sm" w="sm" type="none"/>
          </a:ln>
        </p:spPr>
      </p:cxnSp>
      <p:sp>
        <p:nvSpPr>
          <p:cNvPr id="124" name="Google Shape;124;p2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25" name="Google Shape;125;p20"/>
          <p:cNvSpPr txBox="1"/>
          <p:nvPr>
            <p:ph type="title"/>
          </p:nvPr>
        </p:nvSpPr>
        <p:spPr>
          <a:xfrm>
            <a:off x="4245394" y="426470"/>
            <a:ext cx="4302300" cy="1446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b="1" sz="5300">
                <a:solidFill>
                  <a:srgbClr val="EE0000"/>
                </a:solidFill>
                <a:latin typeface="Overpass"/>
                <a:ea typeface="Overpass"/>
                <a:cs typeface="Overpass"/>
                <a:sym typeface="Overpass"/>
              </a:defRPr>
            </a:lvl9pPr>
          </a:lstStyle>
          <a:p/>
        </p:txBody>
      </p:sp>
      <p:sp>
        <p:nvSpPr>
          <p:cNvPr id="126" name="Google Shape;126;p20"/>
          <p:cNvSpPr txBox="1"/>
          <p:nvPr>
            <p:ph idx="1" type="subTitle"/>
          </p:nvPr>
        </p:nvSpPr>
        <p:spPr>
          <a:xfrm rot="5400000">
            <a:off x="-1603762" y="1603800"/>
            <a:ext cx="3861600" cy="654000"/>
          </a:xfrm>
          <a:prstGeom prst="rect">
            <a:avLst/>
          </a:prstGeom>
          <a:noFill/>
          <a:ln>
            <a:noFill/>
          </a:ln>
        </p:spPr>
        <p:txBody>
          <a:bodyPr anchorCtr="0" anchor="ctr" bIns="68575" lIns="377175" spcFirstLastPara="1" rIns="68575" wrap="square" tIns="68575">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
        <p:nvSpPr>
          <p:cNvPr id="127" name="Google Shape;127;p20"/>
          <p:cNvSpPr txBox="1"/>
          <p:nvPr>
            <p:ph idx="2" type="subTitle"/>
          </p:nvPr>
        </p:nvSpPr>
        <p:spPr>
          <a:xfrm>
            <a:off x="4245394" y="2064300"/>
            <a:ext cx="3334800" cy="1143600"/>
          </a:xfrm>
          <a:prstGeom prst="rect">
            <a:avLst/>
          </a:prstGeom>
          <a:noFill/>
          <a:ln>
            <a:noFill/>
          </a:ln>
        </p:spPr>
        <p:txBody>
          <a:bodyPr anchorCtr="0" anchor="t" bIns="0" lIns="0" spcFirstLastPara="1" rIns="0" wrap="square" tIns="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p:txBody>
      </p:sp>
      <p:sp>
        <p:nvSpPr>
          <p:cNvPr id="128" name="Google Shape;128;p20"/>
          <p:cNvSpPr txBox="1"/>
          <p:nvPr/>
        </p:nvSpPr>
        <p:spPr>
          <a:xfrm>
            <a:off x="4427588" y="3501900"/>
            <a:ext cx="1742700"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linkedin.com/company/red-hat</a:t>
            </a:r>
            <a:endParaRPr b="0" i="0" sz="800" u="none" cap="none" strike="noStrik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youtube.com/user/RedHatVideos</a:t>
            </a:r>
            <a:endParaRPr b="0" i="0" sz="800" u="none" cap="none" strike="noStrik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facebook.com/redhatinc</a:t>
            </a:r>
            <a:endParaRPr b="0" i="0" sz="800" u="none" cap="none" strike="noStrik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Overpass Light"/>
                <a:ea typeface="Overpass Light"/>
                <a:cs typeface="Overpass Light"/>
                <a:sym typeface="Overpass Light"/>
              </a:rPr>
              <a:t>twitter.com/RedHat</a:t>
            </a:r>
            <a:endParaRPr b="0" i="0" sz="800" u="none" cap="none" strike="noStrik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b="0" l="2507" r="2498" t="0"/>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b="0" l="2678" r="2678" t="0"/>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b="0" l="2507" r="2498" t="0"/>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b="0" l="2325" r="2326" t="0"/>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ack">
  <p:cSld name="CUSTOM_2">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21"/>
          <p:cNvSpPr txBox="1"/>
          <p:nvPr>
            <p:ph type="title"/>
          </p:nvPr>
        </p:nvSpPr>
        <p:spPr>
          <a:xfrm>
            <a:off x="335831" y="813421"/>
            <a:ext cx="5118600" cy="1578900"/>
          </a:xfrm>
          <a:prstGeom prst="rect">
            <a:avLst/>
          </a:prstGeom>
          <a:noFill/>
          <a:ln>
            <a:noFill/>
          </a:ln>
        </p:spPr>
        <p:txBody>
          <a:bodyPr anchorCtr="0" anchor="t" bIns="68575" lIns="329175" spcFirstLastPara="1" rIns="68575" wrap="square" tIns="68575">
            <a:noAutofit/>
          </a:bodyPr>
          <a:lstStyle>
            <a:lvl1pPr lvl="0"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b="1" sz="4500">
                <a:solidFill>
                  <a:srgbClr val="EBEBEB"/>
                </a:solidFill>
                <a:latin typeface="Overpass"/>
                <a:ea typeface="Overpass"/>
                <a:cs typeface="Overpass"/>
                <a:sym typeface="Overpass"/>
              </a:defRPr>
            </a:lvl9pPr>
          </a:lstStyle>
          <a:p/>
        </p:txBody>
      </p:sp>
      <p:cxnSp>
        <p:nvCxnSpPr>
          <p:cNvPr id="138" name="Google Shape;138;p21"/>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39" name="Google Shape;139;p21"/>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141" name="Google Shape;141;p21"/>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sp>
        <p:nvSpPr>
          <p:cNvPr id="142" name="Google Shape;142;p21"/>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sp>
        <p:nvSpPr>
          <p:cNvPr id="143" name="Google Shape;143;p21"/>
          <p:cNvSpPr txBox="1"/>
          <p:nvPr>
            <p:ph idx="2" type="subTitle"/>
          </p:nvPr>
        </p:nvSpPr>
        <p:spPr>
          <a:xfrm>
            <a:off x="6938588" y="1307790"/>
            <a:ext cx="1593300" cy="24819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p:txBody>
      </p:sp>
      <p:pic>
        <p:nvPicPr>
          <p:cNvPr id="144" name="Google Shape;144;p21"/>
          <p:cNvPicPr preferRelativeResize="0"/>
          <p:nvPr/>
        </p:nvPicPr>
        <p:blipFill rotWithShape="1">
          <a:blip r:embed="rId3">
            <a:alphaModFix/>
          </a:blip>
          <a:srcRect b="316" l="0" r="0" t="327"/>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
    <p:bg>
      <p:bgPr>
        <a:blipFill>
          <a:blip r:embed="rId2">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335831" y="813421"/>
            <a:ext cx="5118600" cy="1578900"/>
          </a:xfrm>
          <a:prstGeom prst="rect">
            <a:avLst/>
          </a:prstGeom>
          <a:noFill/>
          <a:ln>
            <a:noFill/>
          </a:ln>
        </p:spPr>
        <p:txBody>
          <a:bodyPr anchorCtr="0" anchor="t" bIns="68575" lIns="329175" spcFirstLastPara="1" rIns="68575" wrap="square" tIns="68575">
            <a:noAutofit/>
          </a:bodyPr>
          <a:lstStyle>
            <a:lvl1pPr lvl="0"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9pPr>
          </a:lstStyle>
          <a:p/>
        </p:txBody>
      </p:sp>
      <p:cxnSp>
        <p:nvCxnSpPr>
          <p:cNvPr id="147" name="Google Shape;147;p22"/>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48" name="Google Shape;148;p2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150" name="Google Shape;150;p22"/>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51" name="Google Shape;151;p22"/>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152" name="Google Shape;152;p22"/>
          <p:cNvSpPr txBox="1"/>
          <p:nvPr>
            <p:ph idx="2" type="subTitle"/>
          </p:nvPr>
        </p:nvSpPr>
        <p:spPr>
          <a:xfrm>
            <a:off x="6938588" y="1307790"/>
            <a:ext cx="1593300" cy="24819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p:txBody>
      </p:sp>
      <p:pic>
        <p:nvPicPr>
          <p:cNvPr id="153" name="Google Shape;153;p22"/>
          <p:cNvPicPr preferRelativeResize="0"/>
          <p:nvPr/>
        </p:nvPicPr>
        <p:blipFill rotWithShape="1">
          <a:blip r:embed="rId3">
            <a:alphaModFix/>
          </a:blip>
          <a:srcRect b="0" l="0" r="0" t="0"/>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CUSTOM_2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35831" y="813421"/>
            <a:ext cx="5118600" cy="1578900"/>
          </a:xfrm>
          <a:prstGeom prst="rect">
            <a:avLst/>
          </a:prstGeom>
          <a:noFill/>
          <a:ln>
            <a:noFill/>
          </a:ln>
        </p:spPr>
        <p:txBody>
          <a:bodyPr anchorCtr="0" anchor="t" bIns="68575" lIns="329175" spcFirstLastPara="1" rIns="68575" wrap="square" tIns="68575">
            <a:noAutofit/>
          </a:bodyPr>
          <a:lstStyle>
            <a:lvl1pPr lvl="0"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b="1" sz="4500">
                <a:solidFill>
                  <a:srgbClr val="EE0000"/>
                </a:solidFill>
                <a:latin typeface="Overpass"/>
                <a:ea typeface="Overpass"/>
                <a:cs typeface="Overpass"/>
                <a:sym typeface="Overpass"/>
              </a:defRPr>
            </a:lvl9pPr>
          </a:lstStyle>
          <a:p/>
        </p:txBody>
      </p:sp>
      <p:cxnSp>
        <p:nvCxnSpPr>
          <p:cNvPr id="156" name="Google Shape;156;p23"/>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57" name="Google Shape;157;p2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159" name="Google Shape;159;p23"/>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160" name="Google Shape;160;p23"/>
          <p:cNvSpPr txBox="1"/>
          <p:nvPr>
            <p:ph idx="2" type="subTitle"/>
          </p:nvPr>
        </p:nvSpPr>
        <p:spPr>
          <a:xfrm>
            <a:off x="6938588" y="1307790"/>
            <a:ext cx="1593300" cy="24819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p:txBody>
      </p:sp>
      <p:pic>
        <p:nvPicPr>
          <p:cNvPr id="161" name="Google Shape;161;p23"/>
          <p:cNvPicPr preferRelativeResize="0"/>
          <p:nvPr/>
        </p:nvPicPr>
        <p:blipFill rotWithShape="1">
          <a:blip r:embed="rId3">
            <a:alphaModFix/>
          </a:blip>
          <a:srcRect b="316" l="0" r="0" t="327"/>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sp>
        <p:nvSpPr>
          <p:cNvPr id="163" name="Google Shape;163;p23"/>
          <p:cNvSpPr txBox="1"/>
          <p:nvPr>
            <p:ph idx="3" type="subTitle"/>
          </p:nvPr>
        </p:nvSpPr>
        <p:spPr>
          <a:xfrm>
            <a:off x="6938588" y="1307790"/>
            <a:ext cx="1593300" cy="2481900"/>
          </a:xfrm>
          <a:prstGeom prst="rect">
            <a:avLst/>
          </a:prstGeom>
          <a:noFill/>
          <a:ln>
            <a:noFill/>
          </a:ln>
        </p:spPr>
        <p:txBody>
          <a:bodyPr anchorCtr="0" anchor="t" bIns="0" lIns="0" spcFirstLastPara="1" rIns="0" wrap="square" tIns="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white">
  <p:cSld name="CUSTOM_3">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1557019" y="1412438"/>
            <a:ext cx="5994000" cy="2303400"/>
          </a:xfrm>
          <a:prstGeom prst="rect">
            <a:avLst/>
          </a:prstGeom>
          <a:noFill/>
          <a:ln>
            <a:noFill/>
          </a:ln>
        </p:spPr>
        <p:txBody>
          <a:bodyPr anchorCtr="0" anchor="t" bIns="0" lIns="0" spcFirstLastPara="1" rIns="0" wrap="square" tIns="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p:txBody>
      </p:sp>
      <p:cxnSp>
        <p:nvCxnSpPr>
          <p:cNvPr id="166" name="Google Shape;166;p24"/>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67" name="Google Shape;167;p2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txBox="1"/>
          <p:nvPr>
            <p:ph idx="1" type="subTitle"/>
          </p:nvPr>
        </p:nvSpPr>
        <p:spPr>
          <a:xfrm rot="5400000">
            <a:off x="-1603762" y="1603800"/>
            <a:ext cx="3861600" cy="654000"/>
          </a:xfrm>
          <a:prstGeom prst="rect">
            <a:avLst/>
          </a:prstGeom>
          <a:noFill/>
          <a:ln>
            <a:noFill/>
          </a:ln>
        </p:spPr>
        <p:txBody>
          <a:bodyPr anchorCtr="0" anchor="ctr" bIns="68575" lIns="377175" spcFirstLastPara="1" rIns="68575" wrap="square" tIns="68575">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169" name="Google Shape;169;p24"/>
          <p:cNvPicPr preferRelativeResize="0"/>
          <p:nvPr/>
        </p:nvPicPr>
        <p:blipFill rotWithShape="1">
          <a:blip r:embed="rId3">
            <a:alphaModFix/>
          </a:blip>
          <a:srcRect b="316" l="0" r="0" t="327"/>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CONFIDENTIAL </a:t>
            </a:r>
            <a:r>
              <a:rPr b="0" i="0" lang="en" sz="500" u="none" cap="none" strike="noStrike">
                <a:solidFill>
                  <a:srgbClr val="666666"/>
                </a:solidFill>
                <a:latin typeface="Overpass Light"/>
                <a:ea typeface="Overpass Light"/>
                <a:cs typeface="Overpass Light"/>
                <a:sym typeface="Overpass Light"/>
              </a:rPr>
              <a:t>Designator</a:t>
            </a:r>
            <a:endParaRPr b="0" i="0" sz="500" u="none" cap="none" strike="noStrik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cap="flat" cmpd="sng" w="9525">
            <a:solidFill>
              <a:srgbClr val="EE0000"/>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red">
  <p:cSld name="CUSTOM_3_1">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25"/>
          <p:cNvSpPr txBox="1"/>
          <p:nvPr>
            <p:ph type="title"/>
          </p:nvPr>
        </p:nvSpPr>
        <p:spPr>
          <a:xfrm>
            <a:off x="1557019" y="1412438"/>
            <a:ext cx="5994000" cy="2303400"/>
          </a:xfrm>
          <a:prstGeom prst="rect">
            <a:avLst/>
          </a:prstGeom>
          <a:noFill/>
          <a:ln>
            <a:noFill/>
          </a:ln>
        </p:spPr>
        <p:txBody>
          <a:bodyPr anchorCtr="0" anchor="t" bIns="0" lIns="0" spcFirstLastPara="1" rIns="0" wrap="square" tIns="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p:txBody>
      </p:sp>
      <p:cxnSp>
        <p:nvCxnSpPr>
          <p:cNvPr id="174" name="Google Shape;174;p25"/>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75" name="Google Shape;175;p2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b="316" l="0" r="0" t="327"/>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cap="flat" cmpd="sng" w="9525">
            <a:solidFill>
              <a:srgbClr val="EE0000"/>
            </a:solidFill>
            <a:prstDash val="solid"/>
            <a:round/>
            <a:headEnd len="sm" w="sm" type="none"/>
            <a:tailEnd len="sm" w="sm" type="none"/>
          </a:ln>
        </p:spPr>
      </p:cxnSp>
      <p:cxnSp>
        <p:nvCxnSpPr>
          <p:cNvPr id="179" name="Google Shape;179;p25"/>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180" name="Google Shape;180;p25"/>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large quote illustrated">
  <p:cSld name="CUSTOM_3_1_1">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26"/>
          <p:cNvSpPr txBox="1"/>
          <p:nvPr>
            <p:ph type="title"/>
          </p:nvPr>
        </p:nvSpPr>
        <p:spPr>
          <a:xfrm>
            <a:off x="4255575" y="1224713"/>
            <a:ext cx="3777900" cy="2912100"/>
          </a:xfrm>
          <a:prstGeom prst="rect">
            <a:avLst/>
          </a:prstGeom>
          <a:noFill/>
          <a:ln>
            <a:noFill/>
          </a:ln>
        </p:spPr>
        <p:txBody>
          <a:bodyPr anchorCtr="0" anchor="t" bIns="0" lIns="0" spcFirstLastPara="1" rIns="0" wrap="square" tIns="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p:txBody>
      </p:sp>
      <p:cxnSp>
        <p:nvCxnSpPr>
          <p:cNvPr id="183" name="Google Shape;183;p26"/>
          <p:cNvCxnSpPr/>
          <p:nvPr/>
        </p:nvCxnSpPr>
        <p:spPr>
          <a:xfrm rot="10800000">
            <a:off x="335825" y="4800900"/>
            <a:ext cx="0" cy="342600"/>
          </a:xfrm>
          <a:prstGeom prst="straightConnector1">
            <a:avLst/>
          </a:prstGeom>
          <a:noFill/>
          <a:ln cap="flat" cmpd="sng" w="9525">
            <a:solidFill>
              <a:schemeClr val="lt1"/>
            </a:solidFill>
            <a:prstDash val="solid"/>
            <a:round/>
            <a:headEnd len="sm" w="sm" type="none"/>
            <a:tailEnd len="sm" w="sm" type="none"/>
          </a:ln>
        </p:spPr>
      </p:cxnSp>
      <p:sp>
        <p:nvSpPr>
          <p:cNvPr id="184" name="Google Shape;184;p26"/>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chemeClr val="lt1"/>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chemeClr val="lt1"/>
                </a:solidFill>
                <a:latin typeface="Overpass"/>
                <a:ea typeface="Overpass"/>
                <a:cs typeface="Overpass"/>
                <a:sym typeface="Overpass"/>
              </a:rPr>
              <a:t>CONFIDENTIAL </a:t>
            </a:r>
            <a:r>
              <a:rPr b="0" i="0" lang="en" sz="500" u="none" cap="none" strike="noStrike">
                <a:solidFill>
                  <a:schemeClr val="lt1"/>
                </a:solidFill>
                <a:latin typeface="Overpass Light"/>
                <a:ea typeface="Overpass Light"/>
                <a:cs typeface="Overpass Light"/>
                <a:sym typeface="Overpass Light"/>
              </a:rPr>
              <a:t>Designator</a:t>
            </a:r>
            <a:endParaRPr b="0" i="0" sz="500" u="none" cap="none" strike="noStrike">
              <a:solidFill>
                <a:schemeClr val="lt1"/>
              </a:solidFill>
              <a:latin typeface="Overpass Light"/>
              <a:ea typeface="Overpass Light"/>
              <a:cs typeface="Overpass Light"/>
              <a:sym typeface="Overpass Light"/>
            </a:endParaRPr>
          </a:p>
        </p:txBody>
      </p:sp>
      <p:sp>
        <p:nvSpPr>
          <p:cNvPr id="186" name="Google Shape;186;p26"/>
          <p:cNvSpPr txBox="1"/>
          <p:nvPr>
            <p:ph idx="1" type="subTitle"/>
          </p:nvPr>
        </p:nvSpPr>
        <p:spPr>
          <a:xfrm rot="5400000">
            <a:off x="-1603762" y="1603800"/>
            <a:ext cx="3861600" cy="654000"/>
          </a:xfrm>
          <a:prstGeom prst="rect">
            <a:avLst/>
          </a:prstGeom>
          <a:noFill/>
          <a:ln>
            <a:noFill/>
          </a:ln>
        </p:spPr>
        <p:txBody>
          <a:bodyPr anchorCtr="0" anchor="ctr" bIns="68575" lIns="377175" spcFirstLastPara="1" rIns="68575" wrap="square" tIns="68575">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p:txBody>
      </p:sp>
      <p:pic>
        <p:nvPicPr>
          <p:cNvPr id="187" name="Google Shape;187;p26"/>
          <p:cNvPicPr preferRelativeResize="0"/>
          <p:nvPr/>
        </p:nvPicPr>
        <p:blipFill rotWithShape="1">
          <a:blip r:embed="rId3">
            <a:alphaModFix/>
          </a:blip>
          <a:srcRect b="0" l="0" r="0" t="0"/>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ck">
  <p:cSld name="CUSTOM_4_1">
    <p:bg>
      <p:bgPr>
        <a:solidFill>
          <a:srgbClr val="141414"/>
        </a:solidFill>
      </p:bgPr>
    </p:bg>
    <p:spTree>
      <p:nvGrpSpPr>
        <p:cNvPr id="188" name="Shape 188"/>
        <p:cNvGrpSpPr/>
        <p:nvPr/>
      </p:nvGrpSpPr>
      <p:grpSpPr>
        <a:xfrm>
          <a:off x="0" y="0"/>
          <a:ext cx="0" cy="0"/>
          <a:chOff x="0" y="0"/>
          <a:chExt cx="0" cy="0"/>
        </a:xfrm>
      </p:grpSpPr>
      <p:sp>
        <p:nvSpPr>
          <p:cNvPr id="189" name="Google Shape;189;p27"/>
          <p:cNvSpPr txBox="1"/>
          <p:nvPr>
            <p:ph type="title"/>
          </p:nvPr>
        </p:nvSpPr>
        <p:spPr>
          <a:xfrm>
            <a:off x="1314450" y="709500"/>
            <a:ext cx="6515100" cy="7257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p:txBody>
      </p:sp>
      <p:cxnSp>
        <p:nvCxnSpPr>
          <p:cNvPr id="190" name="Google Shape;190;p27"/>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191" name="Google Shape;191;p27"/>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p:txBody>
      </p:sp>
      <p:cxnSp>
        <p:nvCxnSpPr>
          <p:cNvPr id="192" name="Google Shape;192;p27"/>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193" name="Google Shape;193;p27"/>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EBEBEB"/>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EBEBEB"/>
                </a:solidFill>
                <a:latin typeface="Overpass"/>
                <a:ea typeface="Overpass"/>
                <a:cs typeface="Overpass"/>
                <a:sym typeface="Overpass"/>
              </a:rPr>
              <a:t>CONFIDENTIAL </a:t>
            </a:r>
            <a:r>
              <a:rPr b="0" i="0" lang="en" sz="500" u="none" cap="none" strike="noStrike">
                <a:solidFill>
                  <a:srgbClr val="EBEBEB"/>
                </a:solidFill>
                <a:latin typeface="Overpass Light"/>
                <a:ea typeface="Overpass Light"/>
                <a:cs typeface="Overpass Light"/>
                <a:sym typeface="Overpass Light"/>
              </a:rPr>
              <a:t>Designator</a:t>
            </a:r>
            <a:endParaRPr b="0" i="0" sz="500" u="none" cap="none" strike="noStrike">
              <a:solidFill>
                <a:srgbClr val="EBEBEB"/>
              </a:solidFill>
              <a:latin typeface="Overpass Light"/>
              <a:ea typeface="Overpass Light"/>
              <a:cs typeface="Overpass Light"/>
              <a:sym typeface="Overpass Light"/>
            </a:endParaRPr>
          </a:p>
        </p:txBody>
      </p:sp>
      <p:sp>
        <p:nvSpPr>
          <p:cNvPr id="195" name="Google Shape;195;p27"/>
          <p:cNvSpPr txBox="1"/>
          <p:nvPr>
            <p:ph idx="2" type="subTitle"/>
          </p:nvPr>
        </p:nvSpPr>
        <p:spPr>
          <a:xfrm>
            <a:off x="663788" y="4627163"/>
            <a:ext cx="6887100" cy="4197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p:txBody>
      </p:sp>
      <p:pic>
        <p:nvPicPr>
          <p:cNvPr id="196" name="Google Shape;196;p27"/>
          <p:cNvPicPr preferRelativeResize="0"/>
          <p:nvPr/>
        </p:nvPicPr>
        <p:blipFill rotWithShape="1">
          <a:blip r:embed="rId2">
            <a:alphaModFix/>
          </a:blip>
          <a:srcRect b="0" l="0" r="0" t="0"/>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_1">
    <p:spTree>
      <p:nvGrpSpPr>
        <p:cNvPr id="197" name="Shape 197"/>
        <p:cNvGrpSpPr/>
        <p:nvPr/>
      </p:nvGrpSpPr>
      <p:grpSpPr>
        <a:xfrm>
          <a:off x="0" y="0"/>
          <a:ext cx="0" cy="0"/>
          <a:chOff x="0" y="0"/>
          <a:chExt cx="0" cy="0"/>
        </a:xfrm>
      </p:grpSpPr>
      <p:sp>
        <p:nvSpPr>
          <p:cNvPr id="198" name="Google Shape;198;p28"/>
          <p:cNvSpPr txBox="1"/>
          <p:nvPr>
            <p:ph idx="12" type="sldNum"/>
          </p:nvPr>
        </p:nvSpPr>
        <p:spPr>
          <a:xfrm>
            <a:off x="103328" y="4733944"/>
            <a:ext cx="3606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28"/>
          <p:cNvSpPr txBox="1"/>
          <p:nvPr>
            <p:ph idx="1" type="body"/>
          </p:nvPr>
        </p:nvSpPr>
        <p:spPr>
          <a:xfrm>
            <a:off x="826700" y="1625925"/>
            <a:ext cx="7490700" cy="2644800"/>
          </a:xfrm>
          <a:prstGeom prst="rect">
            <a:avLst/>
          </a:prstGeom>
          <a:noFill/>
          <a:ln>
            <a:noFill/>
          </a:ln>
        </p:spPr>
        <p:txBody>
          <a:bodyPr anchorCtr="0" anchor="t" bIns="91425" lIns="91425" spcFirstLastPara="1" rIns="91425" wrap="square" tIns="91425">
            <a:noAutofit/>
          </a:bodyPr>
          <a:lstStyle>
            <a:lvl1pPr indent="-292100" lvl="0" marL="457200" marR="0" algn="l">
              <a:lnSpc>
                <a:spcPct val="115000"/>
              </a:lnSpc>
              <a:spcBef>
                <a:spcPts val="60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1pPr>
            <a:lvl2pPr indent="-292100" lvl="1" marL="9144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2pPr>
            <a:lvl3pPr indent="-292100" lvl="2" marL="13716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3pPr>
            <a:lvl4pPr indent="-292100" lvl="3" marL="18288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4pPr>
            <a:lvl5pPr indent="-292100" lvl="4" marL="22860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5pPr>
            <a:lvl6pPr indent="-292100" lvl="5" marL="27432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6pPr>
            <a:lvl7pPr indent="-292100" lvl="6" marL="32004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7pPr>
            <a:lvl8pPr indent="-292100" lvl="7" marL="36576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8pPr>
            <a:lvl9pPr indent="-292100" lvl="8" marL="4114800" marR="0" algn="l">
              <a:lnSpc>
                <a:spcPct val="115000"/>
              </a:lnSpc>
              <a:spcBef>
                <a:spcPts val="0"/>
              </a:spcBef>
              <a:spcAft>
                <a:spcPts val="0"/>
              </a:spcAft>
              <a:buClr>
                <a:schemeClr val="dk1"/>
              </a:buClr>
              <a:buSzPts val="1000"/>
              <a:buFont typeface="Overpass"/>
              <a:buChar char="■"/>
              <a:defRPr b="0" i="0" sz="1400" u="none" cap="none" strike="noStrike">
                <a:solidFill>
                  <a:schemeClr val="dk1"/>
                </a:solidFill>
                <a:latin typeface="Overpass"/>
                <a:ea typeface="Overpass"/>
                <a:cs typeface="Overpass"/>
                <a:sym typeface="Overpass"/>
              </a:defRPr>
            </a:lvl9pPr>
          </a:lstStyle>
          <a:p/>
        </p:txBody>
      </p:sp>
      <p:sp>
        <p:nvSpPr>
          <p:cNvPr id="200" name="Google Shape;200;p28"/>
          <p:cNvSpPr txBox="1"/>
          <p:nvPr>
            <p:ph idx="2" type="subTitle"/>
          </p:nvPr>
        </p:nvSpPr>
        <p:spPr>
          <a:xfrm>
            <a:off x="826650" y="929775"/>
            <a:ext cx="7490700" cy="656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1pPr>
            <a:lvl2pPr lvl="1"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2pPr>
            <a:lvl3pPr lvl="2"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3pPr>
            <a:lvl4pPr lvl="3"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4pPr>
            <a:lvl5pPr lvl="4"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5pPr>
            <a:lvl6pPr lvl="5"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6pPr>
            <a:lvl7pPr lvl="6"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7pPr>
            <a:lvl8pPr lvl="7"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8pPr>
            <a:lvl9pPr lvl="8" marR="0" algn="l">
              <a:lnSpc>
                <a:spcPct val="100000"/>
              </a:lnSpc>
              <a:spcBef>
                <a:spcPts val="0"/>
              </a:spcBef>
              <a:spcAft>
                <a:spcPts val="0"/>
              </a:spcAft>
              <a:buClr>
                <a:schemeClr val="dk1"/>
              </a:buClr>
              <a:buSzPts val="1400"/>
              <a:buFont typeface="Overpass"/>
              <a:buNone/>
              <a:defRPr b="0" i="0" sz="1400" u="none" cap="none" strike="noStrike">
                <a:solidFill>
                  <a:schemeClr val="dk1"/>
                </a:solidFill>
                <a:latin typeface="Overpass"/>
                <a:ea typeface="Overpass"/>
                <a:cs typeface="Overpass"/>
                <a:sym typeface="Overpass"/>
              </a:defRPr>
            </a:lvl9pPr>
          </a:lstStyle>
          <a:p/>
        </p:txBody>
      </p:sp>
      <p:sp>
        <p:nvSpPr>
          <p:cNvPr id="201" name="Google Shape;201;p28"/>
          <p:cNvSpPr txBox="1"/>
          <p:nvPr>
            <p:ph type="title"/>
          </p:nvPr>
        </p:nvSpPr>
        <p:spPr>
          <a:xfrm>
            <a:off x="826650" y="297025"/>
            <a:ext cx="7490700" cy="9888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1pPr>
            <a:lvl2pPr lvl="1"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2pPr>
            <a:lvl3pPr lvl="2"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3pPr>
            <a:lvl4pPr lvl="3"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4pPr>
            <a:lvl5pPr lvl="4"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5pPr>
            <a:lvl6pPr lvl="5"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6pPr>
            <a:lvl7pPr lvl="6"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7pPr>
            <a:lvl8pPr lvl="7"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8pPr>
            <a:lvl9pPr lvl="8" marR="0" algn="l">
              <a:lnSpc>
                <a:spcPct val="100000"/>
              </a:lnSpc>
              <a:spcBef>
                <a:spcPts val="0"/>
              </a:spcBef>
              <a:spcAft>
                <a:spcPts val="0"/>
              </a:spcAft>
              <a:buClr>
                <a:schemeClr val="dk1"/>
              </a:buClr>
              <a:buSzPts val="2800"/>
              <a:buFont typeface="Overpass"/>
              <a:buNone/>
              <a:defRPr b="0" i="0" sz="2800" u="none" cap="none" strike="noStrike">
                <a:solidFill>
                  <a:schemeClr val="dk1"/>
                </a:solidFill>
                <a:latin typeface="Overpass"/>
                <a:ea typeface="Overpass"/>
                <a:cs typeface="Overpass"/>
                <a:sym typeface="Overpas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1">
  <p:cSld name="text only">
    <p:spTree>
      <p:nvGrpSpPr>
        <p:cNvPr id="202" name="Shape 202"/>
        <p:cNvGrpSpPr/>
        <p:nvPr/>
      </p:nvGrpSpPr>
      <p:grpSpPr>
        <a:xfrm>
          <a:off x="0" y="0"/>
          <a:ext cx="0" cy="0"/>
          <a:chOff x="0" y="0"/>
          <a:chExt cx="0" cy="0"/>
        </a:xfrm>
      </p:grpSpPr>
      <p:sp>
        <p:nvSpPr>
          <p:cNvPr id="203" name="Google Shape;203;p29"/>
          <p:cNvSpPr txBox="1"/>
          <p:nvPr>
            <p:ph idx="1" type="body"/>
          </p:nvPr>
        </p:nvSpPr>
        <p:spPr>
          <a:xfrm>
            <a:off x="685800" y="1085850"/>
            <a:ext cx="7772400" cy="285900"/>
          </a:xfrm>
          <a:prstGeom prst="rect">
            <a:avLst/>
          </a:prstGeom>
          <a:noFill/>
          <a:ln>
            <a:noFill/>
          </a:ln>
        </p:spPr>
        <p:txBody>
          <a:bodyPr anchorCtr="0" anchor="t" bIns="0" lIns="0" spcFirstLastPara="1" rIns="0" wrap="square" tIns="0">
            <a:noAutofit/>
          </a:bodyPr>
          <a:lstStyle>
            <a:lvl1pPr indent="-228600" lvl="0" marL="457200" marR="0" algn="l">
              <a:lnSpc>
                <a:spcPct val="127777"/>
              </a:lnSpc>
              <a:spcBef>
                <a:spcPts val="0"/>
              </a:spcBef>
              <a:spcAft>
                <a:spcPts val="0"/>
              </a:spcAft>
              <a:buClr>
                <a:schemeClr val="dk1"/>
              </a:buClr>
              <a:buSzPts val="1600"/>
              <a:buFont typeface="Arial"/>
              <a:buNone/>
              <a:defRPr b="0" i="0" sz="1800" u="none" cap="none" strike="noStrike">
                <a:solidFill>
                  <a:schemeClr val="dk1"/>
                </a:solidFill>
                <a:latin typeface="Arial"/>
                <a:ea typeface="Arial"/>
                <a:cs typeface="Arial"/>
                <a:sym typeface="Arial"/>
              </a:defRPr>
            </a:lvl1pPr>
            <a:lvl2pPr indent="-406400" lvl="1" marL="914400" marR="0" algn="l">
              <a:lnSpc>
                <a:spcPct val="115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15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4" name="Google Shape;204;p29"/>
          <p:cNvSpPr txBox="1"/>
          <p:nvPr>
            <p:ph idx="11" type="ftr"/>
          </p:nvPr>
        </p:nvSpPr>
        <p:spPr>
          <a:xfrm>
            <a:off x="457200" y="4800600"/>
            <a:ext cx="71628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4C4C4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5" name="Google Shape;205;p29"/>
          <p:cNvSpPr txBox="1"/>
          <p:nvPr>
            <p:ph idx="12" type="sldNum"/>
          </p:nvPr>
        </p:nvSpPr>
        <p:spPr>
          <a:xfrm>
            <a:off x="-76200" y="4800600"/>
            <a:ext cx="533400" cy="273900"/>
          </a:xfrm>
          <a:prstGeom prst="rect">
            <a:avLst/>
          </a:prstGeom>
          <a:noFill/>
          <a:ln>
            <a:noFill/>
          </a:ln>
        </p:spPr>
        <p:txBody>
          <a:bodyPr anchorCtr="0" anchor="ctr" bIns="18275" lIns="91425" spcFirstLastPara="1" rIns="91425" wrap="square" tIns="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0C0C0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29"/>
          <p:cNvSpPr txBox="1"/>
          <p:nvPr>
            <p:ph type="title"/>
          </p:nvPr>
        </p:nvSpPr>
        <p:spPr>
          <a:xfrm>
            <a:off x="685800" y="0"/>
            <a:ext cx="7772400" cy="10287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SzPts val="2600"/>
              <a:buNone/>
              <a:defRPr b="0" i="0" sz="3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SzPts val="2600"/>
              <a:buNone/>
              <a:defRPr b="0" i="0" sz="4400" u="none" cap="none" strike="noStrike">
                <a:solidFill>
                  <a:schemeClr val="dk1"/>
                </a:solidFill>
                <a:latin typeface="Calibri"/>
                <a:ea typeface="Calibri"/>
                <a:cs typeface="Calibri"/>
                <a:sym typeface="Calibri"/>
              </a:defRPr>
            </a:lvl9pPr>
          </a:lstStyle>
          <a:p/>
        </p:txBody>
      </p:sp>
      <p:sp>
        <p:nvSpPr>
          <p:cNvPr id="207" name="Google Shape;207;p29"/>
          <p:cNvSpPr txBox="1"/>
          <p:nvPr>
            <p:ph idx="2" type="body"/>
          </p:nvPr>
        </p:nvSpPr>
        <p:spPr>
          <a:xfrm>
            <a:off x="685800" y="1657350"/>
            <a:ext cx="7772400" cy="742800"/>
          </a:xfrm>
          <a:prstGeom prst="rect">
            <a:avLst/>
          </a:prstGeom>
          <a:noFill/>
          <a:ln>
            <a:noFill/>
          </a:ln>
        </p:spPr>
        <p:txBody>
          <a:bodyPr anchorCtr="0" anchor="b" bIns="0" lIns="0" spcFirstLastPara="1" rIns="0" wrap="square" tIns="0">
            <a:noAutofit/>
          </a:bodyPr>
          <a:lstStyle>
            <a:lvl1pPr indent="-228600" lvl="0" marL="457200" marR="0" algn="l">
              <a:lnSpc>
                <a:spcPct val="115000"/>
              </a:lnSpc>
              <a:spcBef>
                <a:spcPts val="360"/>
              </a:spcBef>
              <a:spcAft>
                <a:spcPts val="0"/>
              </a:spcAft>
              <a:buClr>
                <a:schemeClr val="dk1"/>
              </a:buClr>
              <a:buSzPts val="1600"/>
              <a:buFont typeface="Arial"/>
              <a:buNone/>
              <a:defRPr b="0" i="0" sz="1800" u="none" cap="none" strike="noStrike">
                <a:solidFill>
                  <a:schemeClr val="dk1"/>
                </a:solidFill>
                <a:latin typeface="Arial"/>
                <a:ea typeface="Arial"/>
                <a:cs typeface="Arial"/>
                <a:sym typeface="Arial"/>
              </a:defRPr>
            </a:lvl1pPr>
            <a:lvl2pPr indent="-342900" lvl="1" marL="914400" marR="0" algn="l">
              <a:lnSpc>
                <a:spcPct val="115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algn="l">
              <a:lnSpc>
                <a:spcPct val="115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algn="l">
              <a:lnSpc>
                <a:spcPct val="115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15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8" name="Google Shape;208;p29"/>
          <p:cNvSpPr txBox="1"/>
          <p:nvPr>
            <p:ph idx="3" type="body"/>
          </p:nvPr>
        </p:nvSpPr>
        <p:spPr>
          <a:xfrm>
            <a:off x="685800" y="2571750"/>
            <a:ext cx="7772400" cy="1828800"/>
          </a:xfrm>
          <a:prstGeom prst="rect">
            <a:avLst/>
          </a:prstGeom>
          <a:noFill/>
          <a:ln>
            <a:noFill/>
          </a:ln>
        </p:spPr>
        <p:txBody>
          <a:bodyPr anchorCtr="0" anchor="t" bIns="0" lIns="0" spcFirstLastPara="1" rIns="0" wrap="square" tIns="0">
            <a:noAutofit/>
          </a:bodyPr>
          <a:lstStyle>
            <a:lvl1pPr indent="-330200" lvl="0" marL="4572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15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15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209" name="Shape 209"/>
        <p:cNvGrpSpPr/>
        <p:nvPr/>
      </p:nvGrpSpPr>
      <p:grpSpPr>
        <a:xfrm>
          <a:off x="0" y="0"/>
          <a:ext cx="0" cy="0"/>
          <a:chOff x="0" y="0"/>
          <a:chExt cx="0" cy="0"/>
        </a:xfrm>
      </p:grpSpPr>
      <p:sp>
        <p:nvSpPr>
          <p:cNvPr id="210" name="Google Shape;210;p30"/>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sp>
        <p:nvSpPr>
          <p:cNvPr id="211" name="Google Shape;211;p30"/>
          <p:cNvSpPr txBox="1"/>
          <p:nvPr>
            <p:ph type="title"/>
          </p:nvPr>
        </p:nvSpPr>
        <p:spPr>
          <a:xfrm>
            <a:off x="663788" y="653813"/>
            <a:ext cx="7816500" cy="4149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p:txBody>
      </p:sp>
      <p:cxnSp>
        <p:nvCxnSpPr>
          <p:cNvPr id="212" name="Google Shape;212;p30"/>
          <p:cNvCxnSpPr/>
          <p:nvPr/>
        </p:nvCxnSpPr>
        <p:spPr>
          <a:xfrm rot="10800000">
            <a:off x="335831" y="150"/>
            <a:ext cx="0" cy="664800"/>
          </a:xfrm>
          <a:prstGeom prst="straightConnector1">
            <a:avLst/>
          </a:prstGeom>
          <a:noFill/>
          <a:ln cap="flat" cmpd="sng" w="9525">
            <a:solidFill>
              <a:schemeClr val="accent1"/>
            </a:solidFill>
            <a:prstDash val="solid"/>
            <a:round/>
            <a:headEnd len="sm" w="sm" type="none"/>
            <a:tailEnd len="sm" w="sm" type="none"/>
          </a:ln>
        </p:spPr>
      </p:cxnSp>
      <p:cxnSp>
        <p:nvCxnSpPr>
          <p:cNvPr id="213" name="Google Shape;213;p30"/>
          <p:cNvCxnSpPr/>
          <p:nvPr/>
        </p:nvCxnSpPr>
        <p:spPr>
          <a:xfrm rot="10800000">
            <a:off x="335825" y="4800900"/>
            <a:ext cx="0" cy="342600"/>
          </a:xfrm>
          <a:prstGeom prst="straightConnector1">
            <a:avLst/>
          </a:prstGeom>
          <a:noFill/>
          <a:ln cap="flat" cmpd="sng" w="9525">
            <a:solidFill>
              <a:schemeClr val="accent1"/>
            </a:solidFill>
            <a:prstDash val="solid"/>
            <a:round/>
            <a:headEnd len="sm" w="sm" type="none"/>
            <a:tailEnd len="sm" w="sm" type="none"/>
          </a:ln>
        </p:spPr>
      </p:cxnSp>
      <p:sp>
        <p:nvSpPr>
          <p:cNvPr id="214" name="Google Shape;214;p30"/>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b="316" l="0" r="0" t="327"/>
          <a:stretch/>
        </p:blipFill>
        <p:spPr>
          <a:xfrm>
            <a:off x="8033460" y="4734938"/>
            <a:ext cx="731888" cy="171091"/>
          </a:xfrm>
          <a:prstGeom prst="rect">
            <a:avLst/>
          </a:prstGeom>
          <a:noFill/>
          <a:ln>
            <a:noFill/>
          </a:ln>
        </p:spPr>
      </p:pic>
      <p:sp>
        <p:nvSpPr>
          <p:cNvPr id="216" name="Google Shape;216;p30"/>
          <p:cNvSpPr txBox="1"/>
          <p:nvPr>
            <p:ph idx="2" type="subTitle"/>
          </p:nvPr>
        </p:nvSpPr>
        <p:spPr>
          <a:xfrm>
            <a:off x="663844" y="1068713"/>
            <a:ext cx="7816500" cy="5292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p:txBody>
      </p:sp>
      <p:sp>
        <p:nvSpPr>
          <p:cNvPr id="217" name="Google Shape;217;p30"/>
          <p:cNvSpPr txBox="1"/>
          <p:nvPr>
            <p:ph idx="3" type="subTitle"/>
          </p:nvPr>
        </p:nvSpPr>
        <p:spPr>
          <a:xfrm>
            <a:off x="663788" y="4627163"/>
            <a:ext cx="6001800" cy="4197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p:txBody>
      </p:sp>
      <p:sp>
        <p:nvSpPr>
          <p:cNvPr id="218" name="Google Shape;218;p30"/>
          <p:cNvSpPr txBox="1"/>
          <p:nvPr>
            <p:ph idx="4" type="body"/>
          </p:nvPr>
        </p:nvSpPr>
        <p:spPr>
          <a:xfrm>
            <a:off x="1828800" y="1714500"/>
            <a:ext cx="5486400" cy="2743200"/>
          </a:xfrm>
          <a:prstGeom prst="rect">
            <a:avLst/>
          </a:prstGeom>
          <a:noFill/>
          <a:ln>
            <a:noFill/>
          </a:ln>
        </p:spPr>
        <p:txBody>
          <a:bodyPr anchorCtr="0" anchor="t" bIns="0" lIns="0" spcFirstLastPara="1" rIns="0" wrap="square" tIns="0">
            <a:noAutofit/>
          </a:bodyPr>
          <a:lstStyle>
            <a:lvl1pPr indent="-298450" lvl="0" marL="457200" algn="l">
              <a:lnSpc>
                <a:spcPct val="140000"/>
              </a:lnSpc>
              <a:spcBef>
                <a:spcPts val="800"/>
              </a:spcBef>
              <a:spcAft>
                <a:spcPts val="0"/>
              </a:spcAft>
              <a:buSzPts val="1100"/>
              <a:buChar char="●"/>
              <a:defRPr sz="1100"/>
            </a:lvl1pPr>
            <a:lvl2pPr indent="-285750" lvl="1" marL="914400" algn="l">
              <a:lnSpc>
                <a:spcPct val="140000"/>
              </a:lnSpc>
              <a:spcBef>
                <a:spcPts val="800"/>
              </a:spcBef>
              <a:spcAft>
                <a:spcPts val="0"/>
              </a:spcAft>
              <a:buSzPts val="900"/>
              <a:buChar char="○"/>
              <a:defRPr sz="900"/>
            </a:lvl2pPr>
            <a:lvl3pPr indent="-285750" lvl="2" marL="1371600" algn="l">
              <a:lnSpc>
                <a:spcPct val="140000"/>
              </a:lnSpc>
              <a:spcBef>
                <a:spcPts val="800"/>
              </a:spcBef>
              <a:spcAft>
                <a:spcPts val="0"/>
              </a:spcAft>
              <a:buSzPts val="900"/>
              <a:buChar char="■"/>
              <a:defRPr sz="900"/>
            </a:lvl3pPr>
            <a:lvl4pPr indent="-285750" lvl="3" marL="1828800" algn="l">
              <a:lnSpc>
                <a:spcPct val="140000"/>
              </a:lnSpc>
              <a:spcBef>
                <a:spcPts val="800"/>
              </a:spcBef>
              <a:spcAft>
                <a:spcPts val="0"/>
              </a:spcAft>
              <a:buSzPts val="900"/>
              <a:buChar char="●"/>
              <a:defRPr sz="900"/>
            </a:lvl4pPr>
            <a:lvl5pPr indent="-285750" lvl="4" marL="2286000" algn="l">
              <a:lnSpc>
                <a:spcPct val="140000"/>
              </a:lnSpc>
              <a:spcBef>
                <a:spcPts val="800"/>
              </a:spcBef>
              <a:spcAft>
                <a:spcPts val="0"/>
              </a:spcAft>
              <a:buSzPts val="900"/>
              <a:buChar char="○"/>
              <a:defRPr sz="900"/>
            </a:lvl5pPr>
            <a:lvl6pPr indent="-285750" lvl="5" marL="2743200" algn="l">
              <a:lnSpc>
                <a:spcPct val="140000"/>
              </a:lnSpc>
              <a:spcBef>
                <a:spcPts val="800"/>
              </a:spcBef>
              <a:spcAft>
                <a:spcPts val="0"/>
              </a:spcAft>
              <a:buSzPts val="900"/>
              <a:buChar char="■"/>
              <a:defRPr sz="900"/>
            </a:lvl6pPr>
            <a:lvl7pPr indent="-285750" lvl="6" marL="3200400" algn="l">
              <a:lnSpc>
                <a:spcPct val="140000"/>
              </a:lnSpc>
              <a:spcBef>
                <a:spcPts val="800"/>
              </a:spcBef>
              <a:spcAft>
                <a:spcPts val="0"/>
              </a:spcAft>
              <a:buSzPts val="900"/>
              <a:buChar char="●"/>
              <a:defRPr sz="900"/>
            </a:lvl7pPr>
            <a:lvl8pPr indent="-285750" lvl="7" marL="3657600" algn="l">
              <a:lnSpc>
                <a:spcPct val="140000"/>
              </a:lnSpc>
              <a:spcBef>
                <a:spcPts val="800"/>
              </a:spcBef>
              <a:spcAft>
                <a:spcPts val="0"/>
              </a:spcAft>
              <a:buSzPts val="900"/>
              <a:buChar char="○"/>
              <a:defRPr sz="900"/>
            </a:lvl8pPr>
            <a:lvl9pPr indent="-285750" lvl="8" marL="4114800" algn="l">
              <a:lnSpc>
                <a:spcPct val="140000"/>
              </a:lnSpc>
              <a:spcBef>
                <a:spcPts val="800"/>
              </a:spcBef>
              <a:spcAft>
                <a:spcPts val="800"/>
              </a:spcAft>
              <a:buSzPts val="900"/>
              <a:buChar char="■"/>
              <a:defRPr sz="9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 Layout 17">
    <p:spTree>
      <p:nvGrpSpPr>
        <p:cNvPr id="219" name="Shape 219"/>
        <p:cNvGrpSpPr/>
        <p:nvPr/>
      </p:nvGrpSpPr>
      <p:grpSpPr>
        <a:xfrm>
          <a:off x="0" y="0"/>
          <a:ext cx="0" cy="0"/>
          <a:chOff x="0" y="0"/>
          <a:chExt cx="0" cy="0"/>
        </a:xfrm>
      </p:grpSpPr>
      <p:sp>
        <p:nvSpPr>
          <p:cNvPr id="220" name="Google Shape;220;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_18">
    <p:spTree>
      <p:nvGrpSpPr>
        <p:cNvPr id="221" name="Shape 221"/>
        <p:cNvGrpSpPr/>
        <p:nvPr/>
      </p:nvGrpSpPr>
      <p:grpSpPr>
        <a:xfrm>
          <a:off x="0" y="0"/>
          <a:ext cx="0" cy="0"/>
          <a:chOff x="0" y="0"/>
          <a:chExt cx="0" cy="0"/>
        </a:xfrm>
      </p:grpSpPr>
      <p:sp>
        <p:nvSpPr>
          <p:cNvPr id="222" name="Google Shape;222;p32"/>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sp>
        <p:nvSpPr>
          <p:cNvPr id="223" name="Google Shape;223;p32"/>
          <p:cNvSpPr txBox="1"/>
          <p:nvPr>
            <p:ph type="title"/>
          </p:nvPr>
        </p:nvSpPr>
        <p:spPr>
          <a:xfrm>
            <a:off x="663788" y="653813"/>
            <a:ext cx="7816500" cy="4149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p:txBody>
      </p:sp>
      <p:cxnSp>
        <p:nvCxnSpPr>
          <p:cNvPr id="224" name="Google Shape;224;p32"/>
          <p:cNvCxnSpPr/>
          <p:nvPr/>
        </p:nvCxnSpPr>
        <p:spPr>
          <a:xfrm rot="10800000">
            <a:off x="335831" y="150"/>
            <a:ext cx="0" cy="664800"/>
          </a:xfrm>
          <a:prstGeom prst="straightConnector1">
            <a:avLst/>
          </a:prstGeom>
          <a:noFill/>
          <a:ln cap="flat" cmpd="sng" w="9525">
            <a:solidFill>
              <a:schemeClr val="accent1"/>
            </a:solidFill>
            <a:prstDash val="solid"/>
            <a:round/>
            <a:headEnd len="sm" w="sm" type="none"/>
            <a:tailEnd len="sm" w="sm" type="none"/>
          </a:ln>
        </p:spPr>
      </p:cxnSp>
      <p:cxnSp>
        <p:nvCxnSpPr>
          <p:cNvPr id="225" name="Google Shape;225;p32"/>
          <p:cNvCxnSpPr/>
          <p:nvPr/>
        </p:nvCxnSpPr>
        <p:spPr>
          <a:xfrm rot="10800000">
            <a:off x="335825" y="4800900"/>
            <a:ext cx="0" cy="342600"/>
          </a:xfrm>
          <a:prstGeom prst="straightConnector1">
            <a:avLst/>
          </a:prstGeom>
          <a:noFill/>
          <a:ln cap="flat" cmpd="sng" w="9525">
            <a:solidFill>
              <a:schemeClr val="accent1"/>
            </a:solidFill>
            <a:prstDash val="solid"/>
            <a:round/>
            <a:headEnd len="sm" w="sm" type="none"/>
            <a:tailEnd len="sm" w="sm" type="none"/>
          </a:ln>
        </p:spPr>
      </p:cxnSp>
      <p:sp>
        <p:nvSpPr>
          <p:cNvPr id="226" name="Google Shape;226;p32"/>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b="316" l="0" r="0" t="327"/>
          <a:stretch/>
        </p:blipFill>
        <p:spPr>
          <a:xfrm>
            <a:off x="8033460" y="4734938"/>
            <a:ext cx="731888" cy="171091"/>
          </a:xfrm>
          <a:prstGeom prst="rect">
            <a:avLst/>
          </a:prstGeom>
          <a:noFill/>
          <a:ln>
            <a:noFill/>
          </a:ln>
        </p:spPr>
      </p:pic>
      <p:sp>
        <p:nvSpPr>
          <p:cNvPr id="228" name="Google Shape;228;p32"/>
          <p:cNvSpPr txBox="1"/>
          <p:nvPr>
            <p:ph idx="2" type="subTitle"/>
          </p:nvPr>
        </p:nvSpPr>
        <p:spPr>
          <a:xfrm>
            <a:off x="663844" y="1068713"/>
            <a:ext cx="7816500" cy="5292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p:txBody>
      </p:sp>
      <p:sp>
        <p:nvSpPr>
          <p:cNvPr id="229" name="Google Shape;229;p32"/>
          <p:cNvSpPr txBox="1"/>
          <p:nvPr>
            <p:ph idx="3" type="subTitle"/>
          </p:nvPr>
        </p:nvSpPr>
        <p:spPr>
          <a:xfrm>
            <a:off x="663788" y="4627163"/>
            <a:ext cx="6001800" cy="4197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230" name="Shape 230"/>
        <p:cNvGrpSpPr/>
        <p:nvPr/>
      </p:nvGrpSpPr>
      <p:grpSpPr>
        <a:xfrm>
          <a:off x="0" y="0"/>
          <a:ext cx="0" cy="0"/>
          <a:chOff x="0" y="0"/>
          <a:chExt cx="0" cy="0"/>
        </a:xfrm>
      </p:grpSpPr>
      <p:sp>
        <p:nvSpPr>
          <p:cNvPr id="231" name="Google Shape;231;p33"/>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p:txBody>
      </p:sp>
      <p:cxnSp>
        <p:nvCxnSpPr>
          <p:cNvPr id="232" name="Google Shape;232;p33"/>
          <p:cNvCxnSpPr/>
          <p:nvPr/>
        </p:nvCxnSpPr>
        <p:spPr>
          <a:xfrm rot="10800000">
            <a:off x="335831" y="150"/>
            <a:ext cx="0" cy="664800"/>
          </a:xfrm>
          <a:prstGeom prst="straightConnector1">
            <a:avLst/>
          </a:prstGeom>
          <a:noFill/>
          <a:ln cap="flat" cmpd="sng" w="9525">
            <a:solidFill>
              <a:schemeClr val="accent1"/>
            </a:solidFill>
            <a:prstDash val="solid"/>
            <a:round/>
            <a:headEnd len="sm" w="sm" type="none"/>
            <a:tailEnd len="sm" w="sm" type="none"/>
          </a:ln>
        </p:spPr>
      </p:cxnSp>
      <p:cxnSp>
        <p:nvCxnSpPr>
          <p:cNvPr id="233" name="Google Shape;233;p33"/>
          <p:cNvCxnSpPr/>
          <p:nvPr/>
        </p:nvCxnSpPr>
        <p:spPr>
          <a:xfrm rot="10800000">
            <a:off x="335825" y="4800900"/>
            <a:ext cx="0" cy="342600"/>
          </a:xfrm>
          <a:prstGeom prst="straightConnector1">
            <a:avLst/>
          </a:prstGeom>
          <a:noFill/>
          <a:ln cap="flat" cmpd="sng" w="9525">
            <a:solidFill>
              <a:schemeClr val="accent1"/>
            </a:solidFill>
            <a:prstDash val="solid"/>
            <a:round/>
            <a:headEnd len="sm" w="sm" type="none"/>
            <a:tailEnd len="sm" w="sm" type="none"/>
          </a:ln>
        </p:spPr>
      </p:cxnSp>
      <p:sp>
        <p:nvSpPr>
          <p:cNvPr id="234" name="Google Shape;234;p33"/>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b="316" l="0" r="0" t="327"/>
          <a:stretch/>
        </p:blipFill>
        <p:spPr>
          <a:xfrm>
            <a:off x="8033460" y="4734938"/>
            <a:ext cx="731888" cy="171091"/>
          </a:xfrm>
          <a:prstGeom prst="rect">
            <a:avLst/>
          </a:prstGeom>
          <a:noFill/>
          <a:ln>
            <a:noFill/>
          </a:ln>
        </p:spPr>
      </p:pic>
      <p:sp>
        <p:nvSpPr>
          <p:cNvPr id="236" name="Google Shape;236;p33"/>
          <p:cNvSpPr txBox="1"/>
          <p:nvPr>
            <p:ph idx="2" type="subTitle"/>
          </p:nvPr>
        </p:nvSpPr>
        <p:spPr>
          <a:xfrm>
            <a:off x="663788" y="4627163"/>
            <a:ext cx="6001800" cy="4197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p:txBody>
      </p:sp>
      <p:sp>
        <p:nvSpPr>
          <p:cNvPr id="237" name="Google Shape;237;p33"/>
          <p:cNvSpPr txBox="1"/>
          <p:nvPr>
            <p:ph idx="3" type="body"/>
          </p:nvPr>
        </p:nvSpPr>
        <p:spPr>
          <a:xfrm>
            <a:off x="1828800" y="664950"/>
            <a:ext cx="5486400" cy="3600600"/>
          </a:xfrm>
          <a:prstGeom prst="rect">
            <a:avLst/>
          </a:prstGeom>
          <a:noFill/>
          <a:ln>
            <a:noFill/>
          </a:ln>
        </p:spPr>
        <p:txBody>
          <a:bodyPr anchorCtr="0" anchor="ctr" bIns="0" lIns="0" spcFirstLastPara="1" rIns="0" wrap="square" tIns="0">
            <a:noAutofit/>
          </a:bodyPr>
          <a:lstStyle>
            <a:lvl1pPr indent="-298450" lvl="0" marL="457200" algn="l">
              <a:lnSpc>
                <a:spcPct val="140000"/>
              </a:lnSpc>
              <a:spcBef>
                <a:spcPts val="800"/>
              </a:spcBef>
              <a:spcAft>
                <a:spcPts val="0"/>
              </a:spcAft>
              <a:buSzPts val="1100"/>
              <a:buChar char="▸"/>
              <a:defRPr sz="1100"/>
            </a:lvl1pPr>
            <a:lvl2pPr indent="-285750" lvl="1" marL="914400" algn="l">
              <a:lnSpc>
                <a:spcPct val="140000"/>
              </a:lnSpc>
              <a:spcBef>
                <a:spcPts val="800"/>
              </a:spcBef>
              <a:spcAft>
                <a:spcPts val="0"/>
              </a:spcAft>
              <a:buSzPts val="900"/>
              <a:buChar char="･"/>
              <a:defRPr sz="900"/>
            </a:lvl2pPr>
            <a:lvl3pPr indent="-285750" lvl="2" marL="1371600" algn="l">
              <a:lnSpc>
                <a:spcPct val="140000"/>
              </a:lnSpc>
              <a:spcBef>
                <a:spcPts val="800"/>
              </a:spcBef>
              <a:spcAft>
                <a:spcPts val="0"/>
              </a:spcAft>
              <a:buSzPts val="900"/>
              <a:buChar char="･"/>
              <a:defRPr sz="900"/>
            </a:lvl3pPr>
            <a:lvl4pPr indent="-285750" lvl="3" marL="1828800" algn="l">
              <a:lnSpc>
                <a:spcPct val="140000"/>
              </a:lnSpc>
              <a:spcBef>
                <a:spcPts val="800"/>
              </a:spcBef>
              <a:spcAft>
                <a:spcPts val="0"/>
              </a:spcAft>
              <a:buSzPts val="900"/>
              <a:buChar char="･"/>
              <a:defRPr sz="900"/>
            </a:lvl4pPr>
            <a:lvl5pPr indent="-285750" lvl="4" marL="2286000" algn="l">
              <a:lnSpc>
                <a:spcPct val="140000"/>
              </a:lnSpc>
              <a:spcBef>
                <a:spcPts val="800"/>
              </a:spcBef>
              <a:spcAft>
                <a:spcPts val="0"/>
              </a:spcAft>
              <a:buSzPts val="900"/>
              <a:buChar char="･"/>
              <a:defRPr sz="900"/>
            </a:lvl5pPr>
            <a:lvl6pPr indent="-285750" lvl="5" marL="2743200" algn="l">
              <a:lnSpc>
                <a:spcPct val="140000"/>
              </a:lnSpc>
              <a:spcBef>
                <a:spcPts val="800"/>
              </a:spcBef>
              <a:spcAft>
                <a:spcPts val="0"/>
              </a:spcAft>
              <a:buSzPts val="900"/>
              <a:buChar char="･"/>
              <a:defRPr sz="900"/>
            </a:lvl6pPr>
            <a:lvl7pPr indent="-285750" lvl="6" marL="3200400" algn="l">
              <a:lnSpc>
                <a:spcPct val="140000"/>
              </a:lnSpc>
              <a:spcBef>
                <a:spcPts val="800"/>
              </a:spcBef>
              <a:spcAft>
                <a:spcPts val="0"/>
              </a:spcAft>
              <a:buSzPts val="900"/>
              <a:buChar char="･"/>
              <a:defRPr sz="900"/>
            </a:lvl7pPr>
            <a:lvl8pPr indent="-285750" lvl="7" marL="3657600" algn="l">
              <a:lnSpc>
                <a:spcPct val="140000"/>
              </a:lnSpc>
              <a:spcBef>
                <a:spcPts val="800"/>
              </a:spcBef>
              <a:spcAft>
                <a:spcPts val="0"/>
              </a:spcAft>
              <a:buSzPts val="900"/>
              <a:buChar char="･"/>
              <a:defRPr sz="900"/>
            </a:lvl8pPr>
            <a:lvl9pPr indent="-285750" lvl="8" marL="4114800" algn="l">
              <a:lnSpc>
                <a:spcPct val="140000"/>
              </a:lnSpc>
              <a:spcBef>
                <a:spcPts val="800"/>
              </a:spcBef>
              <a:spcAft>
                <a:spcPts val="800"/>
              </a:spcAft>
              <a:buSzPts val="900"/>
              <a:buChar char="･"/>
              <a:defRPr sz="9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4">
  <p:cSld name="CUSTOM_4_25">
    <p:spTree>
      <p:nvGrpSpPr>
        <p:cNvPr id="238" name="Shape 238"/>
        <p:cNvGrpSpPr/>
        <p:nvPr/>
      </p:nvGrpSpPr>
      <p:grpSpPr>
        <a:xfrm>
          <a:off x="0" y="0"/>
          <a:ext cx="0" cy="0"/>
          <a:chOff x="0" y="0"/>
          <a:chExt cx="0" cy="0"/>
        </a:xfrm>
      </p:grpSpPr>
      <p:sp>
        <p:nvSpPr>
          <p:cNvPr id="239" name="Google Shape;239;p34"/>
          <p:cNvSpPr txBox="1"/>
          <p:nvPr>
            <p:ph type="title"/>
          </p:nvPr>
        </p:nvSpPr>
        <p:spPr>
          <a:xfrm>
            <a:off x="1428750" y="709500"/>
            <a:ext cx="6238800" cy="7257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p:txBody>
      </p:sp>
      <p:cxnSp>
        <p:nvCxnSpPr>
          <p:cNvPr id="240" name="Google Shape;240;p34"/>
          <p:cNvCxnSpPr/>
          <p:nvPr/>
        </p:nvCxnSpPr>
        <p:spPr>
          <a:xfrm rot="10800000">
            <a:off x="335831" y="150"/>
            <a:ext cx="0" cy="664800"/>
          </a:xfrm>
          <a:prstGeom prst="straightConnector1">
            <a:avLst/>
          </a:prstGeom>
          <a:noFill/>
          <a:ln cap="flat" cmpd="sng" w="9525">
            <a:solidFill>
              <a:srgbClr val="EE0000"/>
            </a:solidFill>
            <a:prstDash val="solid"/>
            <a:round/>
            <a:headEnd len="sm" w="sm" type="none"/>
            <a:tailEnd len="sm" w="sm" type="none"/>
          </a:ln>
        </p:spPr>
      </p:cxnSp>
      <p:sp>
        <p:nvSpPr>
          <p:cNvPr id="241" name="Google Shape;241;p34"/>
          <p:cNvSpPr txBox="1"/>
          <p:nvPr>
            <p:ph idx="1"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p:txBody>
      </p:sp>
      <p:cxnSp>
        <p:nvCxnSpPr>
          <p:cNvPr id="242" name="Google Shape;242;p34"/>
          <p:cNvCxnSpPr/>
          <p:nvPr/>
        </p:nvCxnSpPr>
        <p:spPr>
          <a:xfrm rot="10800000">
            <a:off x="335825" y="4800900"/>
            <a:ext cx="0" cy="342600"/>
          </a:xfrm>
          <a:prstGeom prst="straightConnector1">
            <a:avLst/>
          </a:prstGeom>
          <a:noFill/>
          <a:ln cap="flat" cmpd="sng" w="9525">
            <a:solidFill>
              <a:srgbClr val="EE0000"/>
            </a:solidFill>
            <a:prstDash val="solid"/>
            <a:round/>
            <a:headEnd len="sm" w="sm" type="none"/>
            <a:tailEnd len="sm" w="sm" type="none"/>
          </a:ln>
        </p:spPr>
      </p:cxnSp>
      <p:sp>
        <p:nvSpPr>
          <p:cNvPr id="243" name="Google Shape;243;p34"/>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marR="0" rtl="0" algn="r">
              <a:lnSpc>
                <a:spcPct val="150000"/>
              </a:lnSpc>
              <a:spcBef>
                <a:spcPts val="0"/>
              </a:spcBef>
              <a:spcAft>
                <a:spcPts val="0"/>
              </a:spcAft>
              <a:buClr>
                <a:srgbClr val="000000"/>
              </a:buClr>
              <a:buSzPts val="500"/>
              <a:buFont typeface="Arial"/>
              <a:buNone/>
            </a:pPr>
            <a:r>
              <a:rPr b="1" i="0" lang="en" sz="500" u="none" cap="none" strike="noStrike">
                <a:solidFill>
                  <a:srgbClr val="666666"/>
                </a:solidFill>
                <a:latin typeface="Overpass"/>
                <a:ea typeface="Overpass"/>
                <a:cs typeface="Overpass"/>
                <a:sym typeface="Overpass"/>
              </a:rPr>
              <a:t>PUBLIC</a:t>
            </a:r>
            <a:endParaRPr b="1" i="0" sz="500" u="none" cap="none" strike="noStrik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b="316" l="0" r="0" t="327"/>
          <a:stretch/>
        </p:blipFill>
        <p:spPr>
          <a:xfrm>
            <a:off x="8033460" y="4734938"/>
            <a:ext cx="731704" cy="171048"/>
          </a:xfrm>
          <a:prstGeom prst="rect">
            <a:avLst/>
          </a:prstGeom>
          <a:noFill/>
          <a:ln>
            <a:noFill/>
          </a:ln>
        </p:spPr>
      </p:pic>
      <p:sp>
        <p:nvSpPr>
          <p:cNvPr id="246" name="Google Shape;246;p34"/>
          <p:cNvSpPr txBox="1"/>
          <p:nvPr>
            <p:ph idx="2" type="subTitle"/>
          </p:nvPr>
        </p:nvSpPr>
        <p:spPr>
          <a:xfrm>
            <a:off x="663788" y="4627163"/>
            <a:ext cx="6887100" cy="419700"/>
          </a:xfrm>
          <a:prstGeom prst="rect">
            <a:avLst/>
          </a:prstGeom>
          <a:noFill/>
          <a:ln>
            <a:noFill/>
          </a:ln>
        </p:spPr>
        <p:txBody>
          <a:bodyPr anchorCtr="0" anchor="b" bIns="0" lIns="0" spcFirstLastPara="1" rIns="0" wrap="square" tIns="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247"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cap="flat" cmpd="sng" w="9525">
            <a:solidFill>
              <a:schemeClr val="accent1"/>
            </a:solidFill>
            <a:prstDash val="solid"/>
            <a:round/>
            <a:headEnd len="sm" w="sm" type="none"/>
            <a:tailEnd len="sm" w="sm" type="none"/>
          </a:ln>
        </p:spPr>
      </p:cxnSp>
      <p:cxnSp>
        <p:nvCxnSpPr>
          <p:cNvPr id="249" name="Google Shape;249;p35"/>
          <p:cNvCxnSpPr/>
          <p:nvPr/>
        </p:nvCxnSpPr>
        <p:spPr>
          <a:xfrm rot="10800000">
            <a:off x="335825" y="4801200"/>
            <a:ext cx="0" cy="342300"/>
          </a:xfrm>
          <a:prstGeom prst="straightConnector1">
            <a:avLst/>
          </a:prstGeom>
          <a:noFill/>
          <a:ln cap="flat" cmpd="sng" w="9525">
            <a:solidFill>
              <a:schemeClr val="accent1"/>
            </a:solidFill>
            <a:prstDash val="solid"/>
            <a:round/>
            <a:headEnd len="sm" w="sm" type="none"/>
            <a:tailEnd len="sm" w="sm" type="none"/>
          </a:ln>
        </p:spPr>
      </p:cxnSp>
      <p:sp>
        <p:nvSpPr>
          <p:cNvPr id="250" name="Google Shape;250;p35"/>
          <p:cNvSpPr txBox="1"/>
          <p:nvPr>
            <p:ph idx="12" type="sldNum"/>
          </p:nvPr>
        </p:nvSpPr>
        <p:spPr>
          <a:xfrm>
            <a:off x="61481" y="4627167"/>
            <a:ext cx="548700" cy="107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1pPr>
            <a:lvl2pPr indent="0" lvl="1"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2pPr>
            <a:lvl3pPr indent="0" lvl="2"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3pPr>
            <a:lvl4pPr indent="0" lvl="3"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4pPr>
            <a:lvl5pPr indent="0" lvl="4"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5pPr>
            <a:lvl6pPr indent="0" lvl="5"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6pPr>
            <a:lvl7pPr indent="0" lvl="6"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7pPr>
            <a:lvl8pPr indent="0" lvl="7"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8pPr>
            <a:lvl9pPr indent="0" lvl="8" marL="0" marR="0" rtl="0" algn="ctr">
              <a:lnSpc>
                <a:spcPct val="100000"/>
              </a:lnSpc>
              <a:spcBef>
                <a:spcPts val="0"/>
              </a:spcBef>
              <a:spcAft>
                <a:spcPts val="0"/>
              </a:spcAft>
              <a:buClr>
                <a:srgbClr val="000000"/>
              </a:buClr>
              <a:buSzPts val="600"/>
              <a:buFont typeface="Arial"/>
              <a:buNone/>
              <a:defRPr b="0" i="0" sz="600" u="none" cap="none" strike="noStrike">
                <a:solidFill>
                  <a:srgbClr val="000000"/>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b="316" l="0" r="0" t="327"/>
          <a:stretch/>
        </p:blipFill>
        <p:spPr>
          <a:xfrm>
            <a:off x="8033460" y="4734938"/>
            <a:ext cx="731888" cy="171091"/>
          </a:xfrm>
          <a:prstGeom prst="rect">
            <a:avLst/>
          </a:prstGeom>
          <a:noFill/>
          <a:ln>
            <a:noFill/>
          </a:ln>
        </p:spPr>
      </p:pic>
      <p:sp>
        <p:nvSpPr>
          <p:cNvPr id="252" name="Google Shape;252;p35"/>
          <p:cNvSpPr txBox="1"/>
          <p:nvPr>
            <p:ph idx="1" type="subTitle"/>
          </p:nvPr>
        </p:nvSpPr>
        <p:spPr>
          <a:xfrm>
            <a:off x="663788" y="4627163"/>
            <a:ext cx="6001800" cy="420000"/>
          </a:xfrm>
          <a:prstGeom prst="rect">
            <a:avLst/>
          </a:prstGeom>
          <a:noFill/>
          <a:ln>
            <a:noFill/>
          </a:ln>
        </p:spPr>
        <p:txBody>
          <a:bodyPr anchorCtr="0" anchor="b" bIns="0" lIns="0" spcFirstLastPara="1" rIns="0" wrap="square" tIns="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p:txBody>
      </p:sp>
      <p:cxnSp>
        <p:nvCxnSpPr>
          <p:cNvPr id="253" name="Google Shape;253;p35"/>
          <p:cNvCxnSpPr/>
          <p:nvPr/>
        </p:nvCxnSpPr>
        <p:spPr>
          <a:xfrm>
            <a:off x="3229613" y="1895119"/>
            <a:ext cx="0" cy="2445300"/>
          </a:xfrm>
          <a:prstGeom prst="straightConnector1">
            <a:avLst/>
          </a:prstGeom>
          <a:noFill/>
          <a:ln cap="flat" cmpd="sng" w="19050">
            <a:solidFill>
              <a:schemeClr val="dk2"/>
            </a:solidFill>
            <a:prstDash val="dot"/>
            <a:round/>
            <a:headEnd len="sm" w="sm" type="none"/>
            <a:tailEnd len="sm" w="sm" type="none"/>
          </a:ln>
        </p:spPr>
      </p:cxnSp>
      <p:cxnSp>
        <p:nvCxnSpPr>
          <p:cNvPr id="254" name="Google Shape;254;p35"/>
          <p:cNvCxnSpPr/>
          <p:nvPr/>
        </p:nvCxnSpPr>
        <p:spPr>
          <a:xfrm>
            <a:off x="5914388" y="1895119"/>
            <a:ext cx="0" cy="2445300"/>
          </a:xfrm>
          <a:prstGeom prst="straightConnector1">
            <a:avLst/>
          </a:prstGeom>
          <a:noFill/>
          <a:ln cap="flat" cmpd="sng" w="19050">
            <a:solidFill>
              <a:schemeClr val="dk2"/>
            </a:solidFill>
            <a:prstDash val="dot"/>
            <a:round/>
            <a:headEnd len="sm" w="sm" type="none"/>
            <a:tailEnd len="sm" w="sm" type="none"/>
          </a:ln>
        </p:spPr>
      </p:cxnSp>
      <p:sp>
        <p:nvSpPr>
          <p:cNvPr id="255" name="Google Shape;255;p35"/>
          <p:cNvSpPr txBox="1"/>
          <p:nvPr>
            <p:ph idx="2" type="subTitle"/>
          </p:nvPr>
        </p:nvSpPr>
        <p:spPr>
          <a:xfrm>
            <a:off x="3351225" y="3172294"/>
            <a:ext cx="2441400" cy="2415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p:txBody>
      </p:sp>
      <p:sp>
        <p:nvSpPr>
          <p:cNvPr id="256" name="Google Shape;256;p35"/>
          <p:cNvSpPr txBox="1"/>
          <p:nvPr>
            <p:ph idx="3" type="subTitle"/>
          </p:nvPr>
        </p:nvSpPr>
        <p:spPr>
          <a:xfrm>
            <a:off x="3351300" y="3539213"/>
            <a:ext cx="2441400" cy="6864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p:txBody>
      </p:sp>
      <p:sp>
        <p:nvSpPr>
          <p:cNvPr id="257" name="Google Shape;257;p35"/>
          <p:cNvSpPr txBox="1"/>
          <p:nvPr>
            <p:ph idx="4" type="subTitle"/>
          </p:nvPr>
        </p:nvSpPr>
        <p:spPr>
          <a:xfrm>
            <a:off x="6036000" y="3172294"/>
            <a:ext cx="2441400" cy="2415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p:txBody>
      </p:sp>
      <p:sp>
        <p:nvSpPr>
          <p:cNvPr id="258" name="Google Shape;258;p35"/>
          <p:cNvSpPr txBox="1"/>
          <p:nvPr>
            <p:ph idx="5" type="subTitle"/>
          </p:nvPr>
        </p:nvSpPr>
        <p:spPr>
          <a:xfrm>
            <a:off x="6036075" y="3539213"/>
            <a:ext cx="2441400" cy="6864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p:txBody>
      </p:sp>
      <p:sp>
        <p:nvSpPr>
          <p:cNvPr id="259" name="Google Shape;259;p35"/>
          <p:cNvSpPr txBox="1"/>
          <p:nvPr>
            <p:ph idx="6" type="subTitle"/>
          </p:nvPr>
        </p:nvSpPr>
        <p:spPr>
          <a:xfrm>
            <a:off x="666450" y="3172294"/>
            <a:ext cx="2441400" cy="241500"/>
          </a:xfrm>
          <a:prstGeom prst="rect">
            <a:avLst/>
          </a:prstGeom>
          <a:noFill/>
          <a:ln>
            <a:noFill/>
          </a:ln>
        </p:spPr>
        <p:txBody>
          <a:bodyPr anchorCtr="0" anchor="b" bIns="0" lIns="0" spcFirstLastPara="1" rIns="0" wrap="square" tIns="0">
            <a:noAutofit/>
          </a:bodyPr>
          <a:lstStyle>
            <a:lvl1pPr lvl="0" algn="ctr">
              <a:lnSpc>
                <a:spcPct val="114000"/>
              </a:lnSpc>
              <a:spcBef>
                <a:spcPts val="0"/>
              </a:spcBef>
              <a:spcAft>
                <a:spcPts val="0"/>
              </a:spcAft>
              <a:buSzPts val="1600"/>
              <a:buNone/>
              <a:defRPr sz="1100">
                <a:solidFill>
                  <a:schemeClr val="accent1"/>
                </a:solidFill>
                <a:latin typeface="Red Hat Display Medium"/>
                <a:ea typeface="Red Hat Display Medium"/>
                <a:cs typeface="Red Hat Display Medium"/>
                <a:sym typeface="Red Hat Display Medium"/>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p:txBody>
      </p:sp>
      <p:sp>
        <p:nvSpPr>
          <p:cNvPr id="260" name="Google Shape;260;p35"/>
          <p:cNvSpPr txBox="1"/>
          <p:nvPr>
            <p:ph idx="7" type="subTitle"/>
          </p:nvPr>
        </p:nvSpPr>
        <p:spPr>
          <a:xfrm>
            <a:off x="666525" y="3539213"/>
            <a:ext cx="2441400" cy="6864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p:txBody>
      </p:sp>
      <p:sp>
        <p:nvSpPr>
          <p:cNvPr id="261" name="Google Shape;261;p35"/>
          <p:cNvSpPr txBox="1"/>
          <p:nvPr>
            <p:ph idx="8" type="subTitle"/>
          </p:nvPr>
        </p:nvSpPr>
        <p:spPr>
          <a:xfrm>
            <a:off x="335831" y="41580"/>
            <a:ext cx="3861600" cy="612300"/>
          </a:xfrm>
          <a:prstGeom prst="rect">
            <a:avLst/>
          </a:prstGeom>
          <a:noFill/>
          <a:ln>
            <a:noFill/>
          </a:ln>
        </p:spPr>
        <p:txBody>
          <a:bodyPr anchorCtr="0" anchor="ctr" bIns="68575" lIns="329175" spcFirstLastPara="1" rIns="68575" wrap="square" tIns="68575">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p:txBody>
      </p:sp>
      <p:sp>
        <p:nvSpPr>
          <p:cNvPr id="262" name="Google Shape;262;p35"/>
          <p:cNvSpPr txBox="1"/>
          <p:nvPr>
            <p:ph type="title"/>
          </p:nvPr>
        </p:nvSpPr>
        <p:spPr>
          <a:xfrm>
            <a:off x="663788" y="825263"/>
            <a:ext cx="7816500" cy="414900"/>
          </a:xfrm>
          <a:prstGeom prst="rect">
            <a:avLst/>
          </a:prstGeom>
          <a:noFill/>
          <a:ln>
            <a:noFill/>
          </a:ln>
        </p:spPr>
        <p:txBody>
          <a:bodyPr anchorCtr="0" anchor="t" bIns="0" lIns="0" spcFirstLastPara="1" rIns="0" wrap="square" tIns="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p:txBody>
      </p:sp>
      <p:sp>
        <p:nvSpPr>
          <p:cNvPr id="263" name="Google Shape;263;p35"/>
          <p:cNvSpPr txBox="1"/>
          <p:nvPr>
            <p:ph idx="9" type="subTitle"/>
          </p:nvPr>
        </p:nvSpPr>
        <p:spPr>
          <a:xfrm>
            <a:off x="663844" y="1240163"/>
            <a:ext cx="7816500" cy="219000"/>
          </a:xfrm>
          <a:prstGeom prst="rect">
            <a:avLst/>
          </a:prstGeom>
          <a:noFill/>
          <a:ln>
            <a:noFill/>
          </a:ln>
        </p:spPr>
        <p:txBody>
          <a:bodyPr anchorCtr="0" anchor="t" bIns="0" lIns="0" spcFirstLastPara="1" rIns="0" wrap="square" tIns="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3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1pPr>
            <a:lvl2pPr lvl="1"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2pPr>
            <a:lvl3pPr lvl="2"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3pPr>
            <a:lvl4pPr lvl="3"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4pPr>
            <a:lvl5pPr lvl="4"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5pPr>
            <a:lvl6pPr lvl="5"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6pPr>
            <a:lvl7pPr lvl="6"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7pPr>
            <a:lvl8pPr lvl="7"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8pPr>
            <a:lvl9pPr lvl="8" marR="0" rtl="0" algn="l">
              <a:lnSpc>
                <a:spcPct val="100000"/>
              </a:lnSpc>
              <a:spcBef>
                <a:spcPts val="0"/>
              </a:spcBef>
              <a:spcAft>
                <a:spcPts val="0"/>
              </a:spcAft>
              <a:buClr>
                <a:schemeClr val="dk1"/>
              </a:buClr>
              <a:buSzPts val="2600"/>
              <a:buFont typeface="Overpass Light"/>
              <a:buNone/>
              <a:defRPr b="0" i="0" sz="2600" u="none" cap="none" strike="noStrike">
                <a:solidFill>
                  <a:schemeClr val="dk1"/>
                </a:solidFill>
                <a:latin typeface="Overpass Light"/>
                <a:ea typeface="Overpass Light"/>
                <a:cs typeface="Overpass Light"/>
                <a:sym typeface="Overpass Ligh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rgbClr val="000000"/>
              </a:buClr>
              <a:buSzPts val="1600"/>
              <a:buFont typeface="Overpass Light"/>
              <a:buChar char="●"/>
              <a:defRPr b="0" i="0" sz="1600" u="none" cap="none" strike="noStrike">
                <a:solidFill>
                  <a:srgbClr val="000000"/>
                </a:solidFill>
                <a:latin typeface="Overpass Light"/>
                <a:ea typeface="Overpass Light"/>
                <a:cs typeface="Overpass Light"/>
                <a:sym typeface="Overpass Light"/>
              </a:defRPr>
            </a:lvl1pPr>
            <a:lvl2pPr indent="-304800" lvl="1" marL="9144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2pPr>
            <a:lvl3pPr indent="-304800" lvl="2" marL="13716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3pPr>
            <a:lvl4pPr indent="-304800" lvl="3" marL="18288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4pPr>
            <a:lvl5pPr indent="-304800" lvl="4" marL="22860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5pPr>
            <a:lvl6pPr indent="-304800" lvl="5" marL="27432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6pPr>
            <a:lvl7pPr indent="-304800" lvl="6" marL="32004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7pPr>
            <a:lvl8pPr indent="-304800" lvl="7" marL="3657600" marR="0" rtl="0" algn="l">
              <a:lnSpc>
                <a:spcPct val="115000"/>
              </a:lnSpc>
              <a:spcBef>
                <a:spcPts val="1600"/>
              </a:spcBef>
              <a:spcAft>
                <a:spcPts val="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8pPr>
            <a:lvl9pPr indent="-304800" lvl="8" marL="4114800" marR="0" rtl="0" algn="l">
              <a:lnSpc>
                <a:spcPct val="115000"/>
              </a:lnSpc>
              <a:spcBef>
                <a:spcPts val="1600"/>
              </a:spcBef>
              <a:spcAft>
                <a:spcPts val="1600"/>
              </a:spcAft>
              <a:buClr>
                <a:srgbClr val="000000"/>
              </a:buClr>
              <a:buSzPts val="1200"/>
              <a:buFont typeface="Overpass Light"/>
              <a:buChar char="■"/>
              <a:defRPr b="0" i="0" sz="1200" u="none" cap="none" strike="noStrike">
                <a:solidFill>
                  <a:srgbClr val="000000"/>
                </a:solidFill>
                <a:latin typeface="Overpass Light"/>
                <a:ea typeface="Overpass Light"/>
                <a:cs typeface="Overpass Light"/>
                <a:sym typeface="Overpass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3.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4.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6.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7.xml.rels><?xml version="1.0" encoding="UTF-8" standalone="yes"?><Relationships xmlns="http://schemas.openxmlformats.org/package/2006/relationships"><Relationship Id="rId20" Type="http://schemas.openxmlformats.org/officeDocument/2006/relationships/image" Target="../media/image45.png"/><Relationship Id="rId11" Type="http://schemas.openxmlformats.org/officeDocument/2006/relationships/image" Target="../media/image36.png"/><Relationship Id="rId10" Type="http://schemas.openxmlformats.org/officeDocument/2006/relationships/image" Target="../media/image25.png"/><Relationship Id="rId13" Type="http://schemas.openxmlformats.org/officeDocument/2006/relationships/image" Target="../media/image35.png"/><Relationship Id="rId12"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9.png"/><Relationship Id="rId4" Type="http://schemas.openxmlformats.org/officeDocument/2006/relationships/image" Target="../media/image30.png"/><Relationship Id="rId9" Type="http://schemas.openxmlformats.org/officeDocument/2006/relationships/image" Target="../media/image33.png"/><Relationship Id="rId15" Type="http://schemas.openxmlformats.org/officeDocument/2006/relationships/image" Target="../media/image40.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32.png"/><Relationship Id="rId5" Type="http://schemas.openxmlformats.org/officeDocument/2006/relationships/image" Target="../media/image43.png"/><Relationship Id="rId19" Type="http://schemas.openxmlformats.org/officeDocument/2006/relationships/image" Target="../media/image37.png"/><Relationship Id="rId6" Type="http://schemas.openxmlformats.org/officeDocument/2006/relationships/image" Target="../media/image29.png"/><Relationship Id="rId18" Type="http://schemas.openxmlformats.org/officeDocument/2006/relationships/image" Target="../media/image41.png"/><Relationship Id="rId7" Type="http://schemas.openxmlformats.org/officeDocument/2006/relationships/image" Target="../media/image27.png"/><Relationship Id="rId8"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6"/>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6"/>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6"/>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Supply Chain Optimization</a:t>
            </a:r>
            <a:endParaRPr b="1" i="0" sz="1100" u="none" cap="none" strike="noStrike">
              <a:solidFill>
                <a:srgbClr val="F3F3F3"/>
              </a:solidFill>
              <a:latin typeface="Red Hat Display"/>
              <a:ea typeface="Red Hat Display"/>
              <a:cs typeface="Red Hat Display"/>
              <a:sym typeface="Red Hat Display"/>
            </a:endParaRPr>
          </a:p>
        </p:txBody>
      </p:sp>
      <p:sp>
        <p:nvSpPr>
          <p:cNvPr id="272" name="Google Shape;272;p36"/>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no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noStrike">
              <a:solidFill>
                <a:srgbClr val="141414"/>
              </a:solidFill>
              <a:latin typeface="Red Hat Display"/>
              <a:ea typeface="Red Hat Display"/>
              <a:cs typeface="Red Hat Display"/>
              <a:sym typeface="Red Hat Display"/>
            </a:endParaRPr>
          </a:p>
        </p:txBody>
      </p:sp>
      <p:sp>
        <p:nvSpPr>
          <p:cNvPr id="273" name="Google Shape;273;p36"/>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6"/>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275" name="Google Shape;275;p36"/>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6"/>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noStrike">
                <a:solidFill>
                  <a:srgbClr val="141414"/>
                </a:solidFill>
                <a:latin typeface="Red Hat Display"/>
                <a:ea typeface="Red Hat Display"/>
                <a:cs typeface="Red Hat Display"/>
                <a:sym typeface="Red Hat Display"/>
              </a:rPr>
              <a:t>Right product at the right time, matching customer expectations</a:t>
            </a:r>
            <a:endParaRPr b="0" i="0" sz="1000" u="none" cap="none" strike="noStrike">
              <a:solidFill>
                <a:srgbClr val="141414"/>
              </a:solidFill>
              <a:latin typeface="Red Hat Display"/>
              <a:ea typeface="Red Hat Display"/>
              <a:cs typeface="Red Hat Display"/>
              <a:sym typeface="Red Hat Display"/>
            </a:endParaRPr>
          </a:p>
        </p:txBody>
      </p:sp>
      <p:sp>
        <p:nvSpPr>
          <p:cNvPr id="277" name="Google Shape;277;p36"/>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noStrike">
                <a:solidFill>
                  <a:srgbClr val="141414"/>
                </a:solidFill>
                <a:latin typeface="Red Hat Display"/>
                <a:ea typeface="Red Hat Display"/>
                <a:cs typeface="Red Hat Display"/>
                <a:sym typeface="Red Hat Display"/>
              </a:rPr>
              <a:t>Resilient inventory management systems</a:t>
            </a:r>
            <a:r>
              <a:rPr lang="en" sz="1000">
                <a:solidFill>
                  <a:srgbClr val="141414"/>
                </a:solidFill>
                <a:latin typeface="Red Hat Display"/>
                <a:ea typeface="Red Hat Display"/>
                <a:cs typeface="Red Hat Display"/>
                <a:sym typeface="Red Hat Display"/>
              </a:rPr>
              <a:t> </a:t>
            </a:r>
            <a:r>
              <a:rPr b="0" i="0" lang="en" sz="1000" u="none" cap="none" strike="noStrike">
                <a:solidFill>
                  <a:srgbClr val="141414"/>
                </a:solidFill>
                <a:latin typeface="Red Hat Display"/>
                <a:ea typeface="Red Hat Display"/>
                <a:cs typeface="Red Hat Display"/>
                <a:sym typeface="Red Hat Display"/>
              </a:rPr>
              <a:t>handle unexpected events and disruption to ensure business success</a:t>
            </a:r>
            <a:endParaRPr b="0" i="0" sz="1000" u="none" cap="none" strike="noStrike">
              <a:solidFill>
                <a:srgbClr val="141414"/>
              </a:solidFill>
              <a:latin typeface="Red Hat Display"/>
              <a:ea typeface="Red Hat Display"/>
              <a:cs typeface="Red Hat Display"/>
              <a:sym typeface="Red Hat Display"/>
            </a:endParaRPr>
          </a:p>
        </p:txBody>
      </p:sp>
      <p:pic>
        <p:nvPicPr>
          <p:cNvPr id="278" name="Google Shape;278;p36"/>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279" name="Google Shape;279;p36"/>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280" name="Google Shape;280;p36"/>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no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noStrike">
              <a:solidFill>
                <a:srgbClr val="141414"/>
              </a:solidFill>
              <a:latin typeface="Red Hat Display"/>
              <a:ea typeface="Red Hat Display"/>
              <a:cs typeface="Red Hat Display"/>
              <a:sym typeface="Red Hat Display"/>
            </a:endParaRPr>
          </a:p>
        </p:txBody>
      </p:sp>
      <p:sp>
        <p:nvSpPr>
          <p:cNvPr id="281" name="Google Shape;281;p36"/>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36"/>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283" name="Google Shape;283;p36"/>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284" name="Google Shape;284;p36"/>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285" name="Google Shape;285;p36"/>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286" name="Google Shape;286;p36"/>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287" name="Google Shape;287;p36"/>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288" name="Google Shape;288;p36"/>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289" name="Google Shape;289;p36"/>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6"/>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291" name="Google Shape;291;p36"/>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292" name="Google Shape;292;p36"/>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293" name="Google Shape;293;p36"/>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295" name="Google Shape;295;p36"/>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296" name="Google Shape;296;p36"/>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297" name="Google Shape;297;p36"/>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298" name="Google Shape;298;p36"/>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299" name="Google Shape;299;p36"/>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300" name="Google Shape;300;p36"/>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301" name="Google Shape;301;p36"/>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302" name="Google Shape;302;p36"/>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303" name="Google Shape;303;p36"/>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304" name="Google Shape;304;p36"/>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305" name="Google Shape;305;p36"/>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306" name="Google Shape;306;p36"/>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307" name="Google Shape;307;p36"/>
          <p:cNvCxnSpPr>
            <a:stCxn id="268" idx="3"/>
            <a:endCxn id="289"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308" name="Google Shape;308;p36"/>
          <p:cNvCxnSpPr>
            <a:stCxn id="289" idx="3"/>
            <a:endCxn id="293"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309" name="Google Shape;309;p36"/>
          <p:cNvCxnSpPr>
            <a:stCxn id="293" idx="3"/>
            <a:endCxn id="297"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310" name="Google Shape;310;p36"/>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311" name="Google Shape;311;p36"/>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312" name="Google Shape;312;p36"/>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313" name="Google Shape;313;p36"/>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314" name="Google Shape;314;p36"/>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315" name="Google Shape;315;p36"/>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316" name="Google Shape;316;p36"/>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317" name="Google Shape;317;p36"/>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318" name="Google Shape;318;p36"/>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319" name="Google Shape;319;p36"/>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320" name="Google Shape;320;p36"/>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321" name="Google Shape;321;p36"/>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322" name="Google Shape;322;p36"/>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Perfect product delivery delighting customers</a:t>
            </a:r>
            <a:endParaRPr b="0" i="0" sz="1000" u="none" cap="none" strike="noStrike">
              <a:solidFill>
                <a:srgbClr val="141414"/>
              </a:solidFill>
              <a:latin typeface="Red Hat Display"/>
              <a:ea typeface="Red Hat Display"/>
              <a:cs typeface="Red Hat Display"/>
              <a:sym typeface="Red Hat Display"/>
            </a:endParaRPr>
          </a:p>
        </p:txBody>
      </p:sp>
      <p:sp>
        <p:nvSpPr>
          <p:cNvPr id="323" name="Google Shape;323;p36"/>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4" name="Google Shape;324;p36"/>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45"/>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1" name="Google Shape;921;p45"/>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23" name="Google Shape;923;p45"/>
          <p:cNvSpPr txBox="1"/>
          <p:nvPr>
            <p:ph idx="1" type="subTitle"/>
          </p:nvPr>
        </p:nvSpPr>
        <p:spPr>
          <a:xfrm>
            <a:off x="315343" y="172768"/>
            <a:ext cx="16452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Demand</a:t>
            </a:r>
            <a:r>
              <a:rPr lang="en"/>
              <a:t> Risk</a:t>
            </a:r>
            <a:br>
              <a:rPr lang="en"/>
            </a:br>
            <a:r>
              <a:rPr lang="en"/>
              <a:t>(overstock)</a:t>
            </a:r>
            <a:endParaRPr/>
          </a:p>
        </p:txBody>
      </p:sp>
      <p:sp>
        <p:nvSpPr>
          <p:cNvPr id="924" name="Google Shape;924;p45"/>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25" name="Google Shape;925;p45"/>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926" name="Google Shape;926;p45"/>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27" name="Google Shape;927;p45"/>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28" name="Google Shape;928;p45"/>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929" name="Google Shape;929;p45"/>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30" name="Google Shape;930;p45"/>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31" name="Google Shape;931;p45"/>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32" name="Google Shape;932;p45"/>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33" name="Google Shape;933;p45"/>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934" name="Google Shape;934;p45"/>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935" name="Google Shape;935;p45"/>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936" name="Google Shape;936;p45"/>
          <p:cNvCxnSpPr>
            <a:stCxn id="933" idx="2"/>
            <a:endCxn id="937"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938" name="Google Shape;938;p45"/>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939" name="Google Shape;939;p45"/>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941" name="Google Shape;941;p45"/>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942" name="Google Shape;942;p45"/>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943" name="Google Shape;943;p45"/>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944" name="Google Shape;944;p45"/>
          <p:cNvCxnSpPr>
            <a:stCxn id="933" idx="0"/>
            <a:endCxn id="922"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945" name="Google Shape;945;p45"/>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946" name="Google Shape;946;p45"/>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947" name="Google Shape;947;p45"/>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948" name="Google Shape;948;p45"/>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949" name="Google Shape;949;p45"/>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950" name="Google Shape;950;p45"/>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951" name="Google Shape;951;p45"/>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952" name="Google Shape;952;p45"/>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953" name="Google Shape;953;p45"/>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954" name="Google Shape;954;p45"/>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955" name="Google Shape;955;p45"/>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56" name="Google Shape;956;p45"/>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957" name="Google Shape;957;p45"/>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958" name="Google Shape;958;p45"/>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59" name="Google Shape;959;p45"/>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960" name="Google Shape;960;p45"/>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61" name="Google Shape;961;p45"/>
          <p:cNvCxnSpPr>
            <a:stCxn id="960" idx="1"/>
            <a:endCxn id="920"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962" name="Google Shape;962;p45"/>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63" name="Google Shape;963;p45"/>
          <p:cNvCxnSpPr>
            <a:endCxn id="964"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965" name="Google Shape;965;p45"/>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966" name="Google Shape;966;p45"/>
          <p:cNvCxnSpPr>
            <a:endCxn id="967"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968" name="Google Shape;968;p45"/>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969" name="Google Shape;969;p45"/>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970" name="Google Shape;970;p45"/>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971" name="Google Shape;971;p45"/>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972" name="Google Shape;972;p45"/>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973" name="Google Shape;973;p45"/>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974" name="Google Shape;974;p45"/>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975" name="Google Shape;975;p45"/>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82" name="Google Shape;982;p45"/>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983" name="Google Shape;983;p45"/>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984" name="Google Shape;984;p45"/>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985" name="Google Shape;985;p45"/>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6" name="Google Shape;986;p45"/>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7" name="Google Shape;987;p45"/>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8" name="Google Shape;988;p45"/>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89" name="Google Shape;989;p45"/>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0" name="Google Shape;990;p45"/>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1" name="Google Shape;991;p45"/>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2" name="Google Shape;992;p45"/>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4" name="Google Shape;994;p45"/>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37" name="Google Shape;937;p45"/>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5" name="Google Shape;995;p45"/>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96" name="Google Shape;996;p45"/>
          <p:cNvCxnSpPr>
            <a:endCxn id="975"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964" name="Google Shape;964;p45"/>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997" name="Google Shape;997;p45"/>
          <p:cNvCxnSpPr>
            <a:stCxn id="964" idx="2"/>
            <a:endCxn id="998"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999" name="Google Shape;999;p45"/>
          <p:cNvCxnSpPr>
            <a:endCxn id="1000"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001" name="Google Shape;1001;p45"/>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000" name="Google Shape;1000;p45"/>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002" name="Google Shape;1002;p45"/>
          <p:cNvCxnSpPr>
            <a:endCxn id="1001"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003" name="Google Shape;1003;p45"/>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04" name="Google Shape;1004;p45"/>
          <p:cNvCxnSpPr>
            <a:endCxn id="1005"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005" name="Google Shape;1005;p45"/>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06" name="Google Shape;1006;p45"/>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07" name="Google Shape;1007;p45"/>
          <p:cNvCxnSpPr>
            <a:endCxn id="1006"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008" name="Google Shape;1008;p45"/>
          <p:cNvCxnSpPr>
            <a:endCxn id="1009"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010" name="Google Shape;1010;p45"/>
          <p:cNvCxnSpPr>
            <a:endCxn id="1011"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009" name="Google Shape;1009;p45"/>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11" name="Google Shape;1011;p45"/>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12" name="Google Shape;1012;p45"/>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13" name="Google Shape;1013;p45"/>
          <p:cNvCxnSpPr>
            <a:stCxn id="922" idx="3"/>
            <a:endCxn id="924"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014" name="Google Shape;1014;p45"/>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015" name="Google Shape;1015;p45"/>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016" name="Google Shape;1016;p45"/>
          <p:cNvCxnSpPr>
            <a:stCxn id="921"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017" name="Google Shape;1017;p45"/>
          <p:cNvCxnSpPr>
            <a:stCxn id="933" idx="1"/>
            <a:endCxn id="955"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018" name="Google Shape;1018;p45"/>
          <p:cNvCxnSpPr>
            <a:endCxn id="920"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019" name="Google Shape;1019;p45"/>
          <p:cNvCxnSpPr>
            <a:stCxn id="978"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020" name="Google Shape;1020;p45"/>
          <p:cNvCxnSpPr>
            <a:stCxn id="1003"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021" name="Google Shape;1021;p45"/>
          <p:cNvCxnSpPr>
            <a:stCxn id="1012"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022" name="Google Shape;1022;p45"/>
          <p:cNvSpPr/>
          <p:nvPr/>
        </p:nvSpPr>
        <p:spPr>
          <a:xfrm>
            <a:off x="5307800" y="176136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3" name="Google Shape;1023;p45"/>
          <p:cNvSpPr/>
          <p:nvPr/>
        </p:nvSpPr>
        <p:spPr>
          <a:xfrm>
            <a:off x="4436825" y="122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4" name="Google Shape;1024;p45"/>
          <p:cNvSpPr/>
          <p:nvPr/>
        </p:nvSpPr>
        <p:spPr>
          <a:xfrm>
            <a:off x="2126113" y="35978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5" name="Google Shape;1025;p45"/>
          <p:cNvSpPr/>
          <p:nvPr/>
        </p:nvSpPr>
        <p:spPr>
          <a:xfrm>
            <a:off x="7743775" y="17061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6" name="Google Shape;1026;p45"/>
          <p:cNvSpPr/>
          <p:nvPr/>
        </p:nvSpPr>
        <p:spPr>
          <a:xfrm>
            <a:off x="5601701" y="1463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7" name="Google Shape;1027;p45"/>
          <p:cNvSpPr/>
          <p:nvPr/>
        </p:nvSpPr>
        <p:spPr>
          <a:xfrm>
            <a:off x="7950375" y="27804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028" name="Google Shape;1028;p45"/>
          <p:cNvSpPr/>
          <p:nvPr/>
        </p:nvSpPr>
        <p:spPr>
          <a:xfrm>
            <a:off x="927038" y="3642363"/>
            <a:ext cx="4287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6a</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029" name="Google Shape;1029;p45"/>
          <p:cNvSpPr/>
          <p:nvPr/>
        </p:nvSpPr>
        <p:spPr>
          <a:xfrm>
            <a:off x="1664776" y="3609475"/>
            <a:ext cx="490200" cy="3186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6b</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030" name="Google Shape;1030;p45"/>
          <p:cNvSpPr/>
          <p:nvPr/>
        </p:nvSpPr>
        <p:spPr>
          <a:xfrm>
            <a:off x="3192588" y="3642375"/>
            <a:ext cx="4287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6c</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031" name="Google Shape;1031;p45"/>
          <p:cNvSpPr/>
          <p:nvPr/>
        </p:nvSpPr>
        <p:spPr>
          <a:xfrm>
            <a:off x="4622363" y="125625"/>
            <a:ext cx="4902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6d</a:t>
            </a:r>
            <a:endParaRPr b="0" i="0" sz="10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6"/>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7" name="Google Shape;1037;p46"/>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39" name="Google Shape;1039;p46"/>
          <p:cNvSpPr txBox="1"/>
          <p:nvPr>
            <p:ph idx="1" type="subTitle"/>
          </p:nvPr>
        </p:nvSpPr>
        <p:spPr>
          <a:xfrm>
            <a:off x="315343" y="172768"/>
            <a:ext cx="16452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Loss &amp; Waste</a:t>
            </a:r>
            <a:br>
              <a:rPr lang="en"/>
            </a:br>
            <a:r>
              <a:rPr lang="en"/>
              <a:t>(environmentexception)</a:t>
            </a:r>
            <a:endParaRPr/>
          </a:p>
        </p:txBody>
      </p:sp>
      <p:sp>
        <p:nvSpPr>
          <p:cNvPr id="1040" name="Google Shape;1040;p46"/>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042" name="Google Shape;1042;p46"/>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3" name="Google Shape;1043;p46"/>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4" name="Google Shape;1044;p46"/>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045" name="Google Shape;1045;p46"/>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6" name="Google Shape;1046;p46"/>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7" name="Google Shape;1047;p46"/>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8" name="Google Shape;1048;p46"/>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49" name="Google Shape;1049;p46"/>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050" name="Google Shape;1050;p46"/>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051" name="Google Shape;1051;p46"/>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052" name="Google Shape;1052;p46"/>
          <p:cNvCxnSpPr>
            <a:stCxn id="1049" idx="2"/>
            <a:endCxn id="1053"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054" name="Google Shape;1054;p46"/>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055" name="Google Shape;1055;p46"/>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056" name="Google Shape;1056;p46"/>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057" name="Google Shape;1057;p46"/>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058" name="Google Shape;1058;p46"/>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059" name="Google Shape;1059;p46"/>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060" name="Google Shape;1060;p46"/>
          <p:cNvCxnSpPr>
            <a:stCxn id="1049" idx="0"/>
            <a:endCxn id="1038"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061" name="Google Shape;1061;p46"/>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062" name="Google Shape;1062;p46"/>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063" name="Google Shape;1063;p46"/>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064" name="Google Shape;1064;p46"/>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065" name="Google Shape;1065;p46"/>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066" name="Google Shape;1066;p46"/>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067" name="Google Shape;1067;p46"/>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068" name="Google Shape;1068;p46"/>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069" name="Google Shape;1069;p46"/>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070" name="Google Shape;1070;p46"/>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071" name="Google Shape;1071;p46"/>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72" name="Google Shape;1072;p46"/>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073" name="Google Shape;1073;p46"/>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074" name="Google Shape;1074;p46"/>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75" name="Google Shape;1075;p46"/>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076" name="Google Shape;1076;p46"/>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77" name="Google Shape;1077;p46"/>
          <p:cNvCxnSpPr>
            <a:stCxn id="1076" idx="1"/>
            <a:endCxn id="1036"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078" name="Google Shape;1078;p46"/>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79" name="Google Shape;1079;p46"/>
          <p:cNvCxnSpPr>
            <a:endCxn id="1080"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081" name="Google Shape;1081;p46"/>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082" name="Google Shape;1082;p46"/>
          <p:cNvCxnSpPr>
            <a:endCxn id="1083"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084" name="Google Shape;1084;p46"/>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085" name="Google Shape;1085;p46"/>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086" name="Google Shape;1086;p46"/>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087" name="Google Shape;1087;p46"/>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088" name="Google Shape;1088;p46"/>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089" name="Google Shape;1089;p46"/>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090" name="Google Shape;1090;p46"/>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091" name="Google Shape;1091;p46"/>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098" name="Google Shape;1098;p46"/>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099" name="Google Shape;1099;p46"/>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100" name="Google Shape;1100;p46"/>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101" name="Google Shape;1101;p46"/>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3" name="Google Shape;1103;p46"/>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5" name="Google Shape;1105;p46"/>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6" name="Google Shape;1106;p46"/>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7" name="Google Shape;1107;p46"/>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8" name="Google Shape;1108;p46"/>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09" name="Google Shape;1109;p46"/>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10" name="Google Shape;1110;p46"/>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053" name="Google Shape;1053;p46"/>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11" name="Google Shape;1111;p46"/>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12" name="Google Shape;1112;p46"/>
          <p:cNvCxnSpPr>
            <a:endCxn id="1091"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080" name="Google Shape;1080;p46"/>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13" name="Google Shape;1113;p46"/>
          <p:cNvCxnSpPr>
            <a:stCxn id="1080" idx="2"/>
            <a:endCxn id="1114"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115" name="Google Shape;1115;p46"/>
          <p:cNvCxnSpPr>
            <a:endCxn id="1116"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117" name="Google Shape;1117;p46"/>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116" name="Google Shape;1116;p46"/>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118" name="Google Shape;1118;p46"/>
          <p:cNvCxnSpPr>
            <a:endCxn id="1117"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119" name="Google Shape;1119;p46"/>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14" name="Google Shape;1114;p46"/>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20" name="Google Shape;1120;p46"/>
          <p:cNvCxnSpPr>
            <a:endCxn id="1121"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121" name="Google Shape;1121;p46"/>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22" name="Google Shape;1122;p46"/>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23" name="Google Shape;1123;p46"/>
          <p:cNvCxnSpPr>
            <a:endCxn id="1122"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124" name="Google Shape;1124;p46"/>
          <p:cNvCxnSpPr>
            <a:endCxn id="1125"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126" name="Google Shape;1126;p46"/>
          <p:cNvCxnSpPr>
            <a:endCxn id="1127"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125" name="Google Shape;1125;p46"/>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27" name="Google Shape;1127;p46"/>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28" name="Google Shape;1128;p46"/>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29" name="Google Shape;1129;p46"/>
          <p:cNvCxnSpPr>
            <a:stCxn id="1038" idx="3"/>
            <a:endCxn id="1040"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130" name="Google Shape;1130;p46"/>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131" name="Google Shape;1131;p46"/>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132" name="Google Shape;1132;p46"/>
          <p:cNvCxnSpPr>
            <a:stCxn id="1037"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133" name="Google Shape;1133;p46"/>
          <p:cNvCxnSpPr>
            <a:stCxn id="1049" idx="1"/>
            <a:endCxn id="1071"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134" name="Google Shape;1134;p46"/>
          <p:cNvCxnSpPr>
            <a:endCxn id="1036"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135" name="Google Shape;1135;p46"/>
          <p:cNvCxnSpPr>
            <a:stCxn id="1094"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136" name="Google Shape;1136;p46"/>
          <p:cNvCxnSpPr>
            <a:stCxn id="1119"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137" name="Google Shape;1137;p46"/>
          <p:cNvCxnSpPr>
            <a:stCxn id="1128"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138" name="Google Shape;1138;p46"/>
          <p:cNvSpPr/>
          <p:nvPr/>
        </p:nvSpPr>
        <p:spPr>
          <a:xfrm>
            <a:off x="8356500" y="3205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39" name="Google Shape;1139;p46"/>
          <p:cNvSpPr/>
          <p:nvPr/>
        </p:nvSpPr>
        <p:spPr>
          <a:xfrm>
            <a:off x="6907238" y="17976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0" name="Google Shape;1140;p46"/>
          <p:cNvSpPr/>
          <p:nvPr/>
        </p:nvSpPr>
        <p:spPr>
          <a:xfrm>
            <a:off x="4477350" y="122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6242363" y="27500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2" name="Google Shape;1142;p46"/>
          <p:cNvSpPr/>
          <p:nvPr/>
        </p:nvSpPr>
        <p:spPr>
          <a:xfrm>
            <a:off x="8335050" y="3593650"/>
            <a:ext cx="490200" cy="3186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7b</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3" name="Google Shape;1143;p46"/>
          <p:cNvSpPr/>
          <p:nvPr/>
        </p:nvSpPr>
        <p:spPr>
          <a:xfrm>
            <a:off x="5223038" y="1781576"/>
            <a:ext cx="490200" cy="3186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4" name="Google Shape;1144;p46"/>
          <p:cNvSpPr/>
          <p:nvPr/>
        </p:nvSpPr>
        <p:spPr>
          <a:xfrm>
            <a:off x="6351825" y="120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5" name="Google Shape;1145;p46"/>
          <p:cNvSpPr/>
          <p:nvPr/>
        </p:nvSpPr>
        <p:spPr>
          <a:xfrm>
            <a:off x="7793925" y="27500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146" name="Google Shape;1146;p46"/>
          <p:cNvSpPr/>
          <p:nvPr/>
        </p:nvSpPr>
        <p:spPr>
          <a:xfrm>
            <a:off x="6237525" y="1213988"/>
            <a:ext cx="490200" cy="3186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7c</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47"/>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2" name="Google Shape;1152;p47"/>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54" name="Google Shape;1154;p47"/>
          <p:cNvSpPr txBox="1"/>
          <p:nvPr>
            <p:ph idx="1" type="subTitle"/>
          </p:nvPr>
        </p:nvSpPr>
        <p:spPr>
          <a:xfrm>
            <a:off x="194400" y="172775"/>
            <a:ext cx="18771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Loss &amp; Waste</a:t>
            </a:r>
            <a:br>
              <a:rPr lang="en"/>
            </a:br>
            <a:r>
              <a:rPr lang="en"/>
              <a:t>(contamination / recall)</a:t>
            </a:r>
            <a:endParaRPr/>
          </a:p>
        </p:txBody>
      </p:sp>
      <p:sp>
        <p:nvSpPr>
          <p:cNvPr id="1155" name="Google Shape;1155;p47"/>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160" name="Google Shape;1160;p47"/>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61" name="Google Shape;1161;p47"/>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62" name="Google Shape;1162;p47"/>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63" name="Google Shape;1163;p47"/>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64" name="Google Shape;1164;p47"/>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165" name="Google Shape;1165;p47"/>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166" name="Google Shape;1166;p47"/>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167" name="Google Shape;1167;p47"/>
          <p:cNvCxnSpPr>
            <a:stCxn id="1164" idx="2"/>
            <a:endCxn id="1168"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169" name="Google Shape;1169;p47"/>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170" name="Google Shape;1170;p47"/>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171" name="Google Shape;1171;p47"/>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172" name="Google Shape;1172;p47"/>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173" name="Google Shape;1173;p47"/>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174" name="Google Shape;1174;p47"/>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175" name="Google Shape;1175;p47"/>
          <p:cNvCxnSpPr>
            <a:stCxn id="1164" idx="0"/>
            <a:endCxn id="1153"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176" name="Google Shape;1176;p47"/>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177" name="Google Shape;1177;p47"/>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178" name="Google Shape;1178;p47"/>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179" name="Google Shape;1179;p47"/>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180" name="Google Shape;1180;p47"/>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181" name="Google Shape;1181;p47"/>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182" name="Google Shape;1182;p47"/>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183" name="Google Shape;1183;p47"/>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184" name="Google Shape;1184;p47"/>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185" name="Google Shape;1185;p47"/>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186" name="Google Shape;1186;p47"/>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87" name="Google Shape;1187;p47"/>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188" name="Google Shape;1188;p47"/>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189" name="Google Shape;1189;p47"/>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90" name="Google Shape;1190;p47"/>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191" name="Google Shape;1191;p47"/>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92" name="Google Shape;1192;p47"/>
          <p:cNvCxnSpPr>
            <a:stCxn id="1191" idx="1"/>
            <a:endCxn id="1151"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193" name="Google Shape;1193;p47"/>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194" name="Google Shape;1194;p47"/>
          <p:cNvCxnSpPr>
            <a:endCxn id="1195"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196" name="Google Shape;1196;p47"/>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197" name="Google Shape;1197;p47"/>
          <p:cNvCxnSpPr>
            <a:endCxn id="1198"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199" name="Google Shape;1199;p47"/>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200" name="Google Shape;1200;p47"/>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201" name="Google Shape;1201;p47"/>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202" name="Google Shape;1202;p47"/>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203" name="Google Shape;1203;p47"/>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204" name="Google Shape;1204;p47"/>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205" name="Google Shape;1205;p47"/>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206" name="Google Shape;1206;p47"/>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07" name="Google Shape;1207;p47"/>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08" name="Google Shape;1208;p47"/>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09" name="Google Shape;1209;p47"/>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13" name="Google Shape;1213;p47"/>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214" name="Google Shape;1214;p47"/>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215" name="Google Shape;1215;p47"/>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216" name="Google Shape;1216;p47"/>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98" name="Google Shape;1198;p47"/>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1" name="Google Shape;1221;p47"/>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3" name="Google Shape;1223;p47"/>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4" name="Google Shape;1224;p47"/>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5" name="Google Shape;1225;p47"/>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168" name="Google Shape;1168;p47"/>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6" name="Google Shape;1226;p47"/>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27" name="Google Shape;1227;p47"/>
          <p:cNvCxnSpPr>
            <a:endCxn id="1206"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195" name="Google Shape;1195;p47"/>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28" name="Google Shape;1228;p47"/>
          <p:cNvCxnSpPr>
            <a:stCxn id="1195" idx="2"/>
            <a:endCxn id="1229"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230" name="Google Shape;1230;p47"/>
          <p:cNvCxnSpPr>
            <a:endCxn id="1231"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232" name="Google Shape;1232;p47"/>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231" name="Google Shape;1231;p47"/>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233" name="Google Shape;1233;p47"/>
          <p:cNvCxnSpPr>
            <a:endCxn id="1232"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234" name="Google Shape;1234;p47"/>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29" name="Google Shape;1229;p47"/>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35" name="Google Shape;1235;p47"/>
          <p:cNvCxnSpPr>
            <a:endCxn id="1236"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236" name="Google Shape;1236;p47"/>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37" name="Google Shape;1237;p47"/>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38" name="Google Shape;1238;p47"/>
          <p:cNvCxnSpPr>
            <a:endCxn id="1237"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239" name="Google Shape;1239;p47"/>
          <p:cNvCxnSpPr>
            <a:endCxn id="1240"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241" name="Google Shape;1241;p47"/>
          <p:cNvCxnSpPr>
            <a:endCxn id="1242"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240" name="Google Shape;1240;p47"/>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42" name="Google Shape;1242;p47"/>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43" name="Google Shape;1243;p47"/>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244" name="Google Shape;1244;p47"/>
          <p:cNvCxnSpPr>
            <a:stCxn id="1153" idx="3"/>
            <a:endCxn id="1155"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245" name="Google Shape;1245;p47"/>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246" name="Google Shape;1246;p47"/>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247" name="Google Shape;1247;p47"/>
          <p:cNvCxnSpPr>
            <a:stCxn id="1152"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248" name="Google Shape;1248;p47"/>
          <p:cNvCxnSpPr>
            <a:stCxn id="1164" idx="1"/>
            <a:endCxn id="1186"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249" name="Google Shape;1249;p47"/>
          <p:cNvCxnSpPr>
            <a:endCxn id="1151"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250" name="Google Shape;1250;p47"/>
          <p:cNvCxnSpPr>
            <a:stCxn id="1209"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251" name="Google Shape;1251;p47"/>
          <p:cNvCxnSpPr>
            <a:stCxn id="1234"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252" name="Google Shape;1252;p47"/>
          <p:cNvCxnSpPr>
            <a:stCxn id="1243"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253" name="Google Shape;1253;p47"/>
          <p:cNvSpPr/>
          <p:nvPr/>
        </p:nvSpPr>
        <p:spPr>
          <a:xfrm>
            <a:off x="2578294" y="4177369"/>
            <a:ext cx="525900" cy="3810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Food Trust</a:t>
            </a:r>
            <a:endParaRPr b="0" i="0" sz="1000" u="none" cap="none" strike="noStrike">
              <a:solidFill>
                <a:schemeClr val="lt1"/>
              </a:solidFill>
              <a:latin typeface="Red Hat Text Medium"/>
              <a:ea typeface="Red Hat Text Medium"/>
              <a:cs typeface="Red Hat Text Medium"/>
              <a:sym typeface="Red Hat Text Medium"/>
            </a:endParaRPr>
          </a:p>
        </p:txBody>
      </p:sp>
      <p:cxnSp>
        <p:nvCxnSpPr>
          <p:cNvPr id="1254" name="Google Shape;1254;p47"/>
          <p:cNvCxnSpPr>
            <a:stCxn id="1218" idx="2"/>
            <a:endCxn id="1253" idx="0"/>
          </p:cNvCxnSpPr>
          <p:nvPr/>
        </p:nvCxnSpPr>
        <p:spPr>
          <a:xfrm>
            <a:off x="2836771" y="3804728"/>
            <a:ext cx="4500" cy="372600"/>
          </a:xfrm>
          <a:prstGeom prst="straightConnector1">
            <a:avLst/>
          </a:prstGeom>
          <a:noFill/>
          <a:ln cap="flat" cmpd="sng" w="19050">
            <a:solidFill>
              <a:srgbClr val="C00000"/>
            </a:solidFill>
            <a:prstDash val="solid"/>
            <a:round/>
            <a:headEnd len="sm" w="sm" type="none"/>
            <a:tailEnd len="sm" w="sm" type="none"/>
          </a:ln>
        </p:spPr>
      </p:cxnSp>
      <p:sp>
        <p:nvSpPr>
          <p:cNvPr id="1255" name="Google Shape;1255;p47"/>
          <p:cNvSpPr/>
          <p:nvPr/>
        </p:nvSpPr>
        <p:spPr>
          <a:xfrm>
            <a:off x="3046963" y="4396069"/>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5773925" y="21200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5266775" y="1795676"/>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58" name="Google Shape;1258;p47"/>
          <p:cNvSpPr/>
          <p:nvPr/>
        </p:nvSpPr>
        <p:spPr>
          <a:xfrm>
            <a:off x="4436825" y="12736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59" name="Google Shape;1259;p47"/>
          <p:cNvSpPr/>
          <p:nvPr/>
        </p:nvSpPr>
        <p:spPr>
          <a:xfrm>
            <a:off x="6228075" y="280798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60" name="Google Shape;1260;p47"/>
          <p:cNvSpPr/>
          <p:nvPr/>
        </p:nvSpPr>
        <p:spPr>
          <a:xfrm>
            <a:off x="5541713" y="101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61" name="Google Shape;1261;p47"/>
          <p:cNvSpPr/>
          <p:nvPr/>
        </p:nvSpPr>
        <p:spPr>
          <a:xfrm>
            <a:off x="5453075" y="4699000"/>
            <a:ext cx="1069200" cy="363600"/>
          </a:xfrm>
          <a:prstGeom prst="wedgeRoundRectCallout">
            <a:avLst>
              <a:gd fmla="val -68548" name="adj1"/>
              <a:gd fmla="val -269609" name="adj2"/>
              <a:gd fmla="val 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ed Hat Text Medium"/>
                <a:ea typeface="Red Hat Text Medium"/>
                <a:cs typeface="Red Hat Text Medium"/>
                <a:sym typeface="Red Hat Text Medium"/>
              </a:rPr>
              <a:t>Financial Reimbursement</a:t>
            </a:r>
            <a:endParaRPr b="0" i="0" sz="900" u="none" cap="none" strike="noStrike">
              <a:solidFill>
                <a:srgbClr val="000000"/>
              </a:solidFill>
              <a:latin typeface="Red Hat Text Medium"/>
              <a:ea typeface="Red Hat Text Medium"/>
              <a:cs typeface="Red Hat Text Medium"/>
              <a:sym typeface="Red Hat Text Medium"/>
            </a:endParaRPr>
          </a:p>
        </p:txBody>
      </p:sp>
      <p:sp>
        <p:nvSpPr>
          <p:cNvPr id="1262" name="Google Shape;1262;p47"/>
          <p:cNvSpPr/>
          <p:nvPr/>
        </p:nvSpPr>
        <p:spPr>
          <a:xfrm>
            <a:off x="6112413" y="1842651"/>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3b</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63" name="Google Shape;1263;p47"/>
          <p:cNvSpPr/>
          <p:nvPr/>
        </p:nvSpPr>
        <p:spPr>
          <a:xfrm>
            <a:off x="2096938" y="36452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r>
              <a:rPr b="0" i="0" lang="en" sz="1200" u="none" cap="none" strike="noStrike">
                <a:solidFill>
                  <a:schemeClr val="lt1"/>
                </a:solidFill>
                <a:latin typeface="Red Hat Text Medium"/>
                <a:ea typeface="Red Hat Text Medium"/>
                <a:cs typeface="Red Hat Text Medium"/>
                <a:sym typeface="Red Hat Text Medium"/>
              </a:rPr>
              <a:t>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264" name="Google Shape;1264;p47"/>
          <p:cNvSpPr/>
          <p:nvPr/>
        </p:nvSpPr>
        <p:spPr>
          <a:xfrm>
            <a:off x="4778963" y="36975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7b</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48"/>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0" name="Google Shape;1270;p48"/>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72" name="Google Shape;1272;p48"/>
          <p:cNvSpPr txBox="1"/>
          <p:nvPr>
            <p:ph idx="1" type="subTitle"/>
          </p:nvPr>
        </p:nvSpPr>
        <p:spPr>
          <a:xfrm>
            <a:off x="315343" y="172768"/>
            <a:ext cx="16452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Product Timeliness</a:t>
            </a:r>
            <a:endParaRPr/>
          </a:p>
        </p:txBody>
      </p:sp>
      <p:sp>
        <p:nvSpPr>
          <p:cNvPr id="1273" name="Google Shape;1273;p48"/>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81" name="Google Shape;1281;p48"/>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82" name="Google Shape;1282;p48"/>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283" name="Google Shape;1283;p48"/>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284" name="Google Shape;1284;p48"/>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285" name="Google Shape;1285;p48"/>
          <p:cNvCxnSpPr>
            <a:stCxn id="1282" idx="2"/>
            <a:endCxn id="1286"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287" name="Google Shape;1287;p48"/>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288" name="Google Shape;1288;p48"/>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289" name="Google Shape;1289;p48"/>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290" name="Google Shape;1290;p48"/>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291" name="Google Shape;1291;p48"/>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292" name="Google Shape;1292;p48"/>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293" name="Google Shape;1293;p48"/>
          <p:cNvCxnSpPr>
            <a:stCxn id="1282" idx="0"/>
            <a:endCxn id="1271"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294" name="Google Shape;1294;p48"/>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295" name="Google Shape;1295;p48"/>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296" name="Google Shape;1296;p48"/>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297" name="Google Shape;1297;p48"/>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298" name="Google Shape;1298;p48"/>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299" name="Google Shape;1299;p48"/>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300" name="Google Shape;1300;p48"/>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301" name="Google Shape;1301;p48"/>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302" name="Google Shape;1302;p48"/>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303" name="Google Shape;1303;p48"/>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304" name="Google Shape;1304;p48"/>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05" name="Google Shape;1305;p48"/>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306" name="Google Shape;1306;p48"/>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307" name="Google Shape;1307;p48"/>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08" name="Google Shape;1308;p48"/>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309" name="Google Shape;1309;p48"/>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10" name="Google Shape;1310;p48"/>
          <p:cNvCxnSpPr>
            <a:stCxn id="1309" idx="1"/>
            <a:endCxn id="1269"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311" name="Google Shape;1311;p48"/>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12" name="Google Shape;1312;p48"/>
          <p:cNvCxnSpPr>
            <a:endCxn id="1313"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314" name="Google Shape;1314;p48"/>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315" name="Google Shape;1315;p48"/>
          <p:cNvCxnSpPr>
            <a:endCxn id="1316"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317" name="Google Shape;1317;p48"/>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318" name="Google Shape;1318;p48"/>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319" name="Google Shape;1319;p48"/>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320" name="Google Shape;1320;p48"/>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321" name="Google Shape;1321;p48"/>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322" name="Google Shape;1322;p48"/>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323" name="Google Shape;1323;p48"/>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324" name="Google Shape;1324;p48"/>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27" name="Google Shape;1327;p48"/>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28" name="Google Shape;1328;p48"/>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29" name="Google Shape;1329;p48"/>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0" name="Google Shape;1330;p48"/>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31" name="Google Shape;1331;p48"/>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332" name="Google Shape;1332;p48"/>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333" name="Google Shape;1333;p48"/>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334" name="Google Shape;1334;p48"/>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16" name="Google Shape;1316;p48"/>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2" name="Google Shape;1342;p48"/>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286" name="Google Shape;1286;p48"/>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4" name="Google Shape;1344;p48"/>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45" name="Google Shape;1345;p48"/>
          <p:cNvCxnSpPr>
            <a:endCxn id="1324"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313" name="Google Shape;1313;p48"/>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46" name="Google Shape;1346;p48"/>
          <p:cNvCxnSpPr>
            <a:stCxn id="1313" idx="2"/>
            <a:endCxn id="1347"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348" name="Google Shape;1348;p48"/>
          <p:cNvCxnSpPr>
            <a:endCxn id="1349"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350" name="Google Shape;1350;p48"/>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349" name="Google Shape;1349;p48"/>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351" name="Google Shape;1351;p48"/>
          <p:cNvCxnSpPr>
            <a:endCxn id="1350"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352" name="Google Shape;1352;p48"/>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47" name="Google Shape;1347;p48"/>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53" name="Google Shape;1353;p48"/>
          <p:cNvCxnSpPr>
            <a:endCxn id="1354"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354" name="Google Shape;1354;p48"/>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55" name="Google Shape;1355;p48"/>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56" name="Google Shape;1356;p48"/>
          <p:cNvCxnSpPr>
            <a:endCxn id="1355"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357" name="Google Shape;1357;p48"/>
          <p:cNvCxnSpPr>
            <a:endCxn id="1358"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359" name="Google Shape;1359;p48"/>
          <p:cNvCxnSpPr>
            <a:endCxn id="1360"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358" name="Google Shape;1358;p48"/>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60" name="Google Shape;1360;p48"/>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61" name="Google Shape;1361;p48"/>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362" name="Google Shape;1362;p48"/>
          <p:cNvCxnSpPr>
            <a:stCxn id="1271" idx="3"/>
            <a:endCxn id="1273"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363" name="Google Shape;1363;p48"/>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364" name="Google Shape;1364;p48"/>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365" name="Google Shape;1365;p48"/>
          <p:cNvCxnSpPr>
            <a:stCxn id="1270"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366" name="Google Shape;1366;p48"/>
          <p:cNvCxnSpPr>
            <a:stCxn id="1282" idx="1"/>
            <a:endCxn id="1304"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367" name="Google Shape;1367;p48"/>
          <p:cNvCxnSpPr>
            <a:endCxn id="1269"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368" name="Google Shape;1368;p48"/>
          <p:cNvCxnSpPr>
            <a:stCxn id="1327"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369" name="Google Shape;1369;p48"/>
          <p:cNvCxnSpPr>
            <a:stCxn id="1352"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370" name="Google Shape;1370;p48"/>
          <p:cNvCxnSpPr>
            <a:stCxn id="1361"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371" name="Google Shape;1371;p48"/>
          <p:cNvSpPr/>
          <p:nvPr/>
        </p:nvSpPr>
        <p:spPr>
          <a:xfrm>
            <a:off x="7699550" y="17613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4336913" y="122193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1971425" y="3623588"/>
            <a:ext cx="4902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5770488" y="3698425"/>
            <a:ext cx="4902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3b</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4523400" y="179091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5588825" y="12053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3975575" y="122193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378" name="Google Shape;1378;p48"/>
          <p:cNvSpPr/>
          <p:nvPr/>
        </p:nvSpPr>
        <p:spPr>
          <a:xfrm>
            <a:off x="6126638" y="2766650"/>
            <a:ext cx="4287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7</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379" name="Google Shape;1379;p48"/>
          <p:cNvSpPr/>
          <p:nvPr/>
        </p:nvSpPr>
        <p:spPr>
          <a:xfrm>
            <a:off x="3190951" y="3683125"/>
            <a:ext cx="4902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7a</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380" name="Google Shape;1380;p48"/>
          <p:cNvSpPr/>
          <p:nvPr/>
        </p:nvSpPr>
        <p:spPr>
          <a:xfrm>
            <a:off x="1632975" y="3683125"/>
            <a:ext cx="4902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7b</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1381" name="Google Shape;1381;p48"/>
          <p:cNvSpPr/>
          <p:nvPr/>
        </p:nvSpPr>
        <p:spPr>
          <a:xfrm>
            <a:off x="7282025" y="3647500"/>
            <a:ext cx="4902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7c</a:t>
            </a:r>
            <a:endParaRPr b="0" i="0" sz="10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49"/>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7" name="Google Shape;1387;p49"/>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9"/>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89" name="Google Shape;1389;p49"/>
          <p:cNvSpPr txBox="1"/>
          <p:nvPr>
            <p:ph idx="1" type="subTitle"/>
          </p:nvPr>
        </p:nvSpPr>
        <p:spPr>
          <a:xfrm>
            <a:off x="315343" y="172768"/>
            <a:ext cx="16452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Product Timeliness (shelf life)</a:t>
            </a:r>
            <a:endParaRPr/>
          </a:p>
        </p:txBody>
      </p:sp>
      <p:sp>
        <p:nvSpPr>
          <p:cNvPr id="1390" name="Google Shape;1390;p49"/>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1" name="Google Shape;1391;p49"/>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400" name="Google Shape;1400;p49"/>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401" name="Google Shape;1401;p49"/>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402" name="Google Shape;1402;p49"/>
          <p:cNvCxnSpPr>
            <a:stCxn id="1399" idx="2"/>
            <a:endCxn id="1403"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404" name="Google Shape;1404;p49"/>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405" name="Google Shape;1405;p49"/>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406" name="Google Shape;1406;p49"/>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407" name="Google Shape;1407;p49"/>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408" name="Google Shape;1408;p49"/>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409" name="Google Shape;1409;p49"/>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410" name="Google Shape;1410;p49"/>
          <p:cNvCxnSpPr>
            <a:stCxn id="1399" idx="0"/>
            <a:endCxn id="1388"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411" name="Google Shape;1411;p49"/>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412" name="Google Shape;1412;p49"/>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413" name="Google Shape;1413;p49"/>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414" name="Google Shape;1414;p49"/>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415" name="Google Shape;1415;p49"/>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416" name="Google Shape;1416;p49"/>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417" name="Google Shape;1417;p49"/>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418" name="Google Shape;1418;p49"/>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419" name="Google Shape;1419;p49"/>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420" name="Google Shape;1420;p49"/>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421" name="Google Shape;1421;p49"/>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22" name="Google Shape;1422;p49"/>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423" name="Google Shape;1423;p49"/>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424" name="Google Shape;1424;p49"/>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25" name="Google Shape;1425;p49"/>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426" name="Google Shape;1426;p49"/>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27" name="Google Shape;1427;p49"/>
          <p:cNvCxnSpPr>
            <a:stCxn id="1426" idx="1"/>
            <a:endCxn id="1386"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428" name="Google Shape;1428;p49"/>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29" name="Google Shape;1429;p49"/>
          <p:cNvCxnSpPr>
            <a:endCxn id="1430"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431" name="Google Shape;1431;p49"/>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432" name="Google Shape;1432;p49"/>
          <p:cNvCxnSpPr>
            <a:endCxn id="1433"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434" name="Google Shape;1434;p49"/>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435" name="Google Shape;1435;p49"/>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436" name="Google Shape;1436;p49"/>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437" name="Google Shape;1437;p49"/>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438" name="Google Shape;1438;p49"/>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439" name="Google Shape;1439;p49"/>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440" name="Google Shape;1440;p49"/>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441" name="Google Shape;1441;p49"/>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47" name="Google Shape;1447;p49"/>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48" name="Google Shape;1448;p49"/>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449" name="Google Shape;1449;p49"/>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450" name="Google Shape;1450;p49"/>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451" name="Google Shape;1451;p49"/>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33" name="Google Shape;1433;p49"/>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03" name="Google Shape;1403;p49"/>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62" name="Google Shape;1462;p49"/>
          <p:cNvCxnSpPr>
            <a:endCxn id="1441"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430" name="Google Shape;1430;p49"/>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63" name="Google Shape;1463;p49"/>
          <p:cNvCxnSpPr>
            <a:stCxn id="1430" idx="2"/>
            <a:endCxn id="1464"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465" name="Google Shape;1465;p49"/>
          <p:cNvCxnSpPr>
            <a:endCxn id="1466"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467" name="Google Shape;1467;p49"/>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466" name="Google Shape;1466;p49"/>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468" name="Google Shape;1468;p49"/>
          <p:cNvCxnSpPr>
            <a:endCxn id="1467"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469" name="Google Shape;1469;p49"/>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64" name="Google Shape;1464;p49"/>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70" name="Google Shape;1470;p49"/>
          <p:cNvCxnSpPr>
            <a:endCxn id="1471"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471" name="Google Shape;1471;p49"/>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72" name="Google Shape;1472;p49"/>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73" name="Google Shape;1473;p49"/>
          <p:cNvCxnSpPr>
            <a:endCxn id="1472"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474" name="Google Shape;1474;p49"/>
          <p:cNvCxnSpPr>
            <a:endCxn id="1475"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476" name="Google Shape;1476;p49"/>
          <p:cNvCxnSpPr>
            <a:endCxn id="1477"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475" name="Google Shape;1475;p49"/>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478" name="Google Shape;1478;p49"/>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479" name="Google Shape;1479;p49"/>
          <p:cNvCxnSpPr>
            <a:stCxn id="1388" idx="3"/>
            <a:endCxn id="1390"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480" name="Google Shape;1480;p49"/>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481" name="Google Shape;1481;p49"/>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482" name="Google Shape;1482;p49"/>
          <p:cNvCxnSpPr>
            <a:stCxn id="1387"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483" name="Google Shape;1483;p49"/>
          <p:cNvCxnSpPr>
            <a:stCxn id="1399" idx="1"/>
            <a:endCxn id="1421"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484" name="Google Shape;1484;p49"/>
          <p:cNvCxnSpPr>
            <a:endCxn id="1386"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485" name="Google Shape;1485;p49"/>
          <p:cNvCxnSpPr>
            <a:stCxn id="1444"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486" name="Google Shape;1486;p49"/>
          <p:cNvCxnSpPr>
            <a:stCxn id="1469"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487" name="Google Shape;1487;p49"/>
          <p:cNvCxnSpPr>
            <a:stCxn id="1478"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488" name="Google Shape;1488;p49"/>
          <p:cNvSpPr/>
          <p:nvPr/>
        </p:nvSpPr>
        <p:spPr>
          <a:xfrm>
            <a:off x="4036501" y="122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2362638" y="39521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242363" y="275006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6388138" y="1463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5146538" y="36452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3" name="Google Shape;1493;p49"/>
          <p:cNvSpPr/>
          <p:nvPr/>
        </p:nvSpPr>
        <p:spPr>
          <a:xfrm>
            <a:off x="1518138" y="2402825"/>
            <a:ext cx="1330800" cy="363600"/>
          </a:xfrm>
          <a:prstGeom prst="wedgeRoundRectCallout">
            <a:avLst>
              <a:gd fmla="val 24340" name="adj1"/>
              <a:gd fmla="val 88800" name="adj2"/>
              <a:gd fmla="val 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Red Hat Text Medium"/>
                <a:ea typeface="Red Hat Text Medium"/>
                <a:cs typeface="Red Hat Text Medium"/>
                <a:sym typeface="Red Hat Text Medium"/>
              </a:rPr>
              <a:t>Partner Remediation Service</a:t>
            </a:r>
            <a:endParaRPr b="0" i="0" sz="900" u="none" cap="none" strike="noStrike">
              <a:solidFill>
                <a:srgbClr val="000000"/>
              </a:solidFill>
              <a:latin typeface="Red Hat Text Medium"/>
              <a:ea typeface="Red Hat Text Medium"/>
              <a:cs typeface="Red Hat Text Medium"/>
              <a:sym typeface="Red Hat Text Medium"/>
            </a:endParaRPr>
          </a:p>
        </p:txBody>
      </p:sp>
      <p:sp>
        <p:nvSpPr>
          <p:cNvPr id="1494" name="Google Shape;1494;p49"/>
          <p:cNvSpPr/>
          <p:nvPr/>
        </p:nvSpPr>
        <p:spPr>
          <a:xfrm>
            <a:off x="5827513" y="1463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2023163" y="277593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6b</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3547588" y="1463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497" name="Google Shape;1497;p49"/>
          <p:cNvSpPr/>
          <p:nvPr/>
        </p:nvSpPr>
        <p:spPr>
          <a:xfrm>
            <a:off x="4436813" y="122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50"/>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3" name="Google Shape;1503;p50"/>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05" name="Google Shape;1505;p50"/>
          <p:cNvSpPr txBox="1"/>
          <p:nvPr>
            <p:ph idx="1" type="subTitle"/>
          </p:nvPr>
        </p:nvSpPr>
        <p:spPr>
          <a:xfrm>
            <a:off x="42875" y="192800"/>
            <a:ext cx="20286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Last Mile Delivery (intelligent order)</a:t>
            </a:r>
            <a:endParaRPr/>
          </a:p>
        </p:txBody>
      </p:sp>
      <p:sp>
        <p:nvSpPr>
          <p:cNvPr id="1506" name="Google Shape;1506;p50"/>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07" name="Google Shape;1507;p50"/>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508" name="Google Shape;1508;p50"/>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09" name="Google Shape;1509;p50"/>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0" name="Google Shape;1510;p50"/>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516" name="Google Shape;1516;p50"/>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517" name="Google Shape;1517;p50"/>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518" name="Google Shape;1518;p50"/>
          <p:cNvCxnSpPr>
            <a:stCxn id="1515" idx="2"/>
            <a:endCxn id="1519"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520" name="Google Shape;1520;p50"/>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521" name="Google Shape;1521;p50"/>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522" name="Google Shape;1522;p50"/>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523" name="Google Shape;1523;p50"/>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524" name="Google Shape;1524;p50"/>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525" name="Google Shape;1525;p50"/>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526" name="Google Shape;1526;p50"/>
          <p:cNvCxnSpPr>
            <a:stCxn id="1515" idx="0"/>
            <a:endCxn id="1504"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527" name="Google Shape;1527;p50"/>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528" name="Google Shape;1528;p50"/>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529" name="Google Shape;1529;p50"/>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530" name="Google Shape;1530;p50"/>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531" name="Google Shape;1531;p50"/>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532" name="Google Shape;1532;p50"/>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533" name="Google Shape;1533;p50"/>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534" name="Google Shape;1534;p50"/>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536" name="Google Shape;1536;p50"/>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537" name="Google Shape;1537;p50"/>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38" name="Google Shape;1538;p50"/>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539" name="Google Shape;1539;p50"/>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540" name="Google Shape;1540;p50"/>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41" name="Google Shape;1541;p50"/>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542" name="Google Shape;1542;p50"/>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43" name="Google Shape;1543;p50"/>
          <p:cNvCxnSpPr>
            <a:stCxn id="1542" idx="1"/>
            <a:endCxn id="1502"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544" name="Google Shape;1544;p50"/>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45" name="Google Shape;1545;p50"/>
          <p:cNvCxnSpPr>
            <a:endCxn id="1546"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547" name="Google Shape;1547;p50"/>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548" name="Google Shape;1548;p50"/>
          <p:cNvCxnSpPr>
            <a:endCxn id="1549"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550" name="Google Shape;1550;p50"/>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551" name="Google Shape;1551;p50"/>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552" name="Google Shape;1552;p50"/>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553" name="Google Shape;1553;p50"/>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554" name="Google Shape;1554;p50"/>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555" name="Google Shape;1555;p50"/>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556" name="Google Shape;1556;p50"/>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557" name="Google Shape;1557;p50"/>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58" name="Google Shape;1558;p50"/>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59" name="Google Shape;1559;p50"/>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64" name="Google Shape;1564;p50"/>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565" name="Google Shape;1565;p50"/>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566" name="Google Shape;1566;p50"/>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567" name="Google Shape;1567;p50"/>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49" name="Google Shape;1549;p50"/>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8" name="Google Shape;1568;p50"/>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69" name="Google Shape;1569;p50"/>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78" name="Google Shape;1578;p50"/>
          <p:cNvCxnSpPr>
            <a:endCxn id="1557"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546" name="Google Shape;1546;p50"/>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79" name="Google Shape;1579;p50"/>
          <p:cNvCxnSpPr>
            <a:stCxn id="1546" idx="2"/>
            <a:endCxn id="1580"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581" name="Google Shape;1581;p50"/>
          <p:cNvCxnSpPr>
            <a:endCxn id="1582"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583" name="Google Shape;1583;p50"/>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582" name="Google Shape;1582;p50"/>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584" name="Google Shape;1584;p50"/>
          <p:cNvCxnSpPr>
            <a:endCxn id="1583"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585" name="Google Shape;1585;p50"/>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86" name="Google Shape;1586;p50"/>
          <p:cNvCxnSpPr>
            <a:endCxn id="1587"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587" name="Google Shape;1587;p50"/>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88" name="Google Shape;1588;p50"/>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89" name="Google Shape;1589;p50"/>
          <p:cNvCxnSpPr>
            <a:endCxn id="1588"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590" name="Google Shape;1590;p50"/>
          <p:cNvCxnSpPr>
            <a:endCxn id="1591"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592" name="Google Shape;1592;p50"/>
          <p:cNvCxnSpPr>
            <a:endCxn id="1593"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591" name="Google Shape;1591;p50"/>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93" name="Google Shape;1593;p50"/>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594" name="Google Shape;1594;p50"/>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595" name="Google Shape;1595;p50"/>
          <p:cNvCxnSpPr>
            <a:stCxn id="1504" idx="3"/>
            <a:endCxn id="1506"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596" name="Google Shape;1596;p50"/>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597" name="Google Shape;1597;p50"/>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598" name="Google Shape;1598;p50"/>
          <p:cNvCxnSpPr>
            <a:stCxn id="1503"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599" name="Google Shape;1599;p50"/>
          <p:cNvCxnSpPr>
            <a:stCxn id="1515" idx="1"/>
            <a:endCxn id="1537"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600" name="Google Shape;1600;p50"/>
          <p:cNvCxnSpPr>
            <a:endCxn id="1502"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601" name="Google Shape;1601;p50"/>
          <p:cNvCxnSpPr>
            <a:stCxn id="1560"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602" name="Google Shape;1602;p50"/>
          <p:cNvCxnSpPr>
            <a:stCxn id="1585"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603" name="Google Shape;1603;p50"/>
          <p:cNvCxnSpPr>
            <a:stCxn id="1594"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604" name="Google Shape;1604;p50"/>
          <p:cNvSpPr/>
          <p:nvPr/>
        </p:nvSpPr>
        <p:spPr>
          <a:xfrm>
            <a:off x="466476" y="10888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05" name="Google Shape;1605;p50"/>
          <p:cNvSpPr/>
          <p:nvPr/>
        </p:nvSpPr>
        <p:spPr>
          <a:xfrm>
            <a:off x="4523388" y="18219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06" name="Google Shape;1606;p50"/>
          <p:cNvSpPr/>
          <p:nvPr/>
        </p:nvSpPr>
        <p:spPr>
          <a:xfrm>
            <a:off x="2822063" y="211536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2228113" y="27866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204475" y="3585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1372925" y="3585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4382575" y="36984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603925" y="36570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6619150" y="36570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803850" y="45098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51"/>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9" name="Google Shape;1619;p51"/>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1"/>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1" name="Google Shape;1621;p51"/>
          <p:cNvSpPr txBox="1"/>
          <p:nvPr>
            <p:ph idx="1" type="subTitle"/>
          </p:nvPr>
        </p:nvSpPr>
        <p:spPr>
          <a:xfrm>
            <a:off x="42875" y="192800"/>
            <a:ext cx="20286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Last Mile Delivery (perfect order)</a:t>
            </a:r>
            <a:endParaRPr/>
          </a:p>
        </p:txBody>
      </p:sp>
      <p:sp>
        <p:nvSpPr>
          <p:cNvPr id="1622" name="Google Shape;1622;p51"/>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3" name="Google Shape;1623;p51"/>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624" name="Google Shape;1624;p51"/>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5" name="Google Shape;1625;p51"/>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6" name="Google Shape;1626;p51"/>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627" name="Google Shape;1627;p51"/>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8" name="Google Shape;1628;p51"/>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29" name="Google Shape;1629;p51"/>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632" name="Google Shape;1632;p51"/>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633" name="Google Shape;1633;p51"/>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634" name="Google Shape;1634;p51"/>
          <p:cNvCxnSpPr>
            <a:stCxn id="1631" idx="2"/>
            <a:endCxn id="1635"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636" name="Google Shape;1636;p51"/>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637" name="Google Shape;1637;p51"/>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638" name="Google Shape;1638;p51"/>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639" name="Google Shape;1639;p51"/>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640" name="Google Shape;1640;p51"/>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641" name="Google Shape;1641;p51"/>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642" name="Google Shape;1642;p51"/>
          <p:cNvCxnSpPr>
            <a:stCxn id="1631" idx="0"/>
            <a:endCxn id="1620"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643" name="Google Shape;1643;p51"/>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644" name="Google Shape;1644;p51"/>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645" name="Google Shape;1645;p51"/>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646" name="Google Shape;1646;p51"/>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647" name="Google Shape;1647;p51"/>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648" name="Google Shape;1648;p51"/>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649" name="Google Shape;1649;p51"/>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650" name="Google Shape;1650;p51"/>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651" name="Google Shape;1651;p51"/>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652" name="Google Shape;1652;p51"/>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653" name="Google Shape;1653;p51"/>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54" name="Google Shape;1654;p51"/>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655" name="Google Shape;1655;p51"/>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656" name="Google Shape;1656;p51"/>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57" name="Google Shape;1657;p51"/>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658" name="Google Shape;1658;p51"/>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59" name="Google Shape;1659;p51"/>
          <p:cNvCxnSpPr>
            <a:stCxn id="1658" idx="1"/>
            <a:endCxn id="1618"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660" name="Google Shape;1660;p51"/>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61" name="Google Shape;1661;p51"/>
          <p:cNvCxnSpPr>
            <a:endCxn id="1662"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663" name="Google Shape;1663;p51"/>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664" name="Google Shape;1664;p51"/>
          <p:cNvCxnSpPr>
            <a:endCxn id="1665"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666" name="Google Shape;1666;p51"/>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667" name="Google Shape;1667;p51"/>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668" name="Google Shape;1668;p51"/>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669" name="Google Shape;1669;p51"/>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670" name="Google Shape;1670;p51"/>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671" name="Google Shape;1671;p51"/>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672" name="Google Shape;1672;p51"/>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673" name="Google Shape;1673;p51"/>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4" name="Google Shape;1674;p51"/>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5" name="Google Shape;1675;p51"/>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6" name="Google Shape;1676;p51"/>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7" name="Google Shape;1677;p51"/>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8" name="Google Shape;1678;p51"/>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80" name="Google Shape;1680;p51"/>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681" name="Google Shape;1681;p51"/>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682" name="Google Shape;1682;p51"/>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683" name="Google Shape;1683;p51"/>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65" name="Google Shape;1665;p51"/>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5" name="Google Shape;1685;p51"/>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6" name="Google Shape;1686;p51"/>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7" name="Google Shape;1687;p51"/>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8" name="Google Shape;1688;p51"/>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94" name="Google Shape;1694;p51"/>
          <p:cNvCxnSpPr>
            <a:endCxn id="1673"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662" name="Google Shape;1662;p51"/>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695" name="Google Shape;1695;p51"/>
          <p:cNvCxnSpPr>
            <a:stCxn id="1662" idx="2"/>
            <a:endCxn id="1696"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697" name="Google Shape;1697;p51"/>
          <p:cNvCxnSpPr>
            <a:endCxn id="1698"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699" name="Google Shape;1699;p51"/>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698" name="Google Shape;1698;p51"/>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700" name="Google Shape;1700;p51"/>
          <p:cNvCxnSpPr>
            <a:endCxn id="1699"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701" name="Google Shape;1701;p51"/>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02" name="Google Shape;1702;p51"/>
          <p:cNvCxnSpPr>
            <a:endCxn id="1703"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703" name="Google Shape;1703;p51"/>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04" name="Google Shape;1704;p51"/>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05" name="Google Shape;1705;p51"/>
          <p:cNvCxnSpPr>
            <a:endCxn id="1704"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706" name="Google Shape;1706;p51"/>
          <p:cNvCxnSpPr>
            <a:endCxn id="1707"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708" name="Google Shape;1708;p51"/>
          <p:cNvCxnSpPr>
            <a:endCxn id="1709"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707" name="Google Shape;1707;p51"/>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10" name="Google Shape;1710;p51"/>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11" name="Google Shape;1711;p51"/>
          <p:cNvCxnSpPr>
            <a:stCxn id="1620" idx="3"/>
            <a:endCxn id="1622"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712" name="Google Shape;1712;p51"/>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713" name="Google Shape;1713;p51"/>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714" name="Google Shape;1714;p51"/>
          <p:cNvCxnSpPr>
            <a:stCxn id="1619"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715" name="Google Shape;1715;p51"/>
          <p:cNvCxnSpPr>
            <a:stCxn id="1631" idx="1"/>
            <a:endCxn id="1653"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716" name="Google Shape;1716;p51"/>
          <p:cNvCxnSpPr>
            <a:endCxn id="1618"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717" name="Google Shape;1717;p51"/>
          <p:cNvCxnSpPr>
            <a:stCxn id="1676"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718" name="Google Shape;1718;p51"/>
          <p:cNvCxnSpPr>
            <a:stCxn id="1701"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719" name="Google Shape;1719;p51"/>
          <p:cNvCxnSpPr>
            <a:stCxn id="1710"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720" name="Google Shape;1720;p51"/>
          <p:cNvSpPr/>
          <p:nvPr/>
        </p:nvSpPr>
        <p:spPr>
          <a:xfrm>
            <a:off x="466476" y="10888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1" name="Google Shape;1721;p51"/>
          <p:cNvSpPr/>
          <p:nvPr/>
        </p:nvSpPr>
        <p:spPr>
          <a:xfrm>
            <a:off x="4523388" y="18219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2" name="Google Shape;1722;p51"/>
          <p:cNvSpPr/>
          <p:nvPr/>
        </p:nvSpPr>
        <p:spPr>
          <a:xfrm>
            <a:off x="2822063" y="211536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3" name="Google Shape;1723;p51"/>
          <p:cNvSpPr/>
          <p:nvPr/>
        </p:nvSpPr>
        <p:spPr>
          <a:xfrm>
            <a:off x="2228113" y="27866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4" name="Google Shape;1724;p51"/>
          <p:cNvSpPr/>
          <p:nvPr/>
        </p:nvSpPr>
        <p:spPr>
          <a:xfrm>
            <a:off x="2204475" y="3585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5" name="Google Shape;1725;p51"/>
          <p:cNvSpPr/>
          <p:nvPr/>
        </p:nvSpPr>
        <p:spPr>
          <a:xfrm>
            <a:off x="1372925" y="3585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6247688" y="36570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4382575" y="36570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6619138" y="365701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529788" y="365818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862625" y="45098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11</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52"/>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6" name="Google Shape;1736;p52"/>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38" name="Google Shape;1738;p52"/>
          <p:cNvSpPr txBox="1"/>
          <p:nvPr>
            <p:ph idx="1" type="subTitle"/>
          </p:nvPr>
        </p:nvSpPr>
        <p:spPr>
          <a:xfrm>
            <a:off x="42875" y="192800"/>
            <a:ext cx="20286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Last Mile Delivery (sustainability)</a:t>
            </a:r>
            <a:endParaRPr/>
          </a:p>
        </p:txBody>
      </p:sp>
      <p:sp>
        <p:nvSpPr>
          <p:cNvPr id="1739" name="Google Shape;1739;p52"/>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0" name="Google Shape;1740;p52"/>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741" name="Google Shape;1741;p52"/>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2" name="Google Shape;1742;p52"/>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3" name="Google Shape;1743;p52"/>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1744" name="Google Shape;1744;p52"/>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5" name="Google Shape;1745;p52"/>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6" name="Google Shape;1746;p52"/>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7" name="Google Shape;1747;p52"/>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48" name="Google Shape;1748;p52"/>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1749" name="Google Shape;1749;p52"/>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1750" name="Google Shape;1750;p52"/>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1751" name="Google Shape;1751;p52"/>
          <p:cNvCxnSpPr>
            <a:stCxn id="1748" idx="2"/>
            <a:endCxn id="1752"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1753" name="Google Shape;1753;p52"/>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1754" name="Google Shape;1754;p52"/>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1755" name="Google Shape;1755;p52"/>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1756" name="Google Shape;1756;p52"/>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1757" name="Google Shape;1757;p52"/>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1758" name="Google Shape;1758;p52"/>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1759" name="Google Shape;1759;p52"/>
          <p:cNvCxnSpPr>
            <a:stCxn id="1748" idx="0"/>
            <a:endCxn id="1737"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1760" name="Google Shape;1760;p52"/>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1761" name="Google Shape;1761;p52"/>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1762" name="Google Shape;1762;p52"/>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1763" name="Google Shape;1763;p52"/>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1764" name="Google Shape;1764;p52"/>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1765" name="Google Shape;1765;p52"/>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1766" name="Google Shape;1766;p52"/>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1767" name="Google Shape;1767;p52"/>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1768" name="Google Shape;1768;p52"/>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1769" name="Google Shape;1769;p52"/>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1770" name="Google Shape;1770;p52"/>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71" name="Google Shape;1771;p52"/>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1772" name="Google Shape;1772;p52"/>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1773" name="Google Shape;1773;p52"/>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74" name="Google Shape;1774;p52"/>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1775" name="Google Shape;1775;p52"/>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76" name="Google Shape;1776;p52"/>
          <p:cNvCxnSpPr>
            <a:stCxn id="1775" idx="1"/>
            <a:endCxn id="1735"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1777" name="Google Shape;1777;p52"/>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78" name="Google Shape;1778;p52"/>
          <p:cNvCxnSpPr>
            <a:endCxn id="1779"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1780" name="Google Shape;1780;p52"/>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781" name="Google Shape;1781;p52"/>
          <p:cNvCxnSpPr>
            <a:endCxn id="1782"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1783" name="Google Shape;1783;p52"/>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1784" name="Google Shape;1784;p52"/>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1785" name="Google Shape;1785;p52"/>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786" name="Google Shape;1786;p52"/>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787" name="Google Shape;1787;p52"/>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788" name="Google Shape;1788;p52"/>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1789" name="Google Shape;1789;p52"/>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1790" name="Google Shape;1790;p52"/>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1" name="Google Shape;1791;p52"/>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2" name="Google Shape;1792;p52"/>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3" name="Google Shape;1793;p52"/>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4" name="Google Shape;1794;p52"/>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5" name="Google Shape;1795;p52"/>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96" name="Google Shape;1796;p52"/>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797" name="Google Shape;1797;p52"/>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798" name="Google Shape;1798;p52"/>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1799" name="Google Shape;1799;p52"/>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1800" name="Google Shape;1800;p52"/>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82" name="Google Shape;1782;p52"/>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5" name="Google Shape;1805;p52"/>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6" name="Google Shape;1806;p52"/>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7" name="Google Shape;1807;p52"/>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8" name="Google Shape;1808;p52"/>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811" name="Google Shape;1811;p52"/>
          <p:cNvCxnSpPr>
            <a:endCxn id="1790"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1779" name="Google Shape;1779;p52"/>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812" name="Google Shape;1812;p52"/>
          <p:cNvCxnSpPr>
            <a:stCxn id="1779" idx="2"/>
            <a:endCxn id="1813"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1814" name="Google Shape;1814;p52"/>
          <p:cNvCxnSpPr>
            <a:endCxn id="1815"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1816" name="Google Shape;1816;p52"/>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1815" name="Google Shape;1815;p52"/>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1817" name="Google Shape;1817;p52"/>
          <p:cNvCxnSpPr>
            <a:endCxn id="1816"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1818" name="Google Shape;1818;p52"/>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819" name="Google Shape;1819;p52"/>
          <p:cNvCxnSpPr>
            <a:endCxn id="1820"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1820" name="Google Shape;1820;p52"/>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822" name="Google Shape;1822;p52"/>
          <p:cNvCxnSpPr>
            <a:endCxn id="1821"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1823" name="Google Shape;1823;p52"/>
          <p:cNvCxnSpPr>
            <a:endCxn id="1824"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1825" name="Google Shape;1825;p52"/>
          <p:cNvCxnSpPr>
            <a:endCxn id="1826"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1824" name="Google Shape;1824;p52"/>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26" name="Google Shape;1826;p52"/>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1827" name="Google Shape;1827;p52"/>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1828" name="Google Shape;1828;p52"/>
          <p:cNvCxnSpPr>
            <a:stCxn id="1737" idx="3"/>
            <a:endCxn id="1739"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1829" name="Google Shape;1829;p52"/>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1830" name="Google Shape;1830;p52"/>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1831" name="Google Shape;1831;p52"/>
          <p:cNvCxnSpPr>
            <a:stCxn id="1736"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1832" name="Google Shape;1832;p52"/>
          <p:cNvCxnSpPr>
            <a:stCxn id="1748" idx="1"/>
            <a:endCxn id="1770"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1833" name="Google Shape;1833;p52"/>
          <p:cNvCxnSpPr>
            <a:endCxn id="1735"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1834" name="Google Shape;1834;p52"/>
          <p:cNvCxnSpPr>
            <a:stCxn id="1793"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1835" name="Google Shape;1835;p52"/>
          <p:cNvCxnSpPr>
            <a:stCxn id="1818"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1836" name="Google Shape;1836;p52"/>
          <p:cNvCxnSpPr>
            <a:stCxn id="1827"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1837" name="Google Shape;1837;p52"/>
          <p:cNvSpPr/>
          <p:nvPr/>
        </p:nvSpPr>
        <p:spPr>
          <a:xfrm>
            <a:off x="1943976" y="11600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38" name="Google Shape;1838;p52"/>
          <p:cNvSpPr/>
          <p:nvPr/>
        </p:nvSpPr>
        <p:spPr>
          <a:xfrm>
            <a:off x="2771288" y="17082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39" name="Google Shape;1839;p52"/>
          <p:cNvSpPr/>
          <p:nvPr/>
        </p:nvSpPr>
        <p:spPr>
          <a:xfrm>
            <a:off x="1923213" y="15888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0" name="Google Shape;1840;p52"/>
          <p:cNvSpPr/>
          <p:nvPr/>
        </p:nvSpPr>
        <p:spPr>
          <a:xfrm>
            <a:off x="4523388" y="17909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1" name="Google Shape;1841;p52"/>
          <p:cNvSpPr/>
          <p:nvPr/>
        </p:nvSpPr>
        <p:spPr>
          <a:xfrm>
            <a:off x="3697613" y="18158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2" name="Google Shape;1842;p52"/>
          <p:cNvSpPr/>
          <p:nvPr/>
        </p:nvSpPr>
        <p:spPr>
          <a:xfrm>
            <a:off x="8616700" y="43322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3" name="Google Shape;1843;p52"/>
          <p:cNvSpPr/>
          <p:nvPr/>
        </p:nvSpPr>
        <p:spPr>
          <a:xfrm>
            <a:off x="603913" y="36975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7</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4" name="Google Shape;1844;p52"/>
          <p:cNvSpPr/>
          <p:nvPr/>
        </p:nvSpPr>
        <p:spPr>
          <a:xfrm>
            <a:off x="4382575" y="36975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8</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5" name="Google Shape;1845;p52"/>
          <p:cNvSpPr/>
          <p:nvPr/>
        </p:nvSpPr>
        <p:spPr>
          <a:xfrm>
            <a:off x="6637625" y="36452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896813" y="43623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896825" y="47483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9b</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2550525" y="2115375"/>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6a</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5501738" y="278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lt1"/>
                </a:solidFill>
                <a:latin typeface="Red Hat Text Medium"/>
                <a:ea typeface="Red Hat Text Medium"/>
                <a:cs typeface="Red Hat Text Medium"/>
                <a:sym typeface="Red Hat Text Medium"/>
              </a:rPr>
              <a:t>10</a:t>
            </a:r>
            <a:endParaRPr b="0" i="0" sz="12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7"/>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7"/>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7"/>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Demand Risk</a:t>
            </a:r>
            <a:endParaRPr b="1" i="0" sz="1100" u="none" cap="none" strike="noStrike">
              <a:solidFill>
                <a:srgbClr val="F3F3F3"/>
              </a:solidFill>
              <a:latin typeface="Red Hat Display"/>
              <a:ea typeface="Red Hat Display"/>
              <a:cs typeface="Red Hat Display"/>
              <a:sym typeface="Red Hat Display"/>
            </a:endParaRPr>
          </a:p>
        </p:txBody>
      </p:sp>
      <p:sp>
        <p:nvSpPr>
          <p:cNvPr id="333" name="Google Shape;333;p37"/>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334" name="Google Shape;334;p37"/>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7"/>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336" name="Google Shape;336;p37"/>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7"/>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Right product at the right time, matching customer expectations</a:t>
            </a:r>
            <a:endParaRPr b="0" i="0" sz="1000" u="none" cap="none" strike="sngStrike">
              <a:solidFill>
                <a:srgbClr val="141414"/>
              </a:solidFill>
              <a:latin typeface="Red Hat Display"/>
              <a:ea typeface="Red Hat Display"/>
              <a:cs typeface="Red Hat Display"/>
              <a:sym typeface="Red Hat Display"/>
            </a:endParaRPr>
          </a:p>
        </p:txBody>
      </p:sp>
      <p:sp>
        <p:nvSpPr>
          <p:cNvPr id="338" name="Google Shape;338;p37"/>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b="0" i="0" lang="en" sz="1000" u="none" cap="none" strike="sngStrike">
                <a:solidFill>
                  <a:srgbClr val="141414"/>
                </a:solidFill>
                <a:latin typeface="Red Hat Display"/>
                <a:ea typeface="Red Hat Display"/>
                <a:cs typeface="Red Hat Display"/>
                <a:sym typeface="Red Hat Display"/>
              </a:rPr>
              <a:t>handle unexpected events and disruption to ensure business success</a:t>
            </a:r>
            <a:endParaRPr b="0" i="0" sz="1000" u="none" cap="none" strike="sngStrike">
              <a:solidFill>
                <a:srgbClr val="141414"/>
              </a:solidFill>
              <a:latin typeface="Red Hat Display"/>
              <a:ea typeface="Red Hat Display"/>
              <a:cs typeface="Red Hat Display"/>
              <a:sym typeface="Red Hat Display"/>
            </a:endParaRPr>
          </a:p>
        </p:txBody>
      </p:sp>
      <p:pic>
        <p:nvPicPr>
          <p:cNvPr id="339" name="Google Shape;339;p37"/>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340" name="Google Shape;340;p37"/>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341" name="Google Shape;341;p37"/>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342" name="Google Shape;342;p37"/>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3" name="Google Shape;343;p37"/>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344" name="Google Shape;344;p37"/>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345" name="Google Shape;345;p37"/>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346" name="Google Shape;346;p37"/>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347" name="Google Shape;347;p37"/>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348" name="Google Shape;348;p37"/>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349" name="Google Shape;349;p37"/>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350" name="Google Shape;350;p37"/>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7"/>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352" name="Google Shape;352;p37"/>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353" name="Google Shape;353;p37"/>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354" name="Google Shape;354;p37"/>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7"/>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356" name="Google Shape;356;p37"/>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357" name="Google Shape;357;p37"/>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358" name="Google Shape;358;p37"/>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359" name="Google Shape;359;p37"/>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360" name="Google Shape;360;p37"/>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361" name="Google Shape;361;p37"/>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362" name="Google Shape;362;p37"/>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363" name="Google Shape;363;p37"/>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364" name="Google Shape;364;p37"/>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365" name="Google Shape;365;p37"/>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366" name="Google Shape;366;p37"/>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367" name="Google Shape;367;p37"/>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368" name="Google Shape;368;p37"/>
          <p:cNvCxnSpPr>
            <a:stCxn id="329" idx="3"/>
            <a:endCxn id="350"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369" name="Google Shape;369;p37"/>
          <p:cNvCxnSpPr>
            <a:stCxn id="350" idx="3"/>
            <a:endCxn id="354"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370" name="Google Shape;370;p37"/>
          <p:cNvCxnSpPr>
            <a:stCxn id="354" idx="3"/>
            <a:endCxn id="358"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371" name="Google Shape;371;p37"/>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372" name="Google Shape;372;p37"/>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373" name="Google Shape;373;p37"/>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374" name="Google Shape;374;p37"/>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375" name="Google Shape;375;p37"/>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376" name="Google Shape;376;p37"/>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377" name="Google Shape;377;p37"/>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378" name="Google Shape;378;p37"/>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379" name="Google Shape;379;p37"/>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380" name="Google Shape;380;p37"/>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381" name="Google Shape;381;p37"/>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382" name="Google Shape;382;p37"/>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383" name="Google Shape;383;p37"/>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384" name="Google Shape;384;p37"/>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5" name="Google Shape;385;p37"/>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8"/>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8"/>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8"/>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Loss and Waste Management</a:t>
            </a:r>
            <a:endParaRPr b="1" i="0" sz="1100" u="none" cap="none" strike="noStrike">
              <a:solidFill>
                <a:srgbClr val="F3F3F3"/>
              </a:solidFill>
              <a:latin typeface="Red Hat Display"/>
              <a:ea typeface="Red Hat Display"/>
              <a:cs typeface="Red Hat Display"/>
              <a:sym typeface="Red Hat Display"/>
            </a:endParaRPr>
          </a:p>
        </p:txBody>
      </p:sp>
      <p:sp>
        <p:nvSpPr>
          <p:cNvPr id="394" name="Google Shape;394;p38"/>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395" name="Google Shape;395;p38"/>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8"/>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397" name="Google Shape;397;p38"/>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8"/>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Right product at the right time, matching customer expectations</a:t>
            </a:r>
            <a:endParaRPr b="0" i="0" sz="1000" u="none" cap="none" strike="sngStrike">
              <a:solidFill>
                <a:srgbClr val="141414"/>
              </a:solidFill>
              <a:latin typeface="Red Hat Display"/>
              <a:ea typeface="Red Hat Display"/>
              <a:cs typeface="Red Hat Display"/>
              <a:sym typeface="Red Hat Display"/>
            </a:endParaRPr>
          </a:p>
        </p:txBody>
      </p:sp>
      <p:sp>
        <p:nvSpPr>
          <p:cNvPr id="399" name="Google Shape;399;p38"/>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b="0" i="0" lang="en" sz="1000" u="none" cap="none" strike="sngStrike">
                <a:solidFill>
                  <a:srgbClr val="141414"/>
                </a:solidFill>
                <a:latin typeface="Red Hat Display"/>
                <a:ea typeface="Red Hat Display"/>
                <a:cs typeface="Red Hat Display"/>
                <a:sym typeface="Red Hat Display"/>
              </a:rPr>
              <a:t>handle unexpected events and disruption to ensure business success</a:t>
            </a:r>
            <a:endParaRPr b="0" i="0" sz="1000" u="none" cap="none" strike="sngStrike">
              <a:solidFill>
                <a:srgbClr val="141414"/>
              </a:solidFill>
              <a:latin typeface="Red Hat Display"/>
              <a:ea typeface="Red Hat Display"/>
              <a:cs typeface="Red Hat Display"/>
              <a:sym typeface="Red Hat Display"/>
            </a:endParaRPr>
          </a:p>
        </p:txBody>
      </p:sp>
      <p:pic>
        <p:nvPicPr>
          <p:cNvPr id="400" name="Google Shape;400;p38"/>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401" name="Google Shape;401;p38"/>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402" name="Google Shape;402;p38"/>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403" name="Google Shape;403;p38"/>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4" name="Google Shape;404;p38"/>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405" name="Google Shape;405;p38"/>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406" name="Google Shape;406;p38"/>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407" name="Google Shape;407;p38"/>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408" name="Google Shape;408;p38"/>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409" name="Google Shape;409;p38"/>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410" name="Google Shape;410;p38"/>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411" name="Google Shape;411;p38"/>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8"/>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413" name="Google Shape;413;p38"/>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414" name="Google Shape;414;p38"/>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415" name="Google Shape;415;p38"/>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8"/>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417" name="Google Shape;417;p38"/>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418" name="Google Shape;418;p38"/>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419" name="Google Shape;419;p38"/>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420" name="Google Shape;420;p38"/>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421" name="Google Shape;421;p38"/>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422" name="Google Shape;422;p38"/>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423" name="Google Shape;423;p38"/>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424" name="Google Shape;424;p38"/>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425" name="Google Shape;425;p38"/>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426" name="Google Shape;426;p38"/>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427" name="Google Shape;427;p38"/>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428" name="Google Shape;428;p38"/>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429" name="Google Shape;429;p38"/>
          <p:cNvCxnSpPr>
            <a:stCxn id="390" idx="3"/>
            <a:endCxn id="411"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430" name="Google Shape;430;p38"/>
          <p:cNvCxnSpPr>
            <a:stCxn id="411" idx="3"/>
            <a:endCxn id="415"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431" name="Google Shape;431;p38"/>
          <p:cNvCxnSpPr>
            <a:stCxn id="415" idx="3"/>
            <a:endCxn id="419"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432" name="Google Shape;432;p38"/>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433" name="Google Shape;433;p38"/>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434" name="Google Shape;434;p38"/>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435" name="Google Shape;435;p38"/>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436" name="Google Shape;436;p38"/>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437" name="Google Shape;437;p38"/>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438" name="Google Shape;438;p38"/>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439" name="Google Shape;439;p38"/>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440" name="Google Shape;440;p38"/>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441" name="Google Shape;441;p38"/>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442" name="Google Shape;442;p38"/>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443" name="Google Shape;443;p38"/>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444" name="Google Shape;444;p38"/>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445" name="Google Shape;445;p38"/>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6" name="Google Shape;446;p38"/>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Product Timeliness</a:t>
            </a:r>
            <a:endParaRPr b="1" i="0" sz="1100" u="none" cap="none" strike="noStrike">
              <a:solidFill>
                <a:srgbClr val="F3F3F3"/>
              </a:solidFill>
              <a:latin typeface="Red Hat Display"/>
              <a:ea typeface="Red Hat Display"/>
              <a:cs typeface="Red Hat Display"/>
              <a:sym typeface="Red Hat Display"/>
            </a:endParaRPr>
          </a:p>
        </p:txBody>
      </p:sp>
      <p:sp>
        <p:nvSpPr>
          <p:cNvPr id="455" name="Google Shape;455;p39"/>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456" name="Google Shape;456;p39"/>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9"/>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458" name="Google Shape;458;p39"/>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Right product at the right time, matching customer expectations</a:t>
            </a:r>
            <a:endParaRPr b="0" i="0" sz="1000" u="none" cap="none" strike="sngStrike">
              <a:solidFill>
                <a:srgbClr val="141414"/>
              </a:solidFill>
              <a:latin typeface="Red Hat Display"/>
              <a:ea typeface="Red Hat Display"/>
              <a:cs typeface="Red Hat Display"/>
              <a:sym typeface="Red Hat Display"/>
            </a:endParaRPr>
          </a:p>
        </p:txBody>
      </p:sp>
      <p:sp>
        <p:nvSpPr>
          <p:cNvPr id="460" name="Google Shape;460;p39"/>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Resilient inventory management systems</a:t>
            </a:r>
            <a:r>
              <a:rPr lang="en" sz="1000" strike="sngStrike">
                <a:solidFill>
                  <a:srgbClr val="141414"/>
                </a:solidFill>
                <a:latin typeface="Red Hat Display"/>
                <a:ea typeface="Red Hat Display"/>
                <a:cs typeface="Red Hat Display"/>
                <a:sym typeface="Red Hat Display"/>
              </a:rPr>
              <a:t> </a:t>
            </a:r>
            <a:r>
              <a:rPr b="0" i="0" lang="en" sz="1000" u="none" cap="none" strike="sngStrike">
                <a:solidFill>
                  <a:srgbClr val="141414"/>
                </a:solidFill>
                <a:latin typeface="Red Hat Display"/>
                <a:ea typeface="Red Hat Display"/>
                <a:cs typeface="Red Hat Display"/>
                <a:sym typeface="Red Hat Display"/>
              </a:rPr>
              <a:t>handle unexpected events and disruption to ensure business success</a:t>
            </a:r>
            <a:endParaRPr b="0" i="0" sz="1000" u="none" cap="none" strike="sngStrike">
              <a:solidFill>
                <a:srgbClr val="141414"/>
              </a:solidFill>
              <a:latin typeface="Red Hat Display"/>
              <a:ea typeface="Red Hat Display"/>
              <a:cs typeface="Red Hat Display"/>
              <a:sym typeface="Red Hat Display"/>
            </a:endParaRPr>
          </a:p>
        </p:txBody>
      </p:sp>
      <p:pic>
        <p:nvPicPr>
          <p:cNvPr id="461" name="Google Shape;461;p39"/>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462" name="Google Shape;462;p39"/>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463" name="Google Shape;463;p39"/>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464" name="Google Shape;464;p39"/>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5" name="Google Shape;465;p39"/>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466" name="Google Shape;466;p39"/>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467" name="Google Shape;467;p39"/>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468" name="Google Shape;468;p39"/>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469" name="Google Shape;469;p39"/>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470" name="Google Shape;470;p39"/>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471" name="Google Shape;471;p39"/>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472" name="Google Shape;472;p39"/>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9"/>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474" name="Google Shape;474;p39"/>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475" name="Google Shape;475;p39"/>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476" name="Google Shape;476;p39"/>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9"/>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478" name="Google Shape;478;p39"/>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479" name="Google Shape;479;p39"/>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480" name="Google Shape;480;p39"/>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481" name="Google Shape;481;p39"/>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482" name="Google Shape;482;p39"/>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483" name="Google Shape;483;p39"/>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484" name="Google Shape;484;p39"/>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485" name="Google Shape;485;p39"/>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486" name="Google Shape;486;p39"/>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487" name="Google Shape;487;p39"/>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488" name="Google Shape;488;p39"/>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489" name="Google Shape;489;p39"/>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490" name="Google Shape;490;p39"/>
          <p:cNvCxnSpPr>
            <a:stCxn id="451" idx="3"/>
            <a:endCxn id="472"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491" name="Google Shape;491;p39"/>
          <p:cNvCxnSpPr>
            <a:stCxn id="472" idx="3"/>
            <a:endCxn id="476"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492" name="Google Shape;492;p39"/>
          <p:cNvCxnSpPr>
            <a:stCxn id="476" idx="3"/>
            <a:endCxn id="480"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493" name="Google Shape;493;p39"/>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494" name="Google Shape;494;p39"/>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495" name="Google Shape;495;p39"/>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496" name="Google Shape;496;p39"/>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497" name="Google Shape;497;p39"/>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498" name="Google Shape;498;p39"/>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499" name="Google Shape;499;p39"/>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500" name="Google Shape;500;p39"/>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501" name="Google Shape;501;p39"/>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502" name="Google Shape;502;p39"/>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503" name="Google Shape;503;p39"/>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504" name="Google Shape;504;p39"/>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505" name="Google Shape;505;p39"/>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506" name="Google Shape;506;p39"/>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7" name="Google Shape;507;p39"/>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0"/>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0"/>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0"/>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Intelligent Order</a:t>
            </a:r>
            <a:endParaRPr b="1" i="0" sz="1100" u="none" cap="none" strike="noStrike">
              <a:solidFill>
                <a:srgbClr val="F3F3F3"/>
              </a:solidFill>
              <a:latin typeface="Red Hat Display"/>
              <a:ea typeface="Red Hat Display"/>
              <a:cs typeface="Red Hat Display"/>
              <a:sym typeface="Red Hat Display"/>
            </a:endParaRPr>
          </a:p>
        </p:txBody>
      </p:sp>
      <p:sp>
        <p:nvSpPr>
          <p:cNvPr id="516" name="Google Shape;516;p40"/>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517" name="Google Shape;517;p40"/>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0"/>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519" name="Google Shape;519;p40"/>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0"/>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b="0" i="0" sz="1000" u="none" cap="none">
              <a:solidFill>
                <a:srgbClr val="141414"/>
              </a:solidFill>
              <a:latin typeface="Red Hat Display"/>
              <a:ea typeface="Red Hat Display"/>
              <a:cs typeface="Red Hat Display"/>
              <a:sym typeface="Red Hat Display"/>
            </a:endParaRPr>
          </a:p>
        </p:txBody>
      </p:sp>
      <p:sp>
        <p:nvSpPr>
          <p:cNvPr id="521" name="Google Shape;521;p40"/>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b="0" i="0" sz="1000" u="none" cap="none">
              <a:solidFill>
                <a:srgbClr val="141414"/>
              </a:solidFill>
              <a:latin typeface="Red Hat Display"/>
              <a:ea typeface="Red Hat Display"/>
              <a:cs typeface="Red Hat Display"/>
              <a:sym typeface="Red Hat Display"/>
            </a:endParaRPr>
          </a:p>
        </p:txBody>
      </p:sp>
      <p:pic>
        <p:nvPicPr>
          <p:cNvPr id="522" name="Google Shape;522;p40"/>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523" name="Google Shape;523;p40"/>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524" name="Google Shape;524;p40"/>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525" name="Google Shape;525;p40"/>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6" name="Google Shape;526;p40"/>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527" name="Google Shape;527;p40"/>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528" name="Google Shape;528;p40"/>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529" name="Google Shape;529;p40"/>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530" name="Google Shape;530;p40"/>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531" name="Google Shape;531;p40"/>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532" name="Google Shape;532;p40"/>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533" name="Google Shape;533;p40"/>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0"/>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535" name="Google Shape;535;p40"/>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536" name="Google Shape;536;p40"/>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537" name="Google Shape;537;p40"/>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0"/>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539" name="Google Shape;539;p40"/>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540" name="Google Shape;540;p40"/>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541" name="Google Shape;541;p40"/>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542" name="Google Shape;542;p40"/>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543" name="Google Shape;543;p40"/>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544" name="Google Shape;544;p40"/>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545" name="Google Shape;545;p40"/>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546" name="Google Shape;546;p40"/>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547" name="Google Shape;547;p40"/>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548" name="Google Shape;548;p40"/>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549" name="Google Shape;549;p40"/>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550" name="Google Shape;550;p40"/>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551" name="Google Shape;551;p40"/>
          <p:cNvCxnSpPr>
            <a:stCxn id="512" idx="3"/>
            <a:endCxn id="533"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552" name="Google Shape;552;p40"/>
          <p:cNvCxnSpPr>
            <a:stCxn id="533" idx="3"/>
            <a:endCxn id="537"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553" name="Google Shape;553;p40"/>
          <p:cNvCxnSpPr>
            <a:stCxn id="537" idx="3"/>
            <a:endCxn id="541"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554" name="Google Shape;554;p40"/>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555" name="Google Shape;555;p40"/>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556" name="Google Shape;556;p40"/>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557" name="Google Shape;557;p40"/>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558" name="Google Shape;558;p40"/>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559" name="Google Shape;559;p40"/>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560" name="Google Shape;560;p40"/>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561" name="Google Shape;561;p40"/>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562" name="Google Shape;562;p40"/>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563" name="Google Shape;563;p40"/>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564" name="Google Shape;564;p40"/>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565" name="Google Shape;565;p40"/>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566" name="Google Shape;566;p40"/>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567" name="Google Shape;567;p40"/>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8" name="Google Shape;568;p40"/>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1"/>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1"/>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1"/>
          <p:cNvSpPr/>
          <p:nvPr/>
        </p:nvSpPr>
        <p:spPr>
          <a:xfrm>
            <a:off x="3362775" y="4199178"/>
            <a:ext cx="51153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1"/>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Perfect Order</a:t>
            </a:r>
            <a:endParaRPr b="1" i="0" sz="1100" u="none" cap="none" strike="noStrike">
              <a:solidFill>
                <a:srgbClr val="F3F3F3"/>
              </a:solidFill>
              <a:latin typeface="Red Hat Display"/>
              <a:ea typeface="Red Hat Display"/>
              <a:cs typeface="Red Hat Display"/>
              <a:sym typeface="Red Hat Display"/>
            </a:endParaRPr>
          </a:p>
        </p:txBody>
      </p:sp>
      <p:sp>
        <p:nvSpPr>
          <p:cNvPr id="577" name="Google Shape;577;p41"/>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578" name="Google Shape;578;p41"/>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1"/>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580" name="Google Shape;580;p41"/>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1"/>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b="0" i="0" sz="1000" u="none" cap="none">
              <a:solidFill>
                <a:srgbClr val="141414"/>
              </a:solidFill>
              <a:latin typeface="Red Hat Display"/>
              <a:ea typeface="Red Hat Display"/>
              <a:cs typeface="Red Hat Display"/>
              <a:sym typeface="Red Hat Display"/>
            </a:endParaRPr>
          </a:p>
        </p:txBody>
      </p:sp>
      <p:sp>
        <p:nvSpPr>
          <p:cNvPr id="582" name="Google Shape;582;p41"/>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b="0" i="0" sz="1000" u="none" cap="none">
              <a:solidFill>
                <a:srgbClr val="141414"/>
              </a:solidFill>
              <a:latin typeface="Red Hat Display"/>
              <a:ea typeface="Red Hat Display"/>
              <a:cs typeface="Red Hat Display"/>
              <a:sym typeface="Red Hat Display"/>
            </a:endParaRPr>
          </a:p>
        </p:txBody>
      </p:sp>
      <p:pic>
        <p:nvPicPr>
          <p:cNvPr id="583" name="Google Shape;583;p41"/>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584" name="Google Shape;584;p41"/>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585" name="Google Shape;585;p41"/>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586" name="Google Shape;586;p41"/>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7" name="Google Shape;587;p41"/>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588" name="Google Shape;588;p41"/>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589" name="Google Shape;589;p41"/>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590" name="Google Shape;590;p41"/>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591" name="Google Shape;591;p41"/>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592" name="Google Shape;592;p41"/>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593" name="Google Shape;593;p41"/>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594" name="Google Shape;594;p41"/>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1"/>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596" name="Google Shape;596;p41"/>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597" name="Google Shape;597;p41"/>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598" name="Google Shape;598;p41"/>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1"/>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600" name="Google Shape;600;p41"/>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601" name="Google Shape;601;p41"/>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602" name="Google Shape;602;p41"/>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603" name="Google Shape;603;p41"/>
          <p:cNvSpPr/>
          <p:nvPr/>
        </p:nvSpPr>
        <p:spPr>
          <a:xfrm>
            <a:off x="34290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604" name="Google Shape;604;p41"/>
          <p:cNvSpPr/>
          <p:nvPr/>
        </p:nvSpPr>
        <p:spPr>
          <a:xfrm>
            <a:off x="4724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605" name="Google Shape;605;p41"/>
          <p:cNvSpPr/>
          <p:nvPr/>
        </p:nvSpPr>
        <p:spPr>
          <a:xfrm>
            <a:off x="60198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606" name="Google Shape;606;p41"/>
          <p:cNvSpPr/>
          <p:nvPr/>
        </p:nvSpPr>
        <p:spPr>
          <a:xfrm>
            <a:off x="73152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607" name="Google Shape;607;p41"/>
          <p:cNvSpPr/>
          <p:nvPr/>
        </p:nvSpPr>
        <p:spPr>
          <a:xfrm>
            <a:off x="3355675" y="3908553"/>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608" name="Google Shape;608;p41"/>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609" name="Google Shape;609;p41"/>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610" name="Google Shape;610;p41"/>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611" name="Google Shape;611;p41"/>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612" name="Google Shape;612;p41"/>
          <p:cNvCxnSpPr>
            <a:stCxn id="573" idx="3"/>
            <a:endCxn id="594"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613" name="Google Shape;613;p41"/>
          <p:cNvCxnSpPr>
            <a:stCxn id="594" idx="3"/>
            <a:endCxn id="598"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614" name="Google Shape;614;p41"/>
          <p:cNvCxnSpPr>
            <a:stCxn id="598" idx="3"/>
            <a:endCxn id="602"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615" name="Google Shape;615;p41"/>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616" name="Google Shape;616;p41"/>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617" name="Google Shape;617;p41"/>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618" name="Google Shape;618;p41"/>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619" name="Google Shape;619;p41"/>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620" name="Google Shape;620;p41"/>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621" name="Google Shape;621;p41"/>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622" name="Google Shape;622;p41"/>
          <p:cNvPicPr preferRelativeResize="0"/>
          <p:nvPr/>
        </p:nvPicPr>
        <p:blipFill rotWithShape="1">
          <a:blip r:embed="rId15">
            <a:alphaModFix/>
          </a:blip>
          <a:srcRect b="0" l="0" r="0" t="0"/>
          <a:stretch/>
        </p:blipFill>
        <p:spPr>
          <a:xfrm>
            <a:off x="6777898" y="4294516"/>
            <a:ext cx="316975" cy="316975"/>
          </a:xfrm>
          <a:prstGeom prst="rect">
            <a:avLst/>
          </a:prstGeom>
          <a:noFill/>
          <a:ln>
            <a:noFill/>
          </a:ln>
        </p:spPr>
      </p:pic>
      <p:pic>
        <p:nvPicPr>
          <p:cNvPr id="623" name="Google Shape;623;p41"/>
          <p:cNvPicPr preferRelativeResize="0"/>
          <p:nvPr/>
        </p:nvPicPr>
        <p:blipFill rotWithShape="1">
          <a:blip r:embed="rId16">
            <a:alphaModFix/>
          </a:blip>
          <a:srcRect b="0" l="0" r="0" t="0"/>
          <a:stretch/>
        </p:blipFill>
        <p:spPr>
          <a:xfrm>
            <a:off x="5509051" y="4305452"/>
            <a:ext cx="286200" cy="286200"/>
          </a:xfrm>
          <a:prstGeom prst="rect">
            <a:avLst/>
          </a:prstGeom>
          <a:noFill/>
          <a:ln>
            <a:noFill/>
          </a:ln>
        </p:spPr>
      </p:pic>
      <p:pic>
        <p:nvPicPr>
          <p:cNvPr id="624" name="Google Shape;624;p41"/>
          <p:cNvPicPr preferRelativeResize="0"/>
          <p:nvPr/>
        </p:nvPicPr>
        <p:blipFill rotWithShape="1">
          <a:blip r:embed="rId17">
            <a:alphaModFix/>
          </a:blip>
          <a:srcRect b="0" l="0" r="0" t="0"/>
          <a:stretch/>
        </p:blipFill>
        <p:spPr>
          <a:xfrm>
            <a:off x="8077522" y="4305450"/>
            <a:ext cx="286200" cy="286200"/>
          </a:xfrm>
          <a:prstGeom prst="rect">
            <a:avLst/>
          </a:prstGeom>
          <a:noFill/>
          <a:ln>
            <a:noFill/>
          </a:ln>
        </p:spPr>
      </p:pic>
      <p:pic>
        <p:nvPicPr>
          <p:cNvPr id="625" name="Google Shape;625;p41"/>
          <p:cNvPicPr preferRelativeResize="0"/>
          <p:nvPr/>
        </p:nvPicPr>
        <p:blipFill rotWithShape="1">
          <a:blip r:embed="rId18">
            <a:alphaModFix/>
          </a:blip>
          <a:srcRect b="0" l="0" r="0" t="0"/>
          <a:stretch/>
        </p:blipFill>
        <p:spPr>
          <a:xfrm>
            <a:off x="4205846" y="4297262"/>
            <a:ext cx="286200" cy="286200"/>
          </a:xfrm>
          <a:prstGeom prst="rect">
            <a:avLst/>
          </a:prstGeom>
          <a:noFill/>
          <a:ln>
            <a:noFill/>
          </a:ln>
        </p:spPr>
      </p:pic>
      <p:pic>
        <p:nvPicPr>
          <p:cNvPr id="626" name="Google Shape;626;p41"/>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627" name="Google Shape;627;p41"/>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628" name="Google Shape;628;p41"/>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9" name="Google Shape;629;p41"/>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2"/>
          <p:cNvSpPr/>
          <p:nvPr/>
        </p:nvSpPr>
        <p:spPr>
          <a:xfrm>
            <a:off x="2773649" y="1484023"/>
            <a:ext cx="12915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2"/>
          <p:cNvSpPr/>
          <p:nvPr/>
        </p:nvSpPr>
        <p:spPr>
          <a:xfrm>
            <a:off x="4311675" y="1201250"/>
            <a:ext cx="4692900" cy="227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2"/>
          <p:cNvSpPr/>
          <p:nvPr/>
        </p:nvSpPr>
        <p:spPr>
          <a:xfrm>
            <a:off x="2950375" y="4199175"/>
            <a:ext cx="5985000" cy="51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2"/>
          <p:cNvSpPr/>
          <p:nvPr/>
        </p:nvSpPr>
        <p:spPr>
          <a:xfrm>
            <a:off x="1089756" y="216131"/>
            <a:ext cx="71220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100">
                <a:solidFill>
                  <a:srgbClr val="F3F3F3"/>
                </a:solidFill>
                <a:latin typeface="Red Hat Display"/>
                <a:ea typeface="Red Hat Display"/>
                <a:cs typeface="Red Hat Display"/>
                <a:sym typeface="Red Hat Display"/>
              </a:rPr>
              <a:t>Sustainability</a:t>
            </a:r>
            <a:endParaRPr b="1" i="0" sz="1100" u="none" cap="none" strike="noStrike">
              <a:solidFill>
                <a:srgbClr val="F3F3F3"/>
              </a:solidFill>
              <a:latin typeface="Red Hat Display"/>
              <a:ea typeface="Red Hat Display"/>
              <a:cs typeface="Red Hat Display"/>
              <a:sym typeface="Red Hat Display"/>
            </a:endParaRPr>
          </a:p>
        </p:txBody>
      </p:sp>
      <p:sp>
        <p:nvSpPr>
          <p:cNvPr id="638" name="Google Shape;638;p42"/>
          <p:cNvSpPr/>
          <p:nvPr/>
        </p:nvSpPr>
        <p:spPr>
          <a:xfrm>
            <a:off x="736650" y="2836488"/>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Enhanced customer experience with inventory matching customer demand</a:t>
            </a:r>
            <a:endParaRPr b="0" i="0" sz="1000" u="none" cap="none" strike="sngStrike">
              <a:solidFill>
                <a:srgbClr val="141414"/>
              </a:solidFill>
              <a:latin typeface="Red Hat Display"/>
              <a:ea typeface="Red Hat Display"/>
              <a:cs typeface="Red Hat Display"/>
              <a:sym typeface="Red Hat Display"/>
            </a:endParaRPr>
          </a:p>
        </p:txBody>
      </p:sp>
      <p:sp>
        <p:nvSpPr>
          <p:cNvPr id="639" name="Google Shape;639;p42"/>
          <p:cNvSpPr/>
          <p:nvPr/>
        </p:nvSpPr>
        <p:spPr>
          <a:xfrm>
            <a:off x="113345" y="1352557"/>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2"/>
          <p:cNvSpPr/>
          <p:nvPr/>
        </p:nvSpPr>
        <p:spPr>
          <a:xfrm>
            <a:off x="190600" y="774700"/>
            <a:ext cx="2047800" cy="3459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F3F3F3"/>
                </a:solidFill>
                <a:latin typeface="Red Hat Display"/>
                <a:ea typeface="Red Hat Display"/>
                <a:cs typeface="Red Hat Display"/>
                <a:sym typeface="Red Hat Display"/>
              </a:rPr>
              <a:t>Business Drivers</a:t>
            </a:r>
            <a:endParaRPr b="1" i="0" sz="1400" u="none" cap="none" strike="noStrike">
              <a:solidFill>
                <a:srgbClr val="F3F3F3"/>
              </a:solidFill>
              <a:latin typeface="Red Hat Display"/>
              <a:ea typeface="Red Hat Display"/>
              <a:cs typeface="Red Hat Display"/>
              <a:sym typeface="Red Hat Display"/>
            </a:endParaRPr>
          </a:p>
        </p:txBody>
      </p:sp>
      <p:sp>
        <p:nvSpPr>
          <p:cNvPr id="641" name="Google Shape;641;p42"/>
          <p:cNvSpPr/>
          <p:nvPr/>
        </p:nvSpPr>
        <p:spPr>
          <a:xfrm>
            <a:off x="113345" y="2975410"/>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2"/>
          <p:cNvSpPr/>
          <p:nvPr/>
        </p:nvSpPr>
        <p:spPr>
          <a:xfrm>
            <a:off x="736650" y="2137270"/>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Monitor the criticality of inventory items to the organization</a:t>
            </a:r>
            <a:endParaRPr b="0" i="0" sz="1000" u="none" cap="none">
              <a:solidFill>
                <a:srgbClr val="141414"/>
              </a:solidFill>
              <a:latin typeface="Red Hat Display"/>
              <a:ea typeface="Red Hat Display"/>
              <a:cs typeface="Red Hat Display"/>
              <a:sym typeface="Red Hat Display"/>
            </a:endParaRPr>
          </a:p>
        </p:txBody>
      </p:sp>
      <p:sp>
        <p:nvSpPr>
          <p:cNvPr id="643" name="Google Shape;643;p42"/>
          <p:cNvSpPr/>
          <p:nvPr/>
        </p:nvSpPr>
        <p:spPr>
          <a:xfrm>
            <a:off x="736650" y="1361851"/>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a:solidFill>
                  <a:srgbClr val="141414"/>
                </a:solidFill>
                <a:latin typeface="Red Hat Display"/>
                <a:ea typeface="Red Hat Display"/>
                <a:cs typeface="Red Hat Display"/>
                <a:sym typeface="Red Hat Display"/>
              </a:rPr>
              <a:t>Increase inventory visibility</a:t>
            </a:r>
            <a:endParaRPr b="0" i="0" sz="1000" u="none" cap="none">
              <a:solidFill>
                <a:srgbClr val="141414"/>
              </a:solidFill>
              <a:latin typeface="Red Hat Display"/>
              <a:ea typeface="Red Hat Display"/>
              <a:cs typeface="Red Hat Display"/>
              <a:sym typeface="Red Hat Display"/>
            </a:endParaRPr>
          </a:p>
        </p:txBody>
      </p:sp>
      <p:pic>
        <p:nvPicPr>
          <p:cNvPr id="644" name="Google Shape;644;p42"/>
          <p:cNvPicPr preferRelativeResize="0"/>
          <p:nvPr/>
        </p:nvPicPr>
        <p:blipFill rotWithShape="1">
          <a:blip r:embed="rId3">
            <a:alphaModFix/>
          </a:blip>
          <a:srcRect b="0" l="0" r="0" t="0"/>
          <a:stretch/>
        </p:blipFill>
        <p:spPr>
          <a:xfrm>
            <a:off x="183854" y="3008916"/>
            <a:ext cx="370893" cy="374054"/>
          </a:xfrm>
          <a:prstGeom prst="rect">
            <a:avLst/>
          </a:prstGeom>
          <a:noFill/>
          <a:ln>
            <a:noFill/>
          </a:ln>
        </p:spPr>
      </p:pic>
      <p:pic>
        <p:nvPicPr>
          <p:cNvPr id="645" name="Google Shape;645;p42"/>
          <p:cNvPicPr preferRelativeResize="0"/>
          <p:nvPr/>
        </p:nvPicPr>
        <p:blipFill rotWithShape="1">
          <a:blip r:embed="rId4">
            <a:alphaModFix/>
          </a:blip>
          <a:srcRect b="0" l="0" r="0" t="0"/>
          <a:stretch/>
        </p:blipFill>
        <p:spPr>
          <a:xfrm>
            <a:off x="149698" y="1379123"/>
            <a:ext cx="447253" cy="451037"/>
          </a:xfrm>
          <a:prstGeom prst="rect">
            <a:avLst/>
          </a:prstGeom>
          <a:noFill/>
          <a:ln>
            <a:noFill/>
          </a:ln>
        </p:spPr>
      </p:pic>
      <p:sp>
        <p:nvSpPr>
          <p:cNvPr id="646" name="Google Shape;646;p42"/>
          <p:cNvSpPr/>
          <p:nvPr/>
        </p:nvSpPr>
        <p:spPr>
          <a:xfrm>
            <a:off x="736650" y="3611907"/>
            <a:ext cx="1593600" cy="6480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b="0" i="0" lang="en" sz="1000" u="none" cap="none" strike="sngStrike">
                <a:solidFill>
                  <a:srgbClr val="141414"/>
                </a:solidFill>
                <a:latin typeface="Red Hat Display"/>
                <a:ea typeface="Red Hat Display"/>
                <a:cs typeface="Red Hat Display"/>
                <a:sym typeface="Red Hat Display"/>
              </a:rPr>
              <a:t>Increased margins and improved net zero benefits due to reduce food waste and spoilage</a:t>
            </a:r>
            <a:endParaRPr b="0" i="0" sz="1000" u="none" cap="none" strike="sngStrike">
              <a:solidFill>
                <a:srgbClr val="141414"/>
              </a:solidFill>
              <a:latin typeface="Red Hat Display"/>
              <a:ea typeface="Red Hat Display"/>
              <a:cs typeface="Red Hat Display"/>
              <a:sym typeface="Red Hat Display"/>
            </a:endParaRPr>
          </a:p>
        </p:txBody>
      </p:sp>
      <p:sp>
        <p:nvSpPr>
          <p:cNvPr id="647" name="Google Shape;647;p42"/>
          <p:cNvSpPr/>
          <p:nvPr/>
        </p:nvSpPr>
        <p:spPr>
          <a:xfrm>
            <a:off x="149873" y="37179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48" name="Google Shape;648;p42"/>
          <p:cNvPicPr preferRelativeResize="0"/>
          <p:nvPr/>
        </p:nvPicPr>
        <p:blipFill rotWithShape="1">
          <a:blip r:embed="rId5">
            <a:alphaModFix/>
          </a:blip>
          <a:srcRect b="0" l="0" r="0" t="0"/>
          <a:stretch/>
        </p:blipFill>
        <p:spPr>
          <a:xfrm>
            <a:off x="81799" y="2187817"/>
            <a:ext cx="597092" cy="597075"/>
          </a:xfrm>
          <a:prstGeom prst="rect">
            <a:avLst/>
          </a:prstGeom>
          <a:noFill/>
          <a:ln>
            <a:noFill/>
          </a:ln>
        </p:spPr>
      </p:pic>
      <p:sp>
        <p:nvSpPr>
          <p:cNvPr id="649" name="Google Shape;649;p42"/>
          <p:cNvSpPr/>
          <p:nvPr/>
        </p:nvSpPr>
        <p:spPr>
          <a:xfrm>
            <a:off x="2868649" y="1649935"/>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Customer</a:t>
            </a:r>
            <a:endParaRPr b="0" i="0" sz="800" u="none" cap="none" strike="noStrike">
              <a:solidFill>
                <a:srgbClr val="000000"/>
              </a:solidFill>
              <a:latin typeface="Red Hat Display"/>
              <a:ea typeface="Red Hat Display"/>
              <a:cs typeface="Red Hat Display"/>
              <a:sym typeface="Red Hat Display"/>
            </a:endParaRPr>
          </a:p>
        </p:txBody>
      </p:sp>
      <p:sp>
        <p:nvSpPr>
          <p:cNvPr id="650" name="Google Shape;650;p42"/>
          <p:cNvSpPr/>
          <p:nvPr/>
        </p:nvSpPr>
        <p:spPr>
          <a:xfrm>
            <a:off x="2868649" y="2137353"/>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Colleague</a:t>
            </a:r>
            <a:endParaRPr b="0" i="0" sz="800" u="none" cap="none" strike="noStrike">
              <a:solidFill>
                <a:srgbClr val="000000"/>
              </a:solidFill>
              <a:latin typeface="Red Hat Display"/>
              <a:ea typeface="Red Hat Display"/>
              <a:cs typeface="Red Hat Display"/>
              <a:sym typeface="Red Hat Display"/>
            </a:endParaRPr>
          </a:p>
        </p:txBody>
      </p:sp>
      <p:sp>
        <p:nvSpPr>
          <p:cNvPr id="651" name="Google Shape;651;p42"/>
          <p:cNvSpPr/>
          <p:nvPr/>
        </p:nvSpPr>
        <p:spPr>
          <a:xfrm>
            <a:off x="2868649" y="2612157"/>
            <a:ext cx="1097400" cy="365700"/>
          </a:xfrm>
          <a:prstGeom prst="rect">
            <a:avLst/>
          </a:prstGeom>
          <a:solidFill>
            <a:schemeClr val="lt1"/>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Supplier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Partner</a:t>
            </a:r>
            <a:endParaRPr b="0" i="0" sz="800" u="none" cap="none" strike="noStrike">
              <a:solidFill>
                <a:srgbClr val="000000"/>
              </a:solidFill>
              <a:latin typeface="Red Hat Display"/>
              <a:ea typeface="Red Hat Display"/>
              <a:cs typeface="Red Hat Display"/>
              <a:sym typeface="Red Hat Display"/>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Vendor</a:t>
            </a:r>
            <a:endParaRPr b="0" i="0" sz="800" u="none" cap="none" strike="noStrike">
              <a:solidFill>
                <a:srgbClr val="000000"/>
              </a:solidFill>
              <a:latin typeface="Red Hat Display"/>
              <a:ea typeface="Red Hat Display"/>
              <a:cs typeface="Red Hat Display"/>
              <a:sym typeface="Red Hat Display"/>
            </a:endParaRPr>
          </a:p>
        </p:txBody>
      </p:sp>
      <p:pic>
        <p:nvPicPr>
          <p:cNvPr id="652" name="Google Shape;652;p42"/>
          <p:cNvPicPr preferRelativeResize="0"/>
          <p:nvPr/>
        </p:nvPicPr>
        <p:blipFill rotWithShape="1">
          <a:blip r:embed="rId6">
            <a:alphaModFix/>
          </a:blip>
          <a:srcRect b="0" l="0" r="0" t="0"/>
          <a:stretch/>
        </p:blipFill>
        <p:spPr>
          <a:xfrm>
            <a:off x="3591848" y="2636526"/>
            <a:ext cx="316975" cy="316975"/>
          </a:xfrm>
          <a:prstGeom prst="rect">
            <a:avLst/>
          </a:prstGeom>
          <a:noFill/>
          <a:ln>
            <a:noFill/>
          </a:ln>
        </p:spPr>
      </p:pic>
      <p:pic>
        <p:nvPicPr>
          <p:cNvPr id="653" name="Google Shape;653;p42"/>
          <p:cNvPicPr preferRelativeResize="0"/>
          <p:nvPr/>
        </p:nvPicPr>
        <p:blipFill rotWithShape="1">
          <a:blip r:embed="rId7">
            <a:alphaModFix/>
          </a:blip>
          <a:srcRect b="0" l="0" r="0" t="0"/>
          <a:stretch/>
        </p:blipFill>
        <p:spPr>
          <a:xfrm>
            <a:off x="3591842" y="2161716"/>
            <a:ext cx="316975" cy="316975"/>
          </a:xfrm>
          <a:prstGeom prst="rect">
            <a:avLst/>
          </a:prstGeom>
          <a:noFill/>
          <a:ln>
            <a:noFill/>
          </a:ln>
        </p:spPr>
      </p:pic>
      <p:pic>
        <p:nvPicPr>
          <p:cNvPr id="654" name="Google Shape;654;p42"/>
          <p:cNvPicPr preferRelativeResize="0"/>
          <p:nvPr/>
        </p:nvPicPr>
        <p:blipFill rotWithShape="1">
          <a:blip r:embed="rId7">
            <a:alphaModFix/>
          </a:blip>
          <a:srcRect b="0" l="0" r="0" t="0"/>
          <a:stretch/>
        </p:blipFill>
        <p:spPr>
          <a:xfrm>
            <a:off x="3591842" y="1674311"/>
            <a:ext cx="316975" cy="316975"/>
          </a:xfrm>
          <a:prstGeom prst="rect">
            <a:avLst/>
          </a:prstGeom>
          <a:noFill/>
          <a:ln>
            <a:noFill/>
          </a:ln>
        </p:spPr>
      </p:pic>
      <p:sp>
        <p:nvSpPr>
          <p:cNvPr id="655" name="Google Shape;655;p42"/>
          <p:cNvSpPr/>
          <p:nvPr/>
        </p:nvSpPr>
        <p:spPr>
          <a:xfrm>
            <a:off x="4508433"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2"/>
          <p:cNvSpPr/>
          <p:nvPr/>
        </p:nvSpPr>
        <p:spPr>
          <a:xfrm>
            <a:off x="45842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Supply</a:t>
            </a:r>
            <a:br>
              <a:rPr lang="en" sz="800">
                <a:latin typeface="Red Hat Display"/>
                <a:ea typeface="Red Hat Display"/>
                <a:cs typeface="Red Hat Display"/>
                <a:sym typeface="Red Hat Display"/>
              </a:rPr>
            </a:br>
            <a:r>
              <a:rPr lang="en" sz="800">
                <a:latin typeface="Red Hat Display"/>
                <a:ea typeface="Red Hat Display"/>
                <a:cs typeface="Red Hat Display"/>
                <a:sym typeface="Red Hat Display"/>
              </a:rPr>
              <a:t>Assurance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Control</a:t>
            </a:r>
            <a:r>
              <a:rPr lang="en" sz="800">
                <a:latin typeface="Red Hat Display"/>
                <a:ea typeface="Red Hat Display"/>
                <a:cs typeface="Red Hat Display"/>
                <a:sym typeface="Red Hat Display"/>
              </a:rPr>
              <a:t> </a:t>
            </a:r>
            <a:r>
              <a:rPr b="0" i="0" lang="en" sz="800" u="none" cap="none" strike="noStrike">
                <a:solidFill>
                  <a:srgbClr val="000000"/>
                </a:solidFill>
                <a:latin typeface="Red Hat Display"/>
                <a:ea typeface="Red Hat Display"/>
                <a:cs typeface="Red Hat Display"/>
                <a:sym typeface="Red Hat Display"/>
              </a:rPr>
              <a:t>Tower</a:t>
            </a:r>
            <a:endParaRPr b="0" i="0" sz="800" u="none" cap="none" strike="noStrike">
              <a:solidFill>
                <a:srgbClr val="000000"/>
              </a:solidFill>
              <a:latin typeface="Red Hat Display"/>
              <a:ea typeface="Red Hat Display"/>
              <a:cs typeface="Red Hat Display"/>
              <a:sym typeface="Red Hat Display"/>
            </a:endParaRPr>
          </a:p>
        </p:txBody>
      </p:sp>
      <p:sp>
        <p:nvSpPr>
          <p:cNvPr id="657" name="Google Shape;657;p42"/>
          <p:cNvSpPr/>
          <p:nvPr/>
        </p:nvSpPr>
        <p:spPr>
          <a:xfrm>
            <a:off x="45720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Fulfilment Optimization</a:t>
            </a:r>
            <a:endParaRPr b="0" i="0" sz="800" u="none" cap="none" strike="noStrike">
              <a:solidFill>
                <a:srgbClr val="000000"/>
              </a:solidFill>
              <a:latin typeface="Red Hat Display"/>
              <a:ea typeface="Red Hat Display"/>
              <a:cs typeface="Red Hat Display"/>
              <a:sym typeface="Red Hat Display"/>
            </a:endParaRPr>
          </a:p>
        </p:txBody>
      </p:sp>
      <p:sp>
        <p:nvSpPr>
          <p:cNvPr id="658" name="Google Shape;658;p42"/>
          <p:cNvSpPr/>
          <p:nvPr/>
        </p:nvSpPr>
        <p:spPr>
          <a:xfrm>
            <a:off x="45720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Inventory</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Analysis &amp; AI</a:t>
            </a:r>
            <a:endParaRPr b="0" i="0" sz="800" u="none" cap="none" strike="noStrike">
              <a:solidFill>
                <a:srgbClr val="000000"/>
              </a:solidFill>
              <a:latin typeface="Red Hat Display"/>
              <a:ea typeface="Red Hat Display"/>
              <a:cs typeface="Red Hat Display"/>
              <a:sym typeface="Red Hat Display"/>
            </a:endParaRPr>
          </a:p>
        </p:txBody>
      </p:sp>
      <p:sp>
        <p:nvSpPr>
          <p:cNvPr id="659" name="Google Shape;659;p42"/>
          <p:cNvSpPr/>
          <p:nvPr/>
        </p:nvSpPr>
        <p:spPr>
          <a:xfrm>
            <a:off x="6175900" y="1485700"/>
            <a:ext cx="1246200" cy="16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2"/>
          <p:cNvSpPr/>
          <p:nvPr/>
        </p:nvSpPr>
        <p:spPr>
          <a:xfrm>
            <a:off x="6260600" y="15579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Business Automation</a:t>
            </a:r>
            <a:endParaRPr b="0" i="0" sz="800" u="none" cap="none" strike="noStrike">
              <a:solidFill>
                <a:srgbClr val="000000"/>
              </a:solidFill>
              <a:latin typeface="Red Hat Display"/>
              <a:ea typeface="Red Hat Display"/>
              <a:cs typeface="Red Hat Display"/>
              <a:sym typeface="Red Hat Display"/>
            </a:endParaRPr>
          </a:p>
        </p:txBody>
      </p:sp>
      <p:sp>
        <p:nvSpPr>
          <p:cNvPr id="661" name="Google Shape;661;p42"/>
          <p:cNvSpPr/>
          <p:nvPr/>
        </p:nvSpPr>
        <p:spPr>
          <a:xfrm>
            <a:off x="6248400" y="20913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API</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662" name="Google Shape;662;p42"/>
          <p:cNvSpPr/>
          <p:nvPr/>
        </p:nvSpPr>
        <p:spPr>
          <a:xfrm>
            <a:off x="6248400" y="2624770"/>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Integration</a:t>
            </a:r>
            <a:endParaRPr b="0" i="0" sz="800" u="none" cap="none" strike="noStrike">
              <a:solidFill>
                <a:srgbClr val="000000"/>
              </a:solidFill>
              <a:latin typeface="Red Hat Display"/>
              <a:ea typeface="Red Hat Display"/>
              <a:cs typeface="Red Hat Display"/>
              <a:sym typeface="Red Hat Display"/>
            </a:endParaRPr>
          </a:p>
        </p:txBody>
      </p:sp>
      <p:sp>
        <p:nvSpPr>
          <p:cNvPr id="663" name="Google Shape;663;p42"/>
          <p:cNvSpPr/>
          <p:nvPr/>
        </p:nvSpPr>
        <p:spPr>
          <a:xfrm>
            <a:off x="7784600" y="2105559"/>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Red Hat Display"/>
              <a:ea typeface="Red Hat Display"/>
              <a:cs typeface="Red Hat Display"/>
              <a:sym typeface="Red Hat Display"/>
            </a:endParaRPr>
          </a:p>
        </p:txBody>
      </p:sp>
      <p:sp>
        <p:nvSpPr>
          <p:cNvPr id="664" name="Google Shape;664;p42"/>
          <p:cNvSpPr/>
          <p:nvPr/>
        </p:nvSpPr>
        <p:spPr>
          <a:xfrm>
            <a:off x="4198144"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Order</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sp>
        <p:nvSpPr>
          <p:cNvPr id="665" name="Google Shape;665;p42"/>
          <p:cNvSpPr/>
          <p:nvPr/>
        </p:nvSpPr>
        <p:spPr>
          <a:xfrm>
            <a:off x="5388769"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Supply Chain</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Systems</a:t>
            </a:r>
            <a:endParaRPr b="0" i="0" sz="800" u="none" cap="none" strike="noStrike">
              <a:solidFill>
                <a:srgbClr val="000000"/>
              </a:solidFill>
              <a:latin typeface="Red Hat Display"/>
              <a:ea typeface="Red Hat Display"/>
              <a:cs typeface="Red Hat Display"/>
              <a:sym typeface="Red Hat Display"/>
            </a:endParaRPr>
          </a:p>
        </p:txBody>
      </p:sp>
      <p:sp>
        <p:nvSpPr>
          <p:cNvPr id="666" name="Google Shape;666;p42"/>
          <p:cNvSpPr/>
          <p:nvPr/>
        </p:nvSpPr>
        <p:spPr>
          <a:xfrm>
            <a:off x="6581775"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Transport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667" name="Google Shape;667;p42"/>
          <p:cNvSpPr/>
          <p:nvPr/>
        </p:nvSpPr>
        <p:spPr>
          <a:xfrm>
            <a:off x="7772400"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Red Hat Display"/>
                <a:ea typeface="Red Hat Display"/>
                <a:cs typeface="Red Hat Display"/>
                <a:sym typeface="Red Hat Display"/>
              </a:rPr>
              <a:t>Catalog</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System</a:t>
            </a:r>
            <a:endParaRPr b="0" i="0" sz="800" u="none" cap="none" strike="noStrike">
              <a:solidFill>
                <a:srgbClr val="000000"/>
              </a:solidFill>
              <a:latin typeface="Red Hat Display"/>
              <a:ea typeface="Red Hat Display"/>
              <a:cs typeface="Red Hat Display"/>
              <a:sym typeface="Red Hat Display"/>
            </a:endParaRPr>
          </a:p>
        </p:txBody>
      </p:sp>
      <p:sp>
        <p:nvSpPr>
          <p:cNvPr id="668" name="Google Shape;668;p42"/>
          <p:cNvSpPr/>
          <p:nvPr/>
        </p:nvSpPr>
        <p:spPr>
          <a:xfrm>
            <a:off x="2943225" y="3912978"/>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Core Application Systems</a:t>
            </a:r>
            <a:endParaRPr b="1" i="0" sz="1000" u="none" cap="none" strike="noStrike">
              <a:solidFill>
                <a:srgbClr val="FFFFFF"/>
              </a:solidFill>
              <a:latin typeface="Red Hat Display"/>
              <a:ea typeface="Red Hat Display"/>
              <a:cs typeface="Red Hat Display"/>
              <a:sym typeface="Red Hat Display"/>
            </a:endParaRPr>
          </a:p>
        </p:txBody>
      </p:sp>
      <p:sp>
        <p:nvSpPr>
          <p:cNvPr id="669" name="Google Shape;669;p42"/>
          <p:cNvSpPr/>
          <p:nvPr/>
        </p:nvSpPr>
        <p:spPr>
          <a:xfrm>
            <a:off x="4302657" y="909806"/>
            <a:ext cx="18303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Container Platform</a:t>
            </a:r>
            <a:endParaRPr b="1" i="0" sz="1000" u="none" cap="none" strike="noStrike">
              <a:solidFill>
                <a:srgbClr val="FFFFFF"/>
              </a:solidFill>
              <a:latin typeface="Red Hat Display"/>
              <a:ea typeface="Red Hat Display"/>
              <a:cs typeface="Red Hat Display"/>
              <a:sym typeface="Red Hat Display"/>
            </a:endParaRPr>
          </a:p>
        </p:txBody>
      </p:sp>
      <p:sp>
        <p:nvSpPr>
          <p:cNvPr id="670" name="Google Shape;670;p42"/>
          <p:cNvSpPr/>
          <p:nvPr/>
        </p:nvSpPr>
        <p:spPr>
          <a:xfrm>
            <a:off x="7784600" y="2471264"/>
            <a:ext cx="10974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Red Hat Display"/>
                <a:ea typeface="Red Hat Display"/>
                <a:cs typeface="Red Hat Display"/>
                <a:sym typeface="Red Hat Display"/>
              </a:rPr>
              <a:t>Data Storage</a:t>
            </a:r>
            <a:endParaRPr b="1" i="0" sz="1000" u="none" cap="none" strike="noStrike">
              <a:solidFill>
                <a:srgbClr val="FFFFFF"/>
              </a:solidFill>
              <a:latin typeface="Red Hat Display"/>
              <a:ea typeface="Red Hat Display"/>
              <a:cs typeface="Red Hat Display"/>
              <a:sym typeface="Red Hat Display"/>
            </a:endParaRPr>
          </a:p>
        </p:txBody>
      </p:sp>
      <p:sp>
        <p:nvSpPr>
          <p:cNvPr id="671" name="Google Shape;671;p42"/>
          <p:cNvSpPr/>
          <p:nvPr/>
        </p:nvSpPr>
        <p:spPr>
          <a:xfrm>
            <a:off x="6170200" y="3088125"/>
            <a:ext cx="1246200" cy="286200"/>
          </a:xfrm>
          <a:prstGeom prst="rect">
            <a:avLst/>
          </a:pr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FFFFFF"/>
                </a:solidFill>
                <a:latin typeface="Red Hat Display"/>
                <a:ea typeface="Red Hat Display"/>
                <a:cs typeface="Red Hat Display"/>
                <a:sym typeface="Red Hat Display"/>
              </a:rPr>
              <a:t>Red Hat Software</a:t>
            </a:r>
            <a:br>
              <a:rPr b="1" i="0" lang="en" sz="800" u="none" cap="none" strike="noStrike">
                <a:solidFill>
                  <a:srgbClr val="FFFFFF"/>
                </a:solidFill>
                <a:latin typeface="Red Hat Display"/>
                <a:ea typeface="Red Hat Display"/>
                <a:cs typeface="Red Hat Display"/>
                <a:sym typeface="Red Hat Display"/>
              </a:rPr>
            </a:br>
            <a:r>
              <a:rPr b="1" i="0" lang="en" sz="800" u="none" cap="none" strike="noStrike">
                <a:solidFill>
                  <a:srgbClr val="FFFFFF"/>
                </a:solidFill>
                <a:latin typeface="Red Hat Display"/>
                <a:ea typeface="Red Hat Display"/>
                <a:cs typeface="Red Hat Display"/>
                <a:sym typeface="Red Hat Display"/>
              </a:rPr>
              <a:t>as a Service</a:t>
            </a:r>
            <a:endParaRPr b="1" i="0" sz="800" u="none" cap="none" strike="noStrike">
              <a:solidFill>
                <a:srgbClr val="FFFFFF"/>
              </a:solidFill>
              <a:latin typeface="Red Hat Display"/>
              <a:ea typeface="Red Hat Display"/>
              <a:cs typeface="Red Hat Display"/>
              <a:sym typeface="Red Hat Display"/>
            </a:endParaRPr>
          </a:p>
        </p:txBody>
      </p:sp>
      <p:sp>
        <p:nvSpPr>
          <p:cNvPr id="672" name="Google Shape;672;p42"/>
          <p:cNvSpPr/>
          <p:nvPr/>
        </p:nvSpPr>
        <p:spPr>
          <a:xfrm>
            <a:off x="6211000" y="3511863"/>
            <a:ext cx="848400" cy="648000"/>
          </a:xfrm>
          <a:prstGeom prst="upDownArrow">
            <a:avLst>
              <a:gd fmla="val 69449" name="adj1"/>
              <a:gd fmla="val 19707" name="adj2"/>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chemeClr val="lt1"/>
                </a:solidFill>
                <a:latin typeface="Red Hat Text"/>
                <a:ea typeface="Red Hat Text"/>
                <a:cs typeface="Red Hat Text"/>
                <a:sym typeface="Red Hat Text"/>
              </a:rPr>
              <a:t>Events</a:t>
            </a:r>
            <a:endParaRPr b="1" i="0" sz="800" u="none" cap="none" strike="noStrike">
              <a:solidFill>
                <a:schemeClr val="lt1"/>
              </a:solidFill>
              <a:latin typeface="Red Hat Text"/>
              <a:ea typeface="Red Hat Text"/>
              <a:cs typeface="Red Hat Text"/>
              <a:sym typeface="Red Hat Text"/>
            </a:endParaRPr>
          </a:p>
        </p:txBody>
      </p:sp>
      <p:cxnSp>
        <p:nvCxnSpPr>
          <p:cNvPr id="673" name="Google Shape;673;p42"/>
          <p:cNvCxnSpPr>
            <a:stCxn id="634" idx="3"/>
            <a:endCxn id="655" idx="1"/>
          </p:cNvCxnSpPr>
          <p:nvPr/>
        </p:nvCxnSpPr>
        <p:spPr>
          <a:xfrm>
            <a:off x="4065149" y="2284423"/>
            <a:ext cx="443400" cy="1800"/>
          </a:xfrm>
          <a:prstGeom prst="straightConnector1">
            <a:avLst/>
          </a:prstGeom>
          <a:noFill/>
          <a:ln cap="flat" cmpd="sng" w="19050">
            <a:solidFill>
              <a:srgbClr val="C00000"/>
            </a:solidFill>
            <a:prstDash val="solid"/>
            <a:round/>
            <a:headEnd len="med" w="med" type="triangle"/>
            <a:tailEnd len="med" w="med" type="triangle"/>
          </a:ln>
        </p:spPr>
      </p:cxnSp>
      <p:cxnSp>
        <p:nvCxnSpPr>
          <p:cNvPr id="674" name="Google Shape;674;p42"/>
          <p:cNvCxnSpPr>
            <a:stCxn id="655" idx="3"/>
            <a:endCxn id="659" idx="1"/>
          </p:cNvCxnSpPr>
          <p:nvPr/>
        </p:nvCxnSpPr>
        <p:spPr>
          <a:xfrm>
            <a:off x="5754633" y="2286100"/>
            <a:ext cx="421200" cy="0"/>
          </a:xfrm>
          <a:prstGeom prst="straightConnector1">
            <a:avLst/>
          </a:prstGeom>
          <a:noFill/>
          <a:ln cap="flat" cmpd="sng" w="19050">
            <a:solidFill>
              <a:srgbClr val="C00000"/>
            </a:solidFill>
            <a:prstDash val="solid"/>
            <a:round/>
            <a:headEnd len="med" w="med" type="triangle"/>
            <a:tailEnd len="med" w="med" type="triangle"/>
          </a:ln>
        </p:spPr>
      </p:cxnSp>
      <p:cxnSp>
        <p:nvCxnSpPr>
          <p:cNvPr id="675" name="Google Shape;675;p42"/>
          <p:cNvCxnSpPr>
            <a:stCxn id="659" idx="3"/>
            <a:endCxn id="663" idx="1"/>
          </p:cNvCxnSpPr>
          <p:nvPr/>
        </p:nvCxnSpPr>
        <p:spPr>
          <a:xfrm>
            <a:off x="7422100" y="2286100"/>
            <a:ext cx="362400" cy="2400"/>
          </a:xfrm>
          <a:prstGeom prst="straightConnector1">
            <a:avLst/>
          </a:prstGeom>
          <a:noFill/>
          <a:ln cap="flat" cmpd="sng" w="19050">
            <a:solidFill>
              <a:srgbClr val="C00000"/>
            </a:solidFill>
            <a:prstDash val="solid"/>
            <a:round/>
            <a:headEnd len="med" w="med" type="triangle"/>
            <a:tailEnd len="med" w="med" type="triangle"/>
          </a:ln>
        </p:spPr>
      </p:cxnSp>
      <p:pic>
        <p:nvPicPr>
          <p:cNvPr id="676" name="Google Shape;676;p42"/>
          <p:cNvPicPr preferRelativeResize="0"/>
          <p:nvPr/>
        </p:nvPicPr>
        <p:blipFill rotWithShape="1">
          <a:blip r:embed="rId8">
            <a:alphaModFix/>
          </a:blip>
          <a:srcRect b="0" l="0" r="0" t="0"/>
          <a:stretch/>
        </p:blipFill>
        <p:spPr>
          <a:xfrm>
            <a:off x="8111673" y="2065725"/>
            <a:ext cx="447250" cy="447228"/>
          </a:xfrm>
          <a:prstGeom prst="rect">
            <a:avLst/>
          </a:prstGeom>
          <a:noFill/>
          <a:ln>
            <a:noFill/>
          </a:ln>
        </p:spPr>
      </p:pic>
      <p:pic>
        <p:nvPicPr>
          <p:cNvPr id="677" name="Google Shape;677;p42"/>
          <p:cNvPicPr preferRelativeResize="0"/>
          <p:nvPr/>
        </p:nvPicPr>
        <p:blipFill rotWithShape="1">
          <a:blip r:embed="rId9">
            <a:alphaModFix/>
          </a:blip>
          <a:srcRect b="0" l="0" r="0" t="0"/>
          <a:stretch/>
        </p:blipFill>
        <p:spPr>
          <a:xfrm>
            <a:off x="6983400" y="1561276"/>
            <a:ext cx="362400" cy="362400"/>
          </a:xfrm>
          <a:prstGeom prst="rect">
            <a:avLst/>
          </a:prstGeom>
          <a:noFill/>
          <a:ln>
            <a:noFill/>
          </a:ln>
        </p:spPr>
      </p:pic>
      <p:pic>
        <p:nvPicPr>
          <p:cNvPr id="678" name="Google Shape;678;p42"/>
          <p:cNvPicPr preferRelativeResize="0"/>
          <p:nvPr/>
        </p:nvPicPr>
        <p:blipFill rotWithShape="1">
          <a:blip r:embed="rId10">
            <a:alphaModFix/>
          </a:blip>
          <a:srcRect b="0" l="0" r="0" t="0"/>
          <a:stretch/>
        </p:blipFill>
        <p:spPr>
          <a:xfrm>
            <a:off x="7005130" y="2117178"/>
            <a:ext cx="316975" cy="316954"/>
          </a:xfrm>
          <a:prstGeom prst="rect">
            <a:avLst/>
          </a:prstGeom>
          <a:noFill/>
          <a:ln>
            <a:noFill/>
          </a:ln>
        </p:spPr>
      </p:pic>
      <p:pic>
        <p:nvPicPr>
          <p:cNvPr id="679" name="Google Shape;679;p42"/>
          <p:cNvPicPr preferRelativeResize="0"/>
          <p:nvPr/>
        </p:nvPicPr>
        <p:blipFill rotWithShape="1">
          <a:blip r:embed="rId11">
            <a:alphaModFix/>
          </a:blip>
          <a:srcRect b="0" l="0" r="0" t="0"/>
          <a:stretch/>
        </p:blipFill>
        <p:spPr>
          <a:xfrm>
            <a:off x="7007542" y="2656011"/>
            <a:ext cx="316975" cy="316975"/>
          </a:xfrm>
          <a:prstGeom prst="rect">
            <a:avLst/>
          </a:prstGeom>
          <a:noFill/>
          <a:ln>
            <a:noFill/>
          </a:ln>
        </p:spPr>
      </p:pic>
      <p:pic>
        <p:nvPicPr>
          <p:cNvPr id="680" name="Google Shape;680;p42"/>
          <p:cNvPicPr preferRelativeResize="0"/>
          <p:nvPr/>
        </p:nvPicPr>
        <p:blipFill rotWithShape="1">
          <a:blip r:embed="rId12">
            <a:alphaModFix/>
          </a:blip>
          <a:srcRect b="0" l="0" r="0" t="0"/>
          <a:stretch/>
        </p:blipFill>
        <p:spPr>
          <a:xfrm>
            <a:off x="5344621" y="1579239"/>
            <a:ext cx="316975" cy="316966"/>
          </a:xfrm>
          <a:prstGeom prst="rect">
            <a:avLst/>
          </a:prstGeom>
          <a:noFill/>
          <a:ln>
            <a:noFill/>
          </a:ln>
        </p:spPr>
      </p:pic>
      <p:pic>
        <p:nvPicPr>
          <p:cNvPr id="681" name="Google Shape;681;p42"/>
          <p:cNvPicPr preferRelativeResize="0"/>
          <p:nvPr/>
        </p:nvPicPr>
        <p:blipFill rotWithShape="1">
          <a:blip r:embed="rId13">
            <a:alphaModFix/>
          </a:blip>
          <a:srcRect b="0" l="0" r="0" t="0"/>
          <a:stretch/>
        </p:blipFill>
        <p:spPr>
          <a:xfrm>
            <a:off x="5326873" y="2646060"/>
            <a:ext cx="316975" cy="316996"/>
          </a:xfrm>
          <a:prstGeom prst="rect">
            <a:avLst/>
          </a:prstGeom>
          <a:noFill/>
          <a:ln>
            <a:noFill/>
          </a:ln>
        </p:spPr>
      </p:pic>
      <p:pic>
        <p:nvPicPr>
          <p:cNvPr id="682" name="Google Shape;682;p42"/>
          <p:cNvPicPr preferRelativeResize="0"/>
          <p:nvPr/>
        </p:nvPicPr>
        <p:blipFill rotWithShape="1">
          <a:blip r:embed="rId14">
            <a:alphaModFix/>
          </a:blip>
          <a:srcRect b="0" l="0" r="0" t="0"/>
          <a:stretch/>
        </p:blipFill>
        <p:spPr>
          <a:xfrm>
            <a:off x="5326865" y="2119280"/>
            <a:ext cx="316975" cy="316975"/>
          </a:xfrm>
          <a:prstGeom prst="rect">
            <a:avLst/>
          </a:prstGeom>
          <a:noFill/>
          <a:ln>
            <a:noFill/>
          </a:ln>
        </p:spPr>
      </p:pic>
      <p:pic>
        <p:nvPicPr>
          <p:cNvPr id="683" name="Google Shape;683;p42"/>
          <p:cNvPicPr preferRelativeResize="0"/>
          <p:nvPr/>
        </p:nvPicPr>
        <p:blipFill rotWithShape="1">
          <a:blip r:embed="rId15">
            <a:alphaModFix/>
          </a:blip>
          <a:srcRect b="0" l="0" r="0" t="0"/>
          <a:stretch/>
        </p:blipFill>
        <p:spPr>
          <a:xfrm>
            <a:off x="7339873" y="4294516"/>
            <a:ext cx="316975" cy="316975"/>
          </a:xfrm>
          <a:prstGeom prst="rect">
            <a:avLst/>
          </a:prstGeom>
          <a:noFill/>
          <a:ln>
            <a:noFill/>
          </a:ln>
        </p:spPr>
      </p:pic>
      <p:pic>
        <p:nvPicPr>
          <p:cNvPr id="684" name="Google Shape;684;p42"/>
          <p:cNvPicPr preferRelativeResize="0"/>
          <p:nvPr/>
        </p:nvPicPr>
        <p:blipFill rotWithShape="1">
          <a:blip r:embed="rId16">
            <a:alphaModFix/>
          </a:blip>
          <a:srcRect b="0" l="0" r="0" t="0"/>
          <a:stretch/>
        </p:blipFill>
        <p:spPr>
          <a:xfrm>
            <a:off x="6173420" y="4305452"/>
            <a:ext cx="286200" cy="286200"/>
          </a:xfrm>
          <a:prstGeom prst="rect">
            <a:avLst/>
          </a:prstGeom>
          <a:noFill/>
          <a:ln>
            <a:noFill/>
          </a:ln>
        </p:spPr>
      </p:pic>
      <p:pic>
        <p:nvPicPr>
          <p:cNvPr id="685" name="Google Shape;685;p42"/>
          <p:cNvPicPr preferRelativeResize="0"/>
          <p:nvPr/>
        </p:nvPicPr>
        <p:blipFill rotWithShape="1">
          <a:blip r:embed="rId17">
            <a:alphaModFix/>
          </a:blip>
          <a:srcRect b="0" l="0" r="0" t="0"/>
          <a:stretch/>
        </p:blipFill>
        <p:spPr>
          <a:xfrm>
            <a:off x="8534722" y="4305450"/>
            <a:ext cx="286200" cy="286200"/>
          </a:xfrm>
          <a:prstGeom prst="rect">
            <a:avLst/>
          </a:prstGeom>
          <a:noFill/>
          <a:ln>
            <a:noFill/>
          </a:ln>
        </p:spPr>
      </p:pic>
      <p:pic>
        <p:nvPicPr>
          <p:cNvPr id="686" name="Google Shape;686;p42"/>
          <p:cNvPicPr preferRelativeResize="0"/>
          <p:nvPr/>
        </p:nvPicPr>
        <p:blipFill rotWithShape="1">
          <a:blip r:embed="rId18">
            <a:alphaModFix/>
          </a:blip>
          <a:srcRect b="0" l="0" r="0" t="0"/>
          <a:stretch/>
        </p:blipFill>
        <p:spPr>
          <a:xfrm>
            <a:off x="4974990" y="4297262"/>
            <a:ext cx="286200" cy="286200"/>
          </a:xfrm>
          <a:prstGeom prst="rect">
            <a:avLst/>
          </a:prstGeom>
          <a:noFill/>
          <a:ln>
            <a:noFill/>
          </a:ln>
        </p:spPr>
      </p:pic>
      <p:pic>
        <p:nvPicPr>
          <p:cNvPr id="687" name="Google Shape;687;p42"/>
          <p:cNvPicPr preferRelativeResize="0"/>
          <p:nvPr/>
        </p:nvPicPr>
        <p:blipFill rotWithShape="1">
          <a:blip r:embed="rId19">
            <a:alphaModFix/>
          </a:blip>
          <a:srcRect b="0" l="0" r="0" t="0"/>
          <a:stretch/>
        </p:blipFill>
        <p:spPr>
          <a:xfrm>
            <a:off x="235669" y="3796331"/>
            <a:ext cx="362400" cy="362400"/>
          </a:xfrm>
          <a:prstGeom prst="rect">
            <a:avLst/>
          </a:prstGeom>
          <a:noFill/>
          <a:ln>
            <a:noFill/>
          </a:ln>
        </p:spPr>
      </p:pic>
      <p:sp>
        <p:nvSpPr>
          <p:cNvPr id="688" name="Google Shape;688;p42"/>
          <p:cNvSpPr/>
          <p:nvPr/>
        </p:nvSpPr>
        <p:spPr>
          <a:xfrm>
            <a:off x="736650" y="4327575"/>
            <a:ext cx="1593600" cy="555300"/>
          </a:xfrm>
          <a:prstGeom prst="rect">
            <a:avLst/>
          </a:prstGeom>
          <a:noFill/>
          <a:ln>
            <a:noFill/>
          </a:ln>
        </p:spPr>
        <p:txBody>
          <a:bodyPr anchorCtr="0" anchor="ctr" bIns="0" lIns="0" spcFirstLastPara="1" rIns="0" wrap="square" tIns="91425">
            <a:noAutofit/>
          </a:bodyPr>
          <a:lstStyle/>
          <a:p>
            <a:pPr indent="0" lvl="0" marL="0" marR="0" rtl="0" algn="l">
              <a:lnSpc>
                <a:spcPct val="100000"/>
              </a:lnSpc>
              <a:spcBef>
                <a:spcPts val="0"/>
              </a:spcBef>
              <a:spcAft>
                <a:spcPts val="1000"/>
              </a:spcAft>
              <a:buClr>
                <a:srgbClr val="000000"/>
              </a:buClr>
              <a:buSzPts val="1000"/>
              <a:buFont typeface="Arial"/>
              <a:buNone/>
            </a:pPr>
            <a:r>
              <a:rPr lang="en" sz="1000" strike="sngStrike">
                <a:solidFill>
                  <a:srgbClr val="141414"/>
                </a:solidFill>
                <a:latin typeface="Red Hat Display"/>
                <a:ea typeface="Red Hat Display"/>
                <a:cs typeface="Red Hat Display"/>
                <a:sym typeface="Red Hat Display"/>
              </a:rPr>
              <a:t>Perfect product delivery delighting customers</a:t>
            </a:r>
            <a:endParaRPr b="0" i="0" sz="1000" u="none" cap="none" strike="sngStrike">
              <a:solidFill>
                <a:srgbClr val="141414"/>
              </a:solidFill>
              <a:latin typeface="Red Hat Display"/>
              <a:ea typeface="Red Hat Display"/>
              <a:cs typeface="Red Hat Display"/>
              <a:sym typeface="Red Hat Display"/>
            </a:endParaRPr>
          </a:p>
        </p:txBody>
      </p:sp>
      <p:sp>
        <p:nvSpPr>
          <p:cNvPr id="689" name="Google Shape;689;p42"/>
          <p:cNvSpPr/>
          <p:nvPr/>
        </p:nvSpPr>
        <p:spPr>
          <a:xfrm>
            <a:off x="149873" y="4403766"/>
            <a:ext cx="534000" cy="514200"/>
          </a:xfrm>
          <a:prstGeom prst="ellipse">
            <a:avLst/>
          </a:prstGeom>
          <a:noFill/>
          <a:ln cap="flat" cmpd="sng" w="19050">
            <a:solidFill>
              <a:srgbClr val="EE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0" name="Google Shape;690;p42"/>
          <p:cNvPicPr preferRelativeResize="0"/>
          <p:nvPr/>
        </p:nvPicPr>
        <p:blipFill rotWithShape="1">
          <a:blip r:embed="rId15">
            <a:alphaModFix/>
          </a:blip>
          <a:srcRect b="0" l="0" r="0" t="0"/>
          <a:stretch/>
        </p:blipFill>
        <p:spPr>
          <a:xfrm>
            <a:off x="192951" y="4437250"/>
            <a:ext cx="447250" cy="447237"/>
          </a:xfrm>
          <a:prstGeom prst="rect">
            <a:avLst/>
          </a:prstGeom>
          <a:noFill/>
          <a:ln>
            <a:noFill/>
          </a:ln>
        </p:spPr>
      </p:pic>
      <p:sp>
        <p:nvSpPr>
          <p:cNvPr id="691" name="Google Shape;691;p42"/>
          <p:cNvSpPr/>
          <p:nvPr/>
        </p:nvSpPr>
        <p:spPr>
          <a:xfrm>
            <a:off x="3026569" y="4265697"/>
            <a:ext cx="1097400" cy="365700"/>
          </a:xfrm>
          <a:prstGeom prst="rect">
            <a:avLst/>
          </a:prstGeom>
          <a:solidFill>
            <a:schemeClr val="lt1"/>
          </a:solidFill>
          <a:ln>
            <a:noFill/>
          </a:ln>
          <a:effectLst>
            <a:outerShdw blurRad="57150" rotWithShape="0" algn="bl" dir="5400000" dist="19050">
              <a:srgbClr val="000000">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latin typeface="Red Hat Display"/>
                <a:ea typeface="Red Hat Display"/>
                <a:cs typeface="Red Hat Display"/>
                <a:sym typeface="Red Hat Display"/>
              </a:rPr>
              <a:t>Warehouse</a:t>
            </a:r>
            <a:br>
              <a:rPr b="0" i="0" lang="en" sz="800" u="none" cap="none" strike="noStrike">
                <a:solidFill>
                  <a:srgbClr val="000000"/>
                </a:solidFill>
                <a:latin typeface="Red Hat Display"/>
                <a:ea typeface="Red Hat Display"/>
                <a:cs typeface="Red Hat Display"/>
                <a:sym typeface="Red Hat Display"/>
              </a:rPr>
            </a:br>
            <a:r>
              <a:rPr b="0" i="0" lang="en" sz="800" u="none" cap="none" strike="noStrike">
                <a:solidFill>
                  <a:srgbClr val="000000"/>
                </a:solidFill>
                <a:latin typeface="Red Hat Display"/>
                <a:ea typeface="Red Hat Display"/>
                <a:cs typeface="Red Hat Display"/>
                <a:sym typeface="Red Hat Display"/>
              </a:rPr>
              <a:t>Management</a:t>
            </a:r>
            <a:endParaRPr b="0" i="0" sz="800" u="none" cap="none" strike="noStrike">
              <a:solidFill>
                <a:srgbClr val="000000"/>
              </a:solidFill>
              <a:latin typeface="Red Hat Display"/>
              <a:ea typeface="Red Hat Display"/>
              <a:cs typeface="Red Hat Display"/>
              <a:sym typeface="Red Hat Display"/>
            </a:endParaRPr>
          </a:p>
        </p:txBody>
      </p:sp>
      <p:pic>
        <p:nvPicPr>
          <p:cNvPr id="692" name="Google Shape;692;p42"/>
          <p:cNvPicPr preferRelativeResize="0"/>
          <p:nvPr/>
        </p:nvPicPr>
        <p:blipFill rotWithShape="1">
          <a:blip r:embed="rId20">
            <a:alphaModFix/>
          </a:blip>
          <a:srcRect b="0" l="0" r="0" t="0"/>
          <a:stretch/>
        </p:blipFill>
        <p:spPr>
          <a:xfrm>
            <a:off x="3787948" y="4281862"/>
            <a:ext cx="316975" cy="31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3"/>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8" name="Google Shape;698;p43"/>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0" name="Google Shape;700;p43"/>
          <p:cNvSpPr txBox="1"/>
          <p:nvPr>
            <p:ph idx="1" type="subTitle"/>
          </p:nvPr>
        </p:nvSpPr>
        <p:spPr>
          <a:xfrm>
            <a:off x="315343" y="172768"/>
            <a:ext cx="1645178" cy="401431"/>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Supply Chain Optimization</a:t>
            </a:r>
            <a:endParaRPr/>
          </a:p>
        </p:txBody>
      </p:sp>
      <p:sp>
        <p:nvSpPr>
          <p:cNvPr id="701" name="Google Shape;701;p43"/>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2" name="Google Shape;702;p43"/>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703" name="Google Shape;703;p43"/>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4" name="Google Shape;704;p43"/>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5" name="Google Shape;705;p43"/>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706" name="Google Shape;706;p43"/>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7" name="Google Shape;707;p43"/>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8" name="Google Shape;708;p43"/>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09" name="Google Shape;709;p43"/>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10" name="Google Shape;710;p43"/>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711" name="Google Shape;711;p43"/>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712" name="Google Shape;712;p43"/>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713" name="Google Shape;713;p43"/>
          <p:cNvCxnSpPr>
            <a:stCxn id="710" idx="2"/>
            <a:endCxn id="714"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715" name="Google Shape;715;p43"/>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716" name="Google Shape;716;p43"/>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717" name="Google Shape;717;p43"/>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718" name="Google Shape;718;p43"/>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719" name="Google Shape;719;p43"/>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720" name="Google Shape;720;p43"/>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721" name="Google Shape;721;p43"/>
          <p:cNvCxnSpPr>
            <a:stCxn id="710" idx="0"/>
            <a:endCxn id="699"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722" name="Google Shape;722;p43"/>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723" name="Google Shape;723;p43"/>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724" name="Google Shape;724;p43"/>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725" name="Google Shape;725;p43"/>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726" name="Google Shape;726;p43"/>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727" name="Google Shape;727;p43"/>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728" name="Google Shape;728;p43"/>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729" name="Google Shape;729;p43"/>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730" name="Google Shape;730;p43"/>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731" name="Google Shape;731;p43"/>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732" name="Google Shape;732;p43"/>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734" name="Google Shape;734;p43"/>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735" name="Google Shape;735;p43"/>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36" name="Google Shape;736;p43"/>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737" name="Google Shape;737;p43"/>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38" name="Google Shape;738;p43"/>
          <p:cNvCxnSpPr>
            <a:stCxn id="737" idx="1"/>
            <a:endCxn id="697"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739" name="Google Shape;739;p43"/>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40" name="Google Shape;740;p43"/>
          <p:cNvCxnSpPr>
            <a:endCxn id="741"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742" name="Google Shape;742;p43"/>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743" name="Google Shape;743;p43"/>
          <p:cNvCxnSpPr>
            <a:endCxn id="744"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745" name="Google Shape;745;p43"/>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746" name="Google Shape;746;p43"/>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747" name="Google Shape;747;p43"/>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748" name="Google Shape;748;p43"/>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749" name="Google Shape;749;p43"/>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750" name="Google Shape;750;p43"/>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751" name="Google Shape;751;p43"/>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752" name="Google Shape;752;p43"/>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5" name="Google Shape;755;p43"/>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7" name="Google Shape;757;p43"/>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58" name="Google Shape;758;p43"/>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59" name="Google Shape;759;p43"/>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760" name="Google Shape;760;p43"/>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761" name="Google Shape;761;p43"/>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762" name="Google Shape;762;p43"/>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3" name="Google Shape;763;p43"/>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5" name="Google Shape;765;p43"/>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6" name="Google Shape;766;p43"/>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7" name="Google Shape;767;p43"/>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8" name="Google Shape;768;p43"/>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71" name="Google Shape;771;p43"/>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72" name="Google Shape;772;p43"/>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73" name="Google Shape;773;p43"/>
          <p:cNvCxnSpPr>
            <a:endCxn id="752"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741" name="Google Shape;741;p43"/>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74" name="Google Shape;774;p43"/>
          <p:cNvCxnSpPr>
            <a:stCxn id="741" idx="2"/>
            <a:endCxn id="775"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776" name="Google Shape;776;p43"/>
          <p:cNvCxnSpPr>
            <a:endCxn id="777"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778" name="Google Shape;778;p43"/>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777" name="Google Shape;777;p43"/>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779" name="Google Shape;779;p43"/>
          <p:cNvCxnSpPr>
            <a:endCxn id="778"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780" name="Google Shape;780;p43"/>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75" name="Google Shape;775;p43"/>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81" name="Google Shape;781;p43"/>
          <p:cNvCxnSpPr>
            <a:endCxn id="782"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782" name="Google Shape;782;p43"/>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83" name="Google Shape;783;p43"/>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84" name="Google Shape;784;p43"/>
          <p:cNvCxnSpPr>
            <a:endCxn id="783"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785" name="Google Shape;785;p43"/>
          <p:cNvCxnSpPr>
            <a:endCxn id="786"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787" name="Google Shape;787;p43"/>
          <p:cNvCxnSpPr>
            <a:endCxn id="788"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786" name="Google Shape;786;p43"/>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88" name="Google Shape;788;p43"/>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789" name="Google Shape;789;p43"/>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790" name="Google Shape;790;p43"/>
          <p:cNvCxnSpPr>
            <a:stCxn id="699" idx="3"/>
            <a:endCxn id="701"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791" name="Google Shape;791;p43"/>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792" name="Google Shape;792;p43"/>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793" name="Google Shape;793;p43"/>
          <p:cNvCxnSpPr>
            <a:stCxn id="698"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794" name="Google Shape;794;p43"/>
          <p:cNvCxnSpPr>
            <a:stCxn id="710" idx="1"/>
            <a:endCxn id="732"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795" name="Google Shape;795;p43"/>
          <p:cNvCxnSpPr>
            <a:endCxn id="697"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796" name="Google Shape;796;p43"/>
          <p:cNvCxnSpPr>
            <a:stCxn id="755"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797" name="Google Shape;797;p43"/>
          <p:cNvCxnSpPr>
            <a:stCxn id="780"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798" name="Google Shape;798;p43"/>
          <p:cNvCxnSpPr>
            <a:stCxn id="789"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cxnSp>
        <p:nvCxnSpPr>
          <p:cNvPr id="799" name="Google Shape;799;p43"/>
          <p:cNvCxnSpPr/>
          <p:nvPr/>
        </p:nvCxnSpPr>
        <p:spPr>
          <a:xfrm rot="10800000">
            <a:off x="2992917" y="722375"/>
            <a:ext cx="5100" cy="185700"/>
          </a:xfrm>
          <a:prstGeom prst="straightConnector1">
            <a:avLst/>
          </a:prstGeom>
          <a:noFill/>
          <a:ln cap="flat" cmpd="sng" w="9525">
            <a:solidFill>
              <a:srgbClr val="980000"/>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4"/>
          <p:cNvSpPr txBox="1"/>
          <p:nvPr/>
        </p:nvSpPr>
        <p:spPr>
          <a:xfrm>
            <a:off x="3975567" y="123575"/>
            <a:ext cx="3673500" cy="598800"/>
          </a:xfrm>
          <a:prstGeom prst="rect">
            <a:avLst/>
          </a:prstGeom>
          <a:noFill/>
          <a:ln cap="flat" cmpd="sng" w="19050">
            <a:solidFill>
              <a:srgbClr val="1C54F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5" name="Google Shape;805;p44"/>
          <p:cNvSpPr/>
          <p:nvPr/>
        </p:nvSpPr>
        <p:spPr>
          <a:xfrm>
            <a:off x="2144375" y="123619"/>
            <a:ext cx="1758300" cy="598800"/>
          </a:xfrm>
          <a:prstGeom prst="rect">
            <a:avLst/>
          </a:prstGeom>
          <a:noFill/>
          <a:ln cap="flat" cmpd="sng" w="19050">
            <a:solidFill>
              <a:srgbClr val="1C5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115750" y="1059425"/>
            <a:ext cx="20286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07" name="Google Shape;807;p44"/>
          <p:cNvSpPr txBox="1"/>
          <p:nvPr>
            <p:ph idx="1" type="subTitle"/>
          </p:nvPr>
        </p:nvSpPr>
        <p:spPr>
          <a:xfrm>
            <a:off x="315343" y="172768"/>
            <a:ext cx="1645200" cy="401400"/>
          </a:xfrm>
          <a:prstGeom prst="rect">
            <a:avLst/>
          </a:prstGeom>
          <a:noFill/>
          <a:ln>
            <a:noFill/>
          </a:ln>
        </p:spPr>
        <p:txBody>
          <a:bodyPr anchorCtr="0" anchor="ctr" bIns="68575" lIns="329175" spcFirstLastPara="1" rIns="68575" wrap="square" tIns="68575">
            <a:noAutofit/>
          </a:bodyPr>
          <a:lstStyle/>
          <a:p>
            <a:pPr indent="0" lvl="0" marL="0" rtl="0" algn="l">
              <a:lnSpc>
                <a:spcPct val="100000"/>
              </a:lnSpc>
              <a:spcBef>
                <a:spcPts val="0"/>
              </a:spcBef>
              <a:spcAft>
                <a:spcPts val="0"/>
              </a:spcAft>
              <a:buSzPts val="1400"/>
              <a:buNone/>
            </a:pPr>
            <a:r>
              <a:rPr lang="en"/>
              <a:t>Demand Risk (understock)</a:t>
            </a:r>
            <a:endParaRPr/>
          </a:p>
        </p:txBody>
      </p:sp>
      <p:sp>
        <p:nvSpPr>
          <p:cNvPr id="808" name="Google Shape;808;p44"/>
          <p:cNvSpPr/>
          <p:nvPr/>
        </p:nvSpPr>
        <p:spPr>
          <a:xfrm>
            <a:off x="2469400" y="1064175"/>
            <a:ext cx="5590800" cy="987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09" name="Google Shape;809;p44"/>
          <p:cNvSpPr/>
          <p:nvPr/>
        </p:nvSpPr>
        <p:spPr>
          <a:xfrm>
            <a:off x="3460175" y="2393098"/>
            <a:ext cx="507000" cy="3198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Events</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810" name="Google Shape;810;p44"/>
          <p:cNvSpPr/>
          <p:nvPr/>
        </p:nvSpPr>
        <p:spPr>
          <a:xfrm>
            <a:off x="3249025" y="1238500"/>
            <a:ext cx="4722900" cy="2904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Assurance</a:t>
            </a:r>
            <a:r>
              <a:rPr lang="en" sz="700">
                <a:solidFill>
                  <a:srgbClr val="FFFFFF"/>
                </a:solidFill>
                <a:latin typeface="Red Hat Text Medium"/>
                <a:ea typeface="Red Hat Text Medium"/>
                <a:cs typeface="Red Hat Text Medium"/>
                <a:sym typeface="Red Hat Text Medium"/>
              </a:rPr>
              <a:t> </a:t>
            </a:r>
            <a:r>
              <a:rPr b="0" i="0" lang="en" sz="700" u="none" cap="none" strike="noStrike">
                <a:solidFill>
                  <a:srgbClr val="FFFFFF"/>
                </a:solidFill>
                <a:latin typeface="Red Hat Text Medium"/>
                <a:ea typeface="Red Hat Text Medium"/>
                <a:cs typeface="Red Hat Text Medium"/>
                <a:sym typeface="Red Hat Text Medium"/>
              </a:rPr>
              <a:t>Control Tower</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1" name="Google Shape;811;p44"/>
          <p:cNvSpPr/>
          <p:nvPr/>
        </p:nvSpPr>
        <p:spPr>
          <a:xfrm>
            <a:off x="5633500" y="1573872"/>
            <a:ext cx="748800" cy="4101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2" name="Google Shape;812;p44"/>
          <p:cNvSpPr/>
          <p:nvPr/>
        </p:nvSpPr>
        <p:spPr>
          <a:xfrm>
            <a:off x="4175268" y="2405291"/>
            <a:ext cx="489900" cy="305100"/>
          </a:xfrm>
          <a:prstGeom prst="upDownArrow">
            <a:avLst>
              <a:gd fmla="val 54496" name="adj1"/>
              <a:gd fmla="val 32464" name="adj2"/>
            </a:avLst>
          </a:prstGeom>
          <a:solidFill>
            <a:srgbClr val="C00000"/>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FFFFFF"/>
                </a:solidFill>
                <a:latin typeface="Red Hat Text Medium"/>
                <a:ea typeface="Red Hat Text Medium"/>
                <a:cs typeface="Red Hat Text Medium"/>
                <a:sym typeface="Red Hat Text Medium"/>
              </a:rPr>
              <a:t>Data</a:t>
            </a:r>
            <a:endParaRPr b="0" i="0" sz="600" u="none" cap="none" strike="noStrike">
              <a:solidFill>
                <a:srgbClr val="FFFFFF"/>
              </a:solidFill>
              <a:latin typeface="Red Hat Text Medium"/>
              <a:ea typeface="Red Hat Text Medium"/>
              <a:cs typeface="Red Hat Text Medium"/>
              <a:sym typeface="Red Hat Text Medium"/>
            </a:endParaRPr>
          </a:p>
        </p:txBody>
      </p:sp>
      <p:sp>
        <p:nvSpPr>
          <p:cNvPr id="813" name="Google Shape;813;p44"/>
          <p:cNvSpPr/>
          <p:nvPr/>
        </p:nvSpPr>
        <p:spPr>
          <a:xfrm>
            <a:off x="6428330"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Risk</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4" name="Google Shape;814;p44"/>
          <p:cNvSpPr/>
          <p:nvPr/>
        </p:nvSpPr>
        <p:spPr>
          <a:xfrm>
            <a:off x="4043842"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Fulfilment Optimization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5" name="Google Shape;815;p44"/>
          <p:cNvSpPr/>
          <p:nvPr/>
        </p:nvSpPr>
        <p:spPr>
          <a:xfrm>
            <a:off x="4838671" y="1573872"/>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Analysis and AI</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6" name="Google Shape;816;p44"/>
          <p:cNvSpPr/>
          <p:nvPr/>
        </p:nvSpPr>
        <p:spPr>
          <a:xfrm>
            <a:off x="7223159" y="1573872"/>
            <a:ext cx="748800" cy="399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Demand</a:t>
            </a:r>
            <a:endParaRPr b="0" i="0" sz="700" u="none" cap="none" strike="noStrike">
              <a:solidFill>
                <a:srgbClr val="FFFFFF"/>
              </a:solidFill>
              <a:latin typeface="Red Hat Text Medium"/>
              <a:ea typeface="Red Hat Text Medium"/>
              <a:cs typeface="Red Hat Text Medium"/>
              <a:sym typeface="Red Hat Text Medium"/>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Intelligence</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17" name="Google Shape;817;p44"/>
          <p:cNvSpPr/>
          <p:nvPr/>
        </p:nvSpPr>
        <p:spPr>
          <a:xfrm>
            <a:off x="8547710" y="2076977"/>
            <a:ext cx="562500" cy="3285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DevOps</a:t>
            </a:r>
            <a:endParaRPr b="0" i="0" sz="700" u="none" cap="none" strike="noStrike">
              <a:solidFill>
                <a:srgbClr val="FFFFFF"/>
              </a:solidFill>
              <a:latin typeface="Red Hat Text Medium"/>
              <a:ea typeface="Red Hat Text Medium"/>
              <a:cs typeface="Red Hat Text Medium"/>
              <a:sym typeface="Red Hat Text Medium"/>
            </a:endParaRPr>
          </a:p>
        </p:txBody>
      </p:sp>
      <p:pic>
        <p:nvPicPr>
          <p:cNvPr id="818" name="Google Shape;818;p44"/>
          <p:cNvPicPr preferRelativeResize="0"/>
          <p:nvPr/>
        </p:nvPicPr>
        <p:blipFill rotWithShape="1">
          <a:blip r:embed="rId3">
            <a:alphaModFix/>
          </a:blip>
          <a:srcRect b="0" l="0" r="0" t="0"/>
          <a:stretch/>
        </p:blipFill>
        <p:spPr>
          <a:xfrm>
            <a:off x="8547700" y="2433544"/>
            <a:ext cx="238900" cy="238900"/>
          </a:xfrm>
          <a:prstGeom prst="rect">
            <a:avLst/>
          </a:prstGeom>
          <a:noFill/>
          <a:ln>
            <a:noFill/>
          </a:ln>
        </p:spPr>
      </p:pic>
      <p:sp>
        <p:nvSpPr>
          <p:cNvPr id="819" name="Google Shape;819;p44"/>
          <p:cNvSpPr txBox="1"/>
          <p:nvPr/>
        </p:nvSpPr>
        <p:spPr>
          <a:xfrm>
            <a:off x="8070658" y="1407460"/>
            <a:ext cx="6567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Red Hat Text"/>
                <a:ea typeface="Red Hat Text"/>
                <a:cs typeface="Red Hat Text"/>
                <a:sym typeface="Red Hat Text"/>
              </a:rPr>
              <a:t>Automated Infrastructure and Application Setup</a:t>
            </a:r>
            <a:endParaRPr b="0" i="0" sz="500" u="none" cap="none" strike="noStrike">
              <a:solidFill>
                <a:srgbClr val="000000"/>
              </a:solidFill>
              <a:latin typeface="Red Hat Text"/>
              <a:ea typeface="Red Hat Text"/>
              <a:cs typeface="Red Hat Text"/>
              <a:sym typeface="Red Hat Text"/>
            </a:endParaRPr>
          </a:p>
        </p:txBody>
      </p:sp>
      <p:cxnSp>
        <p:nvCxnSpPr>
          <p:cNvPr id="820" name="Google Shape;820;p44"/>
          <p:cNvCxnSpPr>
            <a:stCxn id="817" idx="2"/>
            <a:endCxn id="821" idx="3"/>
          </p:cNvCxnSpPr>
          <p:nvPr/>
        </p:nvCxnSpPr>
        <p:spPr>
          <a:xfrm rot="5400000">
            <a:off x="8080160" y="2781677"/>
            <a:ext cx="1125000" cy="372600"/>
          </a:xfrm>
          <a:prstGeom prst="bentConnector2">
            <a:avLst/>
          </a:prstGeom>
          <a:noFill/>
          <a:ln cap="flat" cmpd="sng" w="9525">
            <a:solidFill>
              <a:srgbClr val="980000"/>
            </a:solidFill>
            <a:prstDash val="solid"/>
            <a:round/>
            <a:headEnd len="sm" w="sm" type="none"/>
            <a:tailEnd len="med" w="med" type="triangle"/>
          </a:ln>
        </p:spPr>
      </p:cxnSp>
      <p:sp>
        <p:nvSpPr>
          <p:cNvPr id="822" name="Google Shape;822;p44"/>
          <p:cNvSpPr/>
          <p:nvPr/>
        </p:nvSpPr>
        <p:spPr>
          <a:xfrm>
            <a:off x="5936525" y="392409"/>
            <a:ext cx="718800" cy="238800"/>
          </a:xfrm>
          <a:prstGeom prst="rect">
            <a:avLst/>
          </a:prstGeom>
          <a:solidFill>
            <a:srgbClr val="37761D"/>
          </a:solidFill>
          <a:ln cap="flat" cmpd="sng" w="9525">
            <a:solidFill>
              <a:srgbClr val="0B6D3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Inventory Controller</a:t>
            </a:r>
            <a:endParaRPr b="1" i="0" sz="700" u="none" cap="none" strike="noStrike">
              <a:solidFill>
                <a:schemeClr val="lt1"/>
              </a:solidFill>
              <a:latin typeface="Arial"/>
              <a:ea typeface="Arial"/>
              <a:cs typeface="Arial"/>
              <a:sym typeface="Arial"/>
            </a:endParaRPr>
          </a:p>
        </p:txBody>
      </p:sp>
      <p:sp>
        <p:nvSpPr>
          <p:cNvPr id="823" name="Google Shape;823;p44"/>
          <p:cNvSpPr/>
          <p:nvPr/>
        </p:nvSpPr>
        <p:spPr>
          <a:xfrm>
            <a:off x="6782096" y="393463"/>
            <a:ext cx="7938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Logistics</a:t>
            </a:r>
            <a:endParaRPr b="1" i="0" sz="700" u="none" cap="none" strike="noStrike">
              <a:solidFill>
                <a:schemeClr val="lt1"/>
              </a:solidFill>
              <a:latin typeface="Arial"/>
              <a:ea typeface="Arial"/>
              <a:cs typeface="Arial"/>
              <a:sym typeface="Arial"/>
            </a:endParaRPr>
          </a:p>
        </p:txBody>
      </p:sp>
      <p:pic>
        <p:nvPicPr>
          <p:cNvPr id="824" name="Google Shape;824;p44"/>
          <p:cNvPicPr preferRelativeResize="0"/>
          <p:nvPr/>
        </p:nvPicPr>
        <p:blipFill rotWithShape="1">
          <a:blip r:embed="rId4">
            <a:alphaModFix/>
          </a:blip>
          <a:srcRect b="0" l="0" r="0" t="0"/>
          <a:stretch/>
        </p:blipFill>
        <p:spPr>
          <a:xfrm>
            <a:off x="7013928" y="146312"/>
            <a:ext cx="238900" cy="238900"/>
          </a:xfrm>
          <a:prstGeom prst="rect">
            <a:avLst/>
          </a:prstGeom>
          <a:noFill/>
          <a:ln>
            <a:noFill/>
          </a:ln>
        </p:spPr>
      </p:pic>
      <p:pic>
        <p:nvPicPr>
          <p:cNvPr id="825" name="Google Shape;825;p44"/>
          <p:cNvPicPr preferRelativeResize="0"/>
          <p:nvPr/>
        </p:nvPicPr>
        <p:blipFill rotWithShape="1">
          <a:blip r:embed="rId3">
            <a:alphaModFix/>
          </a:blip>
          <a:srcRect b="0" l="0" r="0" t="0"/>
          <a:stretch/>
        </p:blipFill>
        <p:spPr>
          <a:xfrm>
            <a:off x="5348691" y="123975"/>
            <a:ext cx="238900" cy="238900"/>
          </a:xfrm>
          <a:prstGeom prst="rect">
            <a:avLst/>
          </a:prstGeom>
          <a:noFill/>
          <a:ln>
            <a:noFill/>
          </a:ln>
        </p:spPr>
      </p:pic>
      <p:pic>
        <p:nvPicPr>
          <p:cNvPr id="826" name="Google Shape;826;p44"/>
          <p:cNvPicPr preferRelativeResize="0"/>
          <p:nvPr/>
        </p:nvPicPr>
        <p:blipFill rotWithShape="1">
          <a:blip r:embed="rId3">
            <a:alphaModFix/>
          </a:blip>
          <a:srcRect b="0" l="0" r="0" t="0"/>
          <a:stretch/>
        </p:blipFill>
        <p:spPr>
          <a:xfrm>
            <a:off x="6152078" y="126982"/>
            <a:ext cx="238900" cy="238900"/>
          </a:xfrm>
          <a:prstGeom prst="rect">
            <a:avLst/>
          </a:prstGeom>
          <a:noFill/>
          <a:ln>
            <a:noFill/>
          </a:ln>
        </p:spPr>
      </p:pic>
      <p:cxnSp>
        <p:nvCxnSpPr>
          <p:cNvPr id="827" name="Google Shape;827;p44"/>
          <p:cNvCxnSpPr/>
          <p:nvPr/>
        </p:nvCxnSpPr>
        <p:spPr>
          <a:xfrm rot="10800000">
            <a:off x="8051225" y="1851050"/>
            <a:ext cx="774300" cy="600"/>
          </a:xfrm>
          <a:prstGeom prst="straightConnector1">
            <a:avLst/>
          </a:prstGeom>
          <a:noFill/>
          <a:ln cap="flat" cmpd="sng" w="9525">
            <a:solidFill>
              <a:srgbClr val="980000"/>
            </a:solidFill>
            <a:prstDash val="solid"/>
            <a:round/>
            <a:headEnd len="sm" w="sm" type="none"/>
            <a:tailEnd len="med" w="med" type="triangle"/>
          </a:ln>
        </p:spPr>
      </p:cxnSp>
      <p:cxnSp>
        <p:nvCxnSpPr>
          <p:cNvPr id="828" name="Google Shape;828;p44"/>
          <p:cNvCxnSpPr>
            <a:stCxn id="817" idx="0"/>
            <a:endCxn id="806" idx="0"/>
          </p:cNvCxnSpPr>
          <p:nvPr/>
        </p:nvCxnSpPr>
        <p:spPr>
          <a:xfrm flipH="1" rot="5400000">
            <a:off x="4470710" y="-2281273"/>
            <a:ext cx="1017600" cy="7698900"/>
          </a:xfrm>
          <a:prstGeom prst="bentConnector3">
            <a:avLst>
              <a:gd fmla="val 115564" name="adj1"/>
            </a:avLst>
          </a:prstGeom>
          <a:noFill/>
          <a:ln cap="flat" cmpd="sng" w="9525">
            <a:solidFill>
              <a:srgbClr val="980000"/>
            </a:solidFill>
            <a:prstDash val="solid"/>
            <a:round/>
            <a:headEnd len="sm" w="sm" type="none"/>
            <a:tailEnd len="med" w="med" type="triangle"/>
          </a:ln>
        </p:spPr>
      </p:cxnSp>
      <p:sp>
        <p:nvSpPr>
          <p:cNvPr id="829" name="Google Shape;829;p44"/>
          <p:cNvSpPr txBox="1"/>
          <p:nvPr/>
        </p:nvSpPr>
        <p:spPr>
          <a:xfrm>
            <a:off x="6237516" y="1011631"/>
            <a:ext cx="1877100" cy="30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80000"/>
                </a:solidFill>
                <a:latin typeface="Red Hat Text"/>
                <a:ea typeface="Red Hat Text"/>
                <a:cs typeface="Red Hat Text"/>
                <a:sym typeface="Red Hat Text"/>
              </a:rPr>
              <a:t>Supply Assurance Platform</a:t>
            </a:r>
            <a:endParaRPr b="1" i="0" sz="800" u="none" cap="none" strike="noStrike">
              <a:solidFill>
                <a:srgbClr val="980000"/>
              </a:solidFill>
              <a:latin typeface="Red Hat Text"/>
              <a:ea typeface="Red Hat Text"/>
              <a:cs typeface="Red Hat Text"/>
              <a:sym typeface="Red Hat Text"/>
            </a:endParaRPr>
          </a:p>
        </p:txBody>
      </p:sp>
      <p:sp>
        <p:nvSpPr>
          <p:cNvPr id="830" name="Google Shape;830;p44"/>
          <p:cNvSpPr/>
          <p:nvPr/>
        </p:nvSpPr>
        <p:spPr>
          <a:xfrm>
            <a:off x="5061174" y="389660"/>
            <a:ext cx="7776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Colleague</a:t>
            </a:r>
            <a:endParaRPr b="1" i="0" sz="700" u="none" cap="none" strike="noStrike">
              <a:solidFill>
                <a:schemeClr val="lt1"/>
              </a:solidFill>
              <a:latin typeface="Arial"/>
              <a:ea typeface="Arial"/>
              <a:cs typeface="Arial"/>
              <a:sym typeface="Arial"/>
            </a:endParaRPr>
          </a:p>
        </p:txBody>
      </p:sp>
      <p:sp>
        <p:nvSpPr>
          <p:cNvPr id="831" name="Google Shape;831;p44"/>
          <p:cNvSpPr/>
          <p:nvPr/>
        </p:nvSpPr>
        <p:spPr>
          <a:xfrm>
            <a:off x="862622" y="1286461"/>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(POS)</a:t>
            </a:r>
            <a:endParaRPr b="0" i="0" sz="700" u="none" cap="none" strike="noStrike">
              <a:solidFill>
                <a:srgbClr val="000000"/>
              </a:solidFill>
              <a:latin typeface="Arial"/>
              <a:ea typeface="Arial"/>
              <a:cs typeface="Arial"/>
              <a:sym typeface="Arial"/>
            </a:endParaRPr>
          </a:p>
        </p:txBody>
      </p:sp>
      <p:sp>
        <p:nvSpPr>
          <p:cNvPr id="832" name="Google Shape;832;p44"/>
          <p:cNvSpPr/>
          <p:nvPr/>
        </p:nvSpPr>
        <p:spPr>
          <a:xfrm>
            <a:off x="225150" y="127680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Web</a:t>
            </a:r>
            <a:endParaRPr b="0" i="0" sz="700" u="none" cap="none" strike="noStrike">
              <a:solidFill>
                <a:srgbClr val="000000"/>
              </a:solidFill>
              <a:latin typeface="Arial"/>
              <a:ea typeface="Arial"/>
              <a:cs typeface="Arial"/>
              <a:sym typeface="Arial"/>
            </a:endParaRPr>
          </a:p>
        </p:txBody>
      </p:sp>
      <p:sp>
        <p:nvSpPr>
          <p:cNvPr id="833" name="Google Shape;833;p44"/>
          <p:cNvSpPr/>
          <p:nvPr/>
        </p:nvSpPr>
        <p:spPr>
          <a:xfrm>
            <a:off x="4240625" y="380125"/>
            <a:ext cx="7131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Vendor</a:t>
            </a:r>
            <a:endParaRPr b="1" i="0" sz="700" u="none" cap="none" strike="noStrike">
              <a:solidFill>
                <a:schemeClr val="lt1"/>
              </a:solidFill>
              <a:latin typeface="Arial"/>
              <a:ea typeface="Arial"/>
              <a:cs typeface="Arial"/>
              <a:sym typeface="Arial"/>
            </a:endParaRPr>
          </a:p>
        </p:txBody>
      </p:sp>
      <p:sp>
        <p:nvSpPr>
          <p:cNvPr id="834" name="Google Shape;834;p44"/>
          <p:cNvSpPr/>
          <p:nvPr/>
        </p:nvSpPr>
        <p:spPr>
          <a:xfrm>
            <a:off x="3092011" y="399217"/>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Partner</a:t>
            </a:r>
            <a:endParaRPr b="1" i="0" sz="700" u="none" cap="none" strike="noStrike">
              <a:solidFill>
                <a:schemeClr val="lt1"/>
              </a:solidFill>
              <a:latin typeface="Arial"/>
              <a:ea typeface="Arial"/>
              <a:cs typeface="Arial"/>
              <a:sym typeface="Arial"/>
            </a:endParaRPr>
          </a:p>
        </p:txBody>
      </p:sp>
      <p:pic>
        <p:nvPicPr>
          <p:cNvPr id="835" name="Google Shape;835;p44"/>
          <p:cNvPicPr preferRelativeResize="0"/>
          <p:nvPr/>
        </p:nvPicPr>
        <p:blipFill rotWithShape="1">
          <a:blip r:embed="rId4">
            <a:alphaModFix/>
          </a:blip>
          <a:srcRect b="0" l="0" r="0" t="0"/>
          <a:stretch/>
        </p:blipFill>
        <p:spPr>
          <a:xfrm>
            <a:off x="3343938" y="137809"/>
            <a:ext cx="238900" cy="238900"/>
          </a:xfrm>
          <a:prstGeom prst="rect">
            <a:avLst/>
          </a:prstGeom>
          <a:noFill/>
          <a:ln>
            <a:noFill/>
          </a:ln>
        </p:spPr>
      </p:pic>
      <p:sp>
        <p:nvSpPr>
          <p:cNvPr id="836" name="Google Shape;836;p44"/>
          <p:cNvSpPr/>
          <p:nvPr/>
        </p:nvSpPr>
        <p:spPr>
          <a:xfrm>
            <a:off x="2228128" y="399704"/>
            <a:ext cx="710400" cy="2388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chemeClr val="lt1"/>
                </a:solidFill>
                <a:latin typeface="Arial"/>
                <a:ea typeface="Arial"/>
                <a:cs typeface="Arial"/>
                <a:sym typeface="Arial"/>
              </a:rPr>
              <a:t>Customer</a:t>
            </a:r>
            <a:endParaRPr b="1" i="0" sz="700" u="none" cap="none" strike="noStrike">
              <a:solidFill>
                <a:schemeClr val="lt1"/>
              </a:solidFill>
              <a:latin typeface="Arial"/>
              <a:ea typeface="Arial"/>
              <a:cs typeface="Arial"/>
              <a:sym typeface="Arial"/>
            </a:endParaRPr>
          </a:p>
        </p:txBody>
      </p:sp>
      <p:pic>
        <p:nvPicPr>
          <p:cNvPr id="837" name="Google Shape;837;p44"/>
          <p:cNvPicPr preferRelativeResize="0"/>
          <p:nvPr/>
        </p:nvPicPr>
        <p:blipFill rotWithShape="1">
          <a:blip r:embed="rId4">
            <a:alphaModFix/>
          </a:blip>
          <a:srcRect b="0" l="0" r="0" t="0"/>
          <a:stretch/>
        </p:blipFill>
        <p:spPr>
          <a:xfrm>
            <a:off x="2469402" y="141474"/>
            <a:ext cx="238900" cy="238900"/>
          </a:xfrm>
          <a:prstGeom prst="rect">
            <a:avLst/>
          </a:prstGeom>
          <a:noFill/>
          <a:ln>
            <a:noFill/>
          </a:ln>
        </p:spPr>
      </p:pic>
      <p:pic>
        <p:nvPicPr>
          <p:cNvPr id="838" name="Google Shape;838;p44"/>
          <p:cNvPicPr preferRelativeResize="0"/>
          <p:nvPr/>
        </p:nvPicPr>
        <p:blipFill rotWithShape="1">
          <a:blip r:embed="rId3">
            <a:alphaModFix/>
          </a:blip>
          <a:srcRect b="0" l="0" r="0" t="0"/>
          <a:stretch/>
        </p:blipFill>
        <p:spPr>
          <a:xfrm>
            <a:off x="4477339" y="138386"/>
            <a:ext cx="238900" cy="238900"/>
          </a:xfrm>
          <a:prstGeom prst="rect">
            <a:avLst/>
          </a:prstGeom>
          <a:noFill/>
          <a:ln>
            <a:noFill/>
          </a:ln>
        </p:spPr>
      </p:pic>
      <p:sp>
        <p:nvSpPr>
          <p:cNvPr id="839" name="Google Shape;839;p44"/>
          <p:cNvSpPr/>
          <p:nvPr/>
        </p:nvSpPr>
        <p:spPr>
          <a:xfrm>
            <a:off x="115750" y="2115377"/>
            <a:ext cx="7954800" cy="2517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API Management</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40" name="Google Shape;840;p44"/>
          <p:cNvSpPr/>
          <p:nvPr/>
        </p:nvSpPr>
        <p:spPr>
          <a:xfrm>
            <a:off x="1516775" y="1286460"/>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Mobile/</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Device</a:t>
            </a:r>
            <a:endParaRPr b="0" i="0" sz="700" u="none" cap="none" strike="noStrike">
              <a:solidFill>
                <a:srgbClr val="000000"/>
              </a:solidFill>
              <a:latin typeface="Arial"/>
              <a:ea typeface="Arial"/>
              <a:cs typeface="Arial"/>
              <a:sym typeface="Arial"/>
            </a:endParaRPr>
          </a:p>
        </p:txBody>
      </p:sp>
      <p:sp>
        <p:nvSpPr>
          <p:cNvPr id="841" name="Google Shape;841;p44"/>
          <p:cNvSpPr txBox="1"/>
          <p:nvPr/>
        </p:nvSpPr>
        <p:spPr>
          <a:xfrm>
            <a:off x="1216589" y="1070042"/>
            <a:ext cx="9396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800" u="none" cap="none" strike="noStrike">
                <a:solidFill>
                  <a:srgbClr val="C00000"/>
                </a:solidFill>
                <a:latin typeface="Red Hat Text"/>
                <a:ea typeface="Red Hat Text"/>
                <a:cs typeface="Red Hat Text"/>
                <a:sym typeface="Red Hat Text"/>
              </a:rPr>
              <a:t>Omni Channels</a:t>
            </a:r>
            <a:endParaRPr>
              <a:latin typeface="Red Hat Text"/>
              <a:ea typeface="Red Hat Text"/>
              <a:cs typeface="Red Hat Text"/>
              <a:sym typeface="Red Hat Text"/>
            </a:endParaRPr>
          </a:p>
        </p:txBody>
      </p:sp>
      <p:sp>
        <p:nvSpPr>
          <p:cNvPr id="842" name="Google Shape;842;p44"/>
          <p:cNvSpPr/>
          <p:nvPr/>
        </p:nvSpPr>
        <p:spPr>
          <a:xfrm>
            <a:off x="3249013" y="1574443"/>
            <a:ext cx="748800" cy="4032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 Optimization</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43" name="Google Shape;843;p44"/>
          <p:cNvCxnSpPr/>
          <p:nvPr/>
        </p:nvCxnSpPr>
        <p:spPr>
          <a:xfrm>
            <a:off x="5108025" y="723625"/>
            <a:ext cx="0" cy="354600"/>
          </a:xfrm>
          <a:prstGeom prst="straightConnector1">
            <a:avLst/>
          </a:prstGeom>
          <a:noFill/>
          <a:ln cap="flat" cmpd="sng" w="19050">
            <a:solidFill>
              <a:srgbClr val="1C54FD"/>
            </a:solidFill>
            <a:prstDash val="solid"/>
            <a:round/>
            <a:headEnd len="med" w="med" type="triangle"/>
            <a:tailEnd len="med" w="med" type="triangle"/>
          </a:ln>
        </p:spPr>
      </p:cxnSp>
      <p:sp>
        <p:nvSpPr>
          <p:cNvPr id="844" name="Google Shape;844;p44"/>
          <p:cNvSpPr/>
          <p:nvPr/>
        </p:nvSpPr>
        <p:spPr>
          <a:xfrm>
            <a:off x="8070662" y="222896"/>
            <a:ext cx="789900" cy="4032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3</a:t>
            </a:r>
            <a:r>
              <a:rPr b="0" baseline="30000" i="0" lang="en" sz="700" u="none" cap="none" strike="noStrike">
                <a:solidFill>
                  <a:srgbClr val="FFFFFF"/>
                </a:solidFill>
                <a:latin typeface="Red Hat Text Medium"/>
                <a:ea typeface="Red Hat Text Medium"/>
                <a:cs typeface="Red Hat Text Medium"/>
                <a:sym typeface="Red Hat Text Medium"/>
              </a:rPr>
              <a:t>rd</a:t>
            </a:r>
            <a:r>
              <a:rPr b="0" i="0" lang="en" sz="700" u="none" cap="none" strike="noStrike">
                <a:solidFill>
                  <a:srgbClr val="FFFFFF"/>
                </a:solidFill>
                <a:latin typeface="Red Hat Text Medium"/>
                <a:ea typeface="Red Hat Text Medium"/>
                <a:cs typeface="Red Hat Text Medium"/>
                <a:sym typeface="Red Hat Text Medium"/>
              </a:rPr>
              <a:t> Party Logistics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45" name="Google Shape;845;p44"/>
          <p:cNvCxnSpPr>
            <a:stCxn id="844" idx="1"/>
            <a:endCxn id="804" idx="3"/>
          </p:cNvCxnSpPr>
          <p:nvPr/>
        </p:nvCxnSpPr>
        <p:spPr>
          <a:xfrm rot="10800000">
            <a:off x="7649162" y="422996"/>
            <a:ext cx="421500" cy="1500"/>
          </a:xfrm>
          <a:prstGeom prst="straightConnector1">
            <a:avLst/>
          </a:prstGeom>
          <a:noFill/>
          <a:ln cap="flat" cmpd="sng" w="19050">
            <a:solidFill>
              <a:srgbClr val="1C54FD"/>
            </a:solidFill>
            <a:prstDash val="solid"/>
            <a:round/>
            <a:headEnd len="med" w="med" type="triangle"/>
            <a:tailEnd len="med" w="med" type="triangle"/>
          </a:ln>
        </p:spPr>
      </p:cxnSp>
      <p:sp>
        <p:nvSpPr>
          <p:cNvPr id="846" name="Google Shape;846;p44"/>
          <p:cNvSpPr/>
          <p:nvPr/>
        </p:nvSpPr>
        <p:spPr>
          <a:xfrm>
            <a:off x="2550526" y="1228445"/>
            <a:ext cx="642000" cy="7470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Sustain-</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ability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47" name="Google Shape;847;p44"/>
          <p:cNvCxnSpPr>
            <a:endCxn id="848" idx="0"/>
          </p:cNvCxnSpPr>
          <p:nvPr/>
        </p:nvCxnSpPr>
        <p:spPr>
          <a:xfrm>
            <a:off x="1330395" y="2972278"/>
            <a:ext cx="0" cy="283500"/>
          </a:xfrm>
          <a:prstGeom prst="straightConnector1">
            <a:avLst/>
          </a:prstGeom>
          <a:noFill/>
          <a:ln cap="flat" cmpd="sng" w="19050">
            <a:solidFill>
              <a:srgbClr val="C00000"/>
            </a:solidFill>
            <a:prstDash val="solid"/>
            <a:round/>
            <a:headEnd len="sm" w="sm" type="none"/>
            <a:tailEnd len="sm" w="sm" type="none"/>
          </a:ln>
        </p:spPr>
      </p:cxnSp>
      <p:cxnSp>
        <p:nvCxnSpPr>
          <p:cNvPr id="849" name="Google Shape;849;p44"/>
          <p:cNvCxnSpPr/>
          <p:nvPr/>
        </p:nvCxnSpPr>
        <p:spPr>
          <a:xfrm>
            <a:off x="8104161"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850" name="Google Shape;850;p44"/>
          <p:cNvCxnSpPr>
            <a:endCxn id="851" idx="0"/>
          </p:cNvCxnSpPr>
          <p:nvPr/>
        </p:nvCxnSpPr>
        <p:spPr>
          <a:xfrm>
            <a:off x="2083583" y="3047528"/>
            <a:ext cx="0" cy="205800"/>
          </a:xfrm>
          <a:prstGeom prst="straightConnector1">
            <a:avLst/>
          </a:prstGeom>
          <a:noFill/>
          <a:ln cap="flat" cmpd="sng" w="19050">
            <a:solidFill>
              <a:srgbClr val="C00000"/>
            </a:solidFill>
            <a:prstDash val="solid"/>
            <a:round/>
            <a:headEnd len="sm" w="sm" type="none"/>
            <a:tailEnd len="sm" w="sm" type="none"/>
          </a:ln>
        </p:spPr>
      </p:cxnSp>
      <p:cxnSp>
        <p:nvCxnSpPr>
          <p:cNvPr id="852" name="Google Shape;852;p44"/>
          <p:cNvCxnSpPr/>
          <p:nvPr/>
        </p:nvCxnSpPr>
        <p:spPr>
          <a:xfrm>
            <a:off x="2855650" y="3068307"/>
            <a:ext cx="0" cy="381000"/>
          </a:xfrm>
          <a:prstGeom prst="straightConnector1">
            <a:avLst/>
          </a:prstGeom>
          <a:noFill/>
          <a:ln cap="flat" cmpd="sng" w="19050">
            <a:solidFill>
              <a:srgbClr val="C00000"/>
            </a:solidFill>
            <a:prstDash val="solid"/>
            <a:round/>
            <a:headEnd len="sm" w="sm" type="none"/>
            <a:tailEnd len="sm" w="sm" type="none"/>
          </a:ln>
        </p:spPr>
      </p:cxnSp>
      <p:cxnSp>
        <p:nvCxnSpPr>
          <p:cNvPr id="853" name="Google Shape;853;p44"/>
          <p:cNvCxnSpPr/>
          <p:nvPr/>
        </p:nvCxnSpPr>
        <p:spPr>
          <a:xfrm>
            <a:off x="3600178" y="3051153"/>
            <a:ext cx="0" cy="381000"/>
          </a:xfrm>
          <a:prstGeom prst="straightConnector1">
            <a:avLst/>
          </a:prstGeom>
          <a:noFill/>
          <a:ln cap="flat" cmpd="sng" w="19050">
            <a:solidFill>
              <a:srgbClr val="C00000"/>
            </a:solidFill>
            <a:prstDash val="solid"/>
            <a:round/>
            <a:headEnd len="sm" w="sm" type="none"/>
            <a:tailEnd len="sm" w="sm" type="none"/>
          </a:ln>
        </p:spPr>
      </p:cxnSp>
      <p:cxnSp>
        <p:nvCxnSpPr>
          <p:cNvPr id="854" name="Google Shape;854;p44"/>
          <p:cNvCxnSpPr/>
          <p:nvPr/>
        </p:nvCxnSpPr>
        <p:spPr>
          <a:xfrm>
            <a:off x="4336914"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855" name="Google Shape;855;p44"/>
          <p:cNvCxnSpPr/>
          <p:nvPr/>
        </p:nvCxnSpPr>
        <p:spPr>
          <a:xfrm>
            <a:off x="5111648"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856" name="Google Shape;856;p44"/>
          <p:cNvCxnSpPr/>
          <p:nvPr/>
        </p:nvCxnSpPr>
        <p:spPr>
          <a:xfrm>
            <a:off x="5843877"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857" name="Google Shape;857;p44"/>
          <p:cNvCxnSpPr/>
          <p:nvPr/>
        </p:nvCxnSpPr>
        <p:spPr>
          <a:xfrm>
            <a:off x="6587440" y="3051191"/>
            <a:ext cx="0" cy="1173000"/>
          </a:xfrm>
          <a:prstGeom prst="straightConnector1">
            <a:avLst/>
          </a:prstGeom>
          <a:noFill/>
          <a:ln cap="flat" cmpd="sng" w="19050">
            <a:solidFill>
              <a:srgbClr val="C00000"/>
            </a:solidFill>
            <a:prstDash val="solid"/>
            <a:round/>
            <a:headEnd len="sm" w="sm" type="none"/>
            <a:tailEnd len="sm" w="sm" type="none"/>
          </a:ln>
        </p:spPr>
      </p:cxnSp>
      <p:cxnSp>
        <p:nvCxnSpPr>
          <p:cNvPr id="858" name="Google Shape;858;p44"/>
          <p:cNvCxnSpPr/>
          <p:nvPr/>
        </p:nvCxnSpPr>
        <p:spPr>
          <a:xfrm>
            <a:off x="7335698" y="3051191"/>
            <a:ext cx="0" cy="1173000"/>
          </a:xfrm>
          <a:prstGeom prst="straightConnector1">
            <a:avLst/>
          </a:prstGeom>
          <a:noFill/>
          <a:ln cap="flat" cmpd="sng" w="19050">
            <a:solidFill>
              <a:srgbClr val="C00000"/>
            </a:solidFill>
            <a:prstDash val="solid"/>
            <a:round/>
            <a:headEnd len="sm" w="sm" type="none"/>
            <a:tailEnd len="sm" w="sm" type="none"/>
          </a:ln>
        </p:spPr>
      </p:cxnSp>
      <p:sp>
        <p:nvSpPr>
          <p:cNvPr id="859" name="Google Shape;859;p44"/>
          <p:cNvSpPr/>
          <p:nvPr/>
        </p:nvSpPr>
        <p:spPr>
          <a:xfrm>
            <a:off x="202331" y="2745648"/>
            <a:ext cx="8266200" cy="363000"/>
          </a:xfrm>
          <a:prstGeom prst="rect">
            <a:avLst/>
          </a:prstGeom>
          <a:solidFill>
            <a:srgbClr val="EBEB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7093284" y="4107301"/>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2307041"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Integration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1890084" y="3888245"/>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6308650" y="4082100"/>
            <a:ext cx="570600" cy="5541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Route Opti-</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mization</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5604421" y="4119567"/>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65" name="Google Shape;865;p44"/>
          <p:cNvSpPr/>
          <p:nvPr/>
        </p:nvSpPr>
        <p:spPr>
          <a:xfrm>
            <a:off x="4767498" y="4089820"/>
            <a:ext cx="656700" cy="64041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Current and future demand</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66" name="Google Shape;866;p44"/>
          <p:cNvCxnSpPr/>
          <p:nvPr/>
        </p:nvCxnSpPr>
        <p:spPr>
          <a:xfrm>
            <a:off x="5541721"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867" name="Google Shape;867;p44"/>
          <p:cNvCxnSpPr/>
          <p:nvPr/>
        </p:nvCxnSpPr>
        <p:spPr>
          <a:xfrm>
            <a:off x="6388414" y="3386895"/>
            <a:ext cx="0" cy="548700"/>
          </a:xfrm>
          <a:prstGeom prst="straightConnector1">
            <a:avLst/>
          </a:prstGeom>
          <a:noFill/>
          <a:ln cap="flat" cmpd="sng" w="9525">
            <a:solidFill>
              <a:srgbClr val="FFFFFF"/>
            </a:solidFill>
            <a:prstDash val="solid"/>
            <a:round/>
            <a:headEnd len="sm" w="sm" type="none"/>
            <a:tailEnd len="sm" w="sm" type="none"/>
          </a:ln>
        </p:spPr>
      </p:cxnSp>
      <p:cxnSp>
        <p:nvCxnSpPr>
          <p:cNvPr id="868" name="Google Shape;868;p44"/>
          <p:cNvCxnSpPr/>
          <p:nvPr/>
        </p:nvCxnSpPr>
        <p:spPr>
          <a:xfrm>
            <a:off x="6971557" y="3386895"/>
            <a:ext cx="0" cy="548700"/>
          </a:xfrm>
          <a:prstGeom prst="straightConnector1">
            <a:avLst/>
          </a:prstGeom>
          <a:noFill/>
          <a:ln cap="flat" cmpd="sng" w="9525">
            <a:solidFill>
              <a:srgbClr val="FFFFFF"/>
            </a:solidFill>
            <a:prstDash val="solid"/>
            <a:round/>
            <a:headEnd len="sm" w="sm" type="none"/>
            <a:tailEnd len="sm" w="sm" type="none"/>
          </a:ln>
        </p:spPr>
      </p:cxnSp>
      <p:sp>
        <p:nvSpPr>
          <p:cNvPr id="869" name="Google Shape;869;p44"/>
          <p:cNvSpPr/>
          <p:nvPr/>
        </p:nvSpPr>
        <p:spPr>
          <a:xfrm>
            <a:off x="3945952" y="4035821"/>
            <a:ext cx="748800" cy="748400"/>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 Distribution Centre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51" name="Google Shape;851;p44"/>
          <p:cNvSpPr/>
          <p:nvPr/>
        </p:nvSpPr>
        <p:spPr>
          <a:xfrm>
            <a:off x="1736183"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Inventory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0" name="Google Shape;870;p44"/>
          <p:cNvSpPr/>
          <p:nvPr/>
        </p:nvSpPr>
        <p:spPr>
          <a:xfrm>
            <a:off x="3995746"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Warehouse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1" name="Google Shape;871;p44"/>
          <p:cNvSpPr/>
          <p:nvPr/>
        </p:nvSpPr>
        <p:spPr>
          <a:xfrm>
            <a:off x="2489371" y="325602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External Data Feeds  Intelligence, Trends, Sources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2" name="Google Shape;872;p44"/>
          <p:cNvSpPr/>
          <p:nvPr/>
        </p:nvSpPr>
        <p:spPr>
          <a:xfrm>
            <a:off x="3242558"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Planning and Replenishment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3" name="Google Shape;873;p44"/>
          <p:cNvSpPr/>
          <p:nvPr/>
        </p:nvSpPr>
        <p:spPr>
          <a:xfrm>
            <a:off x="4372728"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 Data Fabric</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6438416" y="2802205"/>
            <a:ext cx="1569900" cy="246900"/>
          </a:xfrm>
          <a:prstGeom prst="rect">
            <a:avLst/>
          </a:prstGeom>
          <a:solidFill>
            <a:srgbClr val="C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Business Automation / Services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5" name="Google Shape;875;p44"/>
          <p:cNvSpPr/>
          <p:nvPr/>
        </p:nvSpPr>
        <p:spPr>
          <a:xfrm>
            <a:off x="4748934"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6" name="Google Shape;876;p44"/>
          <p:cNvSpPr/>
          <p:nvPr/>
        </p:nvSpPr>
        <p:spPr>
          <a:xfrm>
            <a:off x="5502121"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Supply Chain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7" name="Google Shape;877;p44"/>
          <p:cNvSpPr/>
          <p:nvPr/>
        </p:nvSpPr>
        <p:spPr>
          <a:xfrm>
            <a:off x="6255309"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Transport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8" name="Google Shape;878;p44"/>
          <p:cNvSpPr/>
          <p:nvPr/>
        </p:nvSpPr>
        <p:spPr>
          <a:xfrm>
            <a:off x="7008497" y="3253328"/>
            <a:ext cx="694800" cy="554100"/>
          </a:xfrm>
          <a:prstGeom prst="rect">
            <a:avLst/>
          </a:prstGeom>
          <a:solidFill>
            <a:srgbClr val="37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Catalog Management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21" name="Google Shape;821;p44"/>
          <p:cNvSpPr/>
          <p:nvPr/>
        </p:nvSpPr>
        <p:spPr>
          <a:xfrm>
            <a:off x="7761684" y="3253328"/>
            <a:ext cx="694800" cy="55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Facility / Asset Management System</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7865630" y="4110188"/>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80" name="Google Shape;880;p44"/>
          <p:cNvCxnSpPr>
            <a:endCxn id="859" idx="3"/>
          </p:cNvCxnSpPr>
          <p:nvPr/>
        </p:nvCxnSpPr>
        <p:spPr>
          <a:xfrm flipH="1">
            <a:off x="8468531" y="2924748"/>
            <a:ext cx="364200" cy="2400"/>
          </a:xfrm>
          <a:prstGeom prst="straightConnector1">
            <a:avLst/>
          </a:prstGeom>
          <a:noFill/>
          <a:ln cap="flat" cmpd="sng" w="9525">
            <a:solidFill>
              <a:srgbClr val="980000"/>
            </a:solidFill>
            <a:prstDash val="solid"/>
            <a:round/>
            <a:headEnd len="sm" w="sm" type="none"/>
            <a:tailEnd len="med" w="med" type="triangle"/>
          </a:ln>
        </p:spPr>
      </p:cxnSp>
      <p:sp>
        <p:nvSpPr>
          <p:cNvPr id="848" name="Google Shape;848;p44"/>
          <p:cNvSpPr/>
          <p:nvPr/>
        </p:nvSpPr>
        <p:spPr>
          <a:xfrm>
            <a:off x="982995" y="3255778"/>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Operations Systems</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81" name="Google Shape;881;p44"/>
          <p:cNvCxnSpPr>
            <a:stCxn id="848" idx="2"/>
            <a:endCxn id="882" idx="0"/>
          </p:cNvCxnSpPr>
          <p:nvPr/>
        </p:nvCxnSpPr>
        <p:spPr>
          <a:xfrm>
            <a:off x="1330395" y="3804478"/>
            <a:ext cx="0" cy="290100"/>
          </a:xfrm>
          <a:prstGeom prst="straightConnector1">
            <a:avLst/>
          </a:prstGeom>
          <a:noFill/>
          <a:ln cap="flat" cmpd="sng" w="19050">
            <a:solidFill>
              <a:srgbClr val="C00000"/>
            </a:solidFill>
            <a:prstDash val="solid"/>
            <a:round/>
            <a:headEnd len="sm" w="sm" type="none"/>
            <a:tailEnd len="sm" w="sm" type="none"/>
          </a:ln>
        </p:spPr>
      </p:cxnSp>
      <p:cxnSp>
        <p:nvCxnSpPr>
          <p:cNvPr id="883" name="Google Shape;883;p44"/>
          <p:cNvCxnSpPr>
            <a:endCxn id="884" idx="3"/>
          </p:cNvCxnSpPr>
          <p:nvPr/>
        </p:nvCxnSpPr>
        <p:spPr>
          <a:xfrm rot="5400000">
            <a:off x="6758245" y="3915584"/>
            <a:ext cx="1790100" cy="165900"/>
          </a:xfrm>
          <a:prstGeom prst="bentConnector2">
            <a:avLst/>
          </a:prstGeom>
          <a:noFill/>
          <a:ln cap="flat" cmpd="sng" w="19050">
            <a:solidFill>
              <a:srgbClr val="C00000"/>
            </a:solidFill>
            <a:prstDash val="solid"/>
            <a:round/>
            <a:headEnd len="sm" w="sm" type="none"/>
            <a:tailEnd len="sm" w="sm" type="none"/>
          </a:ln>
        </p:spPr>
      </p:cxnSp>
      <p:sp>
        <p:nvSpPr>
          <p:cNvPr id="885" name="Google Shape;885;p44"/>
          <p:cNvSpPr/>
          <p:nvPr/>
        </p:nvSpPr>
        <p:spPr>
          <a:xfrm>
            <a:off x="6965102" y="4507358"/>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Payments</a:t>
            </a:r>
            <a:endParaRPr b="0" i="0" sz="700" u="none" cap="none" strike="noStrike">
              <a:solidFill>
                <a:srgbClr val="000000"/>
              </a:solidFill>
              <a:latin typeface="Arial"/>
              <a:ea typeface="Arial"/>
              <a:cs typeface="Arial"/>
              <a:sym typeface="Arial"/>
            </a:endParaRPr>
          </a:p>
        </p:txBody>
      </p:sp>
      <p:sp>
        <p:nvSpPr>
          <p:cNvPr id="884" name="Google Shape;884;p44"/>
          <p:cNvSpPr/>
          <p:nvPr/>
        </p:nvSpPr>
        <p:spPr>
          <a:xfrm>
            <a:off x="6960745" y="4781684"/>
            <a:ext cx="609600" cy="223800"/>
          </a:xfrm>
          <a:prstGeom prst="rect">
            <a:avLst/>
          </a:prstGeom>
          <a:solidFill>
            <a:srgbClr val="C00000"/>
          </a:solidFill>
          <a:ln cap="flat" cmpd="sng" w="9525">
            <a:solidFill>
              <a:srgbClr val="595959"/>
            </a:solidFill>
            <a:prstDash val="solid"/>
            <a:round/>
            <a:headEnd len="sm" w="sm" type="none"/>
            <a:tailEnd len="sm" w="sm" type="none"/>
          </a:ln>
        </p:spPr>
        <p:txBody>
          <a:bodyPr anchorCtr="0" anchor="ctr" bIns="319675" lIns="0" spcFirstLastPara="1" rIns="0" wrap="square" tIns="31967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Promotions</a:t>
            </a:r>
            <a:endParaRPr b="0" i="0" sz="700" u="none" cap="none" strike="noStrike">
              <a:solidFill>
                <a:srgbClr val="000000"/>
              </a:solidFill>
              <a:latin typeface="Arial"/>
              <a:ea typeface="Arial"/>
              <a:cs typeface="Arial"/>
              <a:sym typeface="Arial"/>
            </a:endParaRPr>
          </a:p>
        </p:txBody>
      </p:sp>
      <p:cxnSp>
        <p:nvCxnSpPr>
          <p:cNvPr id="886" name="Google Shape;886;p44"/>
          <p:cNvCxnSpPr>
            <a:endCxn id="885" idx="3"/>
          </p:cNvCxnSpPr>
          <p:nvPr/>
        </p:nvCxnSpPr>
        <p:spPr>
          <a:xfrm flipH="1">
            <a:off x="7574702" y="4618658"/>
            <a:ext cx="161700" cy="600"/>
          </a:xfrm>
          <a:prstGeom prst="bentConnector3">
            <a:avLst>
              <a:gd fmla="val 50041" name="adj1"/>
            </a:avLst>
          </a:prstGeom>
          <a:noFill/>
          <a:ln cap="flat" cmpd="sng" w="19050">
            <a:solidFill>
              <a:srgbClr val="C00000"/>
            </a:solidFill>
            <a:prstDash val="solid"/>
            <a:round/>
            <a:headEnd len="sm" w="sm" type="none"/>
            <a:tailEnd len="sm" w="sm" type="none"/>
          </a:ln>
        </p:spPr>
      </p:cxnSp>
      <p:sp>
        <p:nvSpPr>
          <p:cNvPr id="887" name="Google Shape;887;p44"/>
          <p:cNvSpPr/>
          <p:nvPr/>
        </p:nvSpPr>
        <p:spPr>
          <a:xfrm>
            <a:off x="1890084" y="4284239"/>
            <a:ext cx="58689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Store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82" name="Google Shape;882;p44"/>
          <p:cNvSpPr/>
          <p:nvPr/>
        </p:nvSpPr>
        <p:spPr>
          <a:xfrm>
            <a:off x="1085254" y="3987903"/>
            <a:ext cx="490200"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88" name="Google Shape;888;p44"/>
          <p:cNvCxnSpPr>
            <a:endCxn id="889" idx="2"/>
          </p:cNvCxnSpPr>
          <p:nvPr/>
        </p:nvCxnSpPr>
        <p:spPr>
          <a:xfrm flipH="1" rot="-5400000">
            <a:off x="168537" y="3919941"/>
            <a:ext cx="341700" cy="115800"/>
          </a:xfrm>
          <a:prstGeom prst="bentConnector2">
            <a:avLst/>
          </a:prstGeom>
          <a:noFill/>
          <a:ln cap="flat" cmpd="sng" w="19050">
            <a:solidFill>
              <a:srgbClr val="C00000"/>
            </a:solidFill>
            <a:prstDash val="solid"/>
            <a:round/>
            <a:headEnd len="sm" w="sm" type="none"/>
            <a:tailEnd len="sm" w="sm" type="none"/>
          </a:ln>
        </p:spPr>
      </p:cxnSp>
      <p:sp>
        <p:nvSpPr>
          <p:cNvPr id="889" name="Google Shape;889;p44"/>
          <p:cNvSpPr/>
          <p:nvPr/>
        </p:nvSpPr>
        <p:spPr>
          <a:xfrm>
            <a:off x="397287" y="398882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Scheduling</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90" name="Google Shape;890;p44"/>
          <p:cNvSpPr/>
          <p:nvPr/>
        </p:nvSpPr>
        <p:spPr>
          <a:xfrm>
            <a:off x="392714" y="4349955"/>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Tracking</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91" name="Google Shape;891;p44"/>
          <p:cNvCxnSpPr>
            <a:endCxn id="890" idx="2"/>
          </p:cNvCxnSpPr>
          <p:nvPr/>
        </p:nvCxnSpPr>
        <p:spPr>
          <a:xfrm flipH="1" rot="-5400000">
            <a:off x="6164" y="4123268"/>
            <a:ext cx="660300" cy="112800"/>
          </a:xfrm>
          <a:prstGeom prst="bentConnector2">
            <a:avLst/>
          </a:prstGeom>
          <a:noFill/>
          <a:ln cap="flat" cmpd="sng" w="19050">
            <a:solidFill>
              <a:srgbClr val="C00000"/>
            </a:solidFill>
            <a:prstDash val="solid"/>
            <a:round/>
            <a:headEnd len="sm" w="sm" type="none"/>
            <a:tailEnd len="sm" w="sm" type="none"/>
          </a:ln>
        </p:spPr>
      </p:cxnSp>
      <p:cxnSp>
        <p:nvCxnSpPr>
          <p:cNvPr id="892" name="Google Shape;892;p44"/>
          <p:cNvCxnSpPr>
            <a:endCxn id="893" idx="0"/>
          </p:cNvCxnSpPr>
          <p:nvPr/>
        </p:nvCxnSpPr>
        <p:spPr>
          <a:xfrm>
            <a:off x="577208" y="3103214"/>
            <a:ext cx="0" cy="153600"/>
          </a:xfrm>
          <a:prstGeom prst="straightConnector1">
            <a:avLst/>
          </a:prstGeom>
          <a:noFill/>
          <a:ln cap="flat" cmpd="sng" w="19050">
            <a:solidFill>
              <a:srgbClr val="C00000"/>
            </a:solidFill>
            <a:prstDash val="solid"/>
            <a:round/>
            <a:headEnd len="sm" w="sm" type="none"/>
            <a:tailEnd len="sm" w="sm" type="none"/>
          </a:ln>
        </p:spPr>
      </p:cxnSp>
      <p:cxnSp>
        <p:nvCxnSpPr>
          <p:cNvPr id="894" name="Google Shape;894;p44"/>
          <p:cNvCxnSpPr>
            <a:endCxn id="895" idx="2"/>
          </p:cNvCxnSpPr>
          <p:nvPr/>
        </p:nvCxnSpPr>
        <p:spPr>
          <a:xfrm flipH="1" rot="-5400000">
            <a:off x="-118362" y="4353021"/>
            <a:ext cx="912600" cy="114000"/>
          </a:xfrm>
          <a:prstGeom prst="bentConnector2">
            <a:avLst/>
          </a:prstGeom>
          <a:noFill/>
          <a:ln cap="flat" cmpd="sng" w="19050">
            <a:solidFill>
              <a:srgbClr val="C00000"/>
            </a:solidFill>
            <a:prstDash val="solid"/>
            <a:round/>
            <a:headEnd len="sm" w="sm" type="none"/>
            <a:tailEnd len="sm" w="sm" type="none"/>
          </a:ln>
        </p:spPr>
      </p:cxnSp>
      <p:sp>
        <p:nvSpPr>
          <p:cNvPr id="893" name="Google Shape;893;p44"/>
          <p:cNvSpPr/>
          <p:nvPr/>
        </p:nvSpPr>
        <p:spPr>
          <a:xfrm>
            <a:off x="229808" y="3256814"/>
            <a:ext cx="694800" cy="54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Order Fulfilment</a:t>
            </a:r>
            <a:endParaRPr/>
          </a:p>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Systems</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95" name="Google Shape;895;p44"/>
          <p:cNvSpPr/>
          <p:nvPr/>
        </p:nvSpPr>
        <p:spPr>
          <a:xfrm>
            <a:off x="394938" y="4706458"/>
            <a:ext cx="585216" cy="319725"/>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Delivery</a:t>
            </a:r>
            <a:endParaRPr b="0" i="0" sz="700" u="none" cap="none" strike="noStrike">
              <a:solidFill>
                <a:srgbClr val="FFFFFF"/>
              </a:solidFill>
              <a:latin typeface="Red Hat Text Medium"/>
              <a:ea typeface="Red Hat Text Medium"/>
              <a:cs typeface="Red Hat Text Medium"/>
              <a:sym typeface="Red Hat Text Medium"/>
            </a:endParaRPr>
          </a:p>
        </p:txBody>
      </p:sp>
      <p:sp>
        <p:nvSpPr>
          <p:cNvPr id="896" name="Google Shape;896;p44"/>
          <p:cNvSpPr/>
          <p:nvPr/>
        </p:nvSpPr>
        <p:spPr>
          <a:xfrm>
            <a:off x="1890924" y="4682346"/>
            <a:ext cx="585216" cy="383711"/>
          </a:xfrm>
          <a:prstGeom prst="flowChartMagneticDisk">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FFFFFF"/>
                </a:solidFill>
                <a:latin typeface="Red Hat Text Medium"/>
                <a:ea typeface="Red Hat Text Medium"/>
                <a:cs typeface="Red Hat Text Medium"/>
                <a:sym typeface="Red Hat Text Medium"/>
              </a:rPr>
              <a:t>Future </a:t>
            </a:r>
            <a:br>
              <a:rPr b="0" i="0" lang="en" sz="700" u="none" cap="none" strike="noStrike">
                <a:solidFill>
                  <a:srgbClr val="FFFFFF"/>
                </a:solidFill>
                <a:latin typeface="Red Hat Text Medium"/>
                <a:ea typeface="Red Hat Text Medium"/>
                <a:cs typeface="Red Hat Text Medium"/>
                <a:sym typeface="Red Hat Text Medium"/>
              </a:rPr>
            </a:br>
            <a:r>
              <a:rPr b="0" i="0" lang="en" sz="700" u="none" cap="none" strike="noStrike">
                <a:solidFill>
                  <a:srgbClr val="FFFFFF"/>
                </a:solidFill>
                <a:latin typeface="Red Hat Text Medium"/>
                <a:ea typeface="Red Hat Text Medium"/>
                <a:cs typeface="Red Hat Text Medium"/>
                <a:sym typeface="Red Hat Text Medium"/>
              </a:rPr>
              <a:t>Inventory</a:t>
            </a:r>
            <a:endParaRPr b="0" i="0" sz="700" u="none" cap="none" strike="noStrike">
              <a:solidFill>
                <a:srgbClr val="FFFFFF"/>
              </a:solidFill>
              <a:latin typeface="Red Hat Text Medium"/>
              <a:ea typeface="Red Hat Text Medium"/>
              <a:cs typeface="Red Hat Text Medium"/>
              <a:sym typeface="Red Hat Text Medium"/>
            </a:endParaRPr>
          </a:p>
        </p:txBody>
      </p:sp>
      <p:cxnSp>
        <p:nvCxnSpPr>
          <p:cNvPr id="897" name="Google Shape;897;p44"/>
          <p:cNvCxnSpPr>
            <a:stCxn id="806" idx="3"/>
            <a:endCxn id="808" idx="1"/>
          </p:cNvCxnSpPr>
          <p:nvPr/>
        </p:nvCxnSpPr>
        <p:spPr>
          <a:xfrm>
            <a:off x="2144350" y="1553225"/>
            <a:ext cx="324900" cy="4800"/>
          </a:xfrm>
          <a:prstGeom prst="straightConnector1">
            <a:avLst/>
          </a:prstGeom>
          <a:noFill/>
          <a:ln cap="flat" cmpd="sng" w="19050">
            <a:solidFill>
              <a:srgbClr val="1C54FD"/>
            </a:solidFill>
            <a:prstDash val="solid"/>
            <a:round/>
            <a:headEnd len="med" w="med" type="triangle"/>
            <a:tailEnd len="med" w="med" type="triangle"/>
          </a:ln>
        </p:spPr>
      </p:cxnSp>
      <p:sp>
        <p:nvSpPr>
          <p:cNvPr id="898" name="Google Shape;898;p44"/>
          <p:cNvSpPr/>
          <p:nvPr/>
        </p:nvSpPr>
        <p:spPr>
          <a:xfrm>
            <a:off x="225150"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Social</a:t>
            </a:r>
            <a:br>
              <a:rPr lang="en" sz="700">
                <a:solidFill>
                  <a:srgbClr val="FFFFFF"/>
                </a:solidFill>
                <a:latin typeface="Red Hat Text Medium"/>
                <a:ea typeface="Red Hat Text Medium"/>
                <a:cs typeface="Red Hat Text Medium"/>
                <a:sym typeface="Red Hat Text Medium"/>
              </a:rPr>
            </a:br>
            <a:r>
              <a:rPr lang="en" sz="700">
                <a:solidFill>
                  <a:srgbClr val="FFFFFF"/>
                </a:solidFill>
                <a:latin typeface="Red Hat Text Medium"/>
                <a:ea typeface="Red Hat Text Medium"/>
                <a:cs typeface="Red Hat Text Medium"/>
                <a:sym typeface="Red Hat Text Medium"/>
              </a:rPr>
              <a:t>Media</a:t>
            </a:r>
            <a:endParaRPr b="0" i="0" sz="700" u="none" cap="none" strike="noStrike">
              <a:solidFill>
                <a:srgbClr val="000000"/>
              </a:solidFill>
              <a:latin typeface="Arial"/>
              <a:ea typeface="Arial"/>
              <a:cs typeface="Arial"/>
              <a:sym typeface="Arial"/>
            </a:endParaRPr>
          </a:p>
        </p:txBody>
      </p:sp>
      <p:sp>
        <p:nvSpPr>
          <p:cNvPr id="899" name="Google Shape;899;p44"/>
          <p:cNvSpPr/>
          <p:nvPr/>
        </p:nvSpPr>
        <p:spPr>
          <a:xfrm>
            <a:off x="868175" y="1641475"/>
            <a:ext cx="578700" cy="298200"/>
          </a:xfrm>
          <a:prstGeom prst="rect">
            <a:avLst/>
          </a:prstGeom>
          <a:solidFill>
            <a:srgbClr val="37761D"/>
          </a:solidFill>
          <a:ln cap="flat" cmpd="sng" w="9525">
            <a:solidFill>
              <a:srgbClr val="595959"/>
            </a:solidFill>
            <a:prstDash val="solid"/>
            <a:round/>
            <a:headEnd len="sm" w="sm" type="none"/>
            <a:tailEnd len="sm" w="sm" type="none"/>
          </a:ln>
        </p:spPr>
        <p:txBody>
          <a:bodyPr anchorCtr="0" anchor="ctr" bIns="277900" lIns="90000" spcFirstLastPara="1" rIns="90000" wrap="square" tIns="277900">
            <a:noAutofit/>
          </a:bodyPr>
          <a:lstStyle/>
          <a:p>
            <a:pPr indent="0" lvl="0" marL="0" marR="0" rtl="0" algn="ctr">
              <a:lnSpc>
                <a:spcPct val="100000"/>
              </a:lnSpc>
              <a:spcBef>
                <a:spcPts val="0"/>
              </a:spcBef>
              <a:spcAft>
                <a:spcPts val="0"/>
              </a:spcAft>
              <a:buClr>
                <a:srgbClr val="000000"/>
              </a:buClr>
              <a:buSzPts val="700"/>
              <a:buFont typeface="Arial"/>
              <a:buNone/>
            </a:pPr>
            <a:r>
              <a:rPr lang="en" sz="700">
                <a:solidFill>
                  <a:srgbClr val="FFFFFF"/>
                </a:solidFill>
                <a:latin typeface="Red Hat Text Medium"/>
                <a:ea typeface="Red Hat Text Medium"/>
                <a:cs typeface="Red Hat Text Medium"/>
                <a:sym typeface="Red Hat Text Medium"/>
              </a:rPr>
              <a:t>Email</a:t>
            </a:r>
            <a:endParaRPr b="0" i="0" sz="700" u="none" cap="none" strike="noStrike">
              <a:solidFill>
                <a:srgbClr val="000000"/>
              </a:solidFill>
              <a:latin typeface="Arial"/>
              <a:ea typeface="Arial"/>
              <a:cs typeface="Arial"/>
              <a:sym typeface="Arial"/>
            </a:endParaRPr>
          </a:p>
        </p:txBody>
      </p:sp>
      <p:cxnSp>
        <p:nvCxnSpPr>
          <p:cNvPr id="900" name="Google Shape;900;p44"/>
          <p:cNvCxnSpPr>
            <a:stCxn id="805" idx="1"/>
          </p:cNvCxnSpPr>
          <p:nvPr/>
        </p:nvCxnSpPr>
        <p:spPr>
          <a:xfrm flipH="1">
            <a:off x="1943975" y="423019"/>
            <a:ext cx="200400" cy="634200"/>
          </a:xfrm>
          <a:prstGeom prst="bentConnector2">
            <a:avLst/>
          </a:prstGeom>
          <a:noFill/>
          <a:ln cap="flat" cmpd="sng" w="19050">
            <a:solidFill>
              <a:srgbClr val="1C54FD"/>
            </a:solidFill>
            <a:prstDash val="solid"/>
            <a:round/>
            <a:headEnd len="med" w="med" type="triangle"/>
            <a:tailEnd len="med" w="med" type="triangle"/>
          </a:ln>
        </p:spPr>
      </p:cxnSp>
      <p:cxnSp>
        <p:nvCxnSpPr>
          <p:cNvPr id="901" name="Google Shape;901;p44"/>
          <p:cNvCxnSpPr>
            <a:stCxn id="817" idx="1"/>
            <a:endCxn id="839" idx="3"/>
          </p:cNvCxnSpPr>
          <p:nvPr/>
        </p:nvCxnSpPr>
        <p:spPr>
          <a:xfrm rot="10800000">
            <a:off x="8070410" y="2241227"/>
            <a:ext cx="477300" cy="0"/>
          </a:xfrm>
          <a:prstGeom prst="straightConnector1">
            <a:avLst/>
          </a:prstGeom>
          <a:noFill/>
          <a:ln cap="flat" cmpd="sng" w="9525">
            <a:solidFill>
              <a:srgbClr val="980000"/>
            </a:solidFill>
            <a:prstDash val="solid"/>
            <a:round/>
            <a:headEnd len="sm" w="sm" type="none"/>
            <a:tailEnd len="med" w="med" type="triangle"/>
          </a:ln>
        </p:spPr>
      </p:cxnSp>
      <p:cxnSp>
        <p:nvCxnSpPr>
          <p:cNvPr id="902" name="Google Shape;902;p44"/>
          <p:cNvCxnSpPr>
            <a:endCxn id="804" idx="2"/>
          </p:cNvCxnSpPr>
          <p:nvPr/>
        </p:nvCxnSpPr>
        <p:spPr>
          <a:xfrm rot="10800000">
            <a:off x="5812317" y="722375"/>
            <a:ext cx="5100" cy="185700"/>
          </a:xfrm>
          <a:prstGeom prst="straightConnector1">
            <a:avLst/>
          </a:prstGeom>
          <a:noFill/>
          <a:ln cap="flat" cmpd="sng" w="9525">
            <a:solidFill>
              <a:srgbClr val="980000"/>
            </a:solidFill>
            <a:prstDash val="solid"/>
            <a:round/>
            <a:headEnd len="sm" w="sm" type="none"/>
            <a:tailEnd len="med" w="med" type="triangle"/>
          </a:ln>
        </p:spPr>
      </p:cxnSp>
      <p:cxnSp>
        <p:nvCxnSpPr>
          <p:cNvPr id="903" name="Google Shape;903;p44"/>
          <p:cNvCxnSpPr>
            <a:stCxn id="862" idx="2"/>
          </p:cNvCxnSpPr>
          <p:nvPr/>
        </p:nvCxnSpPr>
        <p:spPr>
          <a:xfrm rot="10800000">
            <a:off x="1801884" y="3816700"/>
            <a:ext cx="88200" cy="263400"/>
          </a:xfrm>
          <a:prstGeom prst="bentConnector2">
            <a:avLst/>
          </a:prstGeom>
          <a:noFill/>
          <a:ln cap="flat" cmpd="sng" w="19050">
            <a:solidFill>
              <a:srgbClr val="980000"/>
            </a:solidFill>
            <a:prstDash val="solid"/>
            <a:round/>
            <a:headEnd len="med" w="med" type="none"/>
            <a:tailEnd len="med" w="med" type="none"/>
          </a:ln>
        </p:spPr>
      </p:cxnSp>
      <p:cxnSp>
        <p:nvCxnSpPr>
          <p:cNvPr id="904" name="Google Shape;904;p44"/>
          <p:cNvCxnSpPr>
            <a:stCxn id="887" idx="2"/>
          </p:cNvCxnSpPr>
          <p:nvPr/>
        </p:nvCxnSpPr>
        <p:spPr>
          <a:xfrm rot="10800000">
            <a:off x="1801884" y="3802595"/>
            <a:ext cx="88200" cy="673500"/>
          </a:xfrm>
          <a:prstGeom prst="bentConnector2">
            <a:avLst/>
          </a:prstGeom>
          <a:noFill/>
          <a:ln cap="flat" cmpd="sng" w="19050">
            <a:solidFill>
              <a:srgbClr val="980000"/>
            </a:solidFill>
            <a:prstDash val="solid"/>
            <a:round/>
            <a:headEnd len="med" w="med" type="none"/>
            <a:tailEnd len="med" w="med" type="none"/>
          </a:ln>
        </p:spPr>
      </p:cxnSp>
      <p:cxnSp>
        <p:nvCxnSpPr>
          <p:cNvPr id="905" name="Google Shape;905;p44"/>
          <p:cNvCxnSpPr>
            <a:stCxn id="896" idx="2"/>
          </p:cNvCxnSpPr>
          <p:nvPr/>
        </p:nvCxnSpPr>
        <p:spPr>
          <a:xfrm rot="10800000">
            <a:off x="1802124" y="3823902"/>
            <a:ext cx="88800" cy="1050300"/>
          </a:xfrm>
          <a:prstGeom prst="bentConnector2">
            <a:avLst/>
          </a:prstGeom>
          <a:noFill/>
          <a:ln cap="flat" cmpd="sng" w="19050">
            <a:solidFill>
              <a:srgbClr val="980000"/>
            </a:solidFill>
            <a:prstDash val="solid"/>
            <a:round/>
            <a:headEnd len="med" w="med" type="none"/>
            <a:tailEnd len="med" w="med" type="none"/>
          </a:ln>
        </p:spPr>
      </p:cxnSp>
      <p:sp>
        <p:nvSpPr>
          <p:cNvPr id="906" name="Google Shape;906;p44"/>
          <p:cNvSpPr/>
          <p:nvPr/>
        </p:nvSpPr>
        <p:spPr>
          <a:xfrm>
            <a:off x="4792650" y="1790913"/>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1</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07" name="Google Shape;907;p44"/>
          <p:cNvSpPr/>
          <p:nvPr/>
        </p:nvSpPr>
        <p:spPr>
          <a:xfrm>
            <a:off x="4436825" y="12219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2</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08" name="Google Shape;908;p44"/>
          <p:cNvSpPr/>
          <p:nvPr/>
        </p:nvSpPr>
        <p:spPr>
          <a:xfrm>
            <a:off x="2126113" y="3597838"/>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3</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09" name="Google Shape;909;p44"/>
          <p:cNvSpPr/>
          <p:nvPr/>
        </p:nvSpPr>
        <p:spPr>
          <a:xfrm>
            <a:off x="7793925" y="157220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4</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10" name="Google Shape;910;p44"/>
          <p:cNvSpPr/>
          <p:nvPr/>
        </p:nvSpPr>
        <p:spPr>
          <a:xfrm>
            <a:off x="5588813" y="1205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5</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11" name="Google Shape;911;p44"/>
          <p:cNvSpPr/>
          <p:nvPr/>
        </p:nvSpPr>
        <p:spPr>
          <a:xfrm>
            <a:off x="7894400" y="2780450"/>
            <a:ext cx="320700" cy="2904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Red Hat Text Medium"/>
                <a:ea typeface="Red Hat Text Medium"/>
                <a:cs typeface="Red Hat Text Medium"/>
                <a:sym typeface="Red Hat Text Medium"/>
              </a:rPr>
              <a:t>6</a:t>
            </a:r>
            <a:endParaRPr b="0" i="0" sz="1200" u="none" cap="none" strike="noStrike">
              <a:solidFill>
                <a:schemeClr val="lt1"/>
              </a:solidFill>
              <a:latin typeface="Red Hat Text Medium"/>
              <a:ea typeface="Red Hat Text Medium"/>
              <a:cs typeface="Red Hat Text Medium"/>
              <a:sym typeface="Red Hat Text Medium"/>
            </a:endParaRPr>
          </a:p>
        </p:txBody>
      </p:sp>
      <p:sp>
        <p:nvSpPr>
          <p:cNvPr id="912" name="Google Shape;912;p44"/>
          <p:cNvSpPr/>
          <p:nvPr/>
        </p:nvSpPr>
        <p:spPr>
          <a:xfrm>
            <a:off x="3481738" y="3716025"/>
            <a:ext cx="4287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6a</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913" name="Google Shape;913;p44"/>
          <p:cNvSpPr/>
          <p:nvPr/>
        </p:nvSpPr>
        <p:spPr>
          <a:xfrm>
            <a:off x="5770488" y="3717225"/>
            <a:ext cx="490200" cy="3186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6b</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914" name="Google Shape;914;p44"/>
          <p:cNvSpPr/>
          <p:nvPr/>
        </p:nvSpPr>
        <p:spPr>
          <a:xfrm>
            <a:off x="1636438" y="3667825"/>
            <a:ext cx="4287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6c</a:t>
            </a:r>
            <a:endParaRPr b="0" i="0" sz="1000" u="none" cap="none" strike="noStrike">
              <a:solidFill>
                <a:schemeClr val="lt1"/>
              </a:solidFill>
              <a:latin typeface="Red Hat Text Medium"/>
              <a:ea typeface="Red Hat Text Medium"/>
              <a:cs typeface="Red Hat Text Medium"/>
              <a:sym typeface="Red Hat Text Medium"/>
            </a:endParaRPr>
          </a:p>
        </p:txBody>
      </p:sp>
      <p:sp>
        <p:nvSpPr>
          <p:cNvPr id="915" name="Google Shape;915;p44"/>
          <p:cNvSpPr/>
          <p:nvPr/>
        </p:nvSpPr>
        <p:spPr>
          <a:xfrm>
            <a:off x="4279400" y="3716025"/>
            <a:ext cx="490200" cy="321000"/>
          </a:xfrm>
          <a:prstGeom prst="octagon">
            <a:avLst>
              <a:gd fmla="val 29289"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ed Hat Text Medium"/>
                <a:ea typeface="Red Hat Text Medium"/>
                <a:cs typeface="Red Hat Text Medium"/>
                <a:sym typeface="Red Hat Text Medium"/>
              </a:rPr>
              <a:t>6d</a:t>
            </a:r>
            <a:endParaRPr b="0" i="0" sz="1000" u="none" cap="none" strike="noStrike">
              <a:solidFill>
                <a:schemeClr val="lt1"/>
              </a:solidFill>
              <a:latin typeface="Red Hat Text Medium"/>
              <a:ea typeface="Red Hat Text Medium"/>
              <a:cs typeface="Red Hat Text Medium"/>
              <a:sym typeface="Red Hat Text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