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  <p:sldMasterId id="2147483682" r:id="rId2"/>
    <p:sldMasterId id="2147483683" r:id="rId3"/>
  </p:sldMasterIdLst>
  <p:notesMasterIdLst>
    <p:notesMasterId r:id="rId17"/>
  </p:notesMasterIdLst>
  <p:sldIdLst>
    <p:sldId id="256" r:id="rId4"/>
    <p:sldId id="257" r:id="rId5"/>
    <p:sldId id="258" r:id="rId6"/>
    <p:sldId id="298" r:id="rId7"/>
    <p:sldId id="259" r:id="rId8"/>
    <p:sldId id="260" r:id="rId9"/>
    <p:sldId id="261" r:id="rId10"/>
    <p:sldId id="296" r:id="rId11"/>
    <p:sldId id="297" r:id="rId12"/>
    <p:sldId id="262" r:id="rId13"/>
    <p:sldId id="301" r:id="rId14"/>
    <p:sldId id="299" r:id="rId15"/>
    <p:sldId id="300" r:id="rId1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Overpass" panose="020B0604020202020204" charset="0"/>
      <p:regular r:id="rId22"/>
      <p:bold r:id="rId23"/>
      <p:italic r:id="rId24"/>
      <p:boldItalic r:id="rId25"/>
    </p:embeddedFont>
    <p:embeddedFont>
      <p:font typeface="Overpass Light" panose="020B0604020202020204" charset="0"/>
      <p:regular r:id="rId26"/>
      <p:bold r:id="rId27"/>
      <p:italic r:id="rId28"/>
      <p:boldItalic r:id="rId29"/>
    </p:embeddedFont>
    <p:embeddedFont>
      <p:font typeface="Overpass SemiBold" panose="020B0604020202020204" charset="0"/>
      <p:regular r:id="rId30"/>
      <p:bold r:id="rId31"/>
      <p:italic r:id="rId32"/>
      <p:boldItalic r:id="rId33"/>
    </p:embeddedFont>
    <p:embeddedFont>
      <p:font typeface="Proxima Nova" panose="020B0604020202020204" charset="0"/>
      <p:regular r:id="rId34"/>
      <p:bold r:id="rId35"/>
      <p:italic r:id="rId36"/>
      <p:boldItalic r:id="rId37"/>
    </p:embeddedFont>
    <p:embeddedFont>
      <p:font typeface="Red Hat Display" panose="020B0604020202020204" charset="0"/>
      <p:regular r:id="rId38"/>
      <p:bold r:id="rId39"/>
      <p:italic r:id="rId40"/>
      <p:boldItalic r:id="rId41"/>
    </p:embeddedFont>
    <p:embeddedFont>
      <p:font typeface="Red Hat Display Light" panose="020B0604020202020204" charset="0"/>
      <p:regular r:id="rId42"/>
      <p:bold r:id="rId43"/>
      <p:italic r:id="rId44"/>
      <p:boldItalic r:id="rId45"/>
    </p:embeddedFont>
    <p:embeddedFont>
      <p:font typeface="Red Hat Display Medium" panose="020B0604020202020204" charset="0"/>
      <p:regular r:id="rId46"/>
      <p:bold r:id="rId47"/>
      <p:italic r:id="rId48"/>
      <p:boldItalic r:id="rId49"/>
    </p:embeddedFont>
    <p:embeddedFont>
      <p:font typeface="Red Hat Text" panose="020B0604020202020204" charset="0"/>
      <p:regular r:id="rId50"/>
      <p:bold r:id="rId51"/>
      <p:italic r:id="rId52"/>
      <p:boldItalic r:id="rId53"/>
    </p:embeddedFont>
    <p:embeddedFont>
      <p:font typeface="Red Hat Text Medium" panose="020B0604020202020204" charset="0"/>
      <p:regular r:id="rId54"/>
      <p:bold r:id="rId55"/>
      <p:italic r:id="rId56"/>
      <p:boldItalic r:id="rId5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4" d="100"/>
          <a:sy n="134" d="100"/>
        </p:scale>
        <p:origin x="138" y="2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9" Type="http://schemas.openxmlformats.org/officeDocument/2006/relationships/font" Target="fonts/font22.fntdata"/><Relationship Id="rId21" Type="http://schemas.openxmlformats.org/officeDocument/2006/relationships/font" Target="fonts/font4.fntdata"/><Relationship Id="rId34" Type="http://schemas.openxmlformats.org/officeDocument/2006/relationships/font" Target="fonts/font17.fntdata"/><Relationship Id="rId42" Type="http://schemas.openxmlformats.org/officeDocument/2006/relationships/font" Target="fonts/font25.fntdata"/><Relationship Id="rId47" Type="http://schemas.openxmlformats.org/officeDocument/2006/relationships/font" Target="fonts/font30.fntdata"/><Relationship Id="rId50" Type="http://schemas.openxmlformats.org/officeDocument/2006/relationships/font" Target="fonts/font33.fntdata"/><Relationship Id="rId55" Type="http://schemas.openxmlformats.org/officeDocument/2006/relationships/font" Target="fonts/font38.fntdata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font" Target="fonts/font12.fntdata"/><Relationship Id="rId11" Type="http://schemas.openxmlformats.org/officeDocument/2006/relationships/slide" Target="slides/slide8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font" Target="fonts/font20.fntdata"/><Relationship Id="rId40" Type="http://schemas.openxmlformats.org/officeDocument/2006/relationships/font" Target="fonts/font23.fntdata"/><Relationship Id="rId45" Type="http://schemas.openxmlformats.org/officeDocument/2006/relationships/font" Target="fonts/font28.fntdata"/><Relationship Id="rId53" Type="http://schemas.openxmlformats.org/officeDocument/2006/relationships/font" Target="fonts/font36.fntdata"/><Relationship Id="rId58" Type="http://schemas.openxmlformats.org/officeDocument/2006/relationships/presProps" Target="presProps.xml"/><Relationship Id="rId5" Type="http://schemas.openxmlformats.org/officeDocument/2006/relationships/slide" Target="slides/slide2.xml"/><Relationship Id="rId61" Type="http://schemas.openxmlformats.org/officeDocument/2006/relationships/tableStyles" Target="tableStyles.xml"/><Relationship Id="rId19" Type="http://schemas.openxmlformats.org/officeDocument/2006/relationships/font" Target="fonts/font2.fntdata"/><Relationship Id="rId14" Type="http://schemas.openxmlformats.org/officeDocument/2006/relationships/slide" Target="slides/slide11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font" Target="fonts/font18.fntdata"/><Relationship Id="rId43" Type="http://schemas.openxmlformats.org/officeDocument/2006/relationships/font" Target="fonts/font26.fntdata"/><Relationship Id="rId48" Type="http://schemas.openxmlformats.org/officeDocument/2006/relationships/font" Target="fonts/font31.fntdata"/><Relationship Id="rId56" Type="http://schemas.openxmlformats.org/officeDocument/2006/relationships/font" Target="fonts/font39.fntdata"/><Relationship Id="rId8" Type="http://schemas.openxmlformats.org/officeDocument/2006/relationships/slide" Target="slides/slide5.xml"/><Relationship Id="rId51" Type="http://schemas.openxmlformats.org/officeDocument/2006/relationships/font" Target="fonts/font34.fntdata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38" Type="http://schemas.openxmlformats.org/officeDocument/2006/relationships/font" Target="fonts/font21.fntdata"/><Relationship Id="rId46" Type="http://schemas.openxmlformats.org/officeDocument/2006/relationships/font" Target="fonts/font29.fntdata"/><Relationship Id="rId59" Type="http://schemas.openxmlformats.org/officeDocument/2006/relationships/viewProps" Target="viewProps.xml"/><Relationship Id="rId20" Type="http://schemas.openxmlformats.org/officeDocument/2006/relationships/font" Target="fonts/font3.fntdata"/><Relationship Id="rId41" Type="http://schemas.openxmlformats.org/officeDocument/2006/relationships/font" Target="fonts/font24.fntdata"/><Relationship Id="rId54" Type="http://schemas.openxmlformats.org/officeDocument/2006/relationships/font" Target="fonts/font3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font" Target="fonts/font19.fntdata"/><Relationship Id="rId49" Type="http://schemas.openxmlformats.org/officeDocument/2006/relationships/font" Target="fonts/font32.fntdata"/><Relationship Id="rId57" Type="http://schemas.openxmlformats.org/officeDocument/2006/relationships/font" Target="fonts/font40.fntdata"/><Relationship Id="rId10" Type="http://schemas.openxmlformats.org/officeDocument/2006/relationships/slide" Target="slides/slide7.xml"/><Relationship Id="rId31" Type="http://schemas.openxmlformats.org/officeDocument/2006/relationships/font" Target="fonts/font14.fntdata"/><Relationship Id="rId44" Type="http://schemas.openxmlformats.org/officeDocument/2006/relationships/font" Target="fonts/font27.fntdata"/><Relationship Id="rId52" Type="http://schemas.openxmlformats.org/officeDocument/2006/relationships/font" Target="fonts/font35.fntdata"/><Relationship Id="rId6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08a78307a3_2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6" name="Google Shape;266;g208a78307a3_2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208a78307a3_2_5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4" name="Google Shape;614;g208a78307a3_2_5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208a78307a3_2_5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4" name="Google Shape;614;g208a78307a3_2_5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66915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208a78307a3_2_5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4" name="Google Shape;614;g208a78307a3_2_5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91139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208a78307a3_2_5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4" name="Google Shape;614;g208a78307a3_2_5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1548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08a78307a3_2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7" name="Google Shape;327;g208a78307a3_2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208a78307a3_2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5" name="Google Shape;385;g208a78307a3_2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08a78307a3_2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6" name="Google Shape;266;g208a78307a3_2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51571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208a78307a3_2_3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3" name="Google Shape;443;g208a78307a3_2_3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208a78307a3_2_4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8" name="Google Shape;498;g208a78307a3_2_4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208a78307a3_2_4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3" name="Google Shape;553;g208a78307a3_2_4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5" name="Google Shape;1965;g10cfabc0728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6" name="Google Shape;1966;g10cfabc0728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algn="l">
              <a:buNone/>
            </a:pPr>
            <a:r>
              <a:rPr lang="en-US" b="0" i="0" dirty="0">
                <a:solidFill>
                  <a:srgbClr val="24292F"/>
                </a:solidFill>
                <a:effectLst/>
                <a:latin typeface="Red Hat Display" panose="020B0604020202020204" charset="0"/>
              </a:rPr>
              <a:t>The Supply Assurance platform can then combine AI and Data to increase transparency of the supply chain across the enterprise. </a:t>
            </a:r>
          </a:p>
          <a:p>
            <a:pPr marL="139700" indent="0" algn="l">
              <a:buNone/>
            </a:pPr>
            <a:endParaRPr lang="en-US" b="0" i="0" dirty="0">
              <a:solidFill>
                <a:srgbClr val="24292F"/>
              </a:solidFill>
              <a:effectLst/>
              <a:latin typeface="Red Hat Display" panose="020B0604020202020204" charset="0"/>
            </a:endParaRPr>
          </a:p>
          <a:p>
            <a:pPr marL="139700" indent="0" algn="l">
              <a:buNone/>
            </a:pPr>
            <a:r>
              <a:rPr lang="en-US" b="0" i="0" dirty="0">
                <a:solidFill>
                  <a:srgbClr val="24292F"/>
                </a:solidFill>
                <a:effectLst/>
                <a:latin typeface="Red Hat Display" panose="020B0604020202020204" charset="0"/>
              </a:rPr>
              <a:t>A Control Tower provides intelligent analysis of inventory and provides actions that can satisfy customer demand. </a:t>
            </a:r>
          </a:p>
          <a:p>
            <a:pPr marL="139700" indent="0" algn="l">
              <a:buNone/>
            </a:pPr>
            <a:endParaRPr lang="en-US" b="0" i="0" dirty="0">
              <a:solidFill>
                <a:srgbClr val="24292F"/>
              </a:solidFill>
              <a:effectLst/>
              <a:latin typeface="Red Hat Display" panose="020B0604020202020204" charset="0"/>
            </a:endParaRPr>
          </a:p>
          <a:p>
            <a:pPr marL="139700" indent="0" algn="l">
              <a:buNone/>
            </a:pPr>
            <a:r>
              <a:rPr lang="en-US" b="0" i="0" dirty="0">
                <a:solidFill>
                  <a:srgbClr val="24292F"/>
                </a:solidFill>
                <a:effectLst/>
                <a:latin typeface="Red Hat Display" panose="020B0604020202020204" charset="0"/>
              </a:rPr>
              <a:t>Fulfillment optimization provides visibility into inventory location and provides trade offs to balance customer requirements and enhance sustainability. </a:t>
            </a:r>
          </a:p>
          <a:p>
            <a:pPr marL="139700" indent="0" algn="l">
              <a:buNone/>
            </a:pPr>
            <a:endParaRPr lang="en-US" b="0" i="0" dirty="0">
              <a:solidFill>
                <a:srgbClr val="24292F"/>
              </a:solidFill>
              <a:effectLst/>
              <a:latin typeface="Red Hat Display" panose="020B0604020202020204" charset="0"/>
            </a:endParaRPr>
          </a:p>
          <a:p>
            <a:pPr marL="139700" indent="0" algn="l">
              <a:buNone/>
            </a:pPr>
            <a:r>
              <a:rPr lang="en-US" b="0" i="0" dirty="0">
                <a:solidFill>
                  <a:srgbClr val="24292F"/>
                </a:solidFill>
                <a:effectLst/>
                <a:latin typeface="Red Hat Display" panose="020B0604020202020204" charset="0"/>
              </a:rPr>
              <a:t>And inventory analysis keeps up-to-date actionable data on inventory to balance needs across the enterprise.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u="sng" dirty="0"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</p:spTree>
    <p:extLst>
      <p:ext uri="{BB962C8B-B14F-4D97-AF65-F5344CB8AC3E}">
        <p14:creationId xmlns:p14="http://schemas.microsoft.com/office/powerpoint/2010/main" val="34229710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5" name="Google Shape;1965;g10cfabc0728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6" name="Google Shape;1966;g10cfabc0728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algn="l">
              <a:buNone/>
            </a:pPr>
            <a:r>
              <a:rPr lang="en-US" b="0" i="0" dirty="0">
                <a:solidFill>
                  <a:srgbClr val="24292F"/>
                </a:solidFill>
                <a:effectLst/>
                <a:latin typeface="Red Hat Display" panose="020B0604020202020204" charset="0"/>
              </a:rPr>
              <a:t>The Supply Assurance platform can then combine AI and Data to increase transparency of the supply chain across the enterprise. </a:t>
            </a:r>
          </a:p>
          <a:p>
            <a:pPr marL="139700" indent="0" algn="l">
              <a:buNone/>
            </a:pPr>
            <a:endParaRPr lang="en-US" b="0" i="0" dirty="0">
              <a:solidFill>
                <a:srgbClr val="24292F"/>
              </a:solidFill>
              <a:effectLst/>
              <a:latin typeface="Red Hat Display" panose="020B0604020202020204" charset="0"/>
            </a:endParaRPr>
          </a:p>
          <a:p>
            <a:pPr marL="139700" indent="0" algn="l">
              <a:buNone/>
            </a:pPr>
            <a:r>
              <a:rPr lang="en-US" b="0" i="0" dirty="0">
                <a:solidFill>
                  <a:srgbClr val="24292F"/>
                </a:solidFill>
                <a:effectLst/>
                <a:latin typeface="Red Hat Display" panose="020B0604020202020204" charset="0"/>
              </a:rPr>
              <a:t>A Control Tower provides intelligent analysis of inventory and provides actions that can satisfy customer demand. </a:t>
            </a:r>
          </a:p>
          <a:p>
            <a:pPr marL="139700" indent="0" algn="l">
              <a:buNone/>
            </a:pPr>
            <a:endParaRPr lang="en-US" b="0" i="0" dirty="0">
              <a:solidFill>
                <a:srgbClr val="24292F"/>
              </a:solidFill>
              <a:effectLst/>
              <a:latin typeface="Red Hat Display" panose="020B0604020202020204" charset="0"/>
            </a:endParaRPr>
          </a:p>
          <a:p>
            <a:pPr marL="139700" indent="0" algn="l">
              <a:buNone/>
            </a:pPr>
            <a:r>
              <a:rPr lang="en-US" b="0" i="0" dirty="0">
                <a:solidFill>
                  <a:srgbClr val="24292F"/>
                </a:solidFill>
                <a:effectLst/>
                <a:latin typeface="Red Hat Display" panose="020B0604020202020204" charset="0"/>
              </a:rPr>
              <a:t>Fulfillment optimization provides visibility into inventory location and provides trade offs to balance customer requirements and enhance sustainability. </a:t>
            </a:r>
          </a:p>
          <a:p>
            <a:pPr marL="139700" indent="0" algn="l">
              <a:buNone/>
            </a:pPr>
            <a:endParaRPr lang="en-US" b="0" i="0" dirty="0">
              <a:solidFill>
                <a:srgbClr val="24292F"/>
              </a:solidFill>
              <a:effectLst/>
              <a:latin typeface="Red Hat Display" panose="020B0604020202020204" charset="0"/>
            </a:endParaRPr>
          </a:p>
          <a:p>
            <a:pPr marL="139700" indent="0" algn="l">
              <a:buNone/>
            </a:pPr>
            <a:r>
              <a:rPr lang="en-US" b="0" i="0" dirty="0">
                <a:solidFill>
                  <a:srgbClr val="24292F"/>
                </a:solidFill>
                <a:effectLst/>
                <a:latin typeface="Red Hat Display" panose="020B0604020202020204" charset="0"/>
              </a:rPr>
              <a:t>And inventory analysis keeps up-to-date actionable data on inventory to balance needs across the enterprise.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u="sng" dirty="0"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</p:spTree>
    <p:extLst>
      <p:ext uri="{BB962C8B-B14F-4D97-AF65-F5344CB8AC3E}">
        <p14:creationId xmlns:p14="http://schemas.microsoft.com/office/powerpoint/2010/main" val="3422971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ior white">
  <p:cSld name="CUSTOM_4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title"/>
          </p:nvPr>
        </p:nvSpPr>
        <p:spPr>
          <a:xfrm>
            <a:off x="1428750" y="709500"/>
            <a:ext cx="6238800" cy="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1pPr>
            <a:lvl2pPr lvl="1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2pPr>
            <a:lvl3pPr lvl="2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3pPr>
            <a:lvl4pPr lvl="3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4pPr>
            <a:lvl5pPr lvl="4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5pPr>
            <a:lvl6pPr lvl="5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6pPr>
            <a:lvl7pPr lvl="6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7pPr>
            <a:lvl8pPr lvl="7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8pPr>
            <a:lvl9pPr lvl="8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cxnSp>
        <p:nvCxnSpPr>
          <p:cNvPr id="55" name="Google Shape;55;p14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35831" y="41580"/>
            <a:ext cx="3861600" cy="6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9175" tIns="68575" rIns="68575" bIns="685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1400"/>
              <a:buFont typeface="Red Hat Text"/>
              <a:buNone/>
              <a:defRPr sz="1400" b="1">
                <a:solidFill>
                  <a:srgbClr val="EE0000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1400"/>
              <a:buFont typeface="Red Hat Text"/>
              <a:buNone/>
              <a:defRPr sz="1400" b="1">
                <a:solidFill>
                  <a:srgbClr val="EE0000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1400"/>
              <a:buFont typeface="Red Hat Text"/>
              <a:buNone/>
              <a:defRPr sz="1400" b="1">
                <a:solidFill>
                  <a:srgbClr val="EE0000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1400"/>
              <a:buFont typeface="Red Hat Text"/>
              <a:buNone/>
              <a:defRPr sz="1400" b="1">
                <a:solidFill>
                  <a:srgbClr val="EE0000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1400"/>
              <a:buFont typeface="Red Hat Text"/>
              <a:buNone/>
              <a:defRPr sz="1400" b="1">
                <a:solidFill>
                  <a:srgbClr val="EE0000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1400"/>
              <a:buFont typeface="Red Hat Text"/>
              <a:buNone/>
              <a:defRPr sz="1400" b="1">
                <a:solidFill>
                  <a:srgbClr val="EE0000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1400"/>
              <a:buFont typeface="Red Hat Text"/>
              <a:buNone/>
              <a:defRPr sz="1400" b="1">
                <a:solidFill>
                  <a:srgbClr val="EE0000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1400"/>
              <a:buFont typeface="Red Hat Text"/>
              <a:buNone/>
              <a:defRPr sz="1400" b="1">
                <a:solidFill>
                  <a:srgbClr val="EE0000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1400"/>
              <a:buFont typeface="Red Hat Text"/>
              <a:buNone/>
              <a:defRPr sz="1400" b="1">
                <a:solidFill>
                  <a:srgbClr val="EE0000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endParaRPr/>
          </a:p>
        </p:txBody>
      </p:sp>
      <p:cxnSp>
        <p:nvCxnSpPr>
          <p:cNvPr id="57" name="Google Shape;57;p14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4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9" name="Google Shape;59;p14"/>
          <p:cNvPicPr preferRelativeResize="0"/>
          <p:nvPr/>
        </p:nvPicPr>
        <p:blipFill rotWithShape="1">
          <a:blip r:embed="rId2">
            <a:alphaModFix/>
          </a:blip>
          <a:srcRect t="326" b="315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 txBox="1">
            <a:spLocks noGrp="1"/>
          </p:cNvSpPr>
          <p:nvPr>
            <p:ph type="subTitle" idx="2"/>
          </p:nvPr>
        </p:nvSpPr>
        <p:spPr>
          <a:xfrm>
            <a:off x="663788" y="4627163"/>
            <a:ext cx="68871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500">
                <a:solidFill>
                  <a:srgbClr val="4D4D4F"/>
                </a:solidFill>
              </a:defRPr>
            </a:lvl1pPr>
            <a:lvl2pPr lvl="1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4D4D4F"/>
                </a:solidFill>
              </a:defRPr>
            </a:lvl2pPr>
            <a:lvl3pPr lvl="2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4D4D4F"/>
                </a:solidFill>
              </a:defRPr>
            </a:lvl3pPr>
            <a:lvl4pPr lvl="3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4D4D4F"/>
                </a:solidFill>
              </a:defRPr>
            </a:lvl4pPr>
            <a:lvl5pPr lvl="4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4D4D4F"/>
                </a:solidFill>
              </a:defRPr>
            </a:lvl5pPr>
            <a:lvl6pPr lvl="5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4D4D4F"/>
                </a:solidFill>
              </a:defRPr>
            </a:lvl6pPr>
            <a:lvl7pPr lvl="6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4D4D4F"/>
                </a:solidFill>
              </a:defRPr>
            </a:lvl7pPr>
            <a:lvl8pPr lvl="7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4D4D4F"/>
                </a:solidFill>
              </a:defRPr>
            </a:lvl8pPr>
            <a:lvl9pPr lvl="8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4D4D4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red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subTitle" idx="1"/>
          </p:nvPr>
        </p:nvSpPr>
        <p:spPr>
          <a:xfrm>
            <a:off x="1562794" y="2641369"/>
            <a:ext cx="56499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5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" sz="500" b="1" i="0" u="none" strike="noStrike" cap="none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CONFIDENTIAL </a:t>
            </a:r>
            <a:r>
              <a:rPr lang="en" sz="500" b="0" i="0" u="none" strike="noStrike" cap="none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Designator</a:t>
            </a:r>
            <a:endParaRPr sz="500" b="0" i="0" u="none" strike="noStrike" cap="none">
              <a:solidFill>
                <a:schemeClr val="lt1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64" name="Google Shape;64;p15"/>
          <p:cNvSpPr txBox="1">
            <a:spLocks noGrp="1"/>
          </p:cNvSpPr>
          <p:nvPr>
            <p:ph type="title"/>
          </p:nvPr>
        </p:nvSpPr>
        <p:spPr>
          <a:xfrm>
            <a:off x="1562906" y="1307719"/>
            <a:ext cx="56499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chemeClr val="lt1"/>
                </a:solidFill>
              </a:defRPr>
            </a:lvl1pPr>
            <a:lvl2pPr lvl="1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chemeClr val="lt1"/>
                </a:solidFill>
              </a:defRPr>
            </a:lvl2pPr>
            <a:lvl3pPr lvl="2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chemeClr val="lt1"/>
                </a:solidFill>
              </a:defRPr>
            </a:lvl3pPr>
            <a:lvl4pPr lvl="3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chemeClr val="lt1"/>
                </a:solidFill>
              </a:defRPr>
            </a:lvl4pPr>
            <a:lvl5pPr lvl="4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chemeClr val="lt1"/>
                </a:solidFill>
              </a:defRPr>
            </a:lvl5pPr>
            <a:lvl6pPr lvl="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chemeClr val="lt1"/>
                </a:solidFill>
              </a:defRPr>
            </a:lvl6pPr>
            <a:lvl7pPr lvl="6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chemeClr val="lt1"/>
                </a:solidFill>
              </a:defRPr>
            </a:lvl7pPr>
            <a:lvl8pPr lvl="7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chemeClr val="lt1"/>
                </a:solidFill>
              </a:defRPr>
            </a:lvl8pPr>
            <a:lvl9pPr lvl="8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subTitle" idx="2"/>
          </p:nvPr>
        </p:nvSpPr>
        <p:spPr>
          <a:xfrm>
            <a:off x="1562794" y="3511275"/>
            <a:ext cx="1530300" cy="4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1pPr>
            <a:lvl2pPr lvl="1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2pPr>
            <a:lvl3pPr lvl="2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3pPr>
            <a:lvl4pPr lvl="3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4pPr>
            <a:lvl5pPr lvl="4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5pPr>
            <a:lvl6pPr lvl="5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6pPr>
            <a:lvl7pPr lvl="6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7pPr>
            <a:lvl8pPr lvl="7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8pPr>
            <a:lvl9pPr lvl="8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subTitle" idx="3"/>
          </p:nvPr>
        </p:nvSpPr>
        <p:spPr>
          <a:xfrm>
            <a:off x="3353888" y="3511275"/>
            <a:ext cx="1530300" cy="4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1pPr>
            <a:lvl2pPr lvl="1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2pPr>
            <a:lvl3pPr lvl="2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3pPr>
            <a:lvl4pPr lvl="3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4pPr>
            <a:lvl5pPr lvl="4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5pPr>
            <a:lvl6pPr lvl="5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6pPr>
            <a:lvl7pPr lvl="6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7pPr>
            <a:lvl8pPr lvl="7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8pPr>
            <a:lvl9pPr lvl="8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80138" y="4652989"/>
            <a:ext cx="1185206" cy="279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8" name="Google Shape;68;p15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9" name="Google Shape;69;p15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red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subTitle" idx="1"/>
          </p:nvPr>
        </p:nvSpPr>
        <p:spPr>
          <a:xfrm>
            <a:off x="1562794" y="2256319"/>
            <a:ext cx="3109800" cy="11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1pPr>
            <a:lvl2pPr lvl="1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2pPr>
            <a:lvl3pPr lvl="2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3pPr>
            <a:lvl4pPr lvl="3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lvl="4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lvl="5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lvl="6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lvl="7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lvl="8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16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" sz="500" b="1" i="0" u="none" strike="noStrike" cap="none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CONFIDENTIAL </a:t>
            </a:r>
            <a:r>
              <a:rPr lang="en" sz="500" b="0" i="0" u="none" strike="noStrike" cap="none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Designator</a:t>
            </a:r>
            <a:endParaRPr sz="500" b="0" i="0" u="none" strike="noStrike" cap="none">
              <a:solidFill>
                <a:schemeClr val="lt1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1562906" y="426469"/>
            <a:ext cx="3678900" cy="14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chemeClr val="lt1"/>
                </a:solidFill>
              </a:defRPr>
            </a:lvl1pPr>
            <a:lvl2pPr lvl="1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chemeClr val="lt1"/>
                </a:solidFill>
              </a:defRPr>
            </a:lvl2pPr>
            <a:lvl3pPr lvl="2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chemeClr val="lt1"/>
                </a:solidFill>
              </a:defRPr>
            </a:lvl3pPr>
            <a:lvl4pPr lvl="3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chemeClr val="lt1"/>
                </a:solidFill>
              </a:defRPr>
            </a:lvl4pPr>
            <a:lvl5pPr lvl="4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chemeClr val="lt1"/>
                </a:solidFill>
              </a:defRPr>
            </a:lvl5pPr>
            <a:lvl6pPr lvl="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chemeClr val="lt1"/>
                </a:solidFill>
              </a:defRPr>
            </a:lvl6pPr>
            <a:lvl7pPr lvl="6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chemeClr val="lt1"/>
                </a:solidFill>
              </a:defRPr>
            </a:lvl7pPr>
            <a:lvl8pPr lvl="7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chemeClr val="lt1"/>
                </a:solidFill>
              </a:defRPr>
            </a:lvl8pPr>
            <a:lvl9pPr lvl="8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80138" y="4652989"/>
            <a:ext cx="1185206" cy="27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34853" y="2651988"/>
            <a:ext cx="341963" cy="341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534853" y="2075932"/>
            <a:ext cx="341963" cy="341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534853" y="1499876"/>
            <a:ext cx="341963" cy="341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534853" y="3228044"/>
            <a:ext cx="341963" cy="341963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/>
        </p:nvSpPr>
        <p:spPr>
          <a:xfrm>
            <a:off x="5970354" y="1499869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linkedin.com/company/red-hat</a:t>
            </a:r>
            <a:endParaRPr sz="1100" b="0" i="0" u="none" strike="noStrike" cap="none">
              <a:solidFill>
                <a:schemeClr val="lt1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5970354" y="2075906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youtube.com/user/RedHatVideos</a:t>
            </a:r>
            <a:endParaRPr sz="1100" b="0" i="0" u="none" strike="noStrike" cap="none">
              <a:solidFill>
                <a:schemeClr val="lt1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5970354" y="2651944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facebook.com/redhatinc</a:t>
            </a:r>
            <a:endParaRPr sz="1100" b="0" i="0" u="none" strike="noStrike" cap="none">
              <a:solidFill>
                <a:schemeClr val="lt1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5970354" y="3227981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twitter.com/RedHat</a:t>
            </a:r>
            <a:endParaRPr sz="1100" b="0" i="0" u="none" strike="noStrike" cap="none">
              <a:solidFill>
                <a:schemeClr val="lt1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cxnSp>
        <p:nvCxnSpPr>
          <p:cNvPr id="83" name="Google Shape;83;p16"/>
          <p:cNvCxnSpPr/>
          <p:nvPr/>
        </p:nvCxnSpPr>
        <p:spPr>
          <a:xfrm rot="10800000">
            <a:off x="335831" y="-37"/>
            <a:ext cx="0" cy="17121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4" name="Google Shape;84;p16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5" name="Google Shape;85;p16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black">
  <p:cSld name="TITLE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subTitle" idx="1"/>
          </p:nvPr>
        </p:nvSpPr>
        <p:spPr>
          <a:xfrm>
            <a:off x="1562794" y="2641369"/>
            <a:ext cx="56499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800"/>
              <a:buNone/>
              <a:defRPr sz="1800">
                <a:solidFill>
                  <a:srgbClr val="EBEBEB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800"/>
              <a:buNone/>
              <a:defRPr sz="1800">
                <a:solidFill>
                  <a:srgbClr val="EBEBEB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800"/>
              <a:buNone/>
              <a:defRPr sz="1800">
                <a:solidFill>
                  <a:srgbClr val="EBEBEB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800"/>
              <a:buNone/>
              <a:defRPr sz="1800">
                <a:solidFill>
                  <a:srgbClr val="EBEBEB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800"/>
              <a:buNone/>
              <a:defRPr sz="1800">
                <a:solidFill>
                  <a:srgbClr val="EBEBEB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800"/>
              <a:buNone/>
              <a:defRPr sz="1800">
                <a:solidFill>
                  <a:srgbClr val="EBEBEB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800"/>
              <a:buNone/>
              <a:defRPr sz="1800">
                <a:solidFill>
                  <a:srgbClr val="EBEBEB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800"/>
              <a:buNone/>
              <a:defRPr sz="1800">
                <a:solidFill>
                  <a:srgbClr val="EBEBEB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800"/>
              <a:buNone/>
              <a:defRPr sz="1800">
                <a:solidFill>
                  <a:srgbClr val="EBEBEB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17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" sz="500" b="1" i="0" u="none" strike="noStrike" cap="none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rPr>
              <a:t>CONFIDENTIAL </a:t>
            </a:r>
            <a:r>
              <a:rPr lang="en" sz="500" b="0" i="0" u="none" strike="noStrike" cap="none">
                <a:solidFill>
                  <a:srgbClr val="EBEBEB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Designator</a:t>
            </a:r>
            <a:endParaRPr sz="500" b="0" i="0" u="none" strike="noStrike" cap="none">
              <a:solidFill>
                <a:srgbClr val="EBEBEB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>
            <a:off x="1562906" y="1307719"/>
            <a:ext cx="56499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rgbClr val="EBEBEB"/>
                </a:solidFill>
              </a:defRPr>
            </a:lvl1pPr>
            <a:lvl2pPr lvl="1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rgbClr val="EBEBEB"/>
                </a:solidFill>
              </a:defRPr>
            </a:lvl2pPr>
            <a:lvl3pPr lvl="2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rgbClr val="EBEBEB"/>
                </a:solidFill>
              </a:defRPr>
            </a:lvl3pPr>
            <a:lvl4pPr lvl="3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rgbClr val="EBEBEB"/>
                </a:solidFill>
              </a:defRPr>
            </a:lvl4pPr>
            <a:lvl5pPr lvl="4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rgbClr val="EBEBEB"/>
                </a:solidFill>
              </a:defRPr>
            </a:lvl5pPr>
            <a:lvl6pPr lvl="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rgbClr val="EBEBEB"/>
                </a:solidFill>
              </a:defRPr>
            </a:lvl6pPr>
            <a:lvl7pPr lvl="6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rgbClr val="EBEBEB"/>
                </a:solidFill>
              </a:defRPr>
            </a:lvl7pPr>
            <a:lvl8pPr lvl="7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rgbClr val="EBEBEB"/>
                </a:solidFill>
              </a:defRPr>
            </a:lvl8pPr>
            <a:lvl9pPr lvl="8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rgbClr val="EBEBEB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subTitle" idx="2"/>
          </p:nvPr>
        </p:nvSpPr>
        <p:spPr>
          <a:xfrm>
            <a:off x="1562794" y="3511275"/>
            <a:ext cx="1530300" cy="4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1pPr>
            <a:lvl2pPr lvl="1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2pPr>
            <a:lvl3pPr lvl="2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3pPr>
            <a:lvl4pPr lvl="3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4pPr>
            <a:lvl5pPr lvl="4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5pPr>
            <a:lvl6pPr lvl="5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6pPr>
            <a:lvl7pPr lvl="6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7pPr>
            <a:lvl8pPr lvl="7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8pPr>
            <a:lvl9pPr lvl="8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subTitle" idx="3"/>
          </p:nvPr>
        </p:nvSpPr>
        <p:spPr>
          <a:xfrm>
            <a:off x="3353888" y="3511275"/>
            <a:ext cx="1530300" cy="4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1pPr>
            <a:lvl2pPr lvl="1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2pPr>
            <a:lvl3pPr lvl="2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3pPr>
            <a:lvl4pPr lvl="3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4pPr>
            <a:lvl5pPr lvl="4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5pPr>
            <a:lvl6pPr lvl="5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6pPr>
            <a:lvl7pPr lvl="6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7pPr>
            <a:lvl8pPr lvl="7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8pPr>
            <a:lvl9pPr lvl="8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9pPr>
          </a:lstStyle>
          <a:p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80138" y="4652989"/>
            <a:ext cx="1185206" cy="279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3" name="Google Shape;93;p17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4" name="Google Shape;94;p17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ck closing">
  <p:cSld name="TITLE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subTitle" idx="1"/>
          </p:nvPr>
        </p:nvSpPr>
        <p:spPr>
          <a:xfrm>
            <a:off x="1562794" y="2256319"/>
            <a:ext cx="3109800" cy="11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100"/>
              <a:buNone/>
              <a:defRPr sz="1100">
                <a:solidFill>
                  <a:srgbClr val="EBEBEB"/>
                </a:solidFill>
              </a:defRPr>
            </a:lvl1pPr>
            <a:lvl2pPr lvl="1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100"/>
              <a:buNone/>
              <a:defRPr sz="1100">
                <a:solidFill>
                  <a:srgbClr val="EBEBEB"/>
                </a:solidFill>
              </a:defRPr>
            </a:lvl2pPr>
            <a:lvl3pPr lvl="2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100"/>
              <a:buNone/>
              <a:defRPr sz="1100">
                <a:solidFill>
                  <a:srgbClr val="EBEBEB"/>
                </a:solidFill>
              </a:defRPr>
            </a:lvl3pPr>
            <a:lvl4pPr lvl="3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100"/>
              <a:buNone/>
              <a:defRPr sz="1100">
                <a:solidFill>
                  <a:srgbClr val="EBEBEB"/>
                </a:solidFill>
              </a:defRPr>
            </a:lvl4pPr>
            <a:lvl5pPr lvl="4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100"/>
              <a:buNone/>
              <a:defRPr sz="1100">
                <a:solidFill>
                  <a:srgbClr val="EBEBEB"/>
                </a:solidFill>
              </a:defRPr>
            </a:lvl5pPr>
            <a:lvl6pPr lvl="5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100"/>
              <a:buNone/>
              <a:defRPr sz="1100">
                <a:solidFill>
                  <a:srgbClr val="EBEBEB"/>
                </a:solidFill>
              </a:defRPr>
            </a:lvl6pPr>
            <a:lvl7pPr lvl="6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100"/>
              <a:buNone/>
              <a:defRPr sz="1100">
                <a:solidFill>
                  <a:srgbClr val="EBEBEB"/>
                </a:solidFill>
              </a:defRPr>
            </a:lvl7pPr>
            <a:lvl8pPr lvl="7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100"/>
              <a:buNone/>
              <a:defRPr sz="1100">
                <a:solidFill>
                  <a:srgbClr val="EBEBEB"/>
                </a:solidFill>
              </a:defRPr>
            </a:lvl8pPr>
            <a:lvl9pPr lvl="8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100"/>
              <a:buNone/>
              <a:defRPr sz="1100">
                <a:solidFill>
                  <a:srgbClr val="EBEBEB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18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" sz="500" b="1" i="0" u="none" strike="noStrike" cap="none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rPr>
              <a:t>CONFIDENTIAL </a:t>
            </a:r>
            <a:r>
              <a:rPr lang="en" sz="500" b="0" i="0" u="none" strike="noStrike" cap="none">
                <a:solidFill>
                  <a:srgbClr val="EBEBEB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Designator</a:t>
            </a:r>
            <a:endParaRPr sz="500" b="0" i="0" u="none" strike="noStrike" cap="none">
              <a:solidFill>
                <a:srgbClr val="EBEBEB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1562906" y="426469"/>
            <a:ext cx="3678900" cy="14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rgbClr val="EBEBEB"/>
                </a:solidFill>
              </a:defRPr>
            </a:lvl1pPr>
            <a:lvl2pPr lvl="1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rgbClr val="EBEBEB"/>
                </a:solidFill>
              </a:defRPr>
            </a:lvl2pPr>
            <a:lvl3pPr lvl="2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rgbClr val="EBEBEB"/>
                </a:solidFill>
              </a:defRPr>
            </a:lvl3pPr>
            <a:lvl4pPr lvl="3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rgbClr val="EBEBEB"/>
                </a:solidFill>
              </a:defRPr>
            </a:lvl4pPr>
            <a:lvl5pPr lvl="4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rgbClr val="EBEBEB"/>
                </a:solidFill>
              </a:defRPr>
            </a:lvl5pPr>
            <a:lvl6pPr lvl="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rgbClr val="EBEBEB"/>
                </a:solidFill>
              </a:defRPr>
            </a:lvl6pPr>
            <a:lvl7pPr lvl="6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rgbClr val="EBEBEB"/>
                </a:solidFill>
              </a:defRPr>
            </a:lvl7pPr>
            <a:lvl8pPr lvl="7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rgbClr val="EBEBEB"/>
                </a:solidFill>
              </a:defRPr>
            </a:lvl8pPr>
            <a:lvl9pPr lvl="8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rgbClr val="EBEBEB"/>
                </a:solidFill>
              </a:defRPr>
            </a:lvl9pPr>
          </a:lstStyle>
          <a:p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80138" y="4652989"/>
            <a:ext cx="1185206" cy="27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 txBox="1"/>
          <p:nvPr/>
        </p:nvSpPr>
        <p:spPr>
          <a:xfrm>
            <a:off x="5970354" y="1499869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EBEBEB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linkedin.com/company/red-hat</a:t>
            </a:r>
            <a:endParaRPr sz="1100" b="0" i="0" u="none" strike="noStrike" cap="none">
              <a:solidFill>
                <a:srgbClr val="EBEBEB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101" name="Google Shape;101;p18"/>
          <p:cNvSpPr txBox="1"/>
          <p:nvPr/>
        </p:nvSpPr>
        <p:spPr>
          <a:xfrm>
            <a:off x="5970354" y="2075906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EBEBEB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youtube.com/user/RedHatVideos</a:t>
            </a:r>
            <a:endParaRPr sz="1100" b="0" i="0" u="none" strike="noStrike" cap="none">
              <a:solidFill>
                <a:srgbClr val="EBEBEB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102" name="Google Shape;102;p18"/>
          <p:cNvSpPr txBox="1"/>
          <p:nvPr/>
        </p:nvSpPr>
        <p:spPr>
          <a:xfrm>
            <a:off x="5970354" y="2651944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EBEBEB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facebook.com/redhatinc</a:t>
            </a:r>
            <a:endParaRPr sz="1100" b="0" i="0" u="none" strike="noStrike" cap="none">
              <a:solidFill>
                <a:srgbClr val="EBEBEB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5970354" y="3227981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EBEBEB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twitter.com/RedHat</a:t>
            </a:r>
            <a:endParaRPr sz="1100" b="0" i="0" u="none" strike="noStrike" cap="none">
              <a:solidFill>
                <a:srgbClr val="EBEBEB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cxnSp>
        <p:nvCxnSpPr>
          <p:cNvPr id="104" name="Google Shape;104;p18"/>
          <p:cNvCxnSpPr/>
          <p:nvPr/>
        </p:nvCxnSpPr>
        <p:spPr>
          <a:xfrm rot="10800000">
            <a:off x="335831" y="-37"/>
            <a:ext cx="0" cy="17121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05" name="Google Shape;105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90956" y="1411963"/>
            <a:ext cx="435388" cy="435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490956" y="2553355"/>
            <a:ext cx="435388" cy="435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490956" y="2029213"/>
            <a:ext cx="435388" cy="435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490956" y="3160524"/>
            <a:ext cx="435388" cy="4353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9" name="Google Shape;109;p18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0" name="Google Shape;110;p18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illustrated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" sz="500" b="1" i="0" u="none" strike="noStrike" cap="none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CONFIDENTIAL </a:t>
            </a:r>
            <a:r>
              <a:rPr lang="en" sz="500" b="0" i="0" u="none" strike="noStrike" cap="none">
                <a:solidFill>
                  <a:srgbClr val="666666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Designator</a:t>
            </a:r>
            <a:endParaRPr sz="500" b="0" i="0" u="none" strike="noStrike" cap="none">
              <a:solidFill>
                <a:srgbClr val="666666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pic>
        <p:nvPicPr>
          <p:cNvPr id="113" name="Google Shape;113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80138" y="4652989"/>
            <a:ext cx="1185206" cy="279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4" name="Google Shape;114;p19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5" name="Google Shape;115;p19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6" name="Google Shape;116;p19"/>
          <p:cNvSpPr txBox="1">
            <a:spLocks noGrp="1"/>
          </p:cNvSpPr>
          <p:nvPr>
            <p:ph type="subTitle" idx="1"/>
          </p:nvPr>
        </p:nvSpPr>
        <p:spPr>
          <a:xfrm>
            <a:off x="4245394" y="2978738"/>
            <a:ext cx="3334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17" name="Google Shape;117;p19"/>
          <p:cNvSpPr txBox="1">
            <a:spLocks noGrp="1"/>
          </p:cNvSpPr>
          <p:nvPr>
            <p:ph type="title"/>
          </p:nvPr>
        </p:nvSpPr>
        <p:spPr>
          <a:xfrm>
            <a:off x="4245394" y="1281774"/>
            <a:ext cx="4302300" cy="15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endParaRPr/>
          </a:p>
        </p:txBody>
      </p:sp>
      <p:sp>
        <p:nvSpPr>
          <p:cNvPr id="118" name="Google Shape;118;p19"/>
          <p:cNvSpPr txBox="1">
            <a:spLocks noGrp="1"/>
          </p:cNvSpPr>
          <p:nvPr>
            <p:ph type="subTitle" idx="2"/>
          </p:nvPr>
        </p:nvSpPr>
        <p:spPr>
          <a:xfrm>
            <a:off x="4245394" y="3988706"/>
            <a:ext cx="1530300" cy="4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9" name="Google Shape;119;p19"/>
          <p:cNvSpPr txBox="1">
            <a:spLocks noGrp="1"/>
          </p:cNvSpPr>
          <p:nvPr>
            <p:ph type="subTitle" idx="3"/>
          </p:nvPr>
        </p:nvSpPr>
        <p:spPr>
          <a:xfrm rot="5400000">
            <a:off x="-1603762" y="1603800"/>
            <a:ext cx="3861600" cy="6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7175" tIns="68575" rIns="68575" bIns="685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illustrated">
  <p:cSld name="CUSTOM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" sz="500" b="1" i="0" u="none" strike="noStrike" cap="none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CONFIDENTIAL </a:t>
            </a:r>
            <a:r>
              <a:rPr lang="en" sz="500" b="0" i="0" u="none" strike="noStrike" cap="none">
                <a:solidFill>
                  <a:srgbClr val="666666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Designator</a:t>
            </a:r>
            <a:endParaRPr sz="500" b="0" i="0" u="none" strike="noStrike" cap="none">
              <a:solidFill>
                <a:srgbClr val="666666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pic>
        <p:nvPicPr>
          <p:cNvPr id="122" name="Google Shape;122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80138" y="4652989"/>
            <a:ext cx="1185206" cy="279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3" name="Google Shape;123;p20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4" name="Google Shape;124;p20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5" name="Google Shape;125;p20"/>
          <p:cNvSpPr txBox="1">
            <a:spLocks noGrp="1"/>
          </p:cNvSpPr>
          <p:nvPr>
            <p:ph type="title"/>
          </p:nvPr>
        </p:nvSpPr>
        <p:spPr>
          <a:xfrm>
            <a:off x="4245394" y="426470"/>
            <a:ext cx="4302300" cy="14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endParaRPr/>
          </a:p>
        </p:txBody>
      </p:sp>
      <p:sp>
        <p:nvSpPr>
          <p:cNvPr id="126" name="Google Shape;126;p20"/>
          <p:cNvSpPr txBox="1">
            <a:spLocks noGrp="1"/>
          </p:cNvSpPr>
          <p:nvPr>
            <p:ph type="subTitle" idx="1"/>
          </p:nvPr>
        </p:nvSpPr>
        <p:spPr>
          <a:xfrm rot="5400000">
            <a:off x="-1603762" y="1603800"/>
            <a:ext cx="3861600" cy="6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7175" tIns="68575" rIns="68575" bIns="685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endParaRPr/>
          </a:p>
        </p:txBody>
      </p:sp>
      <p:sp>
        <p:nvSpPr>
          <p:cNvPr id="127" name="Google Shape;127;p20"/>
          <p:cNvSpPr txBox="1">
            <a:spLocks noGrp="1"/>
          </p:cNvSpPr>
          <p:nvPr>
            <p:ph type="subTitle" idx="2"/>
          </p:nvPr>
        </p:nvSpPr>
        <p:spPr>
          <a:xfrm>
            <a:off x="4245394" y="2064300"/>
            <a:ext cx="3334800" cy="11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28" name="Google Shape;128;p20"/>
          <p:cNvSpPr txBox="1"/>
          <p:nvPr/>
        </p:nvSpPr>
        <p:spPr>
          <a:xfrm>
            <a:off x="4427588" y="3501900"/>
            <a:ext cx="1742700" cy="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linkedin.com/company/red-hat</a:t>
            </a:r>
            <a:endParaRPr sz="800" b="0" i="0" u="none" strike="noStrike" cap="none">
              <a:solidFill>
                <a:srgbClr val="000000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129" name="Google Shape;129;p20"/>
          <p:cNvSpPr txBox="1"/>
          <p:nvPr/>
        </p:nvSpPr>
        <p:spPr>
          <a:xfrm>
            <a:off x="4427588" y="3880725"/>
            <a:ext cx="1742700" cy="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youtube.com/user/RedHatVideos</a:t>
            </a:r>
            <a:endParaRPr sz="800" b="0" i="0" u="none" strike="noStrike" cap="none">
              <a:solidFill>
                <a:srgbClr val="000000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130" name="Google Shape;130;p20"/>
          <p:cNvSpPr txBox="1"/>
          <p:nvPr/>
        </p:nvSpPr>
        <p:spPr>
          <a:xfrm>
            <a:off x="6611644" y="3501900"/>
            <a:ext cx="1742700" cy="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facebook.com/redhatinc</a:t>
            </a:r>
            <a:endParaRPr sz="800" b="0" i="0" u="none" strike="noStrike" cap="none">
              <a:solidFill>
                <a:srgbClr val="000000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131" name="Google Shape;131;p20"/>
          <p:cNvSpPr txBox="1"/>
          <p:nvPr/>
        </p:nvSpPr>
        <p:spPr>
          <a:xfrm>
            <a:off x="6611644" y="3880725"/>
            <a:ext cx="1742700" cy="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twitter.com/RedHat</a:t>
            </a:r>
            <a:endParaRPr sz="800" b="0" i="0" u="none" strike="noStrike" cap="none">
              <a:solidFill>
                <a:srgbClr val="000000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pic>
        <p:nvPicPr>
          <p:cNvPr id="132" name="Google Shape;132;p20"/>
          <p:cNvPicPr preferRelativeResize="0"/>
          <p:nvPr/>
        </p:nvPicPr>
        <p:blipFill rotWithShape="1">
          <a:blip r:embed="rId4">
            <a:alphaModFix/>
          </a:blip>
          <a:srcRect l="2507" r="2498"/>
          <a:stretch/>
        </p:blipFill>
        <p:spPr>
          <a:xfrm>
            <a:off x="6439844" y="3880729"/>
            <a:ext cx="171806" cy="180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0"/>
          <p:cNvPicPr preferRelativeResize="0"/>
          <p:nvPr/>
        </p:nvPicPr>
        <p:blipFill rotWithShape="1">
          <a:blip r:embed="rId5">
            <a:alphaModFix/>
          </a:blip>
          <a:srcRect l="2678" r="2678"/>
          <a:stretch/>
        </p:blipFill>
        <p:spPr>
          <a:xfrm>
            <a:off x="6439844" y="3501904"/>
            <a:ext cx="171806" cy="180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0"/>
          <p:cNvPicPr preferRelativeResize="0"/>
          <p:nvPr/>
        </p:nvPicPr>
        <p:blipFill rotWithShape="1">
          <a:blip r:embed="rId6">
            <a:alphaModFix/>
          </a:blip>
          <a:srcRect l="2507" r="2498"/>
          <a:stretch/>
        </p:blipFill>
        <p:spPr>
          <a:xfrm>
            <a:off x="4245400" y="3880729"/>
            <a:ext cx="171806" cy="180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0"/>
          <p:cNvPicPr preferRelativeResize="0"/>
          <p:nvPr/>
        </p:nvPicPr>
        <p:blipFill rotWithShape="1">
          <a:blip r:embed="rId7">
            <a:alphaModFix/>
          </a:blip>
          <a:srcRect l="2324" r="2323"/>
          <a:stretch/>
        </p:blipFill>
        <p:spPr>
          <a:xfrm>
            <a:off x="4245400" y="3501904"/>
            <a:ext cx="171806" cy="1808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black">
  <p:cSld name="CUSTOM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>
            <a:spLocks noGrp="1"/>
          </p:cNvSpPr>
          <p:nvPr>
            <p:ph type="title"/>
          </p:nvPr>
        </p:nvSpPr>
        <p:spPr>
          <a:xfrm>
            <a:off x="335831" y="813421"/>
            <a:ext cx="5118600" cy="15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9175" tIns="68575" rIns="68575" bIns="6857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endParaRPr/>
          </a:p>
        </p:txBody>
      </p:sp>
      <p:cxnSp>
        <p:nvCxnSpPr>
          <p:cNvPr id="138" name="Google Shape;138;p21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9" name="Google Shape;139;p21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40" name="Google Shape;140;p21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1" name="Google Shape;141;p21"/>
          <p:cNvSpPr txBox="1">
            <a:spLocks noGrp="1"/>
          </p:cNvSpPr>
          <p:nvPr>
            <p:ph type="subTitle" idx="1"/>
          </p:nvPr>
        </p:nvSpPr>
        <p:spPr>
          <a:xfrm>
            <a:off x="335831" y="41580"/>
            <a:ext cx="3861600" cy="6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9175" tIns="68575" rIns="68575" bIns="685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endParaRPr/>
          </a:p>
        </p:txBody>
      </p:sp>
      <p:sp>
        <p:nvSpPr>
          <p:cNvPr id="142" name="Google Shape;142;p21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" sz="500" b="1" i="0" u="none" strike="noStrike" cap="none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CONFIDENTIAL </a:t>
            </a:r>
            <a:r>
              <a:rPr lang="en" sz="500" b="0" i="0" u="none" strike="noStrike" cap="none">
                <a:solidFill>
                  <a:srgbClr val="666666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Designator</a:t>
            </a:r>
            <a:endParaRPr sz="500" b="0" i="0" u="none" strike="noStrike" cap="none">
              <a:solidFill>
                <a:srgbClr val="666666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143" name="Google Shape;143;p21"/>
          <p:cNvSpPr txBox="1">
            <a:spLocks noGrp="1"/>
          </p:cNvSpPr>
          <p:nvPr>
            <p:ph type="subTitle" idx="2"/>
          </p:nvPr>
        </p:nvSpPr>
        <p:spPr>
          <a:xfrm>
            <a:off x="6938588" y="1307790"/>
            <a:ext cx="1593300" cy="24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100">
                <a:solidFill>
                  <a:srgbClr val="4D4D4F"/>
                </a:solidFill>
              </a:defRPr>
            </a:lvl1pPr>
            <a:lvl2pPr lvl="1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4D4D4F"/>
                </a:solidFill>
              </a:defRPr>
            </a:lvl2pPr>
            <a:lvl3pPr lvl="2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4D4D4F"/>
                </a:solidFill>
              </a:defRPr>
            </a:lvl3pPr>
            <a:lvl4pPr lvl="3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4D4D4F"/>
                </a:solidFill>
              </a:defRPr>
            </a:lvl4pPr>
            <a:lvl5pPr lvl="4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4D4D4F"/>
                </a:solidFill>
              </a:defRPr>
            </a:lvl5pPr>
            <a:lvl6pPr lvl="5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4D4D4F"/>
                </a:solidFill>
              </a:defRPr>
            </a:lvl6pPr>
            <a:lvl7pPr lvl="6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4D4D4F"/>
                </a:solidFill>
              </a:defRPr>
            </a:lvl7pPr>
            <a:lvl8pPr lvl="7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4D4D4F"/>
                </a:solidFill>
              </a:defRPr>
            </a:lvl8pPr>
            <a:lvl9pPr lvl="8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4D4D4F"/>
                </a:solidFill>
              </a:defRPr>
            </a:lvl9pPr>
          </a:lstStyle>
          <a:p>
            <a:endParaRPr/>
          </a:p>
        </p:txBody>
      </p:sp>
      <p:pic>
        <p:nvPicPr>
          <p:cNvPr id="144" name="Google Shape;144;p21"/>
          <p:cNvPicPr preferRelativeResize="0"/>
          <p:nvPr/>
        </p:nvPicPr>
        <p:blipFill rotWithShape="1">
          <a:blip r:embed="rId3">
            <a:alphaModFix/>
          </a:blip>
          <a:srcRect t="326" b="315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white">
  <p:cSld name="CUSTOM_2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>
            <a:spLocks noGrp="1"/>
          </p:cNvSpPr>
          <p:nvPr>
            <p:ph type="title"/>
          </p:nvPr>
        </p:nvSpPr>
        <p:spPr>
          <a:xfrm>
            <a:off x="335831" y="813421"/>
            <a:ext cx="5118600" cy="15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9175" tIns="68575" rIns="68575" bIns="6857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endParaRPr/>
          </a:p>
        </p:txBody>
      </p:sp>
      <p:cxnSp>
        <p:nvCxnSpPr>
          <p:cNvPr id="147" name="Google Shape;147;p22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8" name="Google Shape;148;p22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49" name="Google Shape;149;p22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0" name="Google Shape;150;p22"/>
          <p:cNvSpPr txBox="1">
            <a:spLocks noGrp="1"/>
          </p:cNvSpPr>
          <p:nvPr>
            <p:ph type="subTitle" idx="1"/>
          </p:nvPr>
        </p:nvSpPr>
        <p:spPr>
          <a:xfrm>
            <a:off x="335831" y="41580"/>
            <a:ext cx="3861600" cy="6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9175" tIns="68575" rIns="68575" bIns="685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endParaRPr/>
          </a:p>
        </p:txBody>
      </p:sp>
      <p:sp>
        <p:nvSpPr>
          <p:cNvPr id="151" name="Google Shape;151;p22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" sz="500" b="1" i="0" u="none" strike="noStrike" cap="none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rPr>
              <a:t>CONFIDENTIAL </a:t>
            </a:r>
            <a:r>
              <a:rPr lang="en" sz="500" b="0" i="0" u="none" strike="noStrike" cap="none">
                <a:solidFill>
                  <a:srgbClr val="EBEBEB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Designator</a:t>
            </a:r>
            <a:endParaRPr sz="500" b="0" i="0" u="none" strike="noStrike" cap="none">
              <a:solidFill>
                <a:srgbClr val="EBEBEB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152" name="Google Shape;152;p22"/>
          <p:cNvSpPr txBox="1">
            <a:spLocks noGrp="1"/>
          </p:cNvSpPr>
          <p:nvPr>
            <p:ph type="subTitle" idx="2"/>
          </p:nvPr>
        </p:nvSpPr>
        <p:spPr>
          <a:xfrm>
            <a:off x="6938588" y="1307790"/>
            <a:ext cx="1593300" cy="24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100">
                <a:solidFill>
                  <a:srgbClr val="EBEBEB"/>
                </a:solidFill>
              </a:defRPr>
            </a:lvl1pPr>
            <a:lvl2pPr lvl="1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EBEBEB"/>
                </a:solidFill>
              </a:defRPr>
            </a:lvl2pPr>
            <a:lvl3pPr lvl="2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EBEBEB"/>
                </a:solidFill>
              </a:defRPr>
            </a:lvl3pPr>
            <a:lvl4pPr lvl="3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EBEBEB"/>
                </a:solidFill>
              </a:defRPr>
            </a:lvl4pPr>
            <a:lvl5pPr lvl="4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EBEBEB"/>
                </a:solidFill>
              </a:defRPr>
            </a:lvl5pPr>
            <a:lvl6pPr lvl="5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EBEBEB"/>
                </a:solidFill>
              </a:defRPr>
            </a:lvl6pPr>
            <a:lvl7pPr lvl="6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EBEBEB"/>
                </a:solidFill>
              </a:defRPr>
            </a:lvl7pPr>
            <a:lvl8pPr lvl="7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EBEBEB"/>
                </a:solidFill>
              </a:defRPr>
            </a:lvl8pPr>
            <a:lvl9pPr lvl="8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EBEBEB"/>
                </a:solidFill>
              </a:defRPr>
            </a:lvl9pPr>
          </a:lstStyle>
          <a:p>
            <a:endParaRPr/>
          </a:p>
        </p:txBody>
      </p:sp>
      <p:pic>
        <p:nvPicPr>
          <p:cNvPr id="153" name="Google Shape;153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33460" y="4734378"/>
            <a:ext cx="731888" cy="1722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white">
  <p:cSld name="CUSTOM_2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>
            <a:spLocks noGrp="1"/>
          </p:cNvSpPr>
          <p:nvPr>
            <p:ph type="title"/>
          </p:nvPr>
        </p:nvSpPr>
        <p:spPr>
          <a:xfrm>
            <a:off x="335831" y="813421"/>
            <a:ext cx="5118600" cy="15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9175" tIns="68575" rIns="68575" bIns="6857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endParaRPr/>
          </a:p>
        </p:txBody>
      </p:sp>
      <p:cxnSp>
        <p:nvCxnSpPr>
          <p:cNvPr id="156" name="Google Shape;156;p23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7" name="Google Shape;157;p23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58" name="Google Shape;158;p23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9" name="Google Shape;159;p23"/>
          <p:cNvSpPr txBox="1">
            <a:spLocks noGrp="1"/>
          </p:cNvSpPr>
          <p:nvPr>
            <p:ph type="subTitle" idx="1"/>
          </p:nvPr>
        </p:nvSpPr>
        <p:spPr>
          <a:xfrm>
            <a:off x="335831" y="41580"/>
            <a:ext cx="3861600" cy="6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9175" tIns="68575" rIns="68575" bIns="685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endParaRPr/>
          </a:p>
        </p:txBody>
      </p:sp>
      <p:sp>
        <p:nvSpPr>
          <p:cNvPr id="160" name="Google Shape;160;p23"/>
          <p:cNvSpPr txBox="1">
            <a:spLocks noGrp="1"/>
          </p:cNvSpPr>
          <p:nvPr>
            <p:ph type="subTitle" idx="2"/>
          </p:nvPr>
        </p:nvSpPr>
        <p:spPr>
          <a:xfrm>
            <a:off x="6938588" y="1307790"/>
            <a:ext cx="1593300" cy="24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100">
                <a:solidFill>
                  <a:srgbClr val="EBEBEB"/>
                </a:solidFill>
              </a:defRPr>
            </a:lvl1pPr>
            <a:lvl2pPr lvl="1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EBEBEB"/>
                </a:solidFill>
              </a:defRPr>
            </a:lvl2pPr>
            <a:lvl3pPr lvl="2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EBEBEB"/>
                </a:solidFill>
              </a:defRPr>
            </a:lvl3pPr>
            <a:lvl4pPr lvl="3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EBEBEB"/>
                </a:solidFill>
              </a:defRPr>
            </a:lvl4pPr>
            <a:lvl5pPr lvl="4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EBEBEB"/>
                </a:solidFill>
              </a:defRPr>
            </a:lvl5pPr>
            <a:lvl6pPr lvl="5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EBEBEB"/>
                </a:solidFill>
              </a:defRPr>
            </a:lvl6pPr>
            <a:lvl7pPr lvl="6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EBEBEB"/>
                </a:solidFill>
              </a:defRPr>
            </a:lvl7pPr>
            <a:lvl8pPr lvl="7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EBEBEB"/>
                </a:solidFill>
              </a:defRPr>
            </a:lvl8pPr>
            <a:lvl9pPr lvl="8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EBEBEB"/>
                </a:solidFill>
              </a:defRPr>
            </a:lvl9pPr>
          </a:lstStyle>
          <a:p>
            <a:endParaRPr/>
          </a:p>
        </p:txBody>
      </p:sp>
      <p:pic>
        <p:nvPicPr>
          <p:cNvPr id="161" name="Google Shape;161;p23"/>
          <p:cNvPicPr preferRelativeResize="0"/>
          <p:nvPr/>
        </p:nvPicPr>
        <p:blipFill rotWithShape="1">
          <a:blip r:embed="rId3">
            <a:alphaModFix/>
          </a:blip>
          <a:srcRect t="326" b="315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3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" sz="500" b="1" i="0" u="none" strike="noStrike" cap="none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CONFIDENTIAL </a:t>
            </a:r>
            <a:r>
              <a:rPr lang="en" sz="500" b="0" i="0" u="none" strike="noStrike" cap="none">
                <a:solidFill>
                  <a:srgbClr val="666666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Designator</a:t>
            </a:r>
            <a:endParaRPr sz="500" b="0" i="0" u="none" strike="noStrike" cap="none">
              <a:solidFill>
                <a:srgbClr val="666666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163" name="Google Shape;163;p23"/>
          <p:cNvSpPr txBox="1">
            <a:spLocks noGrp="1"/>
          </p:cNvSpPr>
          <p:nvPr>
            <p:ph type="subTitle" idx="3"/>
          </p:nvPr>
        </p:nvSpPr>
        <p:spPr>
          <a:xfrm>
            <a:off x="6938588" y="1307790"/>
            <a:ext cx="1593300" cy="24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100"/>
            </a:lvl1pPr>
            <a:lvl2pPr lvl="1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2pPr>
            <a:lvl3pPr lvl="2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3pPr>
            <a:lvl4pPr lvl="3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4pPr>
            <a:lvl5pPr lvl="4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5pPr>
            <a:lvl6pPr lvl="5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6pPr>
            <a:lvl7pPr lvl="6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7pPr>
            <a:lvl8pPr lvl="7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8pPr>
            <a:lvl9pPr lvl="8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large quote white">
  <p:cSld name="CUSTOM_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>
            <a:spLocks noGrp="1"/>
          </p:cNvSpPr>
          <p:nvPr>
            <p:ph type="title"/>
          </p:nvPr>
        </p:nvSpPr>
        <p:spPr>
          <a:xfrm>
            <a:off x="1557019" y="1412438"/>
            <a:ext cx="5994000" cy="23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rgbClr val="EE0000"/>
                </a:solidFill>
              </a:defRPr>
            </a:lvl1pPr>
            <a:lvl2pPr lvl="1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rgbClr val="EE0000"/>
                </a:solidFill>
              </a:defRPr>
            </a:lvl2pPr>
            <a:lvl3pPr lvl="2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rgbClr val="EE0000"/>
                </a:solidFill>
              </a:defRPr>
            </a:lvl3pPr>
            <a:lvl4pPr lvl="3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rgbClr val="EE0000"/>
                </a:solidFill>
              </a:defRPr>
            </a:lvl4pPr>
            <a:lvl5pPr lvl="4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rgbClr val="EE0000"/>
                </a:solidFill>
              </a:defRPr>
            </a:lvl5pPr>
            <a:lvl6pPr lvl="5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rgbClr val="EE0000"/>
                </a:solidFill>
              </a:defRPr>
            </a:lvl6pPr>
            <a:lvl7pPr lvl="6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rgbClr val="EE0000"/>
                </a:solidFill>
              </a:defRPr>
            </a:lvl7pPr>
            <a:lvl8pPr lvl="7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rgbClr val="EE0000"/>
                </a:solidFill>
              </a:defRPr>
            </a:lvl8pPr>
            <a:lvl9pPr lvl="8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rgbClr val="EE0000"/>
                </a:solidFill>
              </a:defRPr>
            </a:lvl9pPr>
          </a:lstStyle>
          <a:p>
            <a:endParaRPr/>
          </a:p>
        </p:txBody>
      </p:sp>
      <p:cxnSp>
        <p:nvCxnSpPr>
          <p:cNvPr id="166" name="Google Shape;166;p24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7" name="Google Shape;167;p24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8" name="Google Shape;168;p24"/>
          <p:cNvSpPr txBox="1">
            <a:spLocks noGrp="1"/>
          </p:cNvSpPr>
          <p:nvPr>
            <p:ph type="subTitle" idx="1"/>
          </p:nvPr>
        </p:nvSpPr>
        <p:spPr>
          <a:xfrm rot="5400000">
            <a:off x="-1603762" y="1603800"/>
            <a:ext cx="3861600" cy="6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7175" tIns="68575" rIns="68575" bIns="685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endParaRPr/>
          </a:p>
        </p:txBody>
      </p:sp>
      <p:pic>
        <p:nvPicPr>
          <p:cNvPr id="169" name="Google Shape;169;p24"/>
          <p:cNvPicPr preferRelativeResize="0"/>
          <p:nvPr/>
        </p:nvPicPr>
        <p:blipFill rotWithShape="1">
          <a:blip r:embed="rId3">
            <a:alphaModFix/>
          </a:blip>
          <a:srcRect t="326" b="315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4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" sz="500" b="1" i="0" u="none" strike="noStrike" cap="none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CONFIDENTIAL </a:t>
            </a:r>
            <a:r>
              <a:rPr lang="en" sz="500" b="0" i="0" u="none" strike="noStrike" cap="none">
                <a:solidFill>
                  <a:srgbClr val="666666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Designator</a:t>
            </a:r>
            <a:endParaRPr sz="500" b="0" i="0" u="none" strike="noStrike" cap="none">
              <a:solidFill>
                <a:srgbClr val="666666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cxnSp>
        <p:nvCxnSpPr>
          <p:cNvPr id="171" name="Google Shape;171;p24"/>
          <p:cNvCxnSpPr/>
          <p:nvPr/>
        </p:nvCxnSpPr>
        <p:spPr>
          <a:xfrm>
            <a:off x="1557019" y="1240275"/>
            <a:ext cx="1043100" cy="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large quote red">
  <p:cSld name="CUSTOM_3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>
            <a:spLocks noGrp="1"/>
          </p:cNvSpPr>
          <p:nvPr>
            <p:ph type="title"/>
          </p:nvPr>
        </p:nvSpPr>
        <p:spPr>
          <a:xfrm>
            <a:off x="1557019" y="1412438"/>
            <a:ext cx="5994000" cy="23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1pPr>
            <a:lvl2pPr lvl="1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2pPr>
            <a:lvl3pPr lvl="2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3pPr>
            <a:lvl4pPr lvl="3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4pPr>
            <a:lvl5pPr lvl="4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5pPr>
            <a:lvl6pPr lvl="5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6pPr>
            <a:lvl7pPr lvl="6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7pPr>
            <a:lvl8pPr lvl="7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8pPr>
            <a:lvl9pPr lvl="8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cxnSp>
        <p:nvCxnSpPr>
          <p:cNvPr id="174" name="Google Shape;174;p25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5" name="Google Shape;175;p25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6" name="Google Shape;176;p25"/>
          <p:cNvPicPr preferRelativeResize="0"/>
          <p:nvPr/>
        </p:nvPicPr>
        <p:blipFill rotWithShape="1">
          <a:blip r:embed="rId3">
            <a:alphaModFix/>
          </a:blip>
          <a:srcRect t="326" b="315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5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" sz="500" b="1" i="0" u="none" strike="noStrike" cap="none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CONFIDENTIAL </a:t>
            </a:r>
            <a:r>
              <a:rPr lang="en" sz="500" b="0" i="0" u="none" strike="noStrike" cap="none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Designator</a:t>
            </a:r>
            <a:endParaRPr sz="500" b="0" i="0" u="none" strike="noStrike" cap="none">
              <a:solidFill>
                <a:schemeClr val="lt1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cxnSp>
        <p:nvCxnSpPr>
          <p:cNvPr id="178" name="Google Shape;178;p25"/>
          <p:cNvCxnSpPr/>
          <p:nvPr/>
        </p:nvCxnSpPr>
        <p:spPr>
          <a:xfrm>
            <a:off x="1557019" y="1240275"/>
            <a:ext cx="1043100" cy="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9" name="Google Shape;179;p25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0" name="Google Shape;180;p25"/>
          <p:cNvSpPr txBox="1">
            <a:spLocks noGrp="1"/>
          </p:cNvSpPr>
          <p:nvPr>
            <p:ph type="subTitle" idx="1"/>
          </p:nvPr>
        </p:nvSpPr>
        <p:spPr>
          <a:xfrm>
            <a:off x="335831" y="41580"/>
            <a:ext cx="3861600" cy="6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9175" tIns="68575" rIns="68575" bIns="685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large quote illustrated">
  <p:cSld name="CUSTOM_3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6"/>
          <p:cNvSpPr txBox="1">
            <a:spLocks noGrp="1"/>
          </p:cNvSpPr>
          <p:nvPr>
            <p:ph type="title"/>
          </p:nvPr>
        </p:nvSpPr>
        <p:spPr>
          <a:xfrm>
            <a:off x="4255575" y="1224713"/>
            <a:ext cx="3777900" cy="29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1pPr>
            <a:lvl2pPr lvl="1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2pPr>
            <a:lvl3pPr lvl="2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3pPr>
            <a:lvl4pPr lvl="3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4pPr>
            <a:lvl5pPr lvl="4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5pPr>
            <a:lvl6pPr lvl="5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6pPr>
            <a:lvl7pPr lvl="6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7pPr>
            <a:lvl8pPr lvl="7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8pPr>
            <a:lvl9pPr lvl="8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cxnSp>
        <p:nvCxnSpPr>
          <p:cNvPr id="183" name="Google Shape;183;p26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4" name="Google Shape;184;p26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5" name="Google Shape;185;p26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" sz="500" b="1" i="0" u="none" strike="noStrike" cap="none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CONFIDENTIAL </a:t>
            </a:r>
            <a:r>
              <a:rPr lang="en" sz="500" b="0" i="0" u="none" strike="noStrike" cap="none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Designator</a:t>
            </a:r>
            <a:endParaRPr sz="500" b="0" i="0" u="none" strike="noStrike" cap="none">
              <a:solidFill>
                <a:schemeClr val="lt1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186" name="Google Shape;186;p26"/>
          <p:cNvSpPr txBox="1">
            <a:spLocks noGrp="1"/>
          </p:cNvSpPr>
          <p:nvPr>
            <p:ph type="subTitle" idx="1"/>
          </p:nvPr>
        </p:nvSpPr>
        <p:spPr>
          <a:xfrm rot="5400000">
            <a:off x="-1603762" y="1603800"/>
            <a:ext cx="3861600" cy="6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7175" tIns="68575" rIns="68575" bIns="685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endParaRPr/>
          </a:p>
        </p:txBody>
      </p:sp>
      <p:pic>
        <p:nvPicPr>
          <p:cNvPr id="187" name="Google Shape;187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33460" y="4734378"/>
            <a:ext cx="731888" cy="1722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ior black">
  <p:cSld name="CUSTOM_4_1">
    <p:bg>
      <p:bgPr>
        <a:solidFill>
          <a:srgbClr val="141414"/>
        </a:solid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7"/>
          <p:cNvSpPr txBox="1">
            <a:spLocks noGrp="1"/>
          </p:cNvSpPr>
          <p:nvPr>
            <p:ph type="title"/>
          </p:nvPr>
        </p:nvSpPr>
        <p:spPr>
          <a:xfrm>
            <a:off x="1314450" y="709500"/>
            <a:ext cx="6515100" cy="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EBEBEB"/>
                </a:solidFill>
              </a:defRPr>
            </a:lvl1pPr>
            <a:lvl2pPr lvl="1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EBEBEB"/>
                </a:solidFill>
              </a:defRPr>
            </a:lvl2pPr>
            <a:lvl3pPr lvl="2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EBEBEB"/>
                </a:solidFill>
              </a:defRPr>
            </a:lvl3pPr>
            <a:lvl4pPr lvl="3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EBEBEB"/>
                </a:solidFill>
              </a:defRPr>
            </a:lvl4pPr>
            <a:lvl5pPr lvl="4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EBEBEB"/>
                </a:solidFill>
              </a:defRPr>
            </a:lvl5pPr>
            <a:lvl6pPr lvl="5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EBEBEB"/>
                </a:solidFill>
              </a:defRPr>
            </a:lvl6pPr>
            <a:lvl7pPr lvl="6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EBEBEB"/>
                </a:solidFill>
              </a:defRPr>
            </a:lvl7pPr>
            <a:lvl8pPr lvl="7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EBEBEB"/>
                </a:solidFill>
              </a:defRPr>
            </a:lvl8pPr>
            <a:lvl9pPr lvl="8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EBEBEB"/>
                </a:solidFill>
              </a:defRPr>
            </a:lvl9pPr>
          </a:lstStyle>
          <a:p>
            <a:endParaRPr/>
          </a:p>
        </p:txBody>
      </p:sp>
      <p:cxnSp>
        <p:nvCxnSpPr>
          <p:cNvPr id="190" name="Google Shape;190;p27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1" name="Google Shape;191;p27"/>
          <p:cNvSpPr txBox="1">
            <a:spLocks noGrp="1"/>
          </p:cNvSpPr>
          <p:nvPr>
            <p:ph type="subTitle" idx="1"/>
          </p:nvPr>
        </p:nvSpPr>
        <p:spPr>
          <a:xfrm>
            <a:off x="335831" y="41580"/>
            <a:ext cx="3861600" cy="6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9175" tIns="68575" rIns="68575" bIns="685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700"/>
              <a:buFont typeface="Overpass SemiBold"/>
              <a:buNone/>
              <a:defRPr sz="7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700"/>
              <a:buFont typeface="Overpass SemiBold"/>
              <a:buNone/>
              <a:defRPr sz="7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700"/>
              <a:buFont typeface="Overpass SemiBold"/>
              <a:buNone/>
              <a:defRPr sz="7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700"/>
              <a:buFont typeface="Overpass SemiBold"/>
              <a:buNone/>
              <a:defRPr sz="7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700"/>
              <a:buFont typeface="Overpass SemiBold"/>
              <a:buNone/>
              <a:defRPr sz="7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700"/>
              <a:buFont typeface="Overpass SemiBold"/>
              <a:buNone/>
              <a:defRPr sz="7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700"/>
              <a:buFont typeface="Overpass SemiBold"/>
              <a:buNone/>
              <a:defRPr sz="7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700"/>
              <a:buFont typeface="Overpass SemiBold"/>
              <a:buNone/>
              <a:defRPr sz="7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700"/>
              <a:buFont typeface="Overpass SemiBold"/>
              <a:buNone/>
              <a:defRPr sz="7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endParaRPr/>
          </a:p>
        </p:txBody>
      </p:sp>
      <p:cxnSp>
        <p:nvCxnSpPr>
          <p:cNvPr id="192" name="Google Shape;192;p27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3" name="Google Shape;193;p27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4" name="Google Shape;194;p27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" sz="500" b="1" i="0" u="none" strike="noStrike" cap="none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rPr>
              <a:t>CONFIDENTIAL </a:t>
            </a:r>
            <a:r>
              <a:rPr lang="en" sz="500" b="0" i="0" u="none" strike="noStrike" cap="none">
                <a:solidFill>
                  <a:srgbClr val="EBEBEB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Designator</a:t>
            </a:r>
            <a:endParaRPr sz="500" b="0" i="0" u="none" strike="noStrike" cap="none">
              <a:solidFill>
                <a:srgbClr val="EBEBEB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195" name="Google Shape;195;p27"/>
          <p:cNvSpPr txBox="1">
            <a:spLocks noGrp="1"/>
          </p:cNvSpPr>
          <p:nvPr>
            <p:ph type="subTitle" idx="2"/>
          </p:nvPr>
        </p:nvSpPr>
        <p:spPr>
          <a:xfrm>
            <a:off x="663788" y="4627163"/>
            <a:ext cx="68871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500">
                <a:solidFill>
                  <a:srgbClr val="EBEBEB"/>
                </a:solidFill>
              </a:defRPr>
            </a:lvl1pPr>
            <a:lvl2pPr lvl="1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EBEBEB"/>
                </a:solidFill>
              </a:defRPr>
            </a:lvl2pPr>
            <a:lvl3pPr lvl="2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EBEBEB"/>
                </a:solidFill>
              </a:defRPr>
            </a:lvl3pPr>
            <a:lvl4pPr lvl="3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EBEBEB"/>
                </a:solidFill>
              </a:defRPr>
            </a:lvl4pPr>
            <a:lvl5pPr lvl="4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EBEBEB"/>
                </a:solidFill>
              </a:defRPr>
            </a:lvl5pPr>
            <a:lvl6pPr lvl="5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EBEBEB"/>
                </a:solidFill>
              </a:defRPr>
            </a:lvl6pPr>
            <a:lvl7pPr lvl="6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EBEBEB"/>
                </a:solidFill>
              </a:defRPr>
            </a:lvl7pPr>
            <a:lvl8pPr lvl="7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EBEBEB"/>
                </a:solidFill>
              </a:defRPr>
            </a:lvl8pPr>
            <a:lvl9pPr lvl="8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EBEBEB"/>
                </a:solidFill>
              </a:defRPr>
            </a:lvl9pPr>
          </a:lstStyle>
          <a:p>
            <a:endParaRPr/>
          </a:p>
        </p:txBody>
      </p:sp>
      <p:pic>
        <p:nvPicPr>
          <p:cNvPr id="196" name="Google Shape;196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33460" y="4734378"/>
            <a:ext cx="731888" cy="1722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only">
  <p:cSld name="CUSTOM_1_1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8"/>
          <p:cNvSpPr txBox="1">
            <a:spLocks noGrp="1"/>
          </p:cNvSpPr>
          <p:nvPr>
            <p:ph type="sldNum" idx="12"/>
          </p:nvPr>
        </p:nvSpPr>
        <p:spPr>
          <a:xfrm>
            <a:off x="103328" y="4733944"/>
            <a:ext cx="360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9" name="Google Shape;199;p28"/>
          <p:cNvSpPr txBox="1">
            <a:spLocks noGrp="1"/>
          </p:cNvSpPr>
          <p:nvPr>
            <p:ph type="body" idx="1"/>
          </p:nvPr>
        </p:nvSpPr>
        <p:spPr>
          <a:xfrm>
            <a:off x="826700" y="1625925"/>
            <a:ext cx="7490700" cy="26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21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verpass"/>
              <a:buChar char="●"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marL="914400" marR="0" lvl="1" indent="-2921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verpass"/>
              <a:buChar char="○"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marL="1371600" marR="0" lvl="2" indent="-2921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verpass"/>
              <a:buChar char="■"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marL="1828800" marR="0" lvl="3" indent="-2921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verpass"/>
              <a:buChar char="●"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marL="2286000" marR="0" lvl="4" indent="-2921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verpass"/>
              <a:buChar char="○"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marL="2743200" marR="0" lvl="5" indent="-2921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verpass"/>
              <a:buChar char="■"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marL="3200400" marR="0" lvl="6" indent="-2921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verpass"/>
              <a:buChar char="●"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marL="3657600" marR="0" lvl="7" indent="-2921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verpass"/>
              <a:buChar char="○"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marL="4114800" marR="0" lvl="8" indent="-2921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verpass"/>
              <a:buChar char="■"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endParaRPr/>
          </a:p>
        </p:txBody>
      </p:sp>
      <p:sp>
        <p:nvSpPr>
          <p:cNvPr id="200" name="Google Shape;200;p28"/>
          <p:cNvSpPr txBox="1">
            <a:spLocks noGrp="1"/>
          </p:cNvSpPr>
          <p:nvPr>
            <p:ph type="subTitle" idx="2"/>
          </p:nvPr>
        </p:nvSpPr>
        <p:spPr>
          <a:xfrm>
            <a:off x="826650" y="929775"/>
            <a:ext cx="7490700" cy="6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endParaRPr/>
          </a:p>
        </p:txBody>
      </p:sp>
      <p:sp>
        <p:nvSpPr>
          <p:cNvPr id="201" name="Google Shape;201;p28"/>
          <p:cNvSpPr txBox="1">
            <a:spLocks noGrp="1"/>
          </p:cNvSpPr>
          <p:nvPr>
            <p:ph type="title"/>
          </p:nvPr>
        </p:nvSpPr>
        <p:spPr>
          <a:xfrm>
            <a:off x="826650" y="297025"/>
            <a:ext cx="7490700" cy="9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"/>
              <a:buNone/>
              <a:defRPr sz="2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"/>
              <a:buNone/>
              <a:defRPr sz="2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"/>
              <a:buNone/>
              <a:defRPr sz="2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"/>
              <a:buNone/>
              <a:defRPr sz="2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"/>
              <a:buNone/>
              <a:defRPr sz="2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"/>
              <a:buNone/>
              <a:defRPr sz="2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"/>
              <a:buNone/>
              <a:defRPr sz="2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"/>
              <a:buNone/>
              <a:defRPr sz="2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"/>
              <a:buNone/>
              <a:defRPr sz="2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only 1">
  <p:cSld name="text only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9"/>
          <p:cNvSpPr txBox="1">
            <a:spLocks noGrp="1"/>
          </p:cNvSpPr>
          <p:nvPr>
            <p:ph type="body" idx="1"/>
          </p:nvPr>
        </p:nvSpPr>
        <p:spPr>
          <a:xfrm>
            <a:off x="685800" y="1085850"/>
            <a:ext cx="7772400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4" name="Google Shape;204;p29"/>
          <p:cNvSpPr txBox="1">
            <a:spLocks noGrp="1"/>
          </p:cNvSpPr>
          <p:nvPr>
            <p:ph type="ftr" idx="11"/>
          </p:nvPr>
        </p:nvSpPr>
        <p:spPr>
          <a:xfrm>
            <a:off x="457200" y="4800600"/>
            <a:ext cx="7162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5" name="Google Shape;205;p29"/>
          <p:cNvSpPr txBox="1">
            <a:spLocks noGrp="1"/>
          </p:cNvSpPr>
          <p:nvPr>
            <p:ph type="sldNum" idx="12"/>
          </p:nvPr>
        </p:nvSpPr>
        <p:spPr>
          <a:xfrm>
            <a:off x="-76200" y="4800600"/>
            <a:ext cx="533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18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6" name="Google Shape;206;p29"/>
          <p:cNvSpPr txBox="1">
            <a:spLocks noGrp="1"/>
          </p:cNvSpPr>
          <p:nvPr>
            <p:ph type="title"/>
          </p:nvPr>
        </p:nvSpPr>
        <p:spPr>
          <a:xfrm>
            <a:off x="685800" y="0"/>
            <a:ext cx="77724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7" name="Google Shape;207;p29"/>
          <p:cNvSpPr txBox="1">
            <a:spLocks noGrp="1"/>
          </p:cNvSpPr>
          <p:nvPr>
            <p:ph type="body" idx="2"/>
          </p:nvPr>
        </p:nvSpPr>
        <p:spPr>
          <a:xfrm>
            <a:off x="685800" y="1657350"/>
            <a:ext cx="7772400" cy="7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marR="0" lvl="0" indent="-2286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8" name="Google Shape;208;p29"/>
          <p:cNvSpPr txBox="1">
            <a:spLocks noGrp="1"/>
          </p:cNvSpPr>
          <p:nvPr>
            <p:ph type="body" idx="3"/>
          </p:nvPr>
        </p:nvSpPr>
        <p:spPr>
          <a:xfrm>
            <a:off x="685800" y="2571750"/>
            <a:ext cx="77724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30200" algn="l">
              <a:lnSpc>
                <a:spcPct val="11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>
              <a:lnSpc>
                <a:spcPct val="11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>
              <a:lnSpc>
                <a:spcPct val="11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>
              <a:lnSpc>
                <a:spcPct val="11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>
              <a:lnSpc>
                <a:spcPct val="11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ior title, subhead, and body">
  <p:cSld name="CUSTOM_4_17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0"/>
          <p:cNvSpPr txBox="1">
            <a:spLocks noGrp="1"/>
          </p:cNvSpPr>
          <p:nvPr>
            <p:ph type="subTitle" idx="1"/>
          </p:nvPr>
        </p:nvSpPr>
        <p:spPr>
          <a:xfrm>
            <a:off x="335831" y="41580"/>
            <a:ext cx="3861600" cy="6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9175" tIns="68575" rIns="68575" bIns="685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endParaRPr/>
          </a:p>
        </p:txBody>
      </p:sp>
      <p:sp>
        <p:nvSpPr>
          <p:cNvPr id="211" name="Google Shape;211;p30"/>
          <p:cNvSpPr txBox="1">
            <a:spLocks noGrp="1"/>
          </p:cNvSpPr>
          <p:nvPr>
            <p:ph type="title"/>
          </p:nvPr>
        </p:nvSpPr>
        <p:spPr>
          <a:xfrm>
            <a:off x="663788" y="653813"/>
            <a:ext cx="7816500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1pPr>
            <a:lvl2pPr lvl="1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2pPr>
            <a:lvl3pPr lvl="2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3pPr>
            <a:lvl4pPr lvl="3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4pPr>
            <a:lvl5pPr lvl="4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5pPr>
            <a:lvl6pPr lvl="5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6pPr>
            <a:lvl7pPr lvl="6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7pPr>
            <a:lvl8pPr lvl="7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8pPr>
            <a:lvl9pPr lvl="8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9pPr>
          </a:lstStyle>
          <a:p>
            <a:endParaRPr/>
          </a:p>
        </p:txBody>
      </p:sp>
      <p:cxnSp>
        <p:nvCxnSpPr>
          <p:cNvPr id="212" name="Google Shape;212;p30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3" name="Google Shape;213;p30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4" name="Google Shape;214;p30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5" name="Google Shape;215;p30"/>
          <p:cNvPicPr preferRelativeResize="0"/>
          <p:nvPr/>
        </p:nvPicPr>
        <p:blipFill rotWithShape="1">
          <a:blip r:embed="rId2">
            <a:alphaModFix/>
          </a:blip>
          <a:srcRect t="326" b="315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0"/>
          <p:cNvSpPr txBox="1">
            <a:spLocks noGrp="1"/>
          </p:cNvSpPr>
          <p:nvPr>
            <p:ph type="subTitle" idx="2"/>
          </p:nvPr>
        </p:nvSpPr>
        <p:spPr>
          <a:xfrm>
            <a:off x="663844" y="1068713"/>
            <a:ext cx="7816500" cy="5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17" name="Google Shape;217;p30"/>
          <p:cNvSpPr txBox="1">
            <a:spLocks noGrp="1"/>
          </p:cNvSpPr>
          <p:nvPr>
            <p:ph type="subTitle" idx="3"/>
          </p:nvPr>
        </p:nvSpPr>
        <p:spPr>
          <a:xfrm>
            <a:off x="663788" y="4627163"/>
            <a:ext cx="60018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600">
                <a:solidFill>
                  <a:schemeClr val="dk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18" name="Google Shape;218;p30"/>
          <p:cNvSpPr txBox="1">
            <a:spLocks noGrp="1"/>
          </p:cNvSpPr>
          <p:nvPr>
            <p:ph type="body" idx="4"/>
          </p:nvPr>
        </p:nvSpPr>
        <p:spPr>
          <a:xfrm>
            <a:off x="1828800" y="1714500"/>
            <a:ext cx="54864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8575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○"/>
              <a:defRPr sz="900"/>
            </a:lvl2pPr>
            <a:lvl3pPr marL="1371600" lvl="2" indent="-28575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■"/>
              <a:defRPr sz="900"/>
            </a:lvl3pPr>
            <a:lvl4pPr marL="1828800" lvl="3" indent="-28575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●"/>
              <a:defRPr sz="900"/>
            </a:lvl4pPr>
            <a:lvl5pPr marL="2286000" lvl="4" indent="-28575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○"/>
              <a:defRPr sz="900"/>
            </a:lvl5pPr>
            <a:lvl6pPr marL="2743200" lvl="5" indent="-28575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■"/>
              <a:defRPr sz="900"/>
            </a:lvl6pPr>
            <a:lvl7pPr marL="3200400" lvl="6" indent="-28575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●"/>
              <a:defRPr sz="900"/>
            </a:lvl7pPr>
            <a:lvl8pPr marL="3657600" lvl="7" indent="-28575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○"/>
              <a:defRPr sz="900"/>
            </a:lvl8pPr>
            <a:lvl9pPr marL="4114800" lvl="8" indent="-285750" algn="l">
              <a:lnSpc>
                <a:spcPct val="140000"/>
              </a:lnSpc>
              <a:spcBef>
                <a:spcPts val="800"/>
              </a:spcBef>
              <a:spcAft>
                <a:spcPts val="800"/>
              </a:spcAft>
              <a:buSzPts val="900"/>
              <a:buChar char="■"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7">
  <p:cSld name="Custom Layout 17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ior title">
  <p:cSld name="CUSTOM_4_18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2"/>
          <p:cNvSpPr txBox="1">
            <a:spLocks noGrp="1"/>
          </p:cNvSpPr>
          <p:nvPr>
            <p:ph type="subTitle" idx="1"/>
          </p:nvPr>
        </p:nvSpPr>
        <p:spPr>
          <a:xfrm>
            <a:off x="335831" y="41580"/>
            <a:ext cx="3861600" cy="6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9175" tIns="68575" rIns="68575" bIns="685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endParaRPr/>
          </a:p>
        </p:txBody>
      </p:sp>
      <p:sp>
        <p:nvSpPr>
          <p:cNvPr id="223" name="Google Shape;223;p32"/>
          <p:cNvSpPr txBox="1">
            <a:spLocks noGrp="1"/>
          </p:cNvSpPr>
          <p:nvPr>
            <p:ph type="title"/>
          </p:nvPr>
        </p:nvSpPr>
        <p:spPr>
          <a:xfrm>
            <a:off x="663788" y="653813"/>
            <a:ext cx="7816500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1pPr>
            <a:lvl2pPr lvl="1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2pPr>
            <a:lvl3pPr lvl="2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3pPr>
            <a:lvl4pPr lvl="3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4pPr>
            <a:lvl5pPr lvl="4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5pPr>
            <a:lvl6pPr lvl="5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6pPr>
            <a:lvl7pPr lvl="6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7pPr>
            <a:lvl8pPr lvl="7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8pPr>
            <a:lvl9pPr lvl="8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9pPr>
          </a:lstStyle>
          <a:p>
            <a:endParaRPr/>
          </a:p>
        </p:txBody>
      </p:sp>
      <p:cxnSp>
        <p:nvCxnSpPr>
          <p:cNvPr id="224" name="Google Shape;224;p32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5" name="Google Shape;225;p32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6" name="Google Shape;226;p32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7" name="Google Shape;227;p32"/>
          <p:cNvPicPr preferRelativeResize="0"/>
          <p:nvPr/>
        </p:nvPicPr>
        <p:blipFill rotWithShape="1">
          <a:blip r:embed="rId2">
            <a:alphaModFix/>
          </a:blip>
          <a:srcRect t="326" b="315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32"/>
          <p:cNvSpPr txBox="1">
            <a:spLocks noGrp="1"/>
          </p:cNvSpPr>
          <p:nvPr>
            <p:ph type="subTitle" idx="2"/>
          </p:nvPr>
        </p:nvSpPr>
        <p:spPr>
          <a:xfrm>
            <a:off x="663844" y="1068713"/>
            <a:ext cx="7816500" cy="5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29" name="Google Shape;229;p32"/>
          <p:cNvSpPr txBox="1">
            <a:spLocks noGrp="1"/>
          </p:cNvSpPr>
          <p:nvPr>
            <p:ph type="subTitle" idx="3"/>
          </p:nvPr>
        </p:nvSpPr>
        <p:spPr>
          <a:xfrm>
            <a:off x="663788" y="4627163"/>
            <a:ext cx="60018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600">
                <a:solidFill>
                  <a:schemeClr val="dk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ior body">
  <p:cSld name="CUSTOM_4_17_2_1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3"/>
          <p:cNvSpPr txBox="1">
            <a:spLocks noGrp="1"/>
          </p:cNvSpPr>
          <p:nvPr>
            <p:ph type="subTitle" idx="1"/>
          </p:nvPr>
        </p:nvSpPr>
        <p:spPr>
          <a:xfrm>
            <a:off x="335831" y="41580"/>
            <a:ext cx="3861600" cy="6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9175" tIns="68575" rIns="68575" bIns="685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endParaRPr/>
          </a:p>
        </p:txBody>
      </p:sp>
      <p:cxnSp>
        <p:nvCxnSpPr>
          <p:cNvPr id="232" name="Google Shape;232;p33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3" name="Google Shape;233;p33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4" name="Google Shape;234;p33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5" name="Google Shape;235;p33"/>
          <p:cNvPicPr preferRelativeResize="0"/>
          <p:nvPr/>
        </p:nvPicPr>
        <p:blipFill rotWithShape="1">
          <a:blip r:embed="rId2">
            <a:alphaModFix/>
          </a:blip>
          <a:srcRect t="326" b="315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3"/>
          <p:cNvSpPr txBox="1">
            <a:spLocks noGrp="1"/>
          </p:cNvSpPr>
          <p:nvPr>
            <p:ph type="subTitle" idx="2"/>
          </p:nvPr>
        </p:nvSpPr>
        <p:spPr>
          <a:xfrm>
            <a:off x="663788" y="4627163"/>
            <a:ext cx="60018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600">
                <a:solidFill>
                  <a:schemeClr val="dk1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600">
                <a:solidFill>
                  <a:schemeClr val="dk1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600">
                <a:solidFill>
                  <a:schemeClr val="dk1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600">
                <a:solidFill>
                  <a:schemeClr val="dk1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600">
                <a:solidFill>
                  <a:schemeClr val="dk1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600">
                <a:solidFill>
                  <a:schemeClr val="dk1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600">
                <a:solidFill>
                  <a:schemeClr val="dk1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7" name="Google Shape;237;p33"/>
          <p:cNvSpPr txBox="1">
            <a:spLocks noGrp="1"/>
          </p:cNvSpPr>
          <p:nvPr>
            <p:ph type="body" idx="3"/>
          </p:nvPr>
        </p:nvSpPr>
        <p:spPr>
          <a:xfrm>
            <a:off x="1828800" y="6649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9845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1100"/>
              <a:buChar char="▸"/>
              <a:defRPr sz="1100"/>
            </a:lvl1pPr>
            <a:lvl2pPr marL="914400" lvl="1" indent="-28575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･"/>
              <a:defRPr sz="900"/>
            </a:lvl2pPr>
            <a:lvl3pPr marL="1371600" lvl="2" indent="-28575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･"/>
              <a:defRPr sz="900"/>
            </a:lvl3pPr>
            <a:lvl4pPr marL="1828800" lvl="3" indent="-28575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･"/>
              <a:defRPr sz="900"/>
            </a:lvl4pPr>
            <a:lvl5pPr marL="2286000" lvl="4" indent="-28575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･"/>
              <a:defRPr sz="900"/>
            </a:lvl5pPr>
            <a:lvl6pPr marL="2743200" lvl="5" indent="-28575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･"/>
              <a:defRPr sz="900"/>
            </a:lvl6pPr>
            <a:lvl7pPr marL="3200400" lvl="6" indent="-28575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･"/>
              <a:defRPr sz="900"/>
            </a:lvl7pPr>
            <a:lvl8pPr marL="3657600" lvl="7" indent="-28575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･"/>
              <a:defRPr sz="900"/>
            </a:lvl8pPr>
            <a:lvl9pPr marL="4114800" lvl="8" indent="-285750" algn="l">
              <a:lnSpc>
                <a:spcPct val="140000"/>
              </a:lnSpc>
              <a:spcBef>
                <a:spcPts val="800"/>
              </a:spcBef>
              <a:spcAft>
                <a:spcPts val="800"/>
              </a:spcAft>
              <a:buSzPts val="900"/>
              <a:buChar char="･"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ior white 4">
  <p:cSld name="CUSTOM_4_25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4"/>
          <p:cNvSpPr txBox="1">
            <a:spLocks noGrp="1"/>
          </p:cNvSpPr>
          <p:nvPr>
            <p:ph type="title"/>
          </p:nvPr>
        </p:nvSpPr>
        <p:spPr>
          <a:xfrm>
            <a:off x="1428750" y="709500"/>
            <a:ext cx="6238800" cy="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1pPr>
            <a:lvl2pPr lvl="1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2pPr>
            <a:lvl3pPr lvl="2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3pPr>
            <a:lvl4pPr lvl="3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4pPr>
            <a:lvl5pPr lvl="4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5pPr>
            <a:lvl6pPr lvl="5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6pPr>
            <a:lvl7pPr lvl="6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7pPr>
            <a:lvl8pPr lvl="7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8pPr>
            <a:lvl9pPr lvl="8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cxnSp>
        <p:nvCxnSpPr>
          <p:cNvPr id="240" name="Google Shape;240;p34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1" name="Google Shape;241;p34"/>
          <p:cNvSpPr txBox="1">
            <a:spLocks noGrp="1"/>
          </p:cNvSpPr>
          <p:nvPr>
            <p:ph type="subTitle" idx="1"/>
          </p:nvPr>
        </p:nvSpPr>
        <p:spPr>
          <a:xfrm>
            <a:off x="335831" y="41580"/>
            <a:ext cx="3861600" cy="6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9175" tIns="68575" rIns="68575" bIns="685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1400"/>
              <a:buFont typeface="Overpass SemiBold"/>
              <a:buNone/>
              <a:defRPr sz="14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1400"/>
              <a:buFont typeface="Overpass SemiBold"/>
              <a:buNone/>
              <a:defRPr sz="14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1400"/>
              <a:buFont typeface="Overpass SemiBold"/>
              <a:buNone/>
              <a:defRPr sz="14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1400"/>
              <a:buFont typeface="Overpass SemiBold"/>
              <a:buNone/>
              <a:defRPr sz="14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1400"/>
              <a:buFont typeface="Overpass SemiBold"/>
              <a:buNone/>
              <a:defRPr sz="14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1400"/>
              <a:buFont typeface="Overpass SemiBold"/>
              <a:buNone/>
              <a:defRPr sz="14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1400"/>
              <a:buFont typeface="Overpass SemiBold"/>
              <a:buNone/>
              <a:defRPr sz="14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1400"/>
              <a:buFont typeface="Overpass SemiBold"/>
              <a:buNone/>
              <a:defRPr sz="14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1400"/>
              <a:buFont typeface="Overpass SemiBold"/>
              <a:buNone/>
              <a:defRPr sz="14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endParaRPr/>
          </a:p>
        </p:txBody>
      </p:sp>
      <p:cxnSp>
        <p:nvCxnSpPr>
          <p:cNvPr id="242" name="Google Shape;242;p34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3" name="Google Shape;243;p34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4" name="Google Shape;244;p34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" sz="500" b="1" i="0" u="none" strike="noStrike" cap="none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PUBLIC</a:t>
            </a:r>
            <a:endParaRPr sz="500" b="1" i="0" u="none" strike="noStrike" cap="none">
              <a:solidFill>
                <a:srgbClr val="666666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id="245" name="Google Shape;245;p34"/>
          <p:cNvPicPr preferRelativeResize="0"/>
          <p:nvPr/>
        </p:nvPicPr>
        <p:blipFill rotWithShape="1">
          <a:blip r:embed="rId2">
            <a:alphaModFix/>
          </a:blip>
          <a:srcRect t="326" b="315"/>
          <a:stretch/>
        </p:blipFill>
        <p:spPr>
          <a:xfrm>
            <a:off x="8033460" y="4734938"/>
            <a:ext cx="731704" cy="171048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34"/>
          <p:cNvSpPr txBox="1">
            <a:spLocks noGrp="1"/>
          </p:cNvSpPr>
          <p:nvPr>
            <p:ph type="subTitle" idx="2"/>
          </p:nvPr>
        </p:nvSpPr>
        <p:spPr>
          <a:xfrm>
            <a:off x="663788" y="4627163"/>
            <a:ext cx="68871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500">
                <a:solidFill>
                  <a:srgbClr val="4D4D4F"/>
                </a:solidFill>
              </a:defRPr>
            </a:lvl1pPr>
            <a:lvl2pPr lvl="1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4D4D4F"/>
                </a:solidFill>
              </a:defRPr>
            </a:lvl2pPr>
            <a:lvl3pPr lvl="2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4D4D4F"/>
                </a:solidFill>
              </a:defRPr>
            </a:lvl3pPr>
            <a:lvl4pPr lvl="3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4D4D4F"/>
                </a:solidFill>
              </a:defRPr>
            </a:lvl4pPr>
            <a:lvl5pPr lvl="4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4D4D4F"/>
                </a:solidFill>
              </a:defRPr>
            </a:lvl5pPr>
            <a:lvl6pPr lvl="5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4D4D4F"/>
                </a:solidFill>
              </a:defRPr>
            </a:lvl6pPr>
            <a:lvl7pPr lvl="6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4D4D4F"/>
                </a:solidFill>
              </a:defRPr>
            </a:lvl7pPr>
            <a:lvl8pPr lvl="7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4D4D4F"/>
                </a:solidFill>
              </a:defRPr>
            </a:lvl8pPr>
            <a:lvl9pPr lvl="8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4D4D4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ior three column">
  <p:cSld name="CUSTOM_4_3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8" name="Google Shape;248;p35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9" name="Google Shape;249;p35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0" name="Google Shape;250;p35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1" name="Google Shape;251;p35"/>
          <p:cNvPicPr preferRelativeResize="0"/>
          <p:nvPr/>
        </p:nvPicPr>
        <p:blipFill rotWithShape="1">
          <a:blip r:embed="rId2">
            <a:alphaModFix/>
          </a:blip>
          <a:srcRect t="326" b="315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5"/>
          <p:cNvSpPr txBox="1">
            <a:spLocks noGrp="1"/>
          </p:cNvSpPr>
          <p:nvPr>
            <p:ph type="subTitle" idx="1"/>
          </p:nvPr>
        </p:nvSpPr>
        <p:spPr>
          <a:xfrm>
            <a:off x="663788" y="4627163"/>
            <a:ext cx="6001800" cy="4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600">
                <a:solidFill>
                  <a:schemeClr val="dk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cxnSp>
        <p:nvCxnSpPr>
          <p:cNvPr id="253" name="Google Shape;253;p35"/>
          <p:cNvCxnSpPr/>
          <p:nvPr/>
        </p:nvCxnSpPr>
        <p:spPr>
          <a:xfrm>
            <a:off x="3229613" y="1895119"/>
            <a:ext cx="0" cy="2445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254" name="Google Shape;254;p35"/>
          <p:cNvCxnSpPr/>
          <p:nvPr/>
        </p:nvCxnSpPr>
        <p:spPr>
          <a:xfrm>
            <a:off x="5914388" y="1895119"/>
            <a:ext cx="0" cy="2445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255" name="Google Shape;255;p35"/>
          <p:cNvSpPr txBox="1">
            <a:spLocks noGrp="1"/>
          </p:cNvSpPr>
          <p:nvPr>
            <p:ph type="subTitle" idx="2"/>
          </p:nvPr>
        </p:nvSpPr>
        <p:spPr>
          <a:xfrm>
            <a:off x="3351225" y="3172294"/>
            <a:ext cx="2441400" cy="2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100"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>
            <a:endParaRPr/>
          </a:p>
        </p:txBody>
      </p:sp>
      <p:sp>
        <p:nvSpPr>
          <p:cNvPr id="256" name="Google Shape;256;p35"/>
          <p:cNvSpPr txBox="1">
            <a:spLocks noGrp="1"/>
          </p:cNvSpPr>
          <p:nvPr>
            <p:ph type="subTitle" idx="3"/>
          </p:nvPr>
        </p:nvSpPr>
        <p:spPr>
          <a:xfrm>
            <a:off x="3351300" y="3539213"/>
            <a:ext cx="2441400" cy="6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100"/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sz="1100"/>
            </a:lvl9pPr>
          </a:lstStyle>
          <a:p>
            <a:endParaRPr/>
          </a:p>
        </p:txBody>
      </p:sp>
      <p:sp>
        <p:nvSpPr>
          <p:cNvPr id="257" name="Google Shape;257;p35"/>
          <p:cNvSpPr txBox="1">
            <a:spLocks noGrp="1"/>
          </p:cNvSpPr>
          <p:nvPr>
            <p:ph type="subTitle" idx="4"/>
          </p:nvPr>
        </p:nvSpPr>
        <p:spPr>
          <a:xfrm>
            <a:off x="6036000" y="3172294"/>
            <a:ext cx="2441400" cy="2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100"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>
            <a:endParaRPr/>
          </a:p>
        </p:txBody>
      </p:sp>
      <p:sp>
        <p:nvSpPr>
          <p:cNvPr id="258" name="Google Shape;258;p35"/>
          <p:cNvSpPr txBox="1">
            <a:spLocks noGrp="1"/>
          </p:cNvSpPr>
          <p:nvPr>
            <p:ph type="subTitle" idx="5"/>
          </p:nvPr>
        </p:nvSpPr>
        <p:spPr>
          <a:xfrm>
            <a:off x="6036075" y="3539213"/>
            <a:ext cx="2441400" cy="6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100"/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sz="1100"/>
            </a:lvl9pPr>
          </a:lstStyle>
          <a:p>
            <a:endParaRPr/>
          </a:p>
        </p:txBody>
      </p:sp>
      <p:sp>
        <p:nvSpPr>
          <p:cNvPr id="259" name="Google Shape;259;p35"/>
          <p:cNvSpPr txBox="1">
            <a:spLocks noGrp="1"/>
          </p:cNvSpPr>
          <p:nvPr>
            <p:ph type="subTitle" idx="6"/>
          </p:nvPr>
        </p:nvSpPr>
        <p:spPr>
          <a:xfrm>
            <a:off x="666450" y="3172294"/>
            <a:ext cx="2441400" cy="2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100"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>
            <a:endParaRPr/>
          </a:p>
        </p:txBody>
      </p:sp>
      <p:sp>
        <p:nvSpPr>
          <p:cNvPr id="260" name="Google Shape;260;p35"/>
          <p:cNvSpPr txBox="1">
            <a:spLocks noGrp="1"/>
          </p:cNvSpPr>
          <p:nvPr>
            <p:ph type="subTitle" idx="7"/>
          </p:nvPr>
        </p:nvSpPr>
        <p:spPr>
          <a:xfrm>
            <a:off x="666525" y="3539213"/>
            <a:ext cx="2441400" cy="6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100"/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sz="1100"/>
            </a:lvl9pPr>
          </a:lstStyle>
          <a:p>
            <a:endParaRPr/>
          </a:p>
        </p:txBody>
      </p:sp>
      <p:sp>
        <p:nvSpPr>
          <p:cNvPr id="261" name="Google Shape;261;p35"/>
          <p:cNvSpPr txBox="1">
            <a:spLocks noGrp="1"/>
          </p:cNvSpPr>
          <p:nvPr>
            <p:ph type="subTitle" idx="8"/>
          </p:nvPr>
        </p:nvSpPr>
        <p:spPr>
          <a:xfrm>
            <a:off x="335831" y="41580"/>
            <a:ext cx="3861600" cy="6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9175" tIns="68575" rIns="68575" bIns="685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>
            <a:endParaRPr/>
          </a:p>
        </p:txBody>
      </p:sp>
      <p:sp>
        <p:nvSpPr>
          <p:cNvPr id="262" name="Google Shape;262;p35"/>
          <p:cNvSpPr txBox="1">
            <a:spLocks noGrp="1"/>
          </p:cNvSpPr>
          <p:nvPr>
            <p:ph type="title"/>
          </p:nvPr>
        </p:nvSpPr>
        <p:spPr>
          <a:xfrm>
            <a:off x="663788" y="825263"/>
            <a:ext cx="7816500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100"/>
            </a:lvl1pPr>
            <a:lvl2pPr lvl="1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2pPr>
            <a:lvl3pPr lvl="2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3pPr>
            <a:lvl4pPr lvl="3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4pPr>
            <a:lvl5pPr lvl="4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5pPr>
            <a:lvl6pPr lvl="5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6pPr>
            <a:lvl7pPr lvl="6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7pPr>
            <a:lvl8pPr lvl="7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8pPr>
            <a:lvl9pPr lvl="8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9pPr>
          </a:lstStyle>
          <a:p>
            <a:endParaRPr/>
          </a:p>
        </p:txBody>
      </p:sp>
      <p:sp>
        <p:nvSpPr>
          <p:cNvPr id="263" name="Google Shape;263;p35"/>
          <p:cNvSpPr txBox="1">
            <a:spLocks noGrp="1"/>
          </p:cNvSpPr>
          <p:nvPr>
            <p:ph type="subTitle" idx="9"/>
          </p:nvPr>
        </p:nvSpPr>
        <p:spPr>
          <a:xfrm>
            <a:off x="663844" y="1240163"/>
            <a:ext cx="7816500" cy="2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red" type="title">
  <p:cSld name="Title red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5"/>
          <p:cNvSpPr txBox="1">
            <a:spLocks noGrp="1"/>
          </p:cNvSpPr>
          <p:nvPr>
            <p:ph type="subTitle" idx="1"/>
          </p:nvPr>
        </p:nvSpPr>
        <p:spPr>
          <a:xfrm>
            <a:off x="1562794" y="2641369"/>
            <a:ext cx="5649900" cy="68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sp>
        <p:nvSpPr>
          <p:cNvPr id="244" name="Google Shape;244;p35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b="1" dirty="0">
                <a:solidFill>
                  <a:schemeClr val="lt1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"/>
              </a:rPr>
              <a:t>CONFIDENTIAL </a:t>
            </a:r>
            <a:r>
              <a:rPr lang="en" sz="500" dirty="0">
                <a:solidFill>
                  <a:schemeClr val="lt1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  <a:sym typeface="Overpass Light"/>
              </a:rPr>
              <a:t>Designator</a:t>
            </a:r>
            <a:endParaRPr sz="500" dirty="0">
              <a:solidFill>
                <a:schemeClr val="lt1"/>
              </a:solidFill>
              <a:latin typeface="Red Hat Display Light" panose="020B0604020202020204" charset="0"/>
              <a:ea typeface="Red Hat Display Light" panose="020B0604020202020204" charset="0"/>
              <a:cs typeface="Red Hat Display Light" panose="020B0604020202020204" charset="0"/>
              <a:sym typeface="Overpass Light"/>
            </a:endParaRPr>
          </a:p>
        </p:txBody>
      </p:sp>
      <p:sp>
        <p:nvSpPr>
          <p:cNvPr id="245" name="Google Shape;245;p35"/>
          <p:cNvSpPr txBox="1">
            <a:spLocks noGrp="1"/>
          </p:cNvSpPr>
          <p:nvPr>
            <p:ph type="title"/>
          </p:nvPr>
        </p:nvSpPr>
        <p:spPr>
          <a:xfrm>
            <a:off x="1562906" y="1307719"/>
            <a:ext cx="5649900" cy="1200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lt1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lt1"/>
                </a:solidFill>
              </a:defRPr>
            </a:lvl2pPr>
            <a:lvl3pPr lvl="2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lt1"/>
                </a:solidFill>
              </a:defRPr>
            </a:lvl3pPr>
            <a:lvl4pPr lvl="3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lt1"/>
                </a:solidFill>
              </a:defRPr>
            </a:lvl4pPr>
            <a:lvl5pPr lvl="4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lt1"/>
                </a:solidFill>
              </a:defRPr>
            </a:lvl5pPr>
            <a:lvl6pPr lvl="5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lt1"/>
                </a:solidFill>
              </a:defRPr>
            </a:lvl6pPr>
            <a:lvl7pPr lvl="6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lt1"/>
                </a:solidFill>
              </a:defRPr>
            </a:lvl7pPr>
            <a:lvl8pPr lvl="7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lt1"/>
                </a:solidFill>
              </a:defRPr>
            </a:lvl8pPr>
            <a:lvl9pPr lvl="8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sp>
        <p:nvSpPr>
          <p:cNvPr id="246" name="Google Shape;246;p35"/>
          <p:cNvSpPr txBox="1">
            <a:spLocks noGrp="1"/>
          </p:cNvSpPr>
          <p:nvPr>
            <p:ph type="subTitle" idx="2"/>
          </p:nvPr>
        </p:nvSpPr>
        <p:spPr>
          <a:xfrm>
            <a:off x="1562794" y="3511275"/>
            <a:ext cx="1530300" cy="45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2pPr>
            <a:lvl3pPr lvl="2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3pPr>
            <a:lvl4pPr lvl="3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4pPr>
            <a:lvl5pPr lvl="4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5pPr>
            <a:lvl6pPr lvl="5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6pPr>
            <a:lvl7pPr lvl="6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7pPr>
            <a:lvl8pPr lvl="7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8pPr>
            <a:lvl9pPr lvl="8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sp>
        <p:nvSpPr>
          <p:cNvPr id="247" name="Google Shape;247;p35"/>
          <p:cNvSpPr txBox="1">
            <a:spLocks noGrp="1"/>
          </p:cNvSpPr>
          <p:nvPr>
            <p:ph type="subTitle" idx="3"/>
          </p:nvPr>
        </p:nvSpPr>
        <p:spPr>
          <a:xfrm>
            <a:off x="3353888" y="3511275"/>
            <a:ext cx="1530300" cy="45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2pPr>
            <a:lvl3pPr lvl="2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3pPr>
            <a:lvl4pPr lvl="3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4pPr>
            <a:lvl5pPr lvl="4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5pPr>
            <a:lvl6pPr lvl="5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6pPr>
            <a:lvl7pPr lvl="6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7pPr>
            <a:lvl8pPr lvl="7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8pPr>
            <a:lvl9pPr lvl="8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pic>
        <p:nvPicPr>
          <p:cNvPr id="248" name="Google Shape;24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0138" y="4652989"/>
            <a:ext cx="1185206" cy="279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9" name="Google Shape;249;p35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0" name="Google Shape;250;p35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60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 SemiBold"/>
              </a:defRPr>
            </a:lvl1pPr>
            <a:lvl2pPr lvl="1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95936899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red">
  <p:cSld name="Closing red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6"/>
          <p:cNvSpPr txBox="1">
            <a:spLocks noGrp="1"/>
          </p:cNvSpPr>
          <p:nvPr>
            <p:ph type="subTitle" idx="1"/>
          </p:nvPr>
        </p:nvSpPr>
        <p:spPr>
          <a:xfrm>
            <a:off x="1562794" y="2256319"/>
            <a:ext cx="3109800" cy="114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2pPr>
            <a:lvl3pPr lvl="2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3pPr>
            <a:lvl4pPr lvl="3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lvl="4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lvl="5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lvl="6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lvl="7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lvl="8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sp>
        <p:nvSpPr>
          <p:cNvPr id="253" name="Google Shape;253;p36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b="1" dirty="0">
                <a:solidFill>
                  <a:schemeClr val="lt1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"/>
              </a:rPr>
              <a:t>CONFIDENTIAL </a:t>
            </a:r>
            <a:r>
              <a:rPr lang="en" sz="500" dirty="0">
                <a:solidFill>
                  <a:schemeClr val="lt1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  <a:sym typeface="Overpass Light"/>
              </a:rPr>
              <a:t>Designator</a:t>
            </a:r>
            <a:endParaRPr sz="500" dirty="0">
              <a:solidFill>
                <a:schemeClr val="lt1"/>
              </a:solidFill>
              <a:latin typeface="Red Hat Display Light" panose="020B0604020202020204" charset="0"/>
              <a:ea typeface="Red Hat Display Light" panose="020B0604020202020204" charset="0"/>
              <a:cs typeface="Red Hat Display Light" panose="020B0604020202020204" charset="0"/>
              <a:sym typeface="Overpass Light"/>
            </a:endParaRPr>
          </a:p>
        </p:txBody>
      </p:sp>
      <p:sp>
        <p:nvSpPr>
          <p:cNvPr id="254" name="Google Shape;254;p36"/>
          <p:cNvSpPr txBox="1">
            <a:spLocks noGrp="1"/>
          </p:cNvSpPr>
          <p:nvPr>
            <p:ph type="title"/>
          </p:nvPr>
        </p:nvSpPr>
        <p:spPr>
          <a:xfrm>
            <a:off x="1562906" y="426469"/>
            <a:ext cx="3678900" cy="1489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lt1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lt1"/>
                </a:solidFill>
              </a:defRPr>
            </a:lvl2pPr>
            <a:lvl3pPr lvl="2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lt1"/>
                </a:solidFill>
              </a:defRPr>
            </a:lvl3pPr>
            <a:lvl4pPr lvl="3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lt1"/>
                </a:solidFill>
              </a:defRPr>
            </a:lvl4pPr>
            <a:lvl5pPr lvl="4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lt1"/>
                </a:solidFill>
              </a:defRPr>
            </a:lvl5pPr>
            <a:lvl6pPr lvl="5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lt1"/>
                </a:solidFill>
              </a:defRPr>
            </a:lvl6pPr>
            <a:lvl7pPr lvl="6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lt1"/>
                </a:solidFill>
              </a:defRPr>
            </a:lvl7pPr>
            <a:lvl8pPr lvl="7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lt1"/>
                </a:solidFill>
              </a:defRPr>
            </a:lvl8pPr>
            <a:lvl9pPr lvl="8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pic>
        <p:nvPicPr>
          <p:cNvPr id="255" name="Google Shape;25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0138" y="4652989"/>
            <a:ext cx="1185206" cy="27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34853" y="2651988"/>
            <a:ext cx="341963" cy="341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3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534853" y="2075932"/>
            <a:ext cx="341963" cy="341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3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534853" y="1499876"/>
            <a:ext cx="341963" cy="341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3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534853" y="3228044"/>
            <a:ext cx="341963" cy="341963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36"/>
          <p:cNvSpPr txBox="1"/>
          <p:nvPr/>
        </p:nvSpPr>
        <p:spPr>
          <a:xfrm>
            <a:off x="5970354" y="1499869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lt1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  <a:sym typeface="Overpass Light"/>
              </a:rPr>
              <a:t>linkedin.com/company/red-hat</a:t>
            </a:r>
            <a:endParaRPr sz="1100" dirty="0">
              <a:solidFill>
                <a:schemeClr val="lt1"/>
              </a:solidFill>
              <a:latin typeface="Red Hat Display Light" panose="020B0604020202020204" charset="0"/>
              <a:ea typeface="Red Hat Display Light" panose="020B0604020202020204" charset="0"/>
              <a:cs typeface="Red Hat Display Light" panose="020B0604020202020204" charset="0"/>
              <a:sym typeface="Overpass Light"/>
            </a:endParaRPr>
          </a:p>
        </p:txBody>
      </p:sp>
      <p:sp>
        <p:nvSpPr>
          <p:cNvPr id="261" name="Google Shape;261;p36"/>
          <p:cNvSpPr txBox="1"/>
          <p:nvPr/>
        </p:nvSpPr>
        <p:spPr>
          <a:xfrm>
            <a:off x="5970354" y="2075906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lt1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  <a:sym typeface="Overpass Light"/>
              </a:rPr>
              <a:t>youtube.com/user/RedHatVideos</a:t>
            </a:r>
            <a:endParaRPr sz="1100" dirty="0">
              <a:solidFill>
                <a:schemeClr val="lt1"/>
              </a:solidFill>
              <a:latin typeface="Red Hat Display Light" panose="020B0604020202020204" charset="0"/>
              <a:ea typeface="Red Hat Display Light" panose="020B0604020202020204" charset="0"/>
              <a:cs typeface="Red Hat Display Light" panose="020B0604020202020204" charset="0"/>
              <a:sym typeface="Overpass Light"/>
            </a:endParaRPr>
          </a:p>
        </p:txBody>
      </p:sp>
      <p:sp>
        <p:nvSpPr>
          <p:cNvPr id="262" name="Google Shape;262;p36"/>
          <p:cNvSpPr txBox="1"/>
          <p:nvPr/>
        </p:nvSpPr>
        <p:spPr>
          <a:xfrm>
            <a:off x="5970354" y="2651944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lt1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  <a:sym typeface="Overpass Light"/>
              </a:rPr>
              <a:t>facebook.com/redhatinc</a:t>
            </a:r>
            <a:endParaRPr sz="1100" dirty="0">
              <a:solidFill>
                <a:schemeClr val="lt1"/>
              </a:solidFill>
              <a:latin typeface="Red Hat Display Light" panose="020B0604020202020204" charset="0"/>
              <a:ea typeface="Red Hat Display Light" panose="020B0604020202020204" charset="0"/>
              <a:cs typeface="Red Hat Display Light" panose="020B0604020202020204" charset="0"/>
              <a:sym typeface="Overpass Light"/>
            </a:endParaRPr>
          </a:p>
        </p:txBody>
      </p:sp>
      <p:sp>
        <p:nvSpPr>
          <p:cNvPr id="263" name="Google Shape;263;p36"/>
          <p:cNvSpPr txBox="1"/>
          <p:nvPr/>
        </p:nvSpPr>
        <p:spPr>
          <a:xfrm>
            <a:off x="5970354" y="3227981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lt1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  <a:sym typeface="Overpass Light"/>
              </a:rPr>
              <a:t>twitter.com/RedHat</a:t>
            </a:r>
            <a:endParaRPr sz="1100" dirty="0">
              <a:solidFill>
                <a:schemeClr val="lt1"/>
              </a:solidFill>
              <a:latin typeface="Red Hat Display Light" panose="020B0604020202020204" charset="0"/>
              <a:ea typeface="Red Hat Display Light" panose="020B0604020202020204" charset="0"/>
              <a:cs typeface="Red Hat Display Light" panose="020B0604020202020204" charset="0"/>
              <a:sym typeface="Overpass Light"/>
            </a:endParaRPr>
          </a:p>
        </p:txBody>
      </p:sp>
      <p:cxnSp>
        <p:nvCxnSpPr>
          <p:cNvPr id="264" name="Google Shape;264;p36"/>
          <p:cNvCxnSpPr/>
          <p:nvPr/>
        </p:nvCxnSpPr>
        <p:spPr>
          <a:xfrm rot="10800000">
            <a:off x="335831" y="-37"/>
            <a:ext cx="0" cy="17121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5" name="Google Shape;265;p36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6" name="Google Shape;266;p36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60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 SemiBold"/>
              </a:defRPr>
            </a:lvl1pPr>
            <a:lvl2pPr lvl="1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04551770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black">
  <p:cSld name="Title blac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7"/>
          <p:cNvSpPr txBox="1">
            <a:spLocks noGrp="1"/>
          </p:cNvSpPr>
          <p:nvPr>
            <p:ph type="subTitle" idx="1"/>
          </p:nvPr>
        </p:nvSpPr>
        <p:spPr>
          <a:xfrm>
            <a:off x="1562794" y="2641369"/>
            <a:ext cx="5649900" cy="68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800"/>
              <a:buNone/>
              <a:defRPr sz="1800">
                <a:solidFill>
                  <a:srgbClr val="EBEBEB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800"/>
              <a:buNone/>
              <a:defRPr sz="1800">
                <a:solidFill>
                  <a:srgbClr val="EBEBEB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800"/>
              <a:buNone/>
              <a:defRPr sz="1800">
                <a:solidFill>
                  <a:srgbClr val="EBEBEB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800"/>
              <a:buNone/>
              <a:defRPr sz="1800">
                <a:solidFill>
                  <a:srgbClr val="EBEBEB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800"/>
              <a:buNone/>
              <a:defRPr sz="1800">
                <a:solidFill>
                  <a:srgbClr val="EBEBEB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800"/>
              <a:buNone/>
              <a:defRPr sz="1800">
                <a:solidFill>
                  <a:srgbClr val="EBEBEB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800"/>
              <a:buNone/>
              <a:defRPr sz="1800">
                <a:solidFill>
                  <a:srgbClr val="EBEBEB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800"/>
              <a:buNone/>
              <a:defRPr sz="1800">
                <a:solidFill>
                  <a:srgbClr val="EBEBEB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800"/>
              <a:buNone/>
              <a:defRPr sz="1800">
                <a:solidFill>
                  <a:srgbClr val="EBEBEB"/>
                </a:solidFill>
              </a:defRPr>
            </a:lvl9pPr>
          </a:lstStyle>
          <a:p>
            <a:endParaRPr dirty="0"/>
          </a:p>
        </p:txBody>
      </p:sp>
      <p:sp>
        <p:nvSpPr>
          <p:cNvPr id="269" name="Google Shape;269;p37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b="1" dirty="0">
                <a:solidFill>
                  <a:srgbClr val="EBEBEB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"/>
              </a:rPr>
              <a:t>CONFIDENTIAL </a:t>
            </a:r>
            <a:r>
              <a:rPr lang="en" sz="500" dirty="0">
                <a:solidFill>
                  <a:srgbClr val="EBEBEB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  <a:sym typeface="Overpass Light"/>
              </a:rPr>
              <a:t>Designator</a:t>
            </a:r>
            <a:endParaRPr sz="500" dirty="0">
              <a:solidFill>
                <a:srgbClr val="EBEBEB"/>
              </a:solidFill>
              <a:latin typeface="Red Hat Display Light" panose="020B0604020202020204" charset="0"/>
              <a:ea typeface="Red Hat Display Light" panose="020B0604020202020204" charset="0"/>
              <a:cs typeface="Red Hat Display Light" panose="020B0604020202020204" charset="0"/>
              <a:sym typeface="Overpass Light"/>
            </a:endParaRPr>
          </a:p>
        </p:txBody>
      </p:sp>
      <p:sp>
        <p:nvSpPr>
          <p:cNvPr id="270" name="Google Shape;270;p37"/>
          <p:cNvSpPr txBox="1">
            <a:spLocks noGrp="1"/>
          </p:cNvSpPr>
          <p:nvPr>
            <p:ph type="title"/>
          </p:nvPr>
        </p:nvSpPr>
        <p:spPr>
          <a:xfrm>
            <a:off x="1562906" y="1307719"/>
            <a:ext cx="5649900" cy="1200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rgbClr val="EBEBEB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rgbClr val="EBEBEB"/>
                </a:solidFill>
              </a:defRPr>
            </a:lvl2pPr>
            <a:lvl3pPr lvl="2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rgbClr val="EBEBEB"/>
                </a:solidFill>
              </a:defRPr>
            </a:lvl3pPr>
            <a:lvl4pPr lvl="3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rgbClr val="EBEBEB"/>
                </a:solidFill>
              </a:defRPr>
            </a:lvl4pPr>
            <a:lvl5pPr lvl="4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rgbClr val="EBEBEB"/>
                </a:solidFill>
              </a:defRPr>
            </a:lvl5pPr>
            <a:lvl6pPr lvl="5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rgbClr val="EBEBEB"/>
                </a:solidFill>
              </a:defRPr>
            </a:lvl6pPr>
            <a:lvl7pPr lvl="6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rgbClr val="EBEBEB"/>
                </a:solidFill>
              </a:defRPr>
            </a:lvl7pPr>
            <a:lvl8pPr lvl="7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rgbClr val="EBEBEB"/>
                </a:solidFill>
              </a:defRPr>
            </a:lvl8pPr>
            <a:lvl9pPr lvl="8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rgbClr val="EBEBEB"/>
                </a:solidFill>
              </a:defRPr>
            </a:lvl9pPr>
          </a:lstStyle>
          <a:p>
            <a:endParaRPr dirty="0"/>
          </a:p>
        </p:txBody>
      </p:sp>
      <p:sp>
        <p:nvSpPr>
          <p:cNvPr id="271" name="Google Shape;271;p37"/>
          <p:cNvSpPr txBox="1">
            <a:spLocks noGrp="1"/>
          </p:cNvSpPr>
          <p:nvPr>
            <p:ph type="subTitle" idx="2"/>
          </p:nvPr>
        </p:nvSpPr>
        <p:spPr>
          <a:xfrm>
            <a:off x="1562794" y="3511275"/>
            <a:ext cx="1530300" cy="45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2pPr>
            <a:lvl3pPr lvl="2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3pPr>
            <a:lvl4pPr lvl="3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4pPr>
            <a:lvl5pPr lvl="4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5pPr>
            <a:lvl6pPr lvl="5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6pPr>
            <a:lvl7pPr lvl="6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7pPr>
            <a:lvl8pPr lvl="7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8pPr>
            <a:lvl9pPr lvl="8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9pPr>
          </a:lstStyle>
          <a:p>
            <a:endParaRPr dirty="0"/>
          </a:p>
        </p:txBody>
      </p:sp>
      <p:sp>
        <p:nvSpPr>
          <p:cNvPr id="272" name="Google Shape;272;p37"/>
          <p:cNvSpPr txBox="1">
            <a:spLocks noGrp="1"/>
          </p:cNvSpPr>
          <p:nvPr>
            <p:ph type="subTitle" idx="3"/>
          </p:nvPr>
        </p:nvSpPr>
        <p:spPr>
          <a:xfrm>
            <a:off x="3353888" y="3511275"/>
            <a:ext cx="1530300" cy="45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2pPr>
            <a:lvl3pPr lvl="2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3pPr>
            <a:lvl4pPr lvl="3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4pPr>
            <a:lvl5pPr lvl="4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5pPr>
            <a:lvl6pPr lvl="5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6pPr>
            <a:lvl7pPr lvl="6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7pPr>
            <a:lvl8pPr lvl="7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8pPr>
            <a:lvl9pPr lvl="8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9pPr>
          </a:lstStyle>
          <a:p>
            <a:endParaRPr dirty="0"/>
          </a:p>
        </p:txBody>
      </p:sp>
      <p:pic>
        <p:nvPicPr>
          <p:cNvPr id="273" name="Google Shape;27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0138" y="4652989"/>
            <a:ext cx="1185206" cy="279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4" name="Google Shape;274;p37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5" name="Google Shape;275;p37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60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 SemiBold"/>
              </a:defRPr>
            </a:lvl1pPr>
            <a:lvl2pPr lvl="1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42719976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ck closing">
  <p:cSld name="Black closing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8"/>
          <p:cNvSpPr txBox="1">
            <a:spLocks noGrp="1"/>
          </p:cNvSpPr>
          <p:nvPr>
            <p:ph type="subTitle" idx="1"/>
          </p:nvPr>
        </p:nvSpPr>
        <p:spPr>
          <a:xfrm>
            <a:off x="1562794" y="2256319"/>
            <a:ext cx="3109800" cy="114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100"/>
              <a:buNone/>
              <a:defRPr sz="1100">
                <a:solidFill>
                  <a:srgbClr val="EBEBEB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100"/>
              <a:buNone/>
              <a:defRPr sz="1100">
                <a:solidFill>
                  <a:srgbClr val="EBEBEB"/>
                </a:solidFill>
              </a:defRPr>
            </a:lvl2pPr>
            <a:lvl3pPr lvl="2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100"/>
              <a:buNone/>
              <a:defRPr sz="1100">
                <a:solidFill>
                  <a:srgbClr val="EBEBEB"/>
                </a:solidFill>
              </a:defRPr>
            </a:lvl3pPr>
            <a:lvl4pPr lvl="3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100"/>
              <a:buNone/>
              <a:defRPr sz="1100">
                <a:solidFill>
                  <a:srgbClr val="EBEBEB"/>
                </a:solidFill>
              </a:defRPr>
            </a:lvl4pPr>
            <a:lvl5pPr lvl="4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100"/>
              <a:buNone/>
              <a:defRPr sz="1100">
                <a:solidFill>
                  <a:srgbClr val="EBEBEB"/>
                </a:solidFill>
              </a:defRPr>
            </a:lvl5pPr>
            <a:lvl6pPr lvl="5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100"/>
              <a:buNone/>
              <a:defRPr sz="1100">
                <a:solidFill>
                  <a:srgbClr val="EBEBEB"/>
                </a:solidFill>
              </a:defRPr>
            </a:lvl6pPr>
            <a:lvl7pPr lvl="6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100"/>
              <a:buNone/>
              <a:defRPr sz="1100">
                <a:solidFill>
                  <a:srgbClr val="EBEBEB"/>
                </a:solidFill>
              </a:defRPr>
            </a:lvl7pPr>
            <a:lvl8pPr lvl="7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100"/>
              <a:buNone/>
              <a:defRPr sz="1100">
                <a:solidFill>
                  <a:srgbClr val="EBEBEB"/>
                </a:solidFill>
              </a:defRPr>
            </a:lvl8pPr>
            <a:lvl9pPr lvl="8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100"/>
              <a:buNone/>
              <a:defRPr sz="1100">
                <a:solidFill>
                  <a:srgbClr val="EBEBEB"/>
                </a:solidFill>
              </a:defRPr>
            </a:lvl9pPr>
          </a:lstStyle>
          <a:p>
            <a:endParaRPr dirty="0"/>
          </a:p>
        </p:txBody>
      </p:sp>
      <p:sp>
        <p:nvSpPr>
          <p:cNvPr id="278" name="Google Shape;278;p38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b="1" dirty="0">
                <a:solidFill>
                  <a:srgbClr val="EBEBEB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"/>
              </a:rPr>
              <a:t>CONFIDENTIAL </a:t>
            </a:r>
            <a:r>
              <a:rPr lang="en" sz="500" dirty="0">
                <a:solidFill>
                  <a:srgbClr val="EBEBEB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  <a:sym typeface="Overpass Light"/>
              </a:rPr>
              <a:t>Designator</a:t>
            </a:r>
            <a:endParaRPr sz="500" dirty="0">
              <a:solidFill>
                <a:srgbClr val="EBEBEB"/>
              </a:solidFill>
              <a:latin typeface="Red Hat Display Light" panose="020B0604020202020204" charset="0"/>
              <a:ea typeface="Red Hat Display Light" panose="020B0604020202020204" charset="0"/>
              <a:cs typeface="Red Hat Display Light" panose="020B0604020202020204" charset="0"/>
              <a:sym typeface="Overpass Light"/>
            </a:endParaRPr>
          </a:p>
        </p:txBody>
      </p:sp>
      <p:sp>
        <p:nvSpPr>
          <p:cNvPr id="279" name="Google Shape;279;p38"/>
          <p:cNvSpPr txBox="1">
            <a:spLocks noGrp="1"/>
          </p:cNvSpPr>
          <p:nvPr>
            <p:ph type="title"/>
          </p:nvPr>
        </p:nvSpPr>
        <p:spPr>
          <a:xfrm>
            <a:off x="1562906" y="426469"/>
            <a:ext cx="3678900" cy="1489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rgbClr val="EBEBEB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rgbClr val="EBEBEB"/>
                </a:solidFill>
              </a:defRPr>
            </a:lvl2pPr>
            <a:lvl3pPr lvl="2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rgbClr val="EBEBEB"/>
                </a:solidFill>
              </a:defRPr>
            </a:lvl3pPr>
            <a:lvl4pPr lvl="3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rgbClr val="EBEBEB"/>
                </a:solidFill>
              </a:defRPr>
            </a:lvl4pPr>
            <a:lvl5pPr lvl="4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rgbClr val="EBEBEB"/>
                </a:solidFill>
              </a:defRPr>
            </a:lvl5pPr>
            <a:lvl6pPr lvl="5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rgbClr val="EBEBEB"/>
                </a:solidFill>
              </a:defRPr>
            </a:lvl6pPr>
            <a:lvl7pPr lvl="6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rgbClr val="EBEBEB"/>
                </a:solidFill>
              </a:defRPr>
            </a:lvl7pPr>
            <a:lvl8pPr lvl="7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rgbClr val="EBEBEB"/>
                </a:solidFill>
              </a:defRPr>
            </a:lvl8pPr>
            <a:lvl9pPr lvl="8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rgbClr val="EBEBEB"/>
                </a:solidFill>
              </a:defRPr>
            </a:lvl9pPr>
          </a:lstStyle>
          <a:p>
            <a:endParaRPr dirty="0"/>
          </a:p>
        </p:txBody>
      </p:sp>
      <p:pic>
        <p:nvPicPr>
          <p:cNvPr id="280" name="Google Shape;28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0138" y="4652989"/>
            <a:ext cx="1185206" cy="279575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38"/>
          <p:cNvSpPr txBox="1"/>
          <p:nvPr/>
        </p:nvSpPr>
        <p:spPr>
          <a:xfrm>
            <a:off x="5970354" y="1499869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EBEBEB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  <a:sym typeface="Overpass Light"/>
              </a:rPr>
              <a:t>linkedin.com/company/red-hat</a:t>
            </a:r>
            <a:endParaRPr sz="1100" dirty="0">
              <a:solidFill>
                <a:srgbClr val="EBEBEB"/>
              </a:solidFill>
              <a:latin typeface="Red Hat Display Light" panose="020B0604020202020204" charset="0"/>
              <a:ea typeface="Red Hat Display Light" panose="020B0604020202020204" charset="0"/>
              <a:cs typeface="Red Hat Display Light" panose="020B0604020202020204" charset="0"/>
              <a:sym typeface="Overpass Light"/>
            </a:endParaRPr>
          </a:p>
        </p:txBody>
      </p:sp>
      <p:sp>
        <p:nvSpPr>
          <p:cNvPr id="282" name="Google Shape;282;p38"/>
          <p:cNvSpPr txBox="1"/>
          <p:nvPr/>
        </p:nvSpPr>
        <p:spPr>
          <a:xfrm>
            <a:off x="5970354" y="2075906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EBEBEB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  <a:sym typeface="Overpass Light"/>
              </a:rPr>
              <a:t>youtube.com/user/RedHatVideos</a:t>
            </a:r>
            <a:endParaRPr sz="1100" dirty="0">
              <a:solidFill>
                <a:srgbClr val="EBEBEB"/>
              </a:solidFill>
              <a:latin typeface="Red Hat Display Light" panose="020B0604020202020204" charset="0"/>
              <a:ea typeface="Red Hat Display Light" panose="020B0604020202020204" charset="0"/>
              <a:cs typeface="Red Hat Display Light" panose="020B0604020202020204" charset="0"/>
              <a:sym typeface="Overpass Light"/>
            </a:endParaRPr>
          </a:p>
        </p:txBody>
      </p:sp>
      <p:sp>
        <p:nvSpPr>
          <p:cNvPr id="283" name="Google Shape;283;p38"/>
          <p:cNvSpPr txBox="1"/>
          <p:nvPr/>
        </p:nvSpPr>
        <p:spPr>
          <a:xfrm>
            <a:off x="5970354" y="2651944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EBEBEB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  <a:sym typeface="Overpass Light"/>
              </a:rPr>
              <a:t>facebook.com/redhatinc</a:t>
            </a:r>
            <a:endParaRPr sz="1100" dirty="0">
              <a:solidFill>
                <a:srgbClr val="EBEBEB"/>
              </a:solidFill>
              <a:latin typeface="Red Hat Display Light" panose="020B0604020202020204" charset="0"/>
              <a:ea typeface="Red Hat Display Light" panose="020B0604020202020204" charset="0"/>
              <a:cs typeface="Red Hat Display Light" panose="020B0604020202020204" charset="0"/>
              <a:sym typeface="Overpass Light"/>
            </a:endParaRPr>
          </a:p>
        </p:txBody>
      </p:sp>
      <p:sp>
        <p:nvSpPr>
          <p:cNvPr id="284" name="Google Shape;284;p38"/>
          <p:cNvSpPr txBox="1"/>
          <p:nvPr/>
        </p:nvSpPr>
        <p:spPr>
          <a:xfrm>
            <a:off x="5970354" y="3227981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EBEBEB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  <a:sym typeface="Overpass Light"/>
              </a:rPr>
              <a:t>twitter.com/RedHat</a:t>
            </a:r>
            <a:endParaRPr sz="1100" dirty="0">
              <a:solidFill>
                <a:srgbClr val="EBEBEB"/>
              </a:solidFill>
              <a:latin typeface="Red Hat Display Light" panose="020B0604020202020204" charset="0"/>
              <a:ea typeface="Red Hat Display Light" panose="020B0604020202020204" charset="0"/>
              <a:cs typeface="Red Hat Display Light" panose="020B0604020202020204" charset="0"/>
              <a:sym typeface="Overpass Light"/>
            </a:endParaRPr>
          </a:p>
        </p:txBody>
      </p:sp>
      <p:cxnSp>
        <p:nvCxnSpPr>
          <p:cNvPr id="285" name="Google Shape;285;p38"/>
          <p:cNvCxnSpPr/>
          <p:nvPr/>
        </p:nvCxnSpPr>
        <p:spPr>
          <a:xfrm rot="10800000">
            <a:off x="335831" y="-37"/>
            <a:ext cx="0" cy="17121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86" name="Google Shape;286;p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90956" y="1411963"/>
            <a:ext cx="435388" cy="435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3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490956" y="2553355"/>
            <a:ext cx="435388" cy="435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3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490956" y="2029213"/>
            <a:ext cx="435388" cy="435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3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490956" y="3160524"/>
            <a:ext cx="435388" cy="4353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0" name="Google Shape;290;p38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1" name="Google Shape;291;p38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60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 SemiBold"/>
              </a:defRPr>
            </a:lvl1pPr>
            <a:lvl2pPr lvl="1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54836790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illustrated">
  <p:cSld name="Title illustrated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Google Shape;29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0138" y="4652989"/>
            <a:ext cx="1185206" cy="279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4" name="Google Shape;294;p39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5" name="Google Shape;295;p39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600">
                <a:solidFill>
                  <a:schemeClr val="lt1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 SemiBold"/>
              </a:defRPr>
            </a:lvl1pPr>
            <a:lvl2pPr lvl="1" algn="ctr" rtl="0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ctr" rtl="0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ctr" rtl="0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ctr" rtl="0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ctr" rtl="0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ctr" rtl="0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ctr" rtl="0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ctr" rtl="0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sp>
        <p:nvSpPr>
          <p:cNvPr id="296" name="Google Shape;296;p39"/>
          <p:cNvSpPr txBox="1">
            <a:spLocks noGrp="1"/>
          </p:cNvSpPr>
          <p:nvPr>
            <p:ph type="subTitle" idx="1"/>
          </p:nvPr>
        </p:nvSpPr>
        <p:spPr>
          <a:xfrm>
            <a:off x="4245394" y="2978738"/>
            <a:ext cx="3334800" cy="68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 dirty="0"/>
          </a:p>
        </p:txBody>
      </p:sp>
      <p:sp>
        <p:nvSpPr>
          <p:cNvPr id="297" name="Google Shape;297;p39"/>
          <p:cNvSpPr txBox="1">
            <a:spLocks noGrp="1"/>
          </p:cNvSpPr>
          <p:nvPr>
            <p:ph type="title"/>
          </p:nvPr>
        </p:nvSpPr>
        <p:spPr>
          <a:xfrm>
            <a:off x="4245394" y="1281774"/>
            <a:ext cx="4302300" cy="1587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rgbClr val="EE0000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endParaRPr dirty="0"/>
          </a:p>
        </p:txBody>
      </p:sp>
      <p:sp>
        <p:nvSpPr>
          <p:cNvPr id="298" name="Google Shape;298;p39"/>
          <p:cNvSpPr txBox="1">
            <a:spLocks noGrp="1"/>
          </p:cNvSpPr>
          <p:nvPr>
            <p:ph type="subTitle" idx="2"/>
          </p:nvPr>
        </p:nvSpPr>
        <p:spPr>
          <a:xfrm>
            <a:off x="4245394" y="3988706"/>
            <a:ext cx="1530300" cy="45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 dirty="0"/>
          </a:p>
        </p:txBody>
      </p:sp>
      <p:sp>
        <p:nvSpPr>
          <p:cNvPr id="299" name="Google Shape;299;p39"/>
          <p:cNvSpPr txBox="1">
            <a:spLocks noGrp="1"/>
          </p:cNvSpPr>
          <p:nvPr>
            <p:ph type="subTitle" idx="3"/>
          </p:nvPr>
        </p:nvSpPr>
        <p:spPr>
          <a:xfrm rot="5400000">
            <a:off x="-1603762" y="1603800"/>
            <a:ext cx="3861600" cy="654000"/>
          </a:xfrm>
          <a:prstGeom prst="rect">
            <a:avLst/>
          </a:prstGeom>
        </p:spPr>
        <p:txBody>
          <a:bodyPr spcFirstLastPara="1" wrap="square" lIns="377175" tIns="68575" rIns="68575" bIns="6857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772712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illustrated">
  <p:cSld name="Closing illustrated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0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b="1" dirty="0">
                <a:solidFill>
                  <a:srgbClr val="666666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"/>
              </a:rPr>
              <a:t>CONFIDENTIAL </a:t>
            </a:r>
            <a:r>
              <a:rPr lang="en" sz="500" dirty="0">
                <a:solidFill>
                  <a:srgbClr val="666666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  <a:sym typeface="Overpass Light"/>
              </a:rPr>
              <a:t>Designator</a:t>
            </a:r>
            <a:endParaRPr sz="500" dirty="0">
              <a:solidFill>
                <a:srgbClr val="666666"/>
              </a:solidFill>
              <a:latin typeface="Red Hat Display Light" panose="020B0604020202020204" charset="0"/>
              <a:ea typeface="Red Hat Display Light" panose="020B0604020202020204" charset="0"/>
              <a:cs typeface="Red Hat Display Light" panose="020B0604020202020204" charset="0"/>
              <a:sym typeface="Overpass Light"/>
            </a:endParaRPr>
          </a:p>
        </p:txBody>
      </p:sp>
      <p:pic>
        <p:nvPicPr>
          <p:cNvPr id="302" name="Google Shape;30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0138" y="4652989"/>
            <a:ext cx="1185206" cy="279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3" name="Google Shape;303;p40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4" name="Google Shape;304;p40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600">
                <a:solidFill>
                  <a:schemeClr val="lt1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 SemiBold"/>
              </a:defRPr>
            </a:lvl1pPr>
            <a:lvl2pPr lvl="1" algn="ctr" rtl="0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ctr" rtl="0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ctr" rtl="0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ctr" rtl="0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ctr" rtl="0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ctr" rtl="0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ctr" rtl="0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ctr" rtl="0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sp>
        <p:nvSpPr>
          <p:cNvPr id="305" name="Google Shape;305;p40"/>
          <p:cNvSpPr txBox="1">
            <a:spLocks noGrp="1"/>
          </p:cNvSpPr>
          <p:nvPr>
            <p:ph type="title"/>
          </p:nvPr>
        </p:nvSpPr>
        <p:spPr>
          <a:xfrm>
            <a:off x="4245394" y="426470"/>
            <a:ext cx="4302300" cy="144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300" b="1">
                <a:solidFill>
                  <a:srgbClr val="EE0000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3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3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3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3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3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3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3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3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endParaRPr dirty="0"/>
          </a:p>
        </p:txBody>
      </p:sp>
      <p:sp>
        <p:nvSpPr>
          <p:cNvPr id="306" name="Google Shape;306;p40"/>
          <p:cNvSpPr txBox="1">
            <a:spLocks noGrp="1"/>
          </p:cNvSpPr>
          <p:nvPr>
            <p:ph type="subTitle" idx="1"/>
          </p:nvPr>
        </p:nvSpPr>
        <p:spPr>
          <a:xfrm rot="5400000">
            <a:off x="-1603762" y="1603800"/>
            <a:ext cx="3861600" cy="654000"/>
          </a:xfrm>
          <a:prstGeom prst="rect">
            <a:avLst/>
          </a:prstGeom>
        </p:spPr>
        <p:txBody>
          <a:bodyPr spcFirstLastPara="1" wrap="square" lIns="377175" tIns="68575" rIns="68575" bIns="6857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endParaRPr dirty="0"/>
          </a:p>
        </p:txBody>
      </p:sp>
      <p:sp>
        <p:nvSpPr>
          <p:cNvPr id="307" name="Google Shape;307;p40"/>
          <p:cNvSpPr txBox="1">
            <a:spLocks noGrp="1"/>
          </p:cNvSpPr>
          <p:nvPr>
            <p:ph type="subTitle" idx="2"/>
          </p:nvPr>
        </p:nvSpPr>
        <p:spPr>
          <a:xfrm>
            <a:off x="4245394" y="2064300"/>
            <a:ext cx="3334800" cy="114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 dirty="0"/>
          </a:p>
        </p:txBody>
      </p:sp>
      <p:sp>
        <p:nvSpPr>
          <p:cNvPr id="308" name="Google Shape;308;p40"/>
          <p:cNvSpPr txBox="1"/>
          <p:nvPr/>
        </p:nvSpPr>
        <p:spPr>
          <a:xfrm>
            <a:off x="4427588" y="3501900"/>
            <a:ext cx="1742700" cy="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  <a:sym typeface="Overpass Light"/>
              </a:rPr>
              <a:t>linkedin.com/company/red-hat</a:t>
            </a:r>
            <a:endParaRPr sz="800" dirty="0">
              <a:latin typeface="Red Hat Display Light" panose="020B0604020202020204" charset="0"/>
              <a:ea typeface="Red Hat Display Light" panose="020B0604020202020204" charset="0"/>
              <a:cs typeface="Red Hat Display Light" panose="020B0604020202020204" charset="0"/>
              <a:sym typeface="Overpass Light"/>
            </a:endParaRPr>
          </a:p>
        </p:txBody>
      </p:sp>
      <p:sp>
        <p:nvSpPr>
          <p:cNvPr id="309" name="Google Shape;309;p40"/>
          <p:cNvSpPr txBox="1"/>
          <p:nvPr/>
        </p:nvSpPr>
        <p:spPr>
          <a:xfrm>
            <a:off x="4427588" y="3880725"/>
            <a:ext cx="1742700" cy="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  <a:sym typeface="Overpass Light"/>
              </a:rPr>
              <a:t>youtube.com/user/RedHatVideos</a:t>
            </a:r>
            <a:endParaRPr sz="800" dirty="0">
              <a:latin typeface="Red Hat Display Light" panose="020B0604020202020204" charset="0"/>
              <a:ea typeface="Red Hat Display Light" panose="020B0604020202020204" charset="0"/>
              <a:cs typeface="Red Hat Display Light" panose="020B0604020202020204" charset="0"/>
              <a:sym typeface="Overpass Light"/>
            </a:endParaRPr>
          </a:p>
        </p:txBody>
      </p:sp>
      <p:sp>
        <p:nvSpPr>
          <p:cNvPr id="310" name="Google Shape;310;p40"/>
          <p:cNvSpPr txBox="1"/>
          <p:nvPr/>
        </p:nvSpPr>
        <p:spPr>
          <a:xfrm>
            <a:off x="6611644" y="3501900"/>
            <a:ext cx="1742700" cy="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  <a:sym typeface="Overpass Light"/>
              </a:rPr>
              <a:t>facebook.com/redhatinc</a:t>
            </a:r>
            <a:endParaRPr sz="800" dirty="0">
              <a:latin typeface="Red Hat Display Light" panose="020B0604020202020204" charset="0"/>
              <a:ea typeface="Red Hat Display Light" panose="020B0604020202020204" charset="0"/>
              <a:cs typeface="Red Hat Display Light" panose="020B0604020202020204" charset="0"/>
              <a:sym typeface="Overpass Light"/>
            </a:endParaRPr>
          </a:p>
        </p:txBody>
      </p:sp>
      <p:sp>
        <p:nvSpPr>
          <p:cNvPr id="311" name="Google Shape;311;p40"/>
          <p:cNvSpPr txBox="1"/>
          <p:nvPr/>
        </p:nvSpPr>
        <p:spPr>
          <a:xfrm>
            <a:off x="6611644" y="3880725"/>
            <a:ext cx="1742700" cy="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  <a:sym typeface="Overpass Light"/>
              </a:rPr>
              <a:t>twitter.com/RedHat</a:t>
            </a:r>
            <a:endParaRPr sz="800" dirty="0">
              <a:latin typeface="Red Hat Display Light" panose="020B0604020202020204" charset="0"/>
              <a:ea typeface="Red Hat Display Light" panose="020B0604020202020204" charset="0"/>
              <a:cs typeface="Red Hat Display Light" panose="020B0604020202020204" charset="0"/>
              <a:sym typeface="Overpass Light"/>
            </a:endParaRPr>
          </a:p>
        </p:txBody>
      </p:sp>
      <p:pic>
        <p:nvPicPr>
          <p:cNvPr id="312" name="Google Shape;312;p40"/>
          <p:cNvPicPr preferRelativeResize="0"/>
          <p:nvPr/>
        </p:nvPicPr>
        <p:blipFill rotWithShape="1">
          <a:blip r:embed="rId4">
            <a:alphaModFix/>
          </a:blip>
          <a:srcRect l="2507" r="2498"/>
          <a:stretch/>
        </p:blipFill>
        <p:spPr>
          <a:xfrm>
            <a:off x="6439844" y="3880729"/>
            <a:ext cx="171806" cy="180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40"/>
          <p:cNvPicPr preferRelativeResize="0"/>
          <p:nvPr/>
        </p:nvPicPr>
        <p:blipFill rotWithShape="1">
          <a:blip r:embed="rId5">
            <a:alphaModFix/>
          </a:blip>
          <a:srcRect l="2678" r="2678"/>
          <a:stretch/>
        </p:blipFill>
        <p:spPr>
          <a:xfrm>
            <a:off x="6439844" y="3501904"/>
            <a:ext cx="171806" cy="180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40"/>
          <p:cNvPicPr preferRelativeResize="0"/>
          <p:nvPr/>
        </p:nvPicPr>
        <p:blipFill rotWithShape="1">
          <a:blip r:embed="rId6">
            <a:alphaModFix/>
          </a:blip>
          <a:srcRect l="2507" r="2498"/>
          <a:stretch/>
        </p:blipFill>
        <p:spPr>
          <a:xfrm>
            <a:off x="4245400" y="3880729"/>
            <a:ext cx="171806" cy="180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40"/>
          <p:cNvPicPr preferRelativeResize="0"/>
          <p:nvPr/>
        </p:nvPicPr>
        <p:blipFill rotWithShape="1">
          <a:blip r:embed="rId7">
            <a:alphaModFix/>
          </a:blip>
          <a:srcRect l="2326" r="2326"/>
          <a:stretch/>
        </p:blipFill>
        <p:spPr>
          <a:xfrm>
            <a:off x="4245400" y="3501904"/>
            <a:ext cx="171806" cy="1808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88515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black">
  <p:cSld name="Divider blac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1"/>
          <p:cNvSpPr txBox="1">
            <a:spLocks noGrp="1"/>
          </p:cNvSpPr>
          <p:nvPr>
            <p:ph type="title"/>
          </p:nvPr>
        </p:nvSpPr>
        <p:spPr>
          <a:xfrm>
            <a:off x="335831" y="813421"/>
            <a:ext cx="5118600" cy="1578900"/>
          </a:xfrm>
          <a:prstGeom prst="rect">
            <a:avLst/>
          </a:prstGeom>
        </p:spPr>
        <p:txBody>
          <a:bodyPr spcFirstLastPara="1" wrap="square" lIns="329175" tIns="68575" rIns="68575" bIns="6857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BEBEB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endParaRPr dirty="0"/>
          </a:p>
        </p:txBody>
      </p:sp>
      <p:cxnSp>
        <p:nvCxnSpPr>
          <p:cNvPr id="318" name="Google Shape;318;p41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9" name="Google Shape;319;p41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600">
                <a:solidFill>
                  <a:srgbClr val="EBEBEB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 SemiBold"/>
              </a:defRPr>
            </a:lvl1pPr>
            <a:lvl2pPr lvl="1" algn="ctr" rtl="0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ctr" rtl="0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ctr" rtl="0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ctr" rtl="0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ctr" rtl="0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ctr" rtl="0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ctr" rtl="0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ctr" rtl="0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cxnSp>
        <p:nvCxnSpPr>
          <p:cNvPr id="320" name="Google Shape;320;p41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1" name="Google Shape;321;p41"/>
          <p:cNvSpPr txBox="1">
            <a:spLocks noGrp="1"/>
          </p:cNvSpPr>
          <p:nvPr>
            <p:ph type="subTitle" idx="1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spcFirstLastPara="1" wrap="square" lIns="329175" tIns="68575" rIns="68575" bIns="6857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endParaRPr dirty="0"/>
          </a:p>
        </p:txBody>
      </p:sp>
      <p:sp>
        <p:nvSpPr>
          <p:cNvPr id="322" name="Google Shape;322;p41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b="1" dirty="0">
                <a:solidFill>
                  <a:srgbClr val="666666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"/>
              </a:rPr>
              <a:t>CONFIDENTIAL </a:t>
            </a:r>
            <a:r>
              <a:rPr lang="en" sz="500" dirty="0">
                <a:solidFill>
                  <a:srgbClr val="666666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  <a:sym typeface="Overpass Light"/>
              </a:rPr>
              <a:t>Designator</a:t>
            </a:r>
            <a:endParaRPr sz="500" dirty="0">
              <a:solidFill>
                <a:srgbClr val="666666"/>
              </a:solidFill>
              <a:latin typeface="Red Hat Display Light" panose="020B0604020202020204" charset="0"/>
              <a:ea typeface="Red Hat Display Light" panose="020B0604020202020204" charset="0"/>
              <a:cs typeface="Red Hat Display Light" panose="020B0604020202020204" charset="0"/>
              <a:sym typeface="Overpass Light"/>
            </a:endParaRPr>
          </a:p>
        </p:txBody>
      </p:sp>
      <p:sp>
        <p:nvSpPr>
          <p:cNvPr id="323" name="Google Shape;323;p41"/>
          <p:cNvSpPr txBox="1">
            <a:spLocks noGrp="1"/>
          </p:cNvSpPr>
          <p:nvPr>
            <p:ph type="subTitle" idx="2"/>
          </p:nvPr>
        </p:nvSpPr>
        <p:spPr>
          <a:xfrm>
            <a:off x="6938588" y="1307790"/>
            <a:ext cx="1593300" cy="248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4D4D4F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4D4D4F"/>
                </a:solidFill>
              </a:defRPr>
            </a:lvl2pPr>
            <a:lvl3pPr lvl="2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4D4D4F"/>
                </a:solidFill>
              </a:defRPr>
            </a:lvl3pPr>
            <a:lvl4pPr lvl="3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4D4D4F"/>
                </a:solidFill>
              </a:defRPr>
            </a:lvl4pPr>
            <a:lvl5pPr lvl="4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4D4D4F"/>
                </a:solidFill>
              </a:defRPr>
            </a:lvl5pPr>
            <a:lvl6pPr lvl="5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4D4D4F"/>
                </a:solidFill>
              </a:defRPr>
            </a:lvl6pPr>
            <a:lvl7pPr lvl="6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4D4D4F"/>
                </a:solidFill>
              </a:defRPr>
            </a:lvl7pPr>
            <a:lvl8pPr lvl="7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4D4D4F"/>
                </a:solidFill>
              </a:defRPr>
            </a:lvl8pPr>
            <a:lvl9pPr lvl="8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4D4D4F"/>
                </a:solidFill>
              </a:defRPr>
            </a:lvl9pPr>
          </a:lstStyle>
          <a:p>
            <a:endParaRPr dirty="0"/>
          </a:p>
        </p:txBody>
      </p:sp>
      <p:pic>
        <p:nvPicPr>
          <p:cNvPr id="324" name="Google Shape;324;p41"/>
          <p:cNvPicPr preferRelativeResize="0"/>
          <p:nvPr/>
        </p:nvPicPr>
        <p:blipFill rotWithShape="1">
          <a:blip r:embed="rId3">
            <a:alphaModFix/>
          </a:blip>
          <a:srcRect t="327" b="31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9828618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white">
  <p:cSld name="Divider whit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2"/>
          <p:cNvSpPr txBox="1">
            <a:spLocks noGrp="1"/>
          </p:cNvSpPr>
          <p:nvPr>
            <p:ph type="title"/>
          </p:nvPr>
        </p:nvSpPr>
        <p:spPr>
          <a:xfrm>
            <a:off x="335831" y="813421"/>
            <a:ext cx="5118600" cy="1578900"/>
          </a:xfrm>
          <a:prstGeom prst="rect">
            <a:avLst/>
          </a:prstGeom>
        </p:spPr>
        <p:txBody>
          <a:bodyPr spcFirstLastPara="1" wrap="square" lIns="329175" tIns="68575" rIns="68575" bIns="6857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E0000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endParaRPr dirty="0"/>
          </a:p>
        </p:txBody>
      </p:sp>
      <p:cxnSp>
        <p:nvCxnSpPr>
          <p:cNvPr id="327" name="Google Shape;327;p42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8" name="Google Shape;328;p42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60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 SemiBold"/>
              </a:defRPr>
            </a:lvl1pPr>
            <a:lvl2pPr lvl="1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cxnSp>
        <p:nvCxnSpPr>
          <p:cNvPr id="329" name="Google Shape;329;p42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0" name="Google Shape;330;p42"/>
          <p:cNvSpPr txBox="1">
            <a:spLocks noGrp="1"/>
          </p:cNvSpPr>
          <p:nvPr>
            <p:ph type="subTitle" idx="1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spcFirstLastPara="1" wrap="square" lIns="329175" tIns="68575" rIns="68575" bIns="6857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endParaRPr dirty="0"/>
          </a:p>
        </p:txBody>
      </p:sp>
      <p:sp>
        <p:nvSpPr>
          <p:cNvPr id="331" name="Google Shape;331;p42"/>
          <p:cNvSpPr txBox="1">
            <a:spLocks noGrp="1"/>
          </p:cNvSpPr>
          <p:nvPr>
            <p:ph type="subTitle" idx="2"/>
          </p:nvPr>
        </p:nvSpPr>
        <p:spPr>
          <a:xfrm>
            <a:off x="6938588" y="1307790"/>
            <a:ext cx="1593300" cy="248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2pPr>
            <a:lvl3pPr lvl="2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3pPr>
            <a:lvl4pPr lvl="3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4pPr>
            <a:lvl5pPr lvl="4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5pPr>
            <a:lvl6pPr lvl="5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6pPr>
            <a:lvl7pPr lvl="6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7pPr>
            <a:lvl8pPr lvl="7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8pPr>
            <a:lvl9pPr lvl="8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9pPr>
          </a:lstStyle>
          <a:p>
            <a:endParaRPr dirty="0"/>
          </a:p>
        </p:txBody>
      </p:sp>
      <p:pic>
        <p:nvPicPr>
          <p:cNvPr id="332" name="Google Shape;33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3460" y="4734378"/>
            <a:ext cx="731888" cy="172209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42"/>
          <p:cNvSpPr txBox="1"/>
          <p:nvPr/>
        </p:nvSpPr>
        <p:spPr>
          <a:xfrm>
            <a:off x="7022548" y="202369"/>
            <a:ext cx="17427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 dirty="0">
                <a:solidFill>
                  <a:srgbClr val="FFFFFF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"/>
              </a:rPr>
              <a:t>INTERNAL RED HAT DOCUMENT</a:t>
            </a:r>
            <a:endParaRPr sz="800" dirty="0">
              <a:solidFill>
                <a:srgbClr val="FFFFFF"/>
              </a:solidFill>
              <a:latin typeface="Red Hat Display Light" panose="020B0604020202020204" charset="0"/>
              <a:ea typeface="Red Hat Display Light" panose="020B0604020202020204" charset="0"/>
              <a:cs typeface="Red Hat Display Light" panose="020B0604020202020204" charset="0"/>
              <a:sym typeface="Overpass Light"/>
            </a:endParaRPr>
          </a:p>
        </p:txBody>
      </p:sp>
    </p:spTree>
    <p:extLst>
      <p:ext uri="{BB962C8B-B14F-4D97-AF65-F5344CB8AC3E}">
        <p14:creationId xmlns:p14="http://schemas.microsoft.com/office/powerpoint/2010/main" val="276502661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white">
  <p:cSld name="1_Divider whit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3"/>
          <p:cNvSpPr txBox="1">
            <a:spLocks noGrp="1"/>
          </p:cNvSpPr>
          <p:nvPr>
            <p:ph type="title"/>
          </p:nvPr>
        </p:nvSpPr>
        <p:spPr>
          <a:xfrm>
            <a:off x="335831" y="813421"/>
            <a:ext cx="5118600" cy="1578900"/>
          </a:xfrm>
          <a:prstGeom prst="rect">
            <a:avLst/>
          </a:prstGeom>
        </p:spPr>
        <p:txBody>
          <a:bodyPr spcFirstLastPara="1" wrap="square" lIns="329175" tIns="68575" rIns="68575" bIns="6857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E0000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endParaRPr dirty="0"/>
          </a:p>
        </p:txBody>
      </p:sp>
      <p:cxnSp>
        <p:nvCxnSpPr>
          <p:cNvPr id="336" name="Google Shape;336;p43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7" name="Google Shape;337;p43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60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 SemiBold"/>
              </a:defRPr>
            </a:lvl1pPr>
            <a:lvl2pPr lvl="1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cxnSp>
        <p:nvCxnSpPr>
          <p:cNvPr id="338" name="Google Shape;338;p43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9" name="Google Shape;339;p43"/>
          <p:cNvSpPr txBox="1">
            <a:spLocks noGrp="1"/>
          </p:cNvSpPr>
          <p:nvPr>
            <p:ph type="subTitle" idx="1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spcFirstLastPara="1" wrap="square" lIns="329175" tIns="68575" rIns="68575" bIns="6857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endParaRPr dirty="0"/>
          </a:p>
        </p:txBody>
      </p:sp>
      <p:sp>
        <p:nvSpPr>
          <p:cNvPr id="340" name="Google Shape;340;p43"/>
          <p:cNvSpPr txBox="1">
            <a:spLocks noGrp="1"/>
          </p:cNvSpPr>
          <p:nvPr>
            <p:ph type="subTitle" idx="2"/>
          </p:nvPr>
        </p:nvSpPr>
        <p:spPr>
          <a:xfrm>
            <a:off x="6938588" y="1307790"/>
            <a:ext cx="1593300" cy="248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2pPr>
            <a:lvl3pPr lvl="2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3pPr>
            <a:lvl4pPr lvl="3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4pPr>
            <a:lvl5pPr lvl="4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5pPr>
            <a:lvl6pPr lvl="5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6pPr>
            <a:lvl7pPr lvl="6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7pPr>
            <a:lvl8pPr lvl="7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8pPr>
            <a:lvl9pPr lvl="8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9pPr>
          </a:lstStyle>
          <a:p>
            <a:endParaRPr dirty="0"/>
          </a:p>
        </p:txBody>
      </p:sp>
      <p:pic>
        <p:nvPicPr>
          <p:cNvPr id="341" name="Google Shape;341;p43"/>
          <p:cNvPicPr preferRelativeResize="0"/>
          <p:nvPr/>
        </p:nvPicPr>
        <p:blipFill rotWithShape="1">
          <a:blip r:embed="rId3">
            <a:alphaModFix/>
          </a:blip>
          <a:srcRect t="327" b="31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43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b="1" dirty="0">
                <a:solidFill>
                  <a:srgbClr val="666666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"/>
              </a:rPr>
              <a:t>CONFIDENTIAL </a:t>
            </a:r>
            <a:r>
              <a:rPr lang="en" sz="500" dirty="0">
                <a:solidFill>
                  <a:srgbClr val="666666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  <a:sym typeface="Overpass Light"/>
              </a:rPr>
              <a:t>Designator</a:t>
            </a:r>
            <a:endParaRPr sz="500" dirty="0">
              <a:solidFill>
                <a:srgbClr val="666666"/>
              </a:solidFill>
              <a:latin typeface="Red Hat Display Light" panose="020B0604020202020204" charset="0"/>
              <a:ea typeface="Red Hat Display Light" panose="020B0604020202020204" charset="0"/>
              <a:cs typeface="Red Hat Display Light" panose="020B0604020202020204" charset="0"/>
              <a:sym typeface="Overpass Light"/>
            </a:endParaRPr>
          </a:p>
        </p:txBody>
      </p:sp>
      <p:sp>
        <p:nvSpPr>
          <p:cNvPr id="343" name="Google Shape;343;p43"/>
          <p:cNvSpPr txBox="1">
            <a:spLocks noGrp="1"/>
          </p:cNvSpPr>
          <p:nvPr>
            <p:ph type="subTitle" idx="3"/>
          </p:nvPr>
        </p:nvSpPr>
        <p:spPr>
          <a:xfrm>
            <a:off x="6938588" y="1307790"/>
            <a:ext cx="1593300" cy="248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2pPr>
            <a:lvl3pPr lvl="2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3pPr>
            <a:lvl4pPr lvl="3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4pPr>
            <a:lvl5pPr lvl="4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5pPr>
            <a:lvl6pPr lvl="5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6pPr>
            <a:lvl7pPr lvl="6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7pPr>
            <a:lvl8pPr lvl="7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8pPr>
            <a:lvl9pPr lvl="8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1500957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large quote white">
  <p:cSld name="Divider large quote whit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4"/>
          <p:cNvSpPr txBox="1">
            <a:spLocks noGrp="1"/>
          </p:cNvSpPr>
          <p:nvPr>
            <p:ph type="title"/>
          </p:nvPr>
        </p:nvSpPr>
        <p:spPr>
          <a:xfrm>
            <a:off x="1557019" y="1412438"/>
            <a:ext cx="5994000" cy="230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rgbClr val="EE0000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rgbClr val="EE0000"/>
                </a:solidFill>
              </a:defRPr>
            </a:lvl2pPr>
            <a:lvl3pPr lvl="2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rgbClr val="EE0000"/>
                </a:solidFill>
              </a:defRPr>
            </a:lvl3pPr>
            <a:lvl4pPr lvl="3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rgbClr val="EE0000"/>
                </a:solidFill>
              </a:defRPr>
            </a:lvl4pPr>
            <a:lvl5pPr lvl="4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rgbClr val="EE0000"/>
                </a:solidFill>
              </a:defRPr>
            </a:lvl5pPr>
            <a:lvl6pPr lvl="5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rgbClr val="EE0000"/>
                </a:solidFill>
              </a:defRPr>
            </a:lvl6pPr>
            <a:lvl7pPr lvl="6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rgbClr val="EE0000"/>
                </a:solidFill>
              </a:defRPr>
            </a:lvl7pPr>
            <a:lvl8pPr lvl="7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rgbClr val="EE0000"/>
                </a:solidFill>
              </a:defRPr>
            </a:lvl8pPr>
            <a:lvl9pPr lvl="8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rgbClr val="EE0000"/>
                </a:solidFill>
              </a:defRPr>
            </a:lvl9pPr>
          </a:lstStyle>
          <a:p>
            <a:endParaRPr dirty="0"/>
          </a:p>
        </p:txBody>
      </p:sp>
      <p:cxnSp>
        <p:nvCxnSpPr>
          <p:cNvPr id="346" name="Google Shape;346;p44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7" name="Google Shape;347;p44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600">
                <a:solidFill>
                  <a:srgbClr val="EBEBEB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 SemiBold"/>
              </a:defRPr>
            </a:lvl1pPr>
            <a:lvl2pPr lvl="1" algn="ctr" rtl="0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ctr" rtl="0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ctr" rtl="0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ctr" rtl="0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ctr" rtl="0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ctr" rtl="0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ctr" rtl="0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ctr" rtl="0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sp>
        <p:nvSpPr>
          <p:cNvPr id="348" name="Google Shape;348;p44"/>
          <p:cNvSpPr txBox="1">
            <a:spLocks noGrp="1"/>
          </p:cNvSpPr>
          <p:nvPr>
            <p:ph type="subTitle" idx="1"/>
          </p:nvPr>
        </p:nvSpPr>
        <p:spPr>
          <a:xfrm rot="5400000">
            <a:off x="-1603762" y="1603800"/>
            <a:ext cx="3861600" cy="654000"/>
          </a:xfrm>
          <a:prstGeom prst="rect">
            <a:avLst/>
          </a:prstGeom>
        </p:spPr>
        <p:txBody>
          <a:bodyPr spcFirstLastPara="1" wrap="square" lIns="377175" tIns="68575" rIns="68575" bIns="6857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endParaRPr dirty="0"/>
          </a:p>
        </p:txBody>
      </p:sp>
      <p:pic>
        <p:nvPicPr>
          <p:cNvPr id="349" name="Google Shape;349;p44"/>
          <p:cNvPicPr preferRelativeResize="0"/>
          <p:nvPr/>
        </p:nvPicPr>
        <p:blipFill rotWithShape="1">
          <a:blip r:embed="rId3">
            <a:alphaModFix/>
          </a:blip>
          <a:srcRect t="327" b="31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44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b="1" dirty="0">
                <a:solidFill>
                  <a:srgbClr val="666666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"/>
              </a:rPr>
              <a:t>CONFIDENTIAL </a:t>
            </a:r>
            <a:r>
              <a:rPr lang="en" sz="500" dirty="0">
                <a:solidFill>
                  <a:srgbClr val="666666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  <a:sym typeface="Overpass Light"/>
              </a:rPr>
              <a:t>Designator</a:t>
            </a:r>
            <a:endParaRPr sz="500" dirty="0">
              <a:solidFill>
                <a:srgbClr val="666666"/>
              </a:solidFill>
              <a:latin typeface="Red Hat Display Light" panose="020B0604020202020204" charset="0"/>
              <a:ea typeface="Red Hat Display Light" panose="020B0604020202020204" charset="0"/>
              <a:cs typeface="Red Hat Display Light" panose="020B0604020202020204" charset="0"/>
              <a:sym typeface="Overpass Light"/>
            </a:endParaRPr>
          </a:p>
        </p:txBody>
      </p:sp>
      <p:cxnSp>
        <p:nvCxnSpPr>
          <p:cNvPr id="351" name="Google Shape;351;p44"/>
          <p:cNvCxnSpPr/>
          <p:nvPr/>
        </p:nvCxnSpPr>
        <p:spPr>
          <a:xfrm>
            <a:off x="1557019" y="1240275"/>
            <a:ext cx="1043100" cy="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04553410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large quote red">
  <p:cSld name="Divider large quote red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5"/>
          <p:cNvSpPr txBox="1">
            <a:spLocks noGrp="1"/>
          </p:cNvSpPr>
          <p:nvPr>
            <p:ph type="title"/>
          </p:nvPr>
        </p:nvSpPr>
        <p:spPr>
          <a:xfrm>
            <a:off x="1557019" y="1412438"/>
            <a:ext cx="5994000" cy="230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2pPr>
            <a:lvl3pPr lvl="2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3pPr>
            <a:lvl4pPr lvl="3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4pPr>
            <a:lvl5pPr lvl="4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5pPr>
            <a:lvl6pPr lvl="5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6pPr>
            <a:lvl7pPr lvl="6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7pPr>
            <a:lvl8pPr lvl="7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8pPr>
            <a:lvl9pPr lvl="8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cxnSp>
        <p:nvCxnSpPr>
          <p:cNvPr id="354" name="Google Shape;354;p45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5" name="Google Shape;355;p45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60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 SemiBold"/>
              </a:defRPr>
            </a:lvl1pPr>
            <a:lvl2pPr lvl="1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pic>
        <p:nvPicPr>
          <p:cNvPr id="356" name="Google Shape;356;p45"/>
          <p:cNvPicPr preferRelativeResize="0"/>
          <p:nvPr/>
        </p:nvPicPr>
        <p:blipFill rotWithShape="1">
          <a:blip r:embed="rId3">
            <a:alphaModFix/>
          </a:blip>
          <a:srcRect t="327" b="31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45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b="1" dirty="0">
                <a:solidFill>
                  <a:schemeClr val="lt1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"/>
              </a:rPr>
              <a:t>CONFIDENTIAL </a:t>
            </a:r>
            <a:r>
              <a:rPr lang="en" sz="500" dirty="0">
                <a:solidFill>
                  <a:schemeClr val="lt1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  <a:sym typeface="Overpass Light"/>
              </a:rPr>
              <a:t>Designator</a:t>
            </a:r>
            <a:endParaRPr sz="500" dirty="0">
              <a:solidFill>
                <a:schemeClr val="lt1"/>
              </a:solidFill>
              <a:latin typeface="Red Hat Display Light" panose="020B0604020202020204" charset="0"/>
              <a:ea typeface="Red Hat Display Light" panose="020B0604020202020204" charset="0"/>
              <a:cs typeface="Red Hat Display Light" panose="020B0604020202020204" charset="0"/>
              <a:sym typeface="Overpass Light"/>
            </a:endParaRPr>
          </a:p>
        </p:txBody>
      </p:sp>
      <p:cxnSp>
        <p:nvCxnSpPr>
          <p:cNvPr id="358" name="Google Shape;358;p45"/>
          <p:cNvCxnSpPr/>
          <p:nvPr/>
        </p:nvCxnSpPr>
        <p:spPr>
          <a:xfrm>
            <a:off x="1557019" y="1240275"/>
            <a:ext cx="1043100" cy="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9" name="Google Shape;359;p45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0" name="Google Shape;360;p45"/>
          <p:cNvSpPr txBox="1">
            <a:spLocks noGrp="1"/>
          </p:cNvSpPr>
          <p:nvPr>
            <p:ph type="subTitle" idx="1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spcFirstLastPara="1" wrap="square" lIns="329175" tIns="68575" rIns="68575" bIns="6857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4835547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large quote illustrated">
  <p:cSld name="Divider large quote illustrated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6"/>
          <p:cNvSpPr txBox="1">
            <a:spLocks noGrp="1"/>
          </p:cNvSpPr>
          <p:nvPr>
            <p:ph type="title"/>
          </p:nvPr>
        </p:nvSpPr>
        <p:spPr>
          <a:xfrm>
            <a:off x="4255575" y="1224713"/>
            <a:ext cx="3777900" cy="291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2pPr>
            <a:lvl3pPr lvl="2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3pPr>
            <a:lvl4pPr lvl="3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4pPr>
            <a:lvl5pPr lvl="4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5pPr>
            <a:lvl6pPr lvl="5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6pPr>
            <a:lvl7pPr lvl="6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7pPr>
            <a:lvl8pPr lvl="7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8pPr>
            <a:lvl9pPr lvl="8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cxnSp>
        <p:nvCxnSpPr>
          <p:cNvPr id="363" name="Google Shape;363;p46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4" name="Google Shape;364;p46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600">
                <a:solidFill>
                  <a:schemeClr val="lt1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 SemiBold"/>
              </a:defRPr>
            </a:lvl1pPr>
            <a:lvl2pPr lvl="1" algn="ctr" rtl="0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ctr" rtl="0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ctr" rtl="0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ctr" rtl="0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ctr" rtl="0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ctr" rtl="0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ctr" rtl="0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ctr" rtl="0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sp>
        <p:nvSpPr>
          <p:cNvPr id="365" name="Google Shape;365;p46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b="1" dirty="0">
                <a:solidFill>
                  <a:schemeClr val="lt1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"/>
              </a:rPr>
              <a:t>CONFIDENTIAL </a:t>
            </a:r>
            <a:r>
              <a:rPr lang="en" sz="500" dirty="0">
                <a:solidFill>
                  <a:schemeClr val="lt1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  <a:sym typeface="Overpass Light"/>
              </a:rPr>
              <a:t>Designator</a:t>
            </a:r>
            <a:endParaRPr sz="500" dirty="0">
              <a:solidFill>
                <a:schemeClr val="lt1"/>
              </a:solidFill>
              <a:latin typeface="Red Hat Display Light" panose="020B0604020202020204" charset="0"/>
              <a:ea typeface="Red Hat Display Light" panose="020B0604020202020204" charset="0"/>
              <a:cs typeface="Red Hat Display Light" panose="020B0604020202020204" charset="0"/>
              <a:sym typeface="Overpass Light"/>
            </a:endParaRPr>
          </a:p>
        </p:txBody>
      </p:sp>
      <p:sp>
        <p:nvSpPr>
          <p:cNvPr id="366" name="Google Shape;366;p46"/>
          <p:cNvSpPr txBox="1">
            <a:spLocks noGrp="1"/>
          </p:cNvSpPr>
          <p:nvPr>
            <p:ph type="subTitle" idx="1"/>
          </p:nvPr>
        </p:nvSpPr>
        <p:spPr>
          <a:xfrm rot="5400000">
            <a:off x="-1603762" y="1603800"/>
            <a:ext cx="3861600" cy="654000"/>
          </a:xfrm>
          <a:prstGeom prst="rect">
            <a:avLst/>
          </a:prstGeom>
        </p:spPr>
        <p:txBody>
          <a:bodyPr spcFirstLastPara="1" wrap="square" lIns="377175" tIns="68575" rIns="68575" bIns="6857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endParaRPr dirty="0"/>
          </a:p>
        </p:txBody>
      </p:sp>
      <p:pic>
        <p:nvPicPr>
          <p:cNvPr id="367" name="Google Shape;36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3460" y="4734378"/>
            <a:ext cx="731888" cy="1722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5106241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ior black">
  <p:cSld name="Interior black">
    <p:bg>
      <p:bgPr>
        <a:solidFill>
          <a:srgbClr val="141414"/>
        </a:solidFill>
        <a:effectLst/>
      </p:bgPr>
    </p:bg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8"/>
          <p:cNvSpPr txBox="1">
            <a:spLocks noGrp="1"/>
          </p:cNvSpPr>
          <p:nvPr>
            <p:ph type="title"/>
          </p:nvPr>
        </p:nvSpPr>
        <p:spPr>
          <a:xfrm>
            <a:off x="1314450" y="709500"/>
            <a:ext cx="6515100" cy="72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EBEBEB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EBEBEB"/>
                </a:solidFill>
              </a:defRPr>
            </a:lvl2pPr>
            <a:lvl3pPr lvl="2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EBEBEB"/>
                </a:solidFill>
              </a:defRPr>
            </a:lvl3pPr>
            <a:lvl4pPr lvl="3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EBEBEB"/>
                </a:solidFill>
              </a:defRPr>
            </a:lvl4pPr>
            <a:lvl5pPr lvl="4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EBEBEB"/>
                </a:solidFill>
              </a:defRPr>
            </a:lvl5pPr>
            <a:lvl6pPr lvl="5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EBEBEB"/>
                </a:solidFill>
              </a:defRPr>
            </a:lvl6pPr>
            <a:lvl7pPr lvl="6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EBEBEB"/>
                </a:solidFill>
              </a:defRPr>
            </a:lvl7pPr>
            <a:lvl8pPr lvl="7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EBEBEB"/>
                </a:solidFill>
              </a:defRPr>
            </a:lvl8pPr>
            <a:lvl9pPr lvl="8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EBEBEB"/>
                </a:solidFill>
              </a:defRPr>
            </a:lvl9pPr>
          </a:lstStyle>
          <a:p>
            <a:endParaRPr dirty="0"/>
          </a:p>
        </p:txBody>
      </p:sp>
      <p:cxnSp>
        <p:nvCxnSpPr>
          <p:cNvPr id="376" name="Google Shape;376;p48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7" name="Google Shape;377;p48"/>
          <p:cNvSpPr txBox="1">
            <a:spLocks noGrp="1"/>
          </p:cNvSpPr>
          <p:nvPr>
            <p:ph type="subTitle" idx="1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spcFirstLastPara="1" wrap="square" lIns="329175" tIns="68575" rIns="68575" bIns="6857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700"/>
              <a:buFont typeface="Overpass SemiBold"/>
              <a:buNone/>
              <a:defRPr sz="700">
                <a:solidFill>
                  <a:srgbClr val="EBEBEB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700"/>
              <a:buFont typeface="Overpass SemiBold"/>
              <a:buNone/>
              <a:defRPr sz="7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700"/>
              <a:buFont typeface="Overpass SemiBold"/>
              <a:buNone/>
              <a:defRPr sz="7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700"/>
              <a:buFont typeface="Overpass SemiBold"/>
              <a:buNone/>
              <a:defRPr sz="7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700"/>
              <a:buFont typeface="Overpass SemiBold"/>
              <a:buNone/>
              <a:defRPr sz="7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700"/>
              <a:buFont typeface="Overpass SemiBold"/>
              <a:buNone/>
              <a:defRPr sz="7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700"/>
              <a:buFont typeface="Overpass SemiBold"/>
              <a:buNone/>
              <a:defRPr sz="7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700"/>
              <a:buFont typeface="Overpass SemiBold"/>
              <a:buNone/>
              <a:defRPr sz="7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700"/>
              <a:buFont typeface="Overpass SemiBold"/>
              <a:buNone/>
              <a:defRPr sz="7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endParaRPr dirty="0"/>
          </a:p>
        </p:txBody>
      </p:sp>
      <p:cxnSp>
        <p:nvCxnSpPr>
          <p:cNvPr id="378" name="Google Shape;378;p48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9" name="Google Shape;379;p48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600">
                <a:solidFill>
                  <a:srgbClr val="EBEBEB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 SemiBold"/>
              </a:defRPr>
            </a:lvl1pPr>
            <a:lvl2pPr lvl="1" algn="ctr" rtl="0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ctr" rtl="0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ctr" rtl="0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ctr" rtl="0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ctr" rtl="0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ctr" rtl="0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ctr" rtl="0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ctr" rtl="0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sp>
        <p:nvSpPr>
          <p:cNvPr id="380" name="Google Shape;380;p48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b="1" dirty="0">
                <a:solidFill>
                  <a:srgbClr val="EBEBEB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"/>
              </a:rPr>
              <a:t>CONFIDENTIAL </a:t>
            </a:r>
            <a:r>
              <a:rPr lang="en" sz="500" dirty="0">
                <a:solidFill>
                  <a:srgbClr val="EBEBEB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  <a:sym typeface="Overpass Light"/>
              </a:rPr>
              <a:t>Designator</a:t>
            </a:r>
            <a:endParaRPr sz="500" dirty="0">
              <a:solidFill>
                <a:srgbClr val="EBEBEB"/>
              </a:solidFill>
              <a:latin typeface="Red Hat Display Light" panose="020B0604020202020204" charset="0"/>
              <a:ea typeface="Red Hat Display Light" panose="020B0604020202020204" charset="0"/>
              <a:cs typeface="Red Hat Display Light" panose="020B0604020202020204" charset="0"/>
              <a:sym typeface="Overpass Light"/>
            </a:endParaRPr>
          </a:p>
        </p:txBody>
      </p:sp>
      <p:sp>
        <p:nvSpPr>
          <p:cNvPr id="381" name="Google Shape;381;p48"/>
          <p:cNvSpPr txBox="1">
            <a:spLocks noGrp="1"/>
          </p:cNvSpPr>
          <p:nvPr>
            <p:ph type="subTitle" idx="2"/>
          </p:nvPr>
        </p:nvSpPr>
        <p:spPr>
          <a:xfrm>
            <a:off x="663788" y="4627163"/>
            <a:ext cx="6887100" cy="419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EBEBEB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EBEBEB"/>
                </a:solidFill>
              </a:defRPr>
            </a:lvl2pPr>
            <a:lvl3pPr lvl="2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EBEBEB"/>
                </a:solidFill>
              </a:defRPr>
            </a:lvl3pPr>
            <a:lvl4pPr lvl="3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EBEBEB"/>
                </a:solidFill>
              </a:defRPr>
            </a:lvl4pPr>
            <a:lvl5pPr lvl="4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EBEBEB"/>
                </a:solidFill>
              </a:defRPr>
            </a:lvl5pPr>
            <a:lvl6pPr lvl="5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EBEBEB"/>
                </a:solidFill>
              </a:defRPr>
            </a:lvl6pPr>
            <a:lvl7pPr lvl="6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EBEBEB"/>
                </a:solidFill>
              </a:defRPr>
            </a:lvl7pPr>
            <a:lvl8pPr lvl="7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EBEBEB"/>
                </a:solidFill>
              </a:defRPr>
            </a:lvl8pPr>
            <a:lvl9pPr lvl="8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EBEBEB"/>
                </a:solidFill>
              </a:defRPr>
            </a:lvl9pPr>
          </a:lstStyle>
          <a:p>
            <a:endParaRPr dirty="0"/>
          </a:p>
        </p:txBody>
      </p:sp>
      <p:pic>
        <p:nvPicPr>
          <p:cNvPr id="382" name="Google Shape;382;p4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33460" y="4734378"/>
            <a:ext cx="731888" cy="1722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021628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only">
  <p:cSld name="text only"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9"/>
          <p:cNvSpPr txBox="1">
            <a:spLocks noGrp="1"/>
          </p:cNvSpPr>
          <p:nvPr>
            <p:ph type="sldNum" idx="12"/>
          </p:nvPr>
        </p:nvSpPr>
        <p:spPr>
          <a:xfrm>
            <a:off x="103328" y="4733944"/>
            <a:ext cx="360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400"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buNone/>
              <a:defRPr sz="1400"/>
            </a:lvl2pPr>
            <a:lvl3pPr lvl="2" rtl="0">
              <a:buNone/>
              <a:defRPr sz="1400"/>
            </a:lvl3pPr>
            <a:lvl4pPr lvl="3" rtl="0">
              <a:buNone/>
              <a:defRPr sz="1400"/>
            </a:lvl4pPr>
            <a:lvl5pPr lvl="4" rtl="0">
              <a:buNone/>
              <a:defRPr sz="1400"/>
            </a:lvl5pPr>
            <a:lvl6pPr lvl="5" rtl="0">
              <a:buNone/>
              <a:defRPr sz="1400"/>
            </a:lvl6pPr>
            <a:lvl7pPr lvl="6" rtl="0">
              <a:buNone/>
              <a:defRPr sz="1400"/>
            </a:lvl7pPr>
            <a:lvl8pPr lvl="7" rtl="0">
              <a:buNone/>
              <a:defRPr sz="1400"/>
            </a:lvl8pPr>
            <a:lvl9pPr lvl="8" rtl="0">
              <a:buNone/>
              <a:defRPr sz="1400"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sp>
        <p:nvSpPr>
          <p:cNvPr id="385" name="Google Shape;385;p49"/>
          <p:cNvSpPr txBox="1">
            <a:spLocks noGrp="1"/>
          </p:cNvSpPr>
          <p:nvPr>
            <p:ph type="body" idx="1"/>
          </p:nvPr>
        </p:nvSpPr>
        <p:spPr>
          <a:xfrm>
            <a:off x="826700" y="1625925"/>
            <a:ext cx="7490700" cy="264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Font typeface="Proxima Nova"/>
              <a:buChar char="●"/>
              <a:defRPr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Proxima Nova"/>
              </a:defRPr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 dirty="0"/>
          </a:p>
        </p:txBody>
      </p:sp>
      <p:sp>
        <p:nvSpPr>
          <p:cNvPr id="386" name="Google Shape;386;p49"/>
          <p:cNvSpPr txBox="1">
            <a:spLocks noGrp="1"/>
          </p:cNvSpPr>
          <p:nvPr>
            <p:ph type="title"/>
          </p:nvPr>
        </p:nvSpPr>
        <p:spPr>
          <a:xfrm>
            <a:off x="826650" y="0"/>
            <a:ext cx="7490700" cy="106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Proxima Nova"/>
              <a:buNone/>
              <a:defRPr b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 dirty="0"/>
          </a:p>
        </p:txBody>
      </p:sp>
      <p:sp>
        <p:nvSpPr>
          <p:cNvPr id="387" name="Google Shape;387;p49"/>
          <p:cNvSpPr txBox="1">
            <a:spLocks noGrp="1"/>
          </p:cNvSpPr>
          <p:nvPr>
            <p:ph type="subTitle" idx="2"/>
          </p:nvPr>
        </p:nvSpPr>
        <p:spPr>
          <a:xfrm>
            <a:off x="826650" y="929775"/>
            <a:ext cx="7490700" cy="65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Proxima Nova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1837879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only 1">
  <p:cSld name="text only 1"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1"/>
          <p:cNvSpPr txBox="1">
            <a:spLocks noGrp="1"/>
          </p:cNvSpPr>
          <p:nvPr>
            <p:ph type="sldNum" idx="12"/>
          </p:nvPr>
        </p:nvSpPr>
        <p:spPr>
          <a:xfrm>
            <a:off x="103328" y="4733944"/>
            <a:ext cx="360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400"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buNone/>
              <a:defRPr sz="1400"/>
            </a:lvl2pPr>
            <a:lvl3pPr lvl="2" rtl="0">
              <a:buNone/>
              <a:defRPr sz="1400"/>
            </a:lvl3pPr>
            <a:lvl4pPr lvl="3" rtl="0">
              <a:buNone/>
              <a:defRPr sz="1400"/>
            </a:lvl4pPr>
            <a:lvl5pPr lvl="4" rtl="0">
              <a:buNone/>
              <a:defRPr sz="1400"/>
            </a:lvl5pPr>
            <a:lvl6pPr lvl="5" rtl="0">
              <a:buNone/>
              <a:defRPr sz="1400"/>
            </a:lvl6pPr>
            <a:lvl7pPr lvl="6" rtl="0">
              <a:buNone/>
              <a:defRPr sz="1400"/>
            </a:lvl7pPr>
            <a:lvl8pPr lvl="7" rtl="0">
              <a:buNone/>
              <a:defRPr sz="1400"/>
            </a:lvl8pPr>
            <a:lvl9pPr lvl="8" rtl="0">
              <a:buNone/>
              <a:defRPr sz="1400"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sp>
        <p:nvSpPr>
          <p:cNvPr id="394" name="Google Shape;394;p51"/>
          <p:cNvSpPr txBox="1">
            <a:spLocks noGrp="1"/>
          </p:cNvSpPr>
          <p:nvPr>
            <p:ph type="body" idx="1"/>
          </p:nvPr>
        </p:nvSpPr>
        <p:spPr>
          <a:xfrm>
            <a:off x="826700" y="1625925"/>
            <a:ext cx="7490700" cy="264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Font typeface="Proxima Nova"/>
              <a:buChar char="●"/>
              <a:defRPr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Proxima Nova"/>
              </a:defRPr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 dirty="0"/>
          </a:p>
        </p:txBody>
      </p:sp>
      <p:sp>
        <p:nvSpPr>
          <p:cNvPr id="395" name="Google Shape;395;p51"/>
          <p:cNvSpPr txBox="1">
            <a:spLocks noGrp="1"/>
          </p:cNvSpPr>
          <p:nvPr>
            <p:ph type="title"/>
          </p:nvPr>
        </p:nvSpPr>
        <p:spPr>
          <a:xfrm>
            <a:off x="826650" y="0"/>
            <a:ext cx="7490700" cy="106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Proxima Nova"/>
              <a:buNone/>
              <a:defRPr b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 dirty="0"/>
          </a:p>
        </p:txBody>
      </p:sp>
      <p:sp>
        <p:nvSpPr>
          <p:cNvPr id="396" name="Google Shape;396;p51"/>
          <p:cNvSpPr txBox="1">
            <a:spLocks noGrp="1"/>
          </p:cNvSpPr>
          <p:nvPr>
            <p:ph type="subTitle" idx="2"/>
          </p:nvPr>
        </p:nvSpPr>
        <p:spPr>
          <a:xfrm>
            <a:off x="826650" y="929775"/>
            <a:ext cx="7490700" cy="65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Proxima Nova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0420695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only 1 1">
  <p:cSld name="text only 1 1"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52"/>
          <p:cNvSpPr txBox="1">
            <a:spLocks noGrp="1"/>
          </p:cNvSpPr>
          <p:nvPr>
            <p:ph type="ftr" idx="11"/>
          </p:nvPr>
        </p:nvSpPr>
        <p:spPr>
          <a:xfrm>
            <a:off x="457200" y="4800600"/>
            <a:ext cx="7162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400"/>
              <a:buFont typeface="Overpass"/>
              <a:buNone/>
              <a:defRPr sz="800" b="0" i="0" u="none" strike="noStrike" cap="none">
                <a:solidFill>
                  <a:srgbClr val="4C4C4C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endParaRPr lang="en-US" dirty="0"/>
          </a:p>
        </p:txBody>
      </p:sp>
      <p:sp>
        <p:nvSpPr>
          <p:cNvPr id="399" name="Google Shape;399;p52"/>
          <p:cNvSpPr txBox="1">
            <a:spLocks noGrp="1"/>
          </p:cNvSpPr>
          <p:nvPr>
            <p:ph type="sldNum" idx="12"/>
          </p:nvPr>
        </p:nvSpPr>
        <p:spPr>
          <a:xfrm>
            <a:off x="-76200" y="4800600"/>
            <a:ext cx="533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18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verpass"/>
              <a:buNone/>
              <a:defRPr sz="800" b="0" i="0" u="none" strike="noStrike" cap="none">
                <a:solidFill>
                  <a:schemeClr val="dk1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verpass"/>
              <a:buNone/>
              <a:defRPr sz="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verpass"/>
              <a:buNone/>
              <a:defRPr sz="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verpass"/>
              <a:buNone/>
              <a:defRPr sz="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verpass"/>
              <a:buNone/>
              <a:defRPr sz="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verpass"/>
              <a:buNone/>
              <a:defRPr sz="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verpass"/>
              <a:buNone/>
              <a:defRPr sz="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verpass"/>
              <a:buNone/>
              <a:defRPr sz="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verpass"/>
              <a:buNone/>
              <a:defRPr sz="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sp>
        <p:nvSpPr>
          <p:cNvPr id="400" name="Google Shape;400;p52"/>
          <p:cNvSpPr txBox="1">
            <a:spLocks noGrp="1"/>
          </p:cNvSpPr>
          <p:nvPr>
            <p:ph type="title"/>
          </p:nvPr>
        </p:nvSpPr>
        <p:spPr>
          <a:xfrm>
            <a:off x="685800" y="0"/>
            <a:ext cx="77724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Overpass"/>
              <a:buNone/>
              <a:defRPr sz="2800" b="1" i="0" u="none" strike="noStrike" cap="none">
                <a:solidFill>
                  <a:srgbClr val="000000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"/>
              <a:buNone/>
              <a:defRPr sz="440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"/>
              <a:buNone/>
              <a:defRPr sz="440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"/>
              <a:buNone/>
              <a:defRPr sz="440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"/>
              <a:buNone/>
              <a:defRPr sz="440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"/>
              <a:buNone/>
              <a:defRPr sz="440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"/>
              <a:buNone/>
              <a:defRPr sz="440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"/>
              <a:buNone/>
              <a:defRPr sz="440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"/>
              <a:buNone/>
              <a:defRPr sz="440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endParaRPr dirty="0"/>
          </a:p>
        </p:txBody>
      </p:sp>
      <p:sp>
        <p:nvSpPr>
          <p:cNvPr id="401" name="Google Shape;401;p52"/>
          <p:cNvSpPr txBox="1">
            <a:spLocks noGrp="1"/>
          </p:cNvSpPr>
          <p:nvPr>
            <p:ph type="body" idx="1"/>
          </p:nvPr>
        </p:nvSpPr>
        <p:spPr>
          <a:xfrm>
            <a:off x="685800" y="1096024"/>
            <a:ext cx="7772400" cy="33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429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verpass"/>
              <a:buChar char="•"/>
              <a:defRPr sz="1800" b="1" i="0" u="none" strike="noStrike" cap="none">
                <a:solidFill>
                  <a:srgbClr val="000000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verpass"/>
              <a:buChar char="•"/>
              <a:defRPr sz="1800" b="1" i="0" u="none" strike="noStrike" cap="none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verpass"/>
              <a:buChar char="•"/>
              <a:defRPr sz="1800" b="1" i="0" u="none" strike="noStrike" cap="none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marL="1828800" marR="0" lvl="3" indent="-3429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verpass"/>
              <a:buChar char="•"/>
              <a:defRPr sz="1800" b="1" i="0" u="none" strike="noStrike" cap="none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marL="2286000" marR="0" lvl="4" indent="-3429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verpass"/>
              <a:buChar char="•"/>
              <a:defRPr sz="1800" b="1" i="0" u="none" strike="noStrike" cap="none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"/>
              <a:buChar char="•"/>
              <a:defRPr sz="1800" b="1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"/>
              <a:buChar char="•"/>
              <a:defRPr sz="1800" b="1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"/>
              <a:buChar char="•"/>
              <a:defRPr sz="1800" b="1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"/>
              <a:buChar char="•"/>
              <a:defRPr sz="1800" b="1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7698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only 2">
  <p:cSld name="text only 2"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3"/>
          <p:cNvSpPr txBox="1">
            <a:spLocks noGrp="1"/>
          </p:cNvSpPr>
          <p:nvPr>
            <p:ph type="sldNum" idx="12"/>
          </p:nvPr>
        </p:nvSpPr>
        <p:spPr>
          <a:xfrm>
            <a:off x="103328" y="4733944"/>
            <a:ext cx="360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400"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buNone/>
              <a:defRPr sz="1400"/>
            </a:lvl2pPr>
            <a:lvl3pPr lvl="2" rtl="0">
              <a:buNone/>
              <a:defRPr sz="1400"/>
            </a:lvl3pPr>
            <a:lvl4pPr lvl="3" rtl="0">
              <a:buNone/>
              <a:defRPr sz="1400"/>
            </a:lvl4pPr>
            <a:lvl5pPr lvl="4" rtl="0">
              <a:buNone/>
              <a:defRPr sz="1400"/>
            </a:lvl5pPr>
            <a:lvl6pPr lvl="5" rtl="0">
              <a:buNone/>
              <a:defRPr sz="1400"/>
            </a:lvl6pPr>
            <a:lvl7pPr lvl="6" rtl="0">
              <a:buNone/>
              <a:defRPr sz="1400"/>
            </a:lvl7pPr>
            <a:lvl8pPr lvl="7" rtl="0">
              <a:buNone/>
              <a:defRPr sz="1400"/>
            </a:lvl8pPr>
            <a:lvl9pPr lvl="8" rtl="0">
              <a:buNone/>
              <a:defRPr sz="1400"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sp>
        <p:nvSpPr>
          <p:cNvPr id="404" name="Google Shape;404;p53"/>
          <p:cNvSpPr txBox="1">
            <a:spLocks noGrp="1"/>
          </p:cNvSpPr>
          <p:nvPr>
            <p:ph type="body" idx="1"/>
          </p:nvPr>
        </p:nvSpPr>
        <p:spPr>
          <a:xfrm>
            <a:off x="826700" y="1625925"/>
            <a:ext cx="7490700" cy="264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Font typeface="Proxima Nova"/>
              <a:buChar char="●"/>
              <a:defRPr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Proxima Nova"/>
              </a:defRPr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 dirty="0"/>
          </a:p>
        </p:txBody>
      </p:sp>
      <p:sp>
        <p:nvSpPr>
          <p:cNvPr id="405" name="Google Shape;405;p53"/>
          <p:cNvSpPr txBox="1">
            <a:spLocks noGrp="1"/>
          </p:cNvSpPr>
          <p:nvPr>
            <p:ph type="title"/>
          </p:nvPr>
        </p:nvSpPr>
        <p:spPr>
          <a:xfrm>
            <a:off x="826650" y="0"/>
            <a:ext cx="7490700" cy="106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Proxima Nova"/>
              <a:buNone/>
              <a:defRPr b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 dirty="0"/>
          </a:p>
        </p:txBody>
      </p:sp>
      <p:sp>
        <p:nvSpPr>
          <p:cNvPr id="406" name="Google Shape;406;p53"/>
          <p:cNvSpPr txBox="1">
            <a:spLocks noGrp="1"/>
          </p:cNvSpPr>
          <p:nvPr>
            <p:ph type="subTitle" idx="2"/>
          </p:nvPr>
        </p:nvSpPr>
        <p:spPr>
          <a:xfrm>
            <a:off x="826650" y="929775"/>
            <a:ext cx="7490700" cy="65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Proxima Nova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5267298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only 3">
  <p:cSld name="text only 3"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4"/>
          <p:cNvSpPr txBox="1">
            <a:spLocks noGrp="1"/>
          </p:cNvSpPr>
          <p:nvPr>
            <p:ph type="sldNum" idx="12"/>
          </p:nvPr>
        </p:nvSpPr>
        <p:spPr>
          <a:xfrm>
            <a:off x="103328" y="4733944"/>
            <a:ext cx="360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400"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buNone/>
              <a:defRPr sz="1400"/>
            </a:lvl2pPr>
            <a:lvl3pPr lvl="2" rtl="0">
              <a:buNone/>
              <a:defRPr sz="1400"/>
            </a:lvl3pPr>
            <a:lvl4pPr lvl="3" rtl="0">
              <a:buNone/>
              <a:defRPr sz="1400"/>
            </a:lvl4pPr>
            <a:lvl5pPr lvl="4" rtl="0">
              <a:buNone/>
              <a:defRPr sz="1400"/>
            </a:lvl5pPr>
            <a:lvl6pPr lvl="5" rtl="0">
              <a:buNone/>
              <a:defRPr sz="1400"/>
            </a:lvl6pPr>
            <a:lvl7pPr lvl="6" rtl="0">
              <a:buNone/>
              <a:defRPr sz="1400"/>
            </a:lvl7pPr>
            <a:lvl8pPr lvl="7" rtl="0">
              <a:buNone/>
              <a:defRPr sz="1400"/>
            </a:lvl8pPr>
            <a:lvl9pPr lvl="8" rtl="0">
              <a:buNone/>
              <a:defRPr sz="1400"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sp>
        <p:nvSpPr>
          <p:cNvPr id="409" name="Google Shape;409;p54"/>
          <p:cNvSpPr txBox="1">
            <a:spLocks noGrp="1"/>
          </p:cNvSpPr>
          <p:nvPr>
            <p:ph type="body" idx="1"/>
          </p:nvPr>
        </p:nvSpPr>
        <p:spPr>
          <a:xfrm>
            <a:off x="826700" y="1625925"/>
            <a:ext cx="7490700" cy="264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Font typeface="Proxima Nova"/>
              <a:buChar char="●"/>
              <a:defRPr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Proxima Nova"/>
              </a:defRPr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 dirty="0"/>
          </a:p>
        </p:txBody>
      </p:sp>
      <p:sp>
        <p:nvSpPr>
          <p:cNvPr id="410" name="Google Shape;410;p54"/>
          <p:cNvSpPr txBox="1">
            <a:spLocks noGrp="1"/>
          </p:cNvSpPr>
          <p:nvPr>
            <p:ph type="title"/>
          </p:nvPr>
        </p:nvSpPr>
        <p:spPr>
          <a:xfrm>
            <a:off x="826650" y="0"/>
            <a:ext cx="7490700" cy="106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Proxima Nova"/>
              <a:buNone/>
              <a:defRPr b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 dirty="0"/>
          </a:p>
        </p:txBody>
      </p:sp>
      <p:sp>
        <p:nvSpPr>
          <p:cNvPr id="411" name="Google Shape;411;p54"/>
          <p:cNvSpPr txBox="1">
            <a:spLocks noGrp="1"/>
          </p:cNvSpPr>
          <p:nvPr>
            <p:ph type="subTitle" idx="2"/>
          </p:nvPr>
        </p:nvSpPr>
        <p:spPr>
          <a:xfrm>
            <a:off x="826650" y="929775"/>
            <a:ext cx="7490700" cy="65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Proxima Nova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8816678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rows">
  <p:cSld name="three rows"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5"/>
          <p:cNvSpPr txBox="1">
            <a:spLocks noGrp="1"/>
          </p:cNvSpPr>
          <p:nvPr>
            <p:ph type="sldNum" idx="12"/>
          </p:nvPr>
        </p:nvSpPr>
        <p:spPr>
          <a:xfrm>
            <a:off x="103328" y="4733944"/>
            <a:ext cx="360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400"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buNone/>
              <a:defRPr sz="1400"/>
            </a:lvl2pPr>
            <a:lvl3pPr lvl="2" rtl="0">
              <a:buNone/>
              <a:defRPr sz="1400"/>
            </a:lvl3pPr>
            <a:lvl4pPr lvl="3" rtl="0">
              <a:buNone/>
              <a:defRPr sz="1400"/>
            </a:lvl4pPr>
            <a:lvl5pPr lvl="4" rtl="0">
              <a:buNone/>
              <a:defRPr sz="1400"/>
            </a:lvl5pPr>
            <a:lvl6pPr lvl="5" rtl="0">
              <a:buNone/>
              <a:defRPr sz="1400"/>
            </a:lvl6pPr>
            <a:lvl7pPr lvl="6" rtl="0">
              <a:buNone/>
              <a:defRPr sz="1400"/>
            </a:lvl7pPr>
            <a:lvl8pPr lvl="7" rtl="0">
              <a:buNone/>
              <a:defRPr sz="1400"/>
            </a:lvl8pPr>
            <a:lvl9pPr lvl="8" rtl="0">
              <a:buNone/>
              <a:defRPr sz="1400"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sp>
        <p:nvSpPr>
          <p:cNvPr id="414" name="Google Shape;414;p55"/>
          <p:cNvSpPr txBox="1">
            <a:spLocks noGrp="1"/>
          </p:cNvSpPr>
          <p:nvPr>
            <p:ph type="subTitle" idx="1"/>
          </p:nvPr>
        </p:nvSpPr>
        <p:spPr>
          <a:xfrm>
            <a:off x="2108850" y="1654442"/>
            <a:ext cx="6208800" cy="328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 dirty="0"/>
          </a:p>
        </p:txBody>
      </p:sp>
      <p:sp>
        <p:nvSpPr>
          <p:cNvPr id="415" name="Google Shape;415;p55"/>
          <p:cNvSpPr txBox="1">
            <a:spLocks noGrp="1"/>
          </p:cNvSpPr>
          <p:nvPr>
            <p:ph type="subTitle" idx="2"/>
          </p:nvPr>
        </p:nvSpPr>
        <p:spPr>
          <a:xfrm>
            <a:off x="2108850" y="1866086"/>
            <a:ext cx="6208800" cy="25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200"/>
            </a:lvl9pPr>
          </a:lstStyle>
          <a:p>
            <a:endParaRPr dirty="0"/>
          </a:p>
        </p:txBody>
      </p:sp>
      <p:sp>
        <p:nvSpPr>
          <p:cNvPr id="416" name="Google Shape;416;p55"/>
          <p:cNvSpPr txBox="1">
            <a:spLocks noGrp="1"/>
          </p:cNvSpPr>
          <p:nvPr>
            <p:ph type="subTitle" idx="3"/>
          </p:nvPr>
        </p:nvSpPr>
        <p:spPr>
          <a:xfrm>
            <a:off x="2108850" y="2670339"/>
            <a:ext cx="6208800" cy="328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 dirty="0"/>
          </a:p>
        </p:txBody>
      </p:sp>
      <p:sp>
        <p:nvSpPr>
          <p:cNvPr id="417" name="Google Shape;417;p55"/>
          <p:cNvSpPr txBox="1">
            <a:spLocks noGrp="1"/>
          </p:cNvSpPr>
          <p:nvPr>
            <p:ph type="subTitle" idx="4"/>
          </p:nvPr>
        </p:nvSpPr>
        <p:spPr>
          <a:xfrm>
            <a:off x="2108850" y="2881983"/>
            <a:ext cx="6208800" cy="25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200"/>
            </a:lvl9pPr>
          </a:lstStyle>
          <a:p>
            <a:endParaRPr dirty="0"/>
          </a:p>
        </p:txBody>
      </p:sp>
      <p:sp>
        <p:nvSpPr>
          <p:cNvPr id="418" name="Google Shape;418;p55"/>
          <p:cNvSpPr txBox="1">
            <a:spLocks noGrp="1"/>
          </p:cNvSpPr>
          <p:nvPr>
            <p:ph type="subTitle" idx="5"/>
          </p:nvPr>
        </p:nvSpPr>
        <p:spPr>
          <a:xfrm>
            <a:off x="2108850" y="3727323"/>
            <a:ext cx="6208800" cy="328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 dirty="0"/>
          </a:p>
        </p:txBody>
      </p:sp>
      <p:sp>
        <p:nvSpPr>
          <p:cNvPr id="419" name="Google Shape;419;p55"/>
          <p:cNvSpPr txBox="1">
            <a:spLocks noGrp="1"/>
          </p:cNvSpPr>
          <p:nvPr>
            <p:ph type="subTitle" idx="6"/>
          </p:nvPr>
        </p:nvSpPr>
        <p:spPr>
          <a:xfrm>
            <a:off x="2108850" y="3938967"/>
            <a:ext cx="6208800" cy="25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200"/>
            </a:lvl9pPr>
          </a:lstStyle>
          <a:p>
            <a:endParaRPr dirty="0"/>
          </a:p>
        </p:txBody>
      </p:sp>
      <p:sp>
        <p:nvSpPr>
          <p:cNvPr id="420" name="Google Shape;420;p55"/>
          <p:cNvSpPr txBox="1">
            <a:spLocks noGrp="1"/>
          </p:cNvSpPr>
          <p:nvPr>
            <p:ph type="title"/>
          </p:nvPr>
        </p:nvSpPr>
        <p:spPr>
          <a:xfrm>
            <a:off x="826650" y="0"/>
            <a:ext cx="7490700" cy="106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 dirty="0"/>
          </a:p>
        </p:txBody>
      </p:sp>
      <p:sp>
        <p:nvSpPr>
          <p:cNvPr id="421" name="Google Shape;421;p55"/>
          <p:cNvSpPr txBox="1">
            <a:spLocks noGrp="1"/>
          </p:cNvSpPr>
          <p:nvPr>
            <p:ph type="subTitle" idx="7"/>
          </p:nvPr>
        </p:nvSpPr>
        <p:spPr>
          <a:xfrm>
            <a:off x="826650" y="929775"/>
            <a:ext cx="7558200" cy="32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5306608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ior white 1">
  <p:cSld name="Interior white 1"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56"/>
          <p:cNvSpPr txBox="1">
            <a:spLocks noGrp="1"/>
          </p:cNvSpPr>
          <p:nvPr>
            <p:ph type="title"/>
          </p:nvPr>
        </p:nvSpPr>
        <p:spPr>
          <a:xfrm>
            <a:off x="1314450" y="709500"/>
            <a:ext cx="6515100" cy="72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2pPr>
            <a:lvl3pPr lvl="2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3pPr>
            <a:lvl4pPr lvl="3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4pPr>
            <a:lvl5pPr lvl="4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5pPr>
            <a:lvl6pPr lvl="5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6pPr>
            <a:lvl7pPr lvl="6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7pPr>
            <a:lvl8pPr lvl="7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8pPr>
            <a:lvl9pPr lvl="8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9pPr>
          </a:lstStyle>
          <a:p>
            <a:endParaRPr dirty="0"/>
          </a:p>
        </p:txBody>
      </p:sp>
      <p:cxnSp>
        <p:nvCxnSpPr>
          <p:cNvPr id="424" name="Google Shape;424;p56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5" name="Google Shape;425;p56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26" name="Google Shape;426;p56"/>
          <p:cNvPicPr preferRelativeResize="0"/>
          <p:nvPr/>
        </p:nvPicPr>
        <p:blipFill rotWithShape="1">
          <a:blip r:embed="rId2">
            <a:alphaModFix/>
          </a:blip>
          <a:srcRect t="327" b="31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56"/>
          <p:cNvSpPr txBox="1">
            <a:spLocks noGrp="1"/>
          </p:cNvSpPr>
          <p:nvPr>
            <p:ph type="subTitle" idx="1"/>
          </p:nvPr>
        </p:nvSpPr>
        <p:spPr>
          <a:xfrm>
            <a:off x="663788" y="4627163"/>
            <a:ext cx="6887100" cy="419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2pPr>
            <a:lvl3pPr lvl="2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3pPr>
            <a:lvl4pPr lvl="3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4pPr>
            <a:lvl5pPr lvl="4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5pPr>
            <a:lvl6pPr lvl="5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6pPr>
            <a:lvl7pPr lvl="6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7pPr>
            <a:lvl8pPr lvl="7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8pPr>
            <a:lvl9pPr lvl="8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4482002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ior white 2">
  <p:cSld name="Interior white 2"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7"/>
          <p:cNvSpPr txBox="1">
            <a:spLocks noGrp="1"/>
          </p:cNvSpPr>
          <p:nvPr>
            <p:ph type="title"/>
          </p:nvPr>
        </p:nvSpPr>
        <p:spPr>
          <a:xfrm>
            <a:off x="1314450" y="709500"/>
            <a:ext cx="6515100" cy="72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2pPr>
            <a:lvl3pPr lvl="2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3pPr>
            <a:lvl4pPr lvl="3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4pPr>
            <a:lvl5pPr lvl="4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5pPr>
            <a:lvl6pPr lvl="5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6pPr>
            <a:lvl7pPr lvl="6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7pPr>
            <a:lvl8pPr lvl="7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8pPr>
            <a:lvl9pPr lvl="8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9pPr>
          </a:lstStyle>
          <a:p>
            <a:endParaRPr dirty="0"/>
          </a:p>
        </p:txBody>
      </p:sp>
      <p:cxnSp>
        <p:nvCxnSpPr>
          <p:cNvPr id="430" name="Google Shape;430;p57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1" name="Google Shape;431;p57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2" name="Google Shape;432;p57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60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 SemiBold"/>
              </a:defRPr>
            </a:lvl1pPr>
            <a:lvl2pPr lvl="1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pic>
        <p:nvPicPr>
          <p:cNvPr id="433" name="Google Shape;433;p57"/>
          <p:cNvPicPr preferRelativeResize="0"/>
          <p:nvPr/>
        </p:nvPicPr>
        <p:blipFill rotWithShape="1">
          <a:blip r:embed="rId2">
            <a:alphaModFix/>
          </a:blip>
          <a:srcRect t="327" b="31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57"/>
          <p:cNvSpPr txBox="1">
            <a:spLocks noGrp="1"/>
          </p:cNvSpPr>
          <p:nvPr>
            <p:ph type="subTitle" idx="1"/>
          </p:nvPr>
        </p:nvSpPr>
        <p:spPr>
          <a:xfrm>
            <a:off x="663788" y="4627163"/>
            <a:ext cx="6887100" cy="419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2pPr>
            <a:lvl3pPr lvl="2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3pPr>
            <a:lvl4pPr lvl="3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4pPr>
            <a:lvl5pPr lvl="4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5pPr>
            <a:lvl6pPr lvl="5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6pPr>
            <a:lvl7pPr lvl="6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7pPr>
            <a:lvl8pPr lvl="7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8pPr>
            <a:lvl9pPr lvl="8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0141612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ior white 4">
  <p:cSld name="Interior white 4"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58"/>
          <p:cNvSpPr txBox="1">
            <a:spLocks noGrp="1"/>
          </p:cNvSpPr>
          <p:nvPr>
            <p:ph type="title"/>
          </p:nvPr>
        </p:nvSpPr>
        <p:spPr>
          <a:xfrm>
            <a:off x="1314450" y="709500"/>
            <a:ext cx="6515100" cy="72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2pPr>
            <a:lvl3pPr lvl="2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3pPr>
            <a:lvl4pPr lvl="3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4pPr>
            <a:lvl5pPr lvl="4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5pPr>
            <a:lvl6pPr lvl="5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6pPr>
            <a:lvl7pPr lvl="6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7pPr>
            <a:lvl8pPr lvl="7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8pPr>
            <a:lvl9pPr lvl="8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9pPr>
          </a:lstStyle>
          <a:p>
            <a:endParaRPr dirty="0"/>
          </a:p>
        </p:txBody>
      </p:sp>
      <p:cxnSp>
        <p:nvCxnSpPr>
          <p:cNvPr id="437" name="Google Shape;437;p58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8" name="Google Shape;438;p58"/>
          <p:cNvSpPr txBox="1">
            <a:spLocks noGrp="1"/>
          </p:cNvSpPr>
          <p:nvPr>
            <p:ph type="subTitle" idx="1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spcFirstLastPara="1" wrap="square" lIns="329175" tIns="68575" rIns="68575" bIns="6857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endParaRPr dirty="0"/>
          </a:p>
        </p:txBody>
      </p:sp>
      <p:cxnSp>
        <p:nvCxnSpPr>
          <p:cNvPr id="439" name="Google Shape;439;p58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0" name="Google Shape;440;p58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60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 SemiBold"/>
              </a:defRPr>
            </a:lvl1pPr>
            <a:lvl2pPr lvl="1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pic>
        <p:nvPicPr>
          <p:cNvPr id="441" name="Google Shape;441;p58"/>
          <p:cNvPicPr preferRelativeResize="0"/>
          <p:nvPr/>
        </p:nvPicPr>
        <p:blipFill rotWithShape="1">
          <a:blip r:embed="rId2">
            <a:alphaModFix/>
          </a:blip>
          <a:srcRect t="327" b="31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p58"/>
          <p:cNvSpPr txBox="1">
            <a:spLocks noGrp="1"/>
          </p:cNvSpPr>
          <p:nvPr>
            <p:ph type="subTitle" idx="2"/>
          </p:nvPr>
        </p:nvSpPr>
        <p:spPr>
          <a:xfrm>
            <a:off x="663788" y="4627163"/>
            <a:ext cx="6887400" cy="420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2pPr>
            <a:lvl3pPr lvl="2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3pPr>
            <a:lvl4pPr lvl="3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4pPr>
            <a:lvl5pPr lvl="4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5pPr>
            <a:lvl6pPr lvl="5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6pPr>
            <a:lvl7pPr lvl="6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7pPr>
            <a:lvl8pPr lvl="7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8pPr>
            <a:lvl9pPr lvl="8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29219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18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6.xml"/><Relationship Id="rId21" Type="http://schemas.openxmlformats.org/officeDocument/2006/relationships/slideLayout" Target="../slideLayouts/slideLayout54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17" Type="http://schemas.openxmlformats.org/officeDocument/2006/relationships/slideLayout" Target="../slideLayouts/slideLayout50.xml"/><Relationship Id="rId2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49.xml"/><Relationship Id="rId20" Type="http://schemas.openxmlformats.org/officeDocument/2006/relationships/slideLayout" Target="../slideLayouts/slideLayout53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slideLayout" Target="../slideLayouts/slideLayout48.xml"/><Relationship Id="rId23" Type="http://schemas.openxmlformats.org/officeDocument/2006/relationships/theme" Target="../theme/theme3.xml"/><Relationship Id="rId10" Type="http://schemas.openxmlformats.org/officeDocument/2006/relationships/slideLayout" Target="../slideLayouts/slideLayout43.xml"/><Relationship Id="rId19" Type="http://schemas.openxmlformats.org/officeDocument/2006/relationships/slideLayout" Target="../slideLayouts/slideLayout52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7.xml"/><Relationship Id="rId22" Type="http://schemas.openxmlformats.org/officeDocument/2006/relationships/slideLayout" Target="../slideLayouts/slideLayout5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 Light"/>
              <a:buNone/>
              <a:defRPr sz="2600" b="0" i="0" u="none" strike="noStrike" cap="none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 Light"/>
              <a:buNone/>
              <a:defRPr sz="2600" b="0" i="0" u="none" strike="noStrike" cap="none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 Light"/>
              <a:buNone/>
              <a:defRPr sz="2600" b="0" i="0" u="none" strike="noStrike" cap="none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 Light"/>
              <a:buNone/>
              <a:defRPr sz="2600" b="0" i="0" u="none" strike="noStrike" cap="none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 Light"/>
              <a:buNone/>
              <a:defRPr sz="2600" b="0" i="0" u="none" strike="noStrike" cap="none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 Light"/>
              <a:buNone/>
              <a:defRPr sz="2600" b="0" i="0" u="none" strike="noStrike" cap="none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 Light"/>
              <a:buNone/>
              <a:defRPr sz="2600" b="0" i="0" u="none" strike="noStrike" cap="none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 Light"/>
              <a:buNone/>
              <a:defRPr sz="2600" b="0" i="0" u="none" strike="noStrike" cap="none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 Light"/>
              <a:buNone/>
              <a:defRPr sz="2600" b="0" i="0" u="none" strike="noStrike" cap="none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verpass Light"/>
              <a:buChar char="●"/>
              <a:defRPr sz="1600" b="0" i="0" u="none" strike="noStrike" cap="none">
                <a:solidFill>
                  <a:srgbClr val="000000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verpass Light"/>
              <a:buChar char="○"/>
              <a:defRPr sz="1200" b="0" i="0" u="none" strike="noStrike" cap="none">
                <a:solidFill>
                  <a:srgbClr val="000000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verpass Light"/>
              <a:buChar char="■"/>
              <a:defRPr sz="1200" b="0" i="0" u="none" strike="noStrike" cap="none">
                <a:solidFill>
                  <a:srgbClr val="000000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verpass Light"/>
              <a:buChar char="●"/>
              <a:defRPr sz="1200" b="0" i="0" u="none" strike="noStrike" cap="none">
                <a:solidFill>
                  <a:srgbClr val="000000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verpass Light"/>
              <a:buChar char="○"/>
              <a:defRPr sz="1200" b="0" i="0" u="none" strike="noStrike" cap="none">
                <a:solidFill>
                  <a:srgbClr val="000000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verpass Light"/>
              <a:buChar char="■"/>
              <a:defRPr sz="1200" b="0" i="0" u="none" strike="noStrike" cap="none">
                <a:solidFill>
                  <a:srgbClr val="000000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verpass Light"/>
              <a:buChar char="●"/>
              <a:defRPr sz="1200" b="0" i="0" u="none" strike="noStrike" cap="none">
                <a:solidFill>
                  <a:srgbClr val="000000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verpass Light"/>
              <a:buChar char="○"/>
              <a:defRPr sz="1200" b="0" i="0" u="none" strike="noStrike" cap="none">
                <a:solidFill>
                  <a:srgbClr val="000000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Overpass Light"/>
              <a:buChar char="■"/>
              <a:defRPr sz="1200" b="0" i="0" u="none" strike="noStrike" cap="none">
                <a:solidFill>
                  <a:srgbClr val="000000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 Light"/>
              <a:buNone/>
              <a:defRPr sz="26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 Light"/>
              <a:buNone/>
              <a:defRPr sz="26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 Light"/>
              <a:buNone/>
              <a:defRPr sz="26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 Light"/>
              <a:buNone/>
              <a:defRPr sz="26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 Light"/>
              <a:buNone/>
              <a:defRPr sz="26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 Light"/>
              <a:buNone/>
              <a:defRPr sz="26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 Light"/>
              <a:buNone/>
              <a:defRPr sz="26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 Light"/>
              <a:buNone/>
              <a:defRPr sz="26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 Light"/>
              <a:buNone/>
              <a:defRPr sz="26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9pPr>
          </a:lstStyle>
          <a:p>
            <a:endParaRPr dirty="0"/>
          </a:p>
        </p:txBody>
      </p:sp>
      <p:sp>
        <p:nvSpPr>
          <p:cNvPr id="241" name="Google Shape;241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Overpass Light"/>
              <a:buChar char="●"/>
              <a:defRPr sz="1600"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Overpass Light"/>
              <a:buChar char="○"/>
              <a:defRPr sz="1200">
                <a:latin typeface="Overpass Light"/>
                <a:ea typeface="Overpass Light"/>
                <a:cs typeface="Overpass Light"/>
                <a:sym typeface="Overpass Light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Overpass Light"/>
              <a:buChar char="■"/>
              <a:defRPr sz="1200">
                <a:latin typeface="Overpass Light"/>
                <a:ea typeface="Overpass Light"/>
                <a:cs typeface="Overpass Light"/>
                <a:sym typeface="Overpass Light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Overpass Light"/>
              <a:buChar char="●"/>
              <a:defRPr sz="1200">
                <a:latin typeface="Overpass Light"/>
                <a:ea typeface="Overpass Light"/>
                <a:cs typeface="Overpass Light"/>
                <a:sym typeface="Overpass Light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Overpass Light"/>
              <a:buChar char="○"/>
              <a:defRPr sz="1200">
                <a:latin typeface="Overpass Light"/>
                <a:ea typeface="Overpass Light"/>
                <a:cs typeface="Overpass Light"/>
                <a:sym typeface="Overpass Light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Overpass Light"/>
              <a:buChar char="■"/>
              <a:defRPr sz="1200">
                <a:latin typeface="Overpass Light"/>
                <a:ea typeface="Overpass Light"/>
                <a:cs typeface="Overpass Light"/>
                <a:sym typeface="Overpass Light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Overpass Light"/>
              <a:buChar char="●"/>
              <a:defRPr sz="1200">
                <a:latin typeface="Overpass Light"/>
                <a:ea typeface="Overpass Light"/>
                <a:cs typeface="Overpass Light"/>
                <a:sym typeface="Overpass Light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Overpass Light"/>
              <a:buChar char="○"/>
              <a:defRPr sz="1200">
                <a:latin typeface="Overpass Light"/>
                <a:ea typeface="Overpass Light"/>
                <a:cs typeface="Overpass Light"/>
                <a:sym typeface="Overpass Light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Overpass Light"/>
              <a:buChar char="■"/>
              <a:defRPr sz="1200">
                <a:latin typeface="Overpass Light"/>
                <a:ea typeface="Overpass Light"/>
                <a:cs typeface="Overpass Light"/>
                <a:sym typeface="Overpass Light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261772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  <p:sldLayoutId id="2147483700" r:id="rId17"/>
    <p:sldLayoutId id="2147483701" r:id="rId18"/>
    <p:sldLayoutId id="2147483702" r:id="rId19"/>
    <p:sldLayoutId id="2147483703" r:id="rId20"/>
    <p:sldLayoutId id="2147483704" r:id="rId21"/>
    <p:sldLayoutId id="2147483705" r:id="rId2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Red Hat Display Light" panose="020B0604020202020204" charset="0"/>
          <a:ea typeface="Red Hat Display Light" panose="020B0604020202020204" charset="0"/>
          <a:cs typeface="Red Hat Display Light" panose="020B0604020202020204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Red Hat Display Light" panose="020B0604020202020204" charset="0"/>
          <a:ea typeface="Red Hat Display Light" panose="020B0604020202020204" charset="0"/>
          <a:cs typeface="Red Hat Display Light" panose="020B0604020202020204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19" Type="http://schemas.openxmlformats.org/officeDocument/2006/relationships/image" Target="../media/image41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38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19" Type="http://schemas.openxmlformats.org/officeDocument/2006/relationships/image" Target="../media/image41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3" Type="http://schemas.openxmlformats.org/officeDocument/2006/relationships/image" Target="../media/image27.png"/><Relationship Id="rId21" Type="http://schemas.openxmlformats.org/officeDocument/2006/relationships/image" Target="../media/image45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40.png"/><Relationship Id="rId20" Type="http://schemas.openxmlformats.org/officeDocument/2006/relationships/image" Target="../media/image44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10" Type="http://schemas.openxmlformats.org/officeDocument/2006/relationships/image" Target="../media/image34.png"/><Relationship Id="rId19" Type="http://schemas.openxmlformats.org/officeDocument/2006/relationships/image" Target="../media/image43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Relationship Id="rId22" Type="http://schemas.openxmlformats.org/officeDocument/2006/relationships/image" Target="../media/image46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25.png"/><Relationship Id="rId21" Type="http://schemas.openxmlformats.org/officeDocument/2006/relationships/image" Target="../media/image47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38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19" Type="http://schemas.openxmlformats.org/officeDocument/2006/relationships/image" Target="../media/image41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Relationship Id="rId22" Type="http://schemas.openxmlformats.org/officeDocument/2006/relationships/image" Target="../media/image48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25.png"/><Relationship Id="rId21" Type="http://schemas.openxmlformats.org/officeDocument/2006/relationships/image" Target="../media/image49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38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19" Type="http://schemas.openxmlformats.org/officeDocument/2006/relationships/image" Target="../media/image41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Relationship Id="rId22" Type="http://schemas.openxmlformats.org/officeDocument/2006/relationships/image" Target="../media/image50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19" Type="http://schemas.openxmlformats.org/officeDocument/2006/relationships/image" Target="../media/image41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19" Type="http://schemas.openxmlformats.org/officeDocument/2006/relationships/image" Target="../media/image41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19" Type="http://schemas.openxmlformats.org/officeDocument/2006/relationships/image" Target="../media/image41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19" Type="http://schemas.openxmlformats.org/officeDocument/2006/relationships/image" Target="../media/image41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19" Type="http://schemas.openxmlformats.org/officeDocument/2006/relationships/image" Target="../media/image41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55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19" Type="http://schemas.openxmlformats.org/officeDocument/2006/relationships/image" Target="../media/image41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55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19" Type="http://schemas.openxmlformats.org/officeDocument/2006/relationships/image" Target="../media/image41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6"/>
          <p:cNvSpPr/>
          <p:nvPr/>
        </p:nvSpPr>
        <p:spPr>
          <a:xfrm>
            <a:off x="2773649" y="1484023"/>
            <a:ext cx="12915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36"/>
          <p:cNvSpPr/>
          <p:nvPr/>
        </p:nvSpPr>
        <p:spPr>
          <a:xfrm>
            <a:off x="4311675" y="1201250"/>
            <a:ext cx="4692900" cy="2276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36"/>
          <p:cNvSpPr/>
          <p:nvPr/>
        </p:nvSpPr>
        <p:spPr>
          <a:xfrm>
            <a:off x="3362775" y="4199178"/>
            <a:ext cx="5115300" cy="514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36"/>
          <p:cNvSpPr/>
          <p:nvPr/>
        </p:nvSpPr>
        <p:spPr>
          <a:xfrm>
            <a:off x="1089756" y="216131"/>
            <a:ext cx="71220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F3F3F3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Supply Chain Optimization</a:t>
            </a:r>
            <a:endParaRPr sz="1100" b="1" i="0" u="none" strike="noStrike" cap="none">
              <a:solidFill>
                <a:srgbClr val="F3F3F3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72" name="Google Shape;272;p36"/>
          <p:cNvSpPr/>
          <p:nvPr/>
        </p:nvSpPr>
        <p:spPr>
          <a:xfrm>
            <a:off x="736650" y="2836488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Enhanced customer experience with inventory matching customer demand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73" name="Google Shape;273;p36"/>
          <p:cNvSpPr/>
          <p:nvPr/>
        </p:nvSpPr>
        <p:spPr>
          <a:xfrm>
            <a:off x="113345" y="1352557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36"/>
          <p:cNvSpPr/>
          <p:nvPr/>
        </p:nvSpPr>
        <p:spPr>
          <a:xfrm>
            <a:off x="190600" y="774700"/>
            <a:ext cx="20478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F3F3F3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Business Drivers</a:t>
            </a:r>
            <a:endParaRPr sz="1400" b="1" i="0" u="none" strike="noStrike" cap="none">
              <a:solidFill>
                <a:srgbClr val="F3F3F3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75" name="Google Shape;275;p36"/>
          <p:cNvSpPr/>
          <p:nvPr/>
        </p:nvSpPr>
        <p:spPr>
          <a:xfrm>
            <a:off x="113345" y="2975410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36"/>
          <p:cNvSpPr/>
          <p:nvPr/>
        </p:nvSpPr>
        <p:spPr>
          <a:xfrm>
            <a:off x="736650" y="2137270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Right product at the right time, matching customer expectations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77" name="Google Shape;277;p36"/>
          <p:cNvSpPr/>
          <p:nvPr/>
        </p:nvSpPr>
        <p:spPr>
          <a:xfrm>
            <a:off x="736650" y="1361851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Resilient inventory management systems handle unexpected events and disruption to ensure business success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278" name="Google Shape;278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3854" y="3008916"/>
            <a:ext cx="370893" cy="374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9698" y="1379123"/>
            <a:ext cx="447253" cy="451037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36"/>
          <p:cNvSpPr/>
          <p:nvPr/>
        </p:nvSpPr>
        <p:spPr>
          <a:xfrm>
            <a:off x="736650" y="3611907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Increased margins and improved net zero benefits due to reduce food waste and spoilage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81" name="Google Shape;281;p36"/>
          <p:cNvSpPr/>
          <p:nvPr/>
        </p:nvSpPr>
        <p:spPr>
          <a:xfrm>
            <a:off x="149873" y="3717966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2" name="Google Shape;282;p3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799" y="2187817"/>
            <a:ext cx="597092" cy="597075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36"/>
          <p:cNvSpPr/>
          <p:nvPr/>
        </p:nvSpPr>
        <p:spPr>
          <a:xfrm>
            <a:off x="2868649" y="1649935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Customer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84" name="Google Shape;284;p36"/>
          <p:cNvSpPr/>
          <p:nvPr/>
        </p:nvSpPr>
        <p:spPr>
          <a:xfrm>
            <a:off x="2868649" y="2137353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Colleague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85" name="Google Shape;285;p36"/>
          <p:cNvSpPr/>
          <p:nvPr/>
        </p:nvSpPr>
        <p:spPr>
          <a:xfrm>
            <a:off x="2868649" y="2612157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Supplier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Partner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Vendor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286" name="Google Shape;286;p3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591848" y="263652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3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91842" y="216171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3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91842" y="1674311"/>
            <a:ext cx="316975" cy="316975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36"/>
          <p:cNvSpPr/>
          <p:nvPr/>
        </p:nvSpPr>
        <p:spPr>
          <a:xfrm>
            <a:off x="4508433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36"/>
          <p:cNvSpPr/>
          <p:nvPr/>
        </p:nvSpPr>
        <p:spPr>
          <a:xfrm>
            <a:off x="45842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Supply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Assurance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Control Tower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91" name="Google Shape;291;p36"/>
          <p:cNvSpPr/>
          <p:nvPr/>
        </p:nvSpPr>
        <p:spPr>
          <a:xfrm>
            <a:off x="45720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Fulfilment Optimization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92" name="Google Shape;292;p36"/>
          <p:cNvSpPr/>
          <p:nvPr/>
        </p:nvSpPr>
        <p:spPr>
          <a:xfrm>
            <a:off x="45720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Inventory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Analysis &amp; AI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93" name="Google Shape;293;p36"/>
          <p:cNvSpPr/>
          <p:nvPr/>
        </p:nvSpPr>
        <p:spPr>
          <a:xfrm>
            <a:off x="6175900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36"/>
          <p:cNvSpPr/>
          <p:nvPr/>
        </p:nvSpPr>
        <p:spPr>
          <a:xfrm>
            <a:off x="62606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Business Automation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95" name="Google Shape;295;p36"/>
          <p:cNvSpPr/>
          <p:nvPr/>
        </p:nvSpPr>
        <p:spPr>
          <a:xfrm>
            <a:off x="62484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API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96" name="Google Shape;296;p36"/>
          <p:cNvSpPr/>
          <p:nvPr/>
        </p:nvSpPr>
        <p:spPr>
          <a:xfrm>
            <a:off x="62484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Integration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97" name="Google Shape;297;p36"/>
          <p:cNvSpPr/>
          <p:nvPr/>
        </p:nvSpPr>
        <p:spPr>
          <a:xfrm>
            <a:off x="7784600" y="2105559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98" name="Google Shape;298;p36"/>
          <p:cNvSpPr/>
          <p:nvPr/>
        </p:nvSpPr>
        <p:spPr>
          <a:xfrm>
            <a:off x="34290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Order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99" name="Google Shape;299;p36"/>
          <p:cNvSpPr/>
          <p:nvPr/>
        </p:nvSpPr>
        <p:spPr>
          <a:xfrm>
            <a:off x="47244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Supply Chain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Systems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00" name="Google Shape;300;p36"/>
          <p:cNvSpPr/>
          <p:nvPr/>
        </p:nvSpPr>
        <p:spPr>
          <a:xfrm>
            <a:off x="60198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Transport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01" name="Google Shape;301;p36"/>
          <p:cNvSpPr/>
          <p:nvPr/>
        </p:nvSpPr>
        <p:spPr>
          <a:xfrm>
            <a:off x="73152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Catalog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02" name="Google Shape;302;p36"/>
          <p:cNvSpPr/>
          <p:nvPr/>
        </p:nvSpPr>
        <p:spPr>
          <a:xfrm>
            <a:off x="3355675" y="3908553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Core Application Systems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03" name="Google Shape;303;p36"/>
          <p:cNvSpPr/>
          <p:nvPr/>
        </p:nvSpPr>
        <p:spPr>
          <a:xfrm>
            <a:off x="4302657" y="909806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Container Platform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04" name="Google Shape;304;p36"/>
          <p:cNvSpPr/>
          <p:nvPr/>
        </p:nvSpPr>
        <p:spPr>
          <a:xfrm>
            <a:off x="7784600" y="2471264"/>
            <a:ext cx="10974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Data Storage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05" name="Google Shape;305;p36"/>
          <p:cNvSpPr/>
          <p:nvPr/>
        </p:nvSpPr>
        <p:spPr>
          <a:xfrm>
            <a:off x="6170200" y="3088125"/>
            <a:ext cx="12462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Red Hat Software</a:t>
            </a:r>
            <a:b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as a Service</a:t>
            </a:r>
            <a:endParaRPr sz="8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06" name="Google Shape;306;p36"/>
          <p:cNvSpPr/>
          <p:nvPr/>
        </p:nvSpPr>
        <p:spPr>
          <a:xfrm>
            <a:off x="6211000" y="3511863"/>
            <a:ext cx="848400" cy="648000"/>
          </a:xfrm>
          <a:prstGeom prst="upDownArrow">
            <a:avLst>
              <a:gd name="adj1" fmla="val 69449"/>
              <a:gd name="adj2" fmla="val 19707"/>
            </a:avLst>
          </a:prstGeom>
          <a:solidFill>
            <a:srgbClr val="C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Events</a:t>
            </a:r>
            <a:endParaRPr sz="800" b="1" i="0" u="none" strike="noStrike" cap="none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307" name="Google Shape;307;p36"/>
          <p:cNvCxnSpPr>
            <a:stCxn id="268" idx="3"/>
            <a:endCxn id="289" idx="1"/>
          </p:cNvCxnSpPr>
          <p:nvPr/>
        </p:nvCxnSpPr>
        <p:spPr>
          <a:xfrm>
            <a:off x="4065149" y="2284423"/>
            <a:ext cx="443400" cy="18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08" name="Google Shape;308;p36"/>
          <p:cNvCxnSpPr>
            <a:stCxn id="289" idx="3"/>
            <a:endCxn id="293" idx="1"/>
          </p:cNvCxnSpPr>
          <p:nvPr/>
        </p:nvCxnSpPr>
        <p:spPr>
          <a:xfrm>
            <a:off x="5754633" y="2286100"/>
            <a:ext cx="421200" cy="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09" name="Google Shape;309;p36"/>
          <p:cNvCxnSpPr>
            <a:stCxn id="293" idx="3"/>
            <a:endCxn id="297" idx="1"/>
          </p:cNvCxnSpPr>
          <p:nvPr/>
        </p:nvCxnSpPr>
        <p:spPr>
          <a:xfrm>
            <a:off x="7422100" y="2286100"/>
            <a:ext cx="362400" cy="24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pic>
        <p:nvPicPr>
          <p:cNvPr id="310" name="Google Shape;310;p3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111673" y="2065725"/>
            <a:ext cx="447250" cy="447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36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983400" y="1561276"/>
            <a:ext cx="362400" cy="36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36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005130" y="2117178"/>
            <a:ext cx="316975" cy="316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36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007542" y="2656011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36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5344621" y="1579239"/>
            <a:ext cx="316975" cy="316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36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5326873" y="2646060"/>
            <a:ext cx="316975" cy="316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36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5326865" y="2119280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36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6777898" y="429451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36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5509051" y="4305452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36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8077522" y="4305450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36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4205846" y="4297262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36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235669" y="3796331"/>
            <a:ext cx="362400" cy="36240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36"/>
          <p:cNvSpPr/>
          <p:nvPr/>
        </p:nvSpPr>
        <p:spPr>
          <a:xfrm>
            <a:off x="736650" y="4327575"/>
            <a:ext cx="1593600" cy="5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Perfect product delivery delighting customers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23" name="Google Shape;323;p36"/>
          <p:cNvSpPr/>
          <p:nvPr/>
        </p:nvSpPr>
        <p:spPr>
          <a:xfrm>
            <a:off x="149873" y="4403766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4" name="Google Shape;324;p36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192951" y="4437250"/>
            <a:ext cx="447250" cy="4472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42"/>
          <p:cNvSpPr/>
          <p:nvPr/>
        </p:nvSpPr>
        <p:spPr>
          <a:xfrm>
            <a:off x="2773649" y="1484023"/>
            <a:ext cx="12915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p42"/>
          <p:cNvSpPr/>
          <p:nvPr/>
        </p:nvSpPr>
        <p:spPr>
          <a:xfrm>
            <a:off x="4311675" y="1201250"/>
            <a:ext cx="4692900" cy="2276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Google Shape;618;p42"/>
          <p:cNvSpPr/>
          <p:nvPr/>
        </p:nvSpPr>
        <p:spPr>
          <a:xfrm>
            <a:off x="2950375" y="4199175"/>
            <a:ext cx="5985000" cy="514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Google Shape;619;p42"/>
          <p:cNvSpPr/>
          <p:nvPr/>
        </p:nvSpPr>
        <p:spPr>
          <a:xfrm>
            <a:off x="1089756" y="216131"/>
            <a:ext cx="71220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 dirty="0">
                <a:solidFill>
                  <a:srgbClr val="F3F3F3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Sustainable Enterprise</a:t>
            </a:r>
            <a:endParaRPr sz="1100" b="1" i="0" u="none" strike="noStrike" cap="none" dirty="0">
              <a:solidFill>
                <a:srgbClr val="F3F3F3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20" name="Google Shape;620;p42"/>
          <p:cNvSpPr/>
          <p:nvPr/>
        </p:nvSpPr>
        <p:spPr>
          <a:xfrm>
            <a:off x="736650" y="2836488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Include sustainability criteria in decision making</a:t>
            </a:r>
            <a:endParaRPr sz="1000" b="0" i="0" u="none" strike="noStrike" cap="none" dirty="0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21" name="Google Shape;621;p42"/>
          <p:cNvSpPr/>
          <p:nvPr/>
        </p:nvSpPr>
        <p:spPr>
          <a:xfrm>
            <a:off x="113345" y="1352557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p42"/>
          <p:cNvSpPr/>
          <p:nvPr/>
        </p:nvSpPr>
        <p:spPr>
          <a:xfrm>
            <a:off x="190600" y="774700"/>
            <a:ext cx="20478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F3F3F3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Business Drivers</a:t>
            </a:r>
            <a:endParaRPr sz="1400" b="1" i="0" u="none" strike="noStrike" cap="none">
              <a:solidFill>
                <a:srgbClr val="F3F3F3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23" name="Google Shape;623;p42"/>
          <p:cNvSpPr/>
          <p:nvPr/>
        </p:nvSpPr>
        <p:spPr>
          <a:xfrm>
            <a:off x="113345" y="2975410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Google Shape;624;p42"/>
          <p:cNvSpPr/>
          <p:nvPr/>
        </p:nvSpPr>
        <p:spPr>
          <a:xfrm>
            <a:off x="736650" y="2137270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Reduce energy costs</a:t>
            </a:r>
            <a:endParaRPr sz="1000" b="0" i="0" u="none" strike="noStrike" cap="none" dirty="0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25" name="Google Shape;625;p42"/>
          <p:cNvSpPr/>
          <p:nvPr/>
        </p:nvSpPr>
        <p:spPr>
          <a:xfrm>
            <a:off x="736650" y="1361851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Sustainability is good for business</a:t>
            </a:r>
          </a:p>
        </p:txBody>
      </p:sp>
      <p:pic>
        <p:nvPicPr>
          <p:cNvPr id="626" name="Google Shape;626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3854" y="3008916"/>
            <a:ext cx="370893" cy="374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627" name="Google Shape;627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9698" y="1379123"/>
            <a:ext cx="447253" cy="451037"/>
          </a:xfrm>
          <a:prstGeom prst="rect">
            <a:avLst/>
          </a:prstGeom>
          <a:noFill/>
          <a:ln>
            <a:noFill/>
          </a:ln>
        </p:spPr>
      </p:pic>
      <p:sp>
        <p:nvSpPr>
          <p:cNvPr id="628" name="Google Shape;628;p42"/>
          <p:cNvSpPr/>
          <p:nvPr/>
        </p:nvSpPr>
        <p:spPr>
          <a:xfrm>
            <a:off x="736650" y="3611907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Improve cost efficiency of data centers and cloud</a:t>
            </a:r>
            <a:endParaRPr sz="1000" b="0" i="0" u="none" strike="noStrike" cap="none" dirty="0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29" name="Google Shape;629;p42"/>
          <p:cNvSpPr/>
          <p:nvPr/>
        </p:nvSpPr>
        <p:spPr>
          <a:xfrm>
            <a:off x="149873" y="3717966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0" name="Google Shape;630;p4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5699" y="2161725"/>
            <a:ext cx="623201" cy="623175"/>
          </a:xfrm>
          <a:prstGeom prst="rect">
            <a:avLst/>
          </a:prstGeom>
          <a:noFill/>
          <a:ln>
            <a:noFill/>
          </a:ln>
        </p:spPr>
      </p:pic>
      <p:sp>
        <p:nvSpPr>
          <p:cNvPr id="631" name="Google Shape;631;p42"/>
          <p:cNvSpPr/>
          <p:nvPr/>
        </p:nvSpPr>
        <p:spPr>
          <a:xfrm>
            <a:off x="2868649" y="1649935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Customer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32" name="Google Shape;632;p42"/>
          <p:cNvSpPr/>
          <p:nvPr/>
        </p:nvSpPr>
        <p:spPr>
          <a:xfrm>
            <a:off x="2868649" y="2137353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Colleague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33" name="Google Shape;633;p42"/>
          <p:cNvSpPr/>
          <p:nvPr/>
        </p:nvSpPr>
        <p:spPr>
          <a:xfrm>
            <a:off x="2868649" y="2612157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Supplier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Partner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Vendor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634" name="Google Shape;634;p4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591848" y="263652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5" name="Google Shape;635;p4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91842" y="216171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6" name="Google Shape;636;p4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91842" y="1674311"/>
            <a:ext cx="316975" cy="316975"/>
          </a:xfrm>
          <a:prstGeom prst="rect">
            <a:avLst/>
          </a:prstGeom>
          <a:noFill/>
          <a:ln>
            <a:noFill/>
          </a:ln>
        </p:spPr>
      </p:pic>
      <p:sp>
        <p:nvSpPr>
          <p:cNvPr id="637" name="Google Shape;637;p42"/>
          <p:cNvSpPr/>
          <p:nvPr/>
        </p:nvSpPr>
        <p:spPr>
          <a:xfrm>
            <a:off x="4508433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Google Shape;638;p42"/>
          <p:cNvSpPr/>
          <p:nvPr/>
        </p:nvSpPr>
        <p:spPr>
          <a:xfrm>
            <a:off x="45842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dirty="0">
                <a:latin typeface="Red Hat Display"/>
                <a:ea typeface="Red Hat Display"/>
                <a:cs typeface="Red Hat Display"/>
                <a:sym typeface="Red Hat Display"/>
              </a:rPr>
              <a:t>Intelligent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dirty="0">
                <a:latin typeface="Red Hat Display"/>
                <a:ea typeface="Red Hat Display"/>
                <a:cs typeface="Red Hat Display"/>
                <a:sym typeface="Red Hat Display"/>
              </a:rPr>
              <a:t>Asset / Facility Management</a:t>
            </a:r>
            <a:endParaRPr lang="en" sz="800" b="0" i="0" u="none" strike="noStrike" cap="none" dirty="0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39" name="Google Shape;639;p42"/>
          <p:cNvSpPr/>
          <p:nvPr/>
        </p:nvSpPr>
        <p:spPr>
          <a:xfrm>
            <a:off x="45720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 dirty="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Green IT</a:t>
            </a:r>
            <a:endParaRPr sz="800" b="0" i="0" u="none" strike="noStrike" cap="none" dirty="0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0" name="Google Shape;640;p42"/>
          <p:cNvSpPr/>
          <p:nvPr/>
        </p:nvSpPr>
        <p:spPr>
          <a:xfrm>
            <a:off x="45720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 dirty="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Sustainable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 dirty="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Supply</a:t>
            </a:r>
            <a:endParaRPr sz="800" b="0" i="0" u="none" strike="noStrike" cap="none" dirty="0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1" name="Google Shape;641;p42"/>
          <p:cNvSpPr/>
          <p:nvPr/>
        </p:nvSpPr>
        <p:spPr>
          <a:xfrm>
            <a:off x="6175900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2" name="Google Shape;642;p42"/>
          <p:cNvSpPr/>
          <p:nvPr/>
        </p:nvSpPr>
        <p:spPr>
          <a:xfrm>
            <a:off x="62606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Business Automation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3" name="Google Shape;643;p42"/>
          <p:cNvSpPr/>
          <p:nvPr/>
        </p:nvSpPr>
        <p:spPr>
          <a:xfrm>
            <a:off x="62484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API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4" name="Google Shape;644;p42"/>
          <p:cNvSpPr/>
          <p:nvPr/>
        </p:nvSpPr>
        <p:spPr>
          <a:xfrm>
            <a:off x="62484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Integration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5" name="Google Shape;645;p42"/>
          <p:cNvSpPr/>
          <p:nvPr/>
        </p:nvSpPr>
        <p:spPr>
          <a:xfrm>
            <a:off x="7784600" y="2105559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6" name="Google Shape;646;p42"/>
          <p:cNvSpPr/>
          <p:nvPr/>
        </p:nvSpPr>
        <p:spPr>
          <a:xfrm>
            <a:off x="4198144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Order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7" name="Google Shape;647;p42"/>
          <p:cNvSpPr/>
          <p:nvPr/>
        </p:nvSpPr>
        <p:spPr>
          <a:xfrm>
            <a:off x="5388769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Supply Chain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Systems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8" name="Google Shape;648;p42"/>
          <p:cNvSpPr/>
          <p:nvPr/>
        </p:nvSpPr>
        <p:spPr>
          <a:xfrm>
            <a:off x="6581775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Transport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9" name="Google Shape;649;p42"/>
          <p:cNvSpPr/>
          <p:nvPr/>
        </p:nvSpPr>
        <p:spPr>
          <a:xfrm>
            <a:off x="77724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Catalog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50" name="Google Shape;650;p42"/>
          <p:cNvSpPr/>
          <p:nvPr/>
        </p:nvSpPr>
        <p:spPr>
          <a:xfrm>
            <a:off x="2943225" y="3912978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Core Application Systems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51" name="Google Shape;651;p42"/>
          <p:cNvSpPr/>
          <p:nvPr/>
        </p:nvSpPr>
        <p:spPr>
          <a:xfrm>
            <a:off x="4302657" y="909806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Container Platform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52" name="Google Shape;652;p42"/>
          <p:cNvSpPr/>
          <p:nvPr/>
        </p:nvSpPr>
        <p:spPr>
          <a:xfrm>
            <a:off x="7784600" y="2471264"/>
            <a:ext cx="10974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Data Storage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53" name="Google Shape;653;p42"/>
          <p:cNvSpPr/>
          <p:nvPr/>
        </p:nvSpPr>
        <p:spPr>
          <a:xfrm>
            <a:off x="6170200" y="3088125"/>
            <a:ext cx="12462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Red Hat Software</a:t>
            </a:r>
            <a:b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as a Service</a:t>
            </a:r>
            <a:endParaRPr sz="8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54" name="Google Shape;654;p42"/>
          <p:cNvSpPr/>
          <p:nvPr/>
        </p:nvSpPr>
        <p:spPr>
          <a:xfrm>
            <a:off x="6211000" y="3511863"/>
            <a:ext cx="848400" cy="648000"/>
          </a:xfrm>
          <a:prstGeom prst="upDownArrow">
            <a:avLst>
              <a:gd name="adj1" fmla="val 69449"/>
              <a:gd name="adj2" fmla="val 19707"/>
            </a:avLst>
          </a:prstGeom>
          <a:solidFill>
            <a:srgbClr val="C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Events</a:t>
            </a:r>
            <a:endParaRPr sz="800" b="1" i="0" u="none" strike="noStrike" cap="none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655" name="Google Shape;655;p42"/>
          <p:cNvCxnSpPr>
            <a:stCxn id="616" idx="3"/>
            <a:endCxn id="637" idx="1"/>
          </p:cNvCxnSpPr>
          <p:nvPr/>
        </p:nvCxnSpPr>
        <p:spPr>
          <a:xfrm>
            <a:off x="4065149" y="2284423"/>
            <a:ext cx="443400" cy="18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656" name="Google Shape;656;p42"/>
          <p:cNvCxnSpPr>
            <a:stCxn id="637" idx="3"/>
            <a:endCxn id="641" idx="1"/>
          </p:cNvCxnSpPr>
          <p:nvPr/>
        </p:nvCxnSpPr>
        <p:spPr>
          <a:xfrm>
            <a:off x="5754633" y="2286100"/>
            <a:ext cx="421200" cy="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657" name="Google Shape;657;p42"/>
          <p:cNvCxnSpPr>
            <a:stCxn id="641" idx="3"/>
            <a:endCxn id="645" idx="1"/>
          </p:cNvCxnSpPr>
          <p:nvPr/>
        </p:nvCxnSpPr>
        <p:spPr>
          <a:xfrm>
            <a:off x="7422100" y="2286100"/>
            <a:ext cx="362400" cy="24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pic>
        <p:nvPicPr>
          <p:cNvPr id="658" name="Google Shape;658;p4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111673" y="2065725"/>
            <a:ext cx="447250" cy="447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659" name="Google Shape;659;p42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983400" y="1561276"/>
            <a:ext cx="362400" cy="36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0" name="Google Shape;660;p42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005130" y="2117178"/>
            <a:ext cx="316975" cy="316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661" name="Google Shape;661;p42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007542" y="2656011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2" name="Google Shape;662;p42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5344621" y="1579239"/>
            <a:ext cx="316975" cy="316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663" name="Google Shape;663;p42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5326873" y="2646060"/>
            <a:ext cx="316975" cy="316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664" name="Google Shape;664;p42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5326865" y="2119280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5" name="Google Shape;665;p42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7339873" y="429451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6" name="Google Shape;666;p42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6173420" y="4305452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7" name="Google Shape;667;p42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8534722" y="4305450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8" name="Google Shape;668;p42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4974990" y="4297262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9" name="Google Shape;669;p42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235669" y="3796331"/>
            <a:ext cx="362400" cy="362400"/>
          </a:xfrm>
          <a:prstGeom prst="rect">
            <a:avLst/>
          </a:prstGeom>
          <a:noFill/>
          <a:ln>
            <a:noFill/>
          </a:ln>
        </p:spPr>
      </p:pic>
      <p:sp>
        <p:nvSpPr>
          <p:cNvPr id="670" name="Google Shape;670;p42"/>
          <p:cNvSpPr/>
          <p:nvPr/>
        </p:nvSpPr>
        <p:spPr>
          <a:xfrm>
            <a:off x="736650" y="4327575"/>
            <a:ext cx="1593600" cy="5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Automate transparency across companies to reach next-generation supply chain efficiency</a:t>
            </a:r>
          </a:p>
        </p:txBody>
      </p:sp>
      <p:sp>
        <p:nvSpPr>
          <p:cNvPr id="671" name="Google Shape;671;p42"/>
          <p:cNvSpPr/>
          <p:nvPr/>
        </p:nvSpPr>
        <p:spPr>
          <a:xfrm>
            <a:off x="149873" y="4403766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2" name="Google Shape;672;p42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192951" y="4437250"/>
            <a:ext cx="447250" cy="447237"/>
          </a:xfrm>
          <a:prstGeom prst="rect">
            <a:avLst/>
          </a:prstGeom>
          <a:noFill/>
          <a:ln>
            <a:noFill/>
          </a:ln>
        </p:spPr>
      </p:pic>
      <p:sp>
        <p:nvSpPr>
          <p:cNvPr id="673" name="Google Shape;673;p42"/>
          <p:cNvSpPr/>
          <p:nvPr/>
        </p:nvSpPr>
        <p:spPr>
          <a:xfrm>
            <a:off x="3026569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Warehouse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674" name="Google Shape;674;p42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3787948" y="4281862"/>
            <a:ext cx="316975" cy="31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42"/>
          <p:cNvSpPr/>
          <p:nvPr/>
        </p:nvSpPr>
        <p:spPr>
          <a:xfrm>
            <a:off x="2773649" y="1484023"/>
            <a:ext cx="12915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p42"/>
          <p:cNvSpPr/>
          <p:nvPr/>
        </p:nvSpPr>
        <p:spPr>
          <a:xfrm>
            <a:off x="4311675" y="1201250"/>
            <a:ext cx="4692900" cy="2276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Google Shape;618;p42"/>
          <p:cNvSpPr/>
          <p:nvPr/>
        </p:nvSpPr>
        <p:spPr>
          <a:xfrm>
            <a:off x="2950375" y="4199175"/>
            <a:ext cx="5985000" cy="514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Google Shape;619;p42"/>
          <p:cNvSpPr/>
          <p:nvPr/>
        </p:nvSpPr>
        <p:spPr>
          <a:xfrm>
            <a:off x="1089756" y="216131"/>
            <a:ext cx="71220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 dirty="0">
                <a:solidFill>
                  <a:srgbClr val="F3F3F3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Sustainable Supply</a:t>
            </a:r>
            <a:endParaRPr sz="1100" b="1" i="0" u="none" strike="noStrike" cap="none" dirty="0">
              <a:solidFill>
                <a:srgbClr val="F3F3F3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20" name="Google Shape;620;p42"/>
          <p:cNvSpPr/>
          <p:nvPr/>
        </p:nvSpPr>
        <p:spPr>
          <a:xfrm>
            <a:off x="736650" y="2836488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Improve financing, contracting, and international transactions</a:t>
            </a:r>
            <a:endParaRPr sz="1000" b="0" i="0" u="none" strike="noStrike" cap="none" dirty="0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21" name="Google Shape;621;p42"/>
          <p:cNvSpPr/>
          <p:nvPr/>
        </p:nvSpPr>
        <p:spPr>
          <a:xfrm>
            <a:off x="113345" y="1352557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p42"/>
          <p:cNvSpPr/>
          <p:nvPr/>
        </p:nvSpPr>
        <p:spPr>
          <a:xfrm>
            <a:off x="190600" y="774700"/>
            <a:ext cx="20478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F3F3F3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Business Drivers</a:t>
            </a:r>
            <a:endParaRPr sz="1400" b="1" i="0" u="none" strike="noStrike" cap="none">
              <a:solidFill>
                <a:srgbClr val="F3F3F3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23" name="Google Shape;623;p42"/>
          <p:cNvSpPr/>
          <p:nvPr/>
        </p:nvSpPr>
        <p:spPr>
          <a:xfrm>
            <a:off x="113345" y="2975410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Google Shape;624;p42"/>
          <p:cNvSpPr/>
          <p:nvPr/>
        </p:nvSpPr>
        <p:spPr>
          <a:xfrm>
            <a:off x="736650" y="2137270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Increase efficiency and speed in reducing disruptions</a:t>
            </a:r>
            <a:endParaRPr sz="1000" b="0" i="0" u="none" strike="noStrike" cap="none" dirty="0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25" name="Google Shape;625;p42"/>
          <p:cNvSpPr/>
          <p:nvPr/>
        </p:nvSpPr>
        <p:spPr>
          <a:xfrm>
            <a:off x="736650" y="1361851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Enhance traceability</a:t>
            </a:r>
          </a:p>
        </p:txBody>
      </p:sp>
      <p:sp>
        <p:nvSpPr>
          <p:cNvPr id="628" name="Google Shape;628;p42"/>
          <p:cNvSpPr/>
          <p:nvPr/>
        </p:nvSpPr>
        <p:spPr>
          <a:xfrm>
            <a:off x="736650" y="3611907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Reduce loss, increase efficiency regarding waste management</a:t>
            </a:r>
            <a:endParaRPr sz="1000" b="0" i="0" u="none" strike="noStrike" cap="none" dirty="0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29" name="Google Shape;629;p42"/>
          <p:cNvSpPr/>
          <p:nvPr/>
        </p:nvSpPr>
        <p:spPr>
          <a:xfrm>
            <a:off x="149873" y="3717966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0" name="Google Shape;630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699" y="2161725"/>
            <a:ext cx="623201" cy="623175"/>
          </a:xfrm>
          <a:prstGeom prst="rect">
            <a:avLst/>
          </a:prstGeom>
          <a:noFill/>
          <a:ln>
            <a:noFill/>
          </a:ln>
        </p:spPr>
      </p:pic>
      <p:sp>
        <p:nvSpPr>
          <p:cNvPr id="631" name="Google Shape;631;p42"/>
          <p:cNvSpPr/>
          <p:nvPr/>
        </p:nvSpPr>
        <p:spPr>
          <a:xfrm>
            <a:off x="2868649" y="1649935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Customer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32" name="Google Shape;632;p42"/>
          <p:cNvSpPr/>
          <p:nvPr/>
        </p:nvSpPr>
        <p:spPr>
          <a:xfrm>
            <a:off x="2868649" y="2137353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Colleague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33" name="Google Shape;633;p42"/>
          <p:cNvSpPr/>
          <p:nvPr/>
        </p:nvSpPr>
        <p:spPr>
          <a:xfrm>
            <a:off x="2868649" y="2612157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Supplier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Partner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Vendor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634" name="Google Shape;634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91848" y="263652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5" name="Google Shape;635;p4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591842" y="216171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6" name="Google Shape;636;p4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591842" y="1674311"/>
            <a:ext cx="316975" cy="316975"/>
          </a:xfrm>
          <a:prstGeom prst="rect">
            <a:avLst/>
          </a:prstGeom>
          <a:noFill/>
          <a:ln>
            <a:noFill/>
          </a:ln>
        </p:spPr>
      </p:pic>
      <p:sp>
        <p:nvSpPr>
          <p:cNvPr id="637" name="Google Shape;637;p42"/>
          <p:cNvSpPr/>
          <p:nvPr/>
        </p:nvSpPr>
        <p:spPr>
          <a:xfrm>
            <a:off x="4508433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Google Shape;638;p42"/>
          <p:cNvSpPr/>
          <p:nvPr/>
        </p:nvSpPr>
        <p:spPr>
          <a:xfrm>
            <a:off x="45842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dirty="0">
                <a:latin typeface="Red Hat Display"/>
                <a:ea typeface="Red Hat Display"/>
                <a:cs typeface="Red Hat Display"/>
                <a:sym typeface="Red Hat Display"/>
              </a:rPr>
              <a:t>Intelligent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dirty="0">
                <a:latin typeface="Red Hat Display"/>
                <a:ea typeface="Red Hat Display"/>
                <a:cs typeface="Red Hat Display"/>
                <a:sym typeface="Red Hat Display"/>
              </a:rPr>
              <a:t>Asset / Facility Management</a:t>
            </a:r>
            <a:endParaRPr lang="en" sz="800" b="0" i="0" u="none" strike="noStrike" cap="none" dirty="0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39" name="Google Shape;639;p42"/>
          <p:cNvSpPr/>
          <p:nvPr/>
        </p:nvSpPr>
        <p:spPr>
          <a:xfrm>
            <a:off x="45720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 dirty="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Green IT</a:t>
            </a:r>
            <a:endParaRPr sz="800" b="0" i="0" u="none" strike="noStrike" cap="none" dirty="0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0" name="Google Shape;640;p42"/>
          <p:cNvSpPr/>
          <p:nvPr/>
        </p:nvSpPr>
        <p:spPr>
          <a:xfrm>
            <a:off x="45720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 dirty="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Sustainable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 dirty="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Supply</a:t>
            </a:r>
            <a:endParaRPr sz="800" b="0" i="0" u="none" strike="noStrike" cap="none" dirty="0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1" name="Google Shape;641;p42"/>
          <p:cNvSpPr/>
          <p:nvPr/>
        </p:nvSpPr>
        <p:spPr>
          <a:xfrm>
            <a:off x="6175900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2" name="Google Shape;642;p42"/>
          <p:cNvSpPr/>
          <p:nvPr/>
        </p:nvSpPr>
        <p:spPr>
          <a:xfrm>
            <a:off x="62606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Business Automation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3" name="Google Shape;643;p42"/>
          <p:cNvSpPr/>
          <p:nvPr/>
        </p:nvSpPr>
        <p:spPr>
          <a:xfrm>
            <a:off x="62484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API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4" name="Google Shape;644;p42"/>
          <p:cNvSpPr/>
          <p:nvPr/>
        </p:nvSpPr>
        <p:spPr>
          <a:xfrm>
            <a:off x="62484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Integration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5" name="Google Shape;645;p42"/>
          <p:cNvSpPr/>
          <p:nvPr/>
        </p:nvSpPr>
        <p:spPr>
          <a:xfrm>
            <a:off x="7784600" y="2105559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6" name="Google Shape;646;p42"/>
          <p:cNvSpPr/>
          <p:nvPr/>
        </p:nvSpPr>
        <p:spPr>
          <a:xfrm>
            <a:off x="4198144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Order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7" name="Google Shape;647;p42"/>
          <p:cNvSpPr/>
          <p:nvPr/>
        </p:nvSpPr>
        <p:spPr>
          <a:xfrm>
            <a:off x="5388769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Supply Chain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Systems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8" name="Google Shape;648;p42"/>
          <p:cNvSpPr/>
          <p:nvPr/>
        </p:nvSpPr>
        <p:spPr>
          <a:xfrm>
            <a:off x="6581775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Transport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9" name="Google Shape;649;p42"/>
          <p:cNvSpPr/>
          <p:nvPr/>
        </p:nvSpPr>
        <p:spPr>
          <a:xfrm>
            <a:off x="77724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Catalog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50" name="Google Shape;650;p42"/>
          <p:cNvSpPr/>
          <p:nvPr/>
        </p:nvSpPr>
        <p:spPr>
          <a:xfrm>
            <a:off x="2943225" y="3912978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Core Application Systems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51" name="Google Shape;651;p42"/>
          <p:cNvSpPr/>
          <p:nvPr/>
        </p:nvSpPr>
        <p:spPr>
          <a:xfrm>
            <a:off x="4302657" y="909806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Container Platform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52" name="Google Shape;652;p42"/>
          <p:cNvSpPr/>
          <p:nvPr/>
        </p:nvSpPr>
        <p:spPr>
          <a:xfrm>
            <a:off x="7784600" y="2471264"/>
            <a:ext cx="10974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Data Storage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53" name="Google Shape;653;p42"/>
          <p:cNvSpPr/>
          <p:nvPr/>
        </p:nvSpPr>
        <p:spPr>
          <a:xfrm>
            <a:off x="6170200" y="3088125"/>
            <a:ext cx="12462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Red Hat Software</a:t>
            </a:r>
            <a:b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as a Service</a:t>
            </a:r>
            <a:endParaRPr sz="8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54" name="Google Shape;654;p42"/>
          <p:cNvSpPr/>
          <p:nvPr/>
        </p:nvSpPr>
        <p:spPr>
          <a:xfrm>
            <a:off x="6211000" y="3511863"/>
            <a:ext cx="848400" cy="648000"/>
          </a:xfrm>
          <a:prstGeom prst="upDownArrow">
            <a:avLst>
              <a:gd name="adj1" fmla="val 69449"/>
              <a:gd name="adj2" fmla="val 19707"/>
            </a:avLst>
          </a:prstGeom>
          <a:solidFill>
            <a:srgbClr val="C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Events</a:t>
            </a:r>
            <a:endParaRPr sz="800" b="1" i="0" u="none" strike="noStrike" cap="none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655" name="Google Shape;655;p42"/>
          <p:cNvCxnSpPr>
            <a:stCxn id="616" idx="3"/>
            <a:endCxn id="637" idx="1"/>
          </p:cNvCxnSpPr>
          <p:nvPr/>
        </p:nvCxnSpPr>
        <p:spPr>
          <a:xfrm>
            <a:off x="4065149" y="2284423"/>
            <a:ext cx="443400" cy="18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656" name="Google Shape;656;p42"/>
          <p:cNvCxnSpPr>
            <a:stCxn id="637" idx="3"/>
            <a:endCxn id="641" idx="1"/>
          </p:cNvCxnSpPr>
          <p:nvPr/>
        </p:nvCxnSpPr>
        <p:spPr>
          <a:xfrm>
            <a:off x="5754633" y="2286100"/>
            <a:ext cx="421200" cy="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657" name="Google Shape;657;p42"/>
          <p:cNvCxnSpPr>
            <a:stCxn id="641" idx="3"/>
            <a:endCxn id="645" idx="1"/>
          </p:cNvCxnSpPr>
          <p:nvPr/>
        </p:nvCxnSpPr>
        <p:spPr>
          <a:xfrm>
            <a:off x="7422100" y="2286100"/>
            <a:ext cx="362400" cy="24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pic>
        <p:nvPicPr>
          <p:cNvPr id="658" name="Google Shape;658;p4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111673" y="2065725"/>
            <a:ext cx="447250" cy="447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659" name="Google Shape;659;p4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983400" y="1561276"/>
            <a:ext cx="362400" cy="36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0" name="Google Shape;660;p4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005130" y="2117178"/>
            <a:ext cx="316975" cy="316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661" name="Google Shape;661;p42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007542" y="2656011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2" name="Google Shape;662;p42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5344621" y="1579239"/>
            <a:ext cx="316975" cy="316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663" name="Google Shape;663;p42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5326873" y="2646060"/>
            <a:ext cx="316975" cy="316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664" name="Google Shape;664;p42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5326865" y="2119280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5" name="Google Shape;665;p42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7339873" y="429451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6" name="Google Shape;666;p42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6173420" y="4305452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7" name="Google Shape;667;p42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8534722" y="4305450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8" name="Google Shape;668;p42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4974990" y="4297262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9" name="Google Shape;669;p42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200608" y="1434944"/>
            <a:ext cx="362400" cy="362400"/>
          </a:xfrm>
          <a:prstGeom prst="rect">
            <a:avLst/>
          </a:prstGeom>
          <a:noFill/>
          <a:ln>
            <a:noFill/>
          </a:ln>
        </p:spPr>
      </p:pic>
      <p:sp>
        <p:nvSpPr>
          <p:cNvPr id="670" name="Google Shape;670;p42"/>
          <p:cNvSpPr/>
          <p:nvPr/>
        </p:nvSpPr>
        <p:spPr>
          <a:xfrm>
            <a:off x="736650" y="4327575"/>
            <a:ext cx="1593600" cy="5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Automate transparency across companies to reach next-generation supply chain efficiency</a:t>
            </a:r>
          </a:p>
        </p:txBody>
      </p:sp>
      <p:sp>
        <p:nvSpPr>
          <p:cNvPr id="671" name="Google Shape;671;p42"/>
          <p:cNvSpPr/>
          <p:nvPr/>
        </p:nvSpPr>
        <p:spPr>
          <a:xfrm>
            <a:off x="149873" y="4403766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2" name="Google Shape;672;p42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92951" y="4437250"/>
            <a:ext cx="447250" cy="447237"/>
          </a:xfrm>
          <a:prstGeom prst="rect">
            <a:avLst/>
          </a:prstGeom>
          <a:noFill/>
          <a:ln>
            <a:noFill/>
          </a:ln>
        </p:spPr>
      </p:pic>
      <p:sp>
        <p:nvSpPr>
          <p:cNvPr id="673" name="Google Shape;673;p42"/>
          <p:cNvSpPr/>
          <p:nvPr/>
        </p:nvSpPr>
        <p:spPr>
          <a:xfrm>
            <a:off x="3026569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Warehouse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674" name="Google Shape;674;p42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3787948" y="4281862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raphic 2" descr="Coins outline">
            <a:extLst>
              <a:ext uri="{FF2B5EF4-FFF2-40B4-BE49-F238E27FC236}">
                <a16:creationId xmlns:a16="http://schemas.microsoft.com/office/drawing/2014/main" id="{D12B204C-3FD0-21D1-87C7-CD77409BBEC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62737" y="2990470"/>
            <a:ext cx="466347" cy="466347"/>
          </a:xfrm>
          <a:prstGeom prst="rect">
            <a:avLst/>
          </a:prstGeom>
        </p:spPr>
      </p:pic>
      <p:pic>
        <p:nvPicPr>
          <p:cNvPr id="7" name="Graphic 6" descr="Sustainability outline">
            <a:extLst>
              <a:ext uri="{FF2B5EF4-FFF2-40B4-BE49-F238E27FC236}">
                <a16:creationId xmlns:a16="http://schemas.microsoft.com/office/drawing/2014/main" id="{44591F04-159D-EBCE-8714-8490C9AF24B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09032" y="3763038"/>
            <a:ext cx="420052" cy="42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23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42"/>
          <p:cNvSpPr/>
          <p:nvPr/>
        </p:nvSpPr>
        <p:spPr>
          <a:xfrm>
            <a:off x="2773649" y="1156974"/>
            <a:ext cx="12915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p42"/>
          <p:cNvSpPr/>
          <p:nvPr/>
        </p:nvSpPr>
        <p:spPr>
          <a:xfrm>
            <a:off x="4311675" y="1201250"/>
            <a:ext cx="4692900" cy="2276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Google Shape;618;p42"/>
          <p:cNvSpPr/>
          <p:nvPr/>
        </p:nvSpPr>
        <p:spPr>
          <a:xfrm>
            <a:off x="2950375" y="4199175"/>
            <a:ext cx="5985000" cy="514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Google Shape;619;p42"/>
          <p:cNvSpPr/>
          <p:nvPr/>
        </p:nvSpPr>
        <p:spPr>
          <a:xfrm>
            <a:off x="1089756" y="216131"/>
            <a:ext cx="71220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 dirty="0">
                <a:solidFill>
                  <a:srgbClr val="F3F3F3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Green IT</a:t>
            </a:r>
            <a:endParaRPr sz="1100" b="1" i="0" u="none" strike="noStrike" cap="none" dirty="0">
              <a:solidFill>
                <a:srgbClr val="F3F3F3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20" name="Google Shape;620;p42"/>
          <p:cNvSpPr/>
          <p:nvPr/>
        </p:nvSpPr>
        <p:spPr>
          <a:xfrm>
            <a:off x="736650" y="2836488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Develop forecasts and cost models for cloud and data center operations</a:t>
            </a:r>
            <a:endParaRPr sz="1000" b="0" i="0" u="none" strike="noStrike" cap="none" dirty="0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21" name="Google Shape;621;p42"/>
          <p:cNvSpPr/>
          <p:nvPr/>
        </p:nvSpPr>
        <p:spPr>
          <a:xfrm>
            <a:off x="113345" y="1352557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p42"/>
          <p:cNvSpPr/>
          <p:nvPr/>
        </p:nvSpPr>
        <p:spPr>
          <a:xfrm>
            <a:off x="190600" y="774700"/>
            <a:ext cx="20478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F3F3F3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Business Drivers</a:t>
            </a:r>
            <a:endParaRPr sz="1400" b="1" i="0" u="none" strike="noStrike" cap="none">
              <a:solidFill>
                <a:srgbClr val="F3F3F3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23" name="Google Shape;623;p42"/>
          <p:cNvSpPr/>
          <p:nvPr/>
        </p:nvSpPr>
        <p:spPr>
          <a:xfrm>
            <a:off x="113345" y="2975410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Google Shape;624;p42"/>
          <p:cNvSpPr/>
          <p:nvPr/>
        </p:nvSpPr>
        <p:spPr>
          <a:xfrm>
            <a:off x="736650" y="2137270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Reduce cost to compute</a:t>
            </a:r>
            <a:endParaRPr sz="1000" b="0" i="0" u="none" strike="noStrike" cap="none" dirty="0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25" name="Google Shape;625;p42"/>
          <p:cNvSpPr/>
          <p:nvPr/>
        </p:nvSpPr>
        <p:spPr>
          <a:xfrm>
            <a:off x="736650" y="1361851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Sustainability is good for business</a:t>
            </a:r>
          </a:p>
        </p:txBody>
      </p:sp>
      <p:pic>
        <p:nvPicPr>
          <p:cNvPr id="626" name="Google Shape;626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3854" y="3008916"/>
            <a:ext cx="370893" cy="374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627" name="Google Shape;627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9698" y="1379123"/>
            <a:ext cx="447253" cy="451037"/>
          </a:xfrm>
          <a:prstGeom prst="rect">
            <a:avLst/>
          </a:prstGeom>
          <a:noFill/>
          <a:ln>
            <a:noFill/>
          </a:ln>
        </p:spPr>
      </p:pic>
      <p:sp>
        <p:nvSpPr>
          <p:cNvPr id="628" name="Google Shape;628;p42"/>
          <p:cNvSpPr/>
          <p:nvPr/>
        </p:nvSpPr>
        <p:spPr>
          <a:xfrm>
            <a:off x="736650" y="3611907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Safely turn off compute that is not in use</a:t>
            </a:r>
            <a:endParaRPr sz="1000" b="0" i="0" u="none" strike="noStrike" cap="none" dirty="0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29" name="Google Shape;629;p42"/>
          <p:cNvSpPr/>
          <p:nvPr/>
        </p:nvSpPr>
        <p:spPr>
          <a:xfrm>
            <a:off x="149873" y="3717966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0" name="Google Shape;630;p4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5699" y="2161725"/>
            <a:ext cx="623201" cy="623175"/>
          </a:xfrm>
          <a:prstGeom prst="rect">
            <a:avLst/>
          </a:prstGeom>
          <a:noFill/>
          <a:ln>
            <a:noFill/>
          </a:ln>
        </p:spPr>
      </p:pic>
      <p:sp>
        <p:nvSpPr>
          <p:cNvPr id="631" name="Google Shape;631;p42"/>
          <p:cNvSpPr/>
          <p:nvPr/>
        </p:nvSpPr>
        <p:spPr>
          <a:xfrm>
            <a:off x="2868649" y="1322886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Customer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32" name="Google Shape;632;p42"/>
          <p:cNvSpPr/>
          <p:nvPr/>
        </p:nvSpPr>
        <p:spPr>
          <a:xfrm>
            <a:off x="2868649" y="1810304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Colleague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33" name="Google Shape;633;p42"/>
          <p:cNvSpPr/>
          <p:nvPr/>
        </p:nvSpPr>
        <p:spPr>
          <a:xfrm>
            <a:off x="2868649" y="2285108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Supplier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Partner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Vendor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634" name="Google Shape;634;p4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591848" y="2309477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5" name="Google Shape;635;p4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91842" y="1834667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6" name="Google Shape;636;p4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91842" y="1347262"/>
            <a:ext cx="316975" cy="316975"/>
          </a:xfrm>
          <a:prstGeom prst="rect">
            <a:avLst/>
          </a:prstGeom>
          <a:noFill/>
          <a:ln>
            <a:noFill/>
          </a:ln>
        </p:spPr>
      </p:pic>
      <p:sp>
        <p:nvSpPr>
          <p:cNvPr id="637" name="Google Shape;637;p42"/>
          <p:cNvSpPr/>
          <p:nvPr/>
        </p:nvSpPr>
        <p:spPr>
          <a:xfrm>
            <a:off x="4508433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Google Shape;638;p42"/>
          <p:cNvSpPr/>
          <p:nvPr/>
        </p:nvSpPr>
        <p:spPr>
          <a:xfrm>
            <a:off x="45842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dirty="0">
                <a:latin typeface="Red Hat Display"/>
                <a:ea typeface="Red Hat Display"/>
                <a:cs typeface="Red Hat Display"/>
                <a:sym typeface="Red Hat Display"/>
              </a:rPr>
              <a:t>Intelligent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dirty="0">
                <a:latin typeface="Red Hat Display"/>
                <a:ea typeface="Red Hat Display"/>
                <a:cs typeface="Red Hat Display"/>
                <a:sym typeface="Red Hat Display"/>
              </a:rPr>
              <a:t>Asset / Facility Management</a:t>
            </a:r>
            <a:endParaRPr lang="en" sz="800" b="0" i="0" u="none" strike="noStrike" cap="none" dirty="0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39" name="Google Shape;639;p42"/>
          <p:cNvSpPr/>
          <p:nvPr/>
        </p:nvSpPr>
        <p:spPr>
          <a:xfrm>
            <a:off x="45720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 dirty="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Green IT</a:t>
            </a:r>
            <a:endParaRPr sz="800" b="0" i="0" u="none" strike="noStrike" cap="none" dirty="0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0" name="Google Shape;640;p42"/>
          <p:cNvSpPr/>
          <p:nvPr/>
        </p:nvSpPr>
        <p:spPr>
          <a:xfrm>
            <a:off x="45720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 dirty="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Sustainable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 dirty="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Supply</a:t>
            </a:r>
            <a:endParaRPr sz="800" b="0" i="0" u="none" strike="noStrike" cap="none" dirty="0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1" name="Google Shape;641;p42"/>
          <p:cNvSpPr/>
          <p:nvPr/>
        </p:nvSpPr>
        <p:spPr>
          <a:xfrm>
            <a:off x="6175900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2" name="Google Shape;642;p42"/>
          <p:cNvSpPr/>
          <p:nvPr/>
        </p:nvSpPr>
        <p:spPr>
          <a:xfrm>
            <a:off x="62606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Business Automation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3" name="Google Shape;643;p42"/>
          <p:cNvSpPr/>
          <p:nvPr/>
        </p:nvSpPr>
        <p:spPr>
          <a:xfrm>
            <a:off x="62484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API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4" name="Google Shape;644;p42"/>
          <p:cNvSpPr/>
          <p:nvPr/>
        </p:nvSpPr>
        <p:spPr>
          <a:xfrm>
            <a:off x="62484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Integration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5" name="Google Shape;645;p42"/>
          <p:cNvSpPr/>
          <p:nvPr/>
        </p:nvSpPr>
        <p:spPr>
          <a:xfrm>
            <a:off x="7784600" y="2105559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6" name="Google Shape;646;p42"/>
          <p:cNvSpPr/>
          <p:nvPr/>
        </p:nvSpPr>
        <p:spPr>
          <a:xfrm>
            <a:off x="4198144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 dirty="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Order</a:t>
            </a:r>
            <a:br>
              <a:rPr lang="en" sz="800" b="0" i="0" u="none" strike="noStrike" cap="none" dirty="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 dirty="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 dirty="0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7" name="Google Shape;647;p42"/>
          <p:cNvSpPr/>
          <p:nvPr/>
        </p:nvSpPr>
        <p:spPr>
          <a:xfrm>
            <a:off x="5388769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Supply Chain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Systems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8" name="Google Shape;648;p42"/>
          <p:cNvSpPr/>
          <p:nvPr/>
        </p:nvSpPr>
        <p:spPr>
          <a:xfrm>
            <a:off x="6581775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Transport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9" name="Google Shape;649;p42"/>
          <p:cNvSpPr/>
          <p:nvPr/>
        </p:nvSpPr>
        <p:spPr>
          <a:xfrm>
            <a:off x="77724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Catalog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50" name="Google Shape;650;p42"/>
          <p:cNvSpPr/>
          <p:nvPr/>
        </p:nvSpPr>
        <p:spPr>
          <a:xfrm>
            <a:off x="2943225" y="3912978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Core Application Systems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51" name="Google Shape;651;p42"/>
          <p:cNvSpPr/>
          <p:nvPr/>
        </p:nvSpPr>
        <p:spPr>
          <a:xfrm>
            <a:off x="4302657" y="909806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Container Platform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52" name="Google Shape;652;p42"/>
          <p:cNvSpPr/>
          <p:nvPr/>
        </p:nvSpPr>
        <p:spPr>
          <a:xfrm>
            <a:off x="7784600" y="2471264"/>
            <a:ext cx="10974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Data Storage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53" name="Google Shape;653;p42"/>
          <p:cNvSpPr/>
          <p:nvPr/>
        </p:nvSpPr>
        <p:spPr>
          <a:xfrm>
            <a:off x="6170200" y="3088125"/>
            <a:ext cx="12462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Red Hat Software</a:t>
            </a:r>
            <a:b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as a Service</a:t>
            </a:r>
            <a:endParaRPr sz="8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54" name="Google Shape;654;p42"/>
          <p:cNvSpPr/>
          <p:nvPr/>
        </p:nvSpPr>
        <p:spPr>
          <a:xfrm>
            <a:off x="6211000" y="3511863"/>
            <a:ext cx="848400" cy="648000"/>
          </a:xfrm>
          <a:prstGeom prst="upDownArrow">
            <a:avLst>
              <a:gd name="adj1" fmla="val 69449"/>
              <a:gd name="adj2" fmla="val 19707"/>
            </a:avLst>
          </a:prstGeom>
          <a:solidFill>
            <a:srgbClr val="C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Events</a:t>
            </a:r>
            <a:endParaRPr sz="800" b="1" i="0" u="none" strike="noStrike" cap="none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655" name="Google Shape;655;p42"/>
          <p:cNvCxnSpPr>
            <a:cxnSpLocks/>
            <a:stCxn id="616" idx="3"/>
          </p:cNvCxnSpPr>
          <p:nvPr/>
        </p:nvCxnSpPr>
        <p:spPr>
          <a:xfrm>
            <a:off x="4065149" y="1957374"/>
            <a:ext cx="443284" cy="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656" name="Google Shape;656;p42"/>
          <p:cNvCxnSpPr>
            <a:stCxn id="637" idx="3"/>
            <a:endCxn id="641" idx="1"/>
          </p:cNvCxnSpPr>
          <p:nvPr/>
        </p:nvCxnSpPr>
        <p:spPr>
          <a:xfrm>
            <a:off x="5754633" y="2286100"/>
            <a:ext cx="421200" cy="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657" name="Google Shape;657;p42"/>
          <p:cNvCxnSpPr>
            <a:stCxn id="641" idx="3"/>
            <a:endCxn id="645" idx="1"/>
          </p:cNvCxnSpPr>
          <p:nvPr/>
        </p:nvCxnSpPr>
        <p:spPr>
          <a:xfrm>
            <a:off x="7422100" y="2286100"/>
            <a:ext cx="362400" cy="24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pic>
        <p:nvPicPr>
          <p:cNvPr id="658" name="Google Shape;658;p4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111673" y="2065725"/>
            <a:ext cx="447250" cy="447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659" name="Google Shape;659;p42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983400" y="1561276"/>
            <a:ext cx="362400" cy="36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0" name="Google Shape;660;p42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005130" y="2117178"/>
            <a:ext cx="316975" cy="316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661" name="Google Shape;661;p42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007542" y="2656011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2" name="Google Shape;662;p42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5344621" y="1579239"/>
            <a:ext cx="316975" cy="316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663" name="Google Shape;663;p42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5326873" y="2646060"/>
            <a:ext cx="316975" cy="316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664" name="Google Shape;664;p42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5326865" y="2119280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5" name="Google Shape;665;p42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7339873" y="429451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6" name="Google Shape;666;p42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6173420" y="4305452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7" name="Google Shape;667;p42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8534722" y="4305450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8" name="Google Shape;668;p42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4974990" y="4297262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9" name="Google Shape;669;p42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235669" y="3796331"/>
            <a:ext cx="362400" cy="362400"/>
          </a:xfrm>
          <a:prstGeom prst="rect">
            <a:avLst/>
          </a:prstGeom>
          <a:noFill/>
          <a:ln>
            <a:noFill/>
          </a:ln>
        </p:spPr>
      </p:pic>
      <p:sp>
        <p:nvSpPr>
          <p:cNvPr id="670" name="Google Shape;670;p42"/>
          <p:cNvSpPr/>
          <p:nvPr/>
        </p:nvSpPr>
        <p:spPr>
          <a:xfrm>
            <a:off x="736650" y="4327575"/>
            <a:ext cx="1593600" cy="5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Develop data for FinOps to operate effective across teams</a:t>
            </a:r>
          </a:p>
        </p:txBody>
      </p:sp>
      <p:sp>
        <p:nvSpPr>
          <p:cNvPr id="671" name="Google Shape;671;p42"/>
          <p:cNvSpPr/>
          <p:nvPr/>
        </p:nvSpPr>
        <p:spPr>
          <a:xfrm>
            <a:off x="149873" y="4403766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3" name="Google Shape;673;p42"/>
          <p:cNvSpPr/>
          <p:nvPr/>
        </p:nvSpPr>
        <p:spPr>
          <a:xfrm>
            <a:off x="3026569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Warehouse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674" name="Google Shape;674;p42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3787948" y="4281862"/>
            <a:ext cx="316975" cy="3169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640;p42">
            <a:extLst>
              <a:ext uri="{FF2B5EF4-FFF2-40B4-BE49-F238E27FC236}">
                <a16:creationId xmlns:a16="http://schemas.microsoft.com/office/drawing/2014/main" id="{776BC745-8613-C12D-FC3A-50FB70E826FD}"/>
              </a:ext>
            </a:extLst>
          </p:cNvPr>
          <p:cNvSpPr/>
          <p:nvPr/>
        </p:nvSpPr>
        <p:spPr>
          <a:xfrm>
            <a:off x="2849035" y="2893327"/>
            <a:ext cx="1097400" cy="365700"/>
          </a:xfrm>
          <a:prstGeom prst="rect">
            <a:avLst/>
          </a:prstGeom>
          <a:solidFill>
            <a:schemeClr val="lt1"/>
          </a:solidFill>
          <a:ln w="25400"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dirty="0">
                <a:latin typeface="Red Hat Display"/>
                <a:ea typeface="Red Hat Display"/>
                <a:cs typeface="Red Hat Display"/>
                <a:sym typeface="Red Hat Display"/>
              </a:rPr>
              <a:t>Application Resource Manager</a:t>
            </a:r>
            <a:endParaRPr lang="en-US" sz="800" b="0" i="0" u="none" strike="noStrike" cap="none" dirty="0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" name="Google Shape;654;p42">
            <a:extLst>
              <a:ext uri="{FF2B5EF4-FFF2-40B4-BE49-F238E27FC236}">
                <a16:creationId xmlns:a16="http://schemas.microsoft.com/office/drawing/2014/main" id="{8137D71B-028B-A3B4-873A-241ECDEBE357}"/>
              </a:ext>
            </a:extLst>
          </p:cNvPr>
          <p:cNvSpPr/>
          <p:nvPr/>
        </p:nvSpPr>
        <p:spPr>
          <a:xfrm>
            <a:off x="2902911" y="3352425"/>
            <a:ext cx="994600" cy="485838"/>
          </a:xfrm>
          <a:prstGeom prst="upDownArrow">
            <a:avLst>
              <a:gd name="adj1" fmla="val 69449"/>
              <a:gd name="adj2" fmla="val 19707"/>
            </a:avLst>
          </a:prstGeom>
          <a:solidFill>
            <a:srgbClr val="C00000"/>
          </a:solidFill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 dirty="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Monitors</a:t>
            </a:r>
            <a:endParaRPr sz="800" b="1" i="0" u="none" strike="noStrike" cap="none" dirty="0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pic>
        <p:nvPicPr>
          <p:cNvPr id="6" name="Graphic 5" descr="Bar chart outline">
            <a:extLst>
              <a:ext uri="{FF2B5EF4-FFF2-40B4-BE49-F238E27FC236}">
                <a16:creationId xmlns:a16="http://schemas.microsoft.com/office/drawing/2014/main" id="{EC2F7832-A0F8-84C6-1EB7-AF422884555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08625" y="4422841"/>
            <a:ext cx="476050" cy="47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451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42"/>
          <p:cNvSpPr/>
          <p:nvPr/>
        </p:nvSpPr>
        <p:spPr>
          <a:xfrm>
            <a:off x="2773649" y="1156974"/>
            <a:ext cx="12915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p42"/>
          <p:cNvSpPr/>
          <p:nvPr/>
        </p:nvSpPr>
        <p:spPr>
          <a:xfrm>
            <a:off x="4311675" y="1201250"/>
            <a:ext cx="4692900" cy="2276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Google Shape;618;p42"/>
          <p:cNvSpPr/>
          <p:nvPr/>
        </p:nvSpPr>
        <p:spPr>
          <a:xfrm>
            <a:off x="2950375" y="4199175"/>
            <a:ext cx="5985000" cy="514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Google Shape;619;p42"/>
          <p:cNvSpPr/>
          <p:nvPr/>
        </p:nvSpPr>
        <p:spPr>
          <a:xfrm>
            <a:off x="1089756" y="216131"/>
            <a:ext cx="71220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 dirty="0">
                <a:solidFill>
                  <a:srgbClr val="F3F3F3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Sustainable Facility</a:t>
            </a:r>
            <a:endParaRPr sz="1100" b="1" i="0" u="none" strike="noStrike" cap="none" dirty="0">
              <a:solidFill>
                <a:srgbClr val="F3F3F3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20" name="Google Shape;620;p42"/>
          <p:cNvSpPr/>
          <p:nvPr/>
        </p:nvSpPr>
        <p:spPr>
          <a:xfrm>
            <a:off x="736650" y="2836488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Include ESG criteria in decision making</a:t>
            </a:r>
            <a:endParaRPr sz="1000" b="0" i="0" u="none" strike="noStrike" cap="none" dirty="0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21" name="Google Shape;621;p42"/>
          <p:cNvSpPr/>
          <p:nvPr/>
        </p:nvSpPr>
        <p:spPr>
          <a:xfrm>
            <a:off x="113345" y="1352557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p42"/>
          <p:cNvSpPr/>
          <p:nvPr/>
        </p:nvSpPr>
        <p:spPr>
          <a:xfrm>
            <a:off x="190600" y="774700"/>
            <a:ext cx="20478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F3F3F3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Business Drivers</a:t>
            </a:r>
            <a:endParaRPr sz="1400" b="1" i="0" u="none" strike="noStrike" cap="none">
              <a:solidFill>
                <a:srgbClr val="F3F3F3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23" name="Google Shape;623;p42"/>
          <p:cNvSpPr/>
          <p:nvPr/>
        </p:nvSpPr>
        <p:spPr>
          <a:xfrm>
            <a:off x="113345" y="2975410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Google Shape;624;p42"/>
          <p:cNvSpPr/>
          <p:nvPr/>
        </p:nvSpPr>
        <p:spPr>
          <a:xfrm>
            <a:off x="736650" y="2137270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Reduce energy and facility maintenance costs</a:t>
            </a:r>
            <a:endParaRPr sz="1000" b="0" i="0" u="none" strike="noStrike" cap="none" dirty="0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25" name="Google Shape;625;p42"/>
          <p:cNvSpPr/>
          <p:nvPr/>
        </p:nvSpPr>
        <p:spPr>
          <a:xfrm>
            <a:off x="736650" y="1361851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Sustainability is good for business</a:t>
            </a:r>
          </a:p>
        </p:txBody>
      </p:sp>
      <p:pic>
        <p:nvPicPr>
          <p:cNvPr id="626" name="Google Shape;626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3854" y="3008916"/>
            <a:ext cx="370893" cy="374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627" name="Google Shape;627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9698" y="1379123"/>
            <a:ext cx="447253" cy="451037"/>
          </a:xfrm>
          <a:prstGeom prst="rect">
            <a:avLst/>
          </a:prstGeom>
          <a:noFill/>
          <a:ln>
            <a:noFill/>
          </a:ln>
        </p:spPr>
      </p:pic>
      <p:sp>
        <p:nvSpPr>
          <p:cNvPr id="628" name="Google Shape;628;p42"/>
          <p:cNvSpPr/>
          <p:nvPr/>
        </p:nvSpPr>
        <p:spPr>
          <a:xfrm>
            <a:off x="736650" y="3611907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Prioritize environmental improvement projects</a:t>
            </a:r>
            <a:endParaRPr sz="1000" b="0" i="0" u="none" strike="noStrike" cap="none" dirty="0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29" name="Google Shape;629;p42"/>
          <p:cNvSpPr/>
          <p:nvPr/>
        </p:nvSpPr>
        <p:spPr>
          <a:xfrm>
            <a:off x="149873" y="3717966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0" name="Google Shape;630;p4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5699" y="2161725"/>
            <a:ext cx="623201" cy="623175"/>
          </a:xfrm>
          <a:prstGeom prst="rect">
            <a:avLst/>
          </a:prstGeom>
          <a:noFill/>
          <a:ln>
            <a:noFill/>
          </a:ln>
        </p:spPr>
      </p:pic>
      <p:sp>
        <p:nvSpPr>
          <p:cNvPr id="631" name="Google Shape;631;p42"/>
          <p:cNvSpPr/>
          <p:nvPr/>
        </p:nvSpPr>
        <p:spPr>
          <a:xfrm>
            <a:off x="2868649" y="1322886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Customer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32" name="Google Shape;632;p42"/>
          <p:cNvSpPr/>
          <p:nvPr/>
        </p:nvSpPr>
        <p:spPr>
          <a:xfrm>
            <a:off x="2868649" y="1810304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Colleague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33" name="Google Shape;633;p42"/>
          <p:cNvSpPr/>
          <p:nvPr/>
        </p:nvSpPr>
        <p:spPr>
          <a:xfrm>
            <a:off x="2868649" y="2285108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Supplier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Partner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Vendor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634" name="Google Shape;634;p4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591848" y="2309477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5" name="Google Shape;635;p4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91842" y="1834667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6" name="Google Shape;636;p4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91842" y="1347262"/>
            <a:ext cx="316975" cy="316975"/>
          </a:xfrm>
          <a:prstGeom prst="rect">
            <a:avLst/>
          </a:prstGeom>
          <a:noFill/>
          <a:ln>
            <a:noFill/>
          </a:ln>
        </p:spPr>
      </p:pic>
      <p:sp>
        <p:nvSpPr>
          <p:cNvPr id="637" name="Google Shape;637;p42"/>
          <p:cNvSpPr/>
          <p:nvPr/>
        </p:nvSpPr>
        <p:spPr>
          <a:xfrm>
            <a:off x="4508433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Google Shape;638;p42"/>
          <p:cNvSpPr/>
          <p:nvPr/>
        </p:nvSpPr>
        <p:spPr>
          <a:xfrm>
            <a:off x="45842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dirty="0">
                <a:latin typeface="Red Hat Display"/>
                <a:ea typeface="Red Hat Display"/>
                <a:cs typeface="Red Hat Display"/>
                <a:sym typeface="Red Hat Display"/>
              </a:rPr>
              <a:t>Intelligent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dirty="0">
                <a:latin typeface="Red Hat Display"/>
                <a:ea typeface="Red Hat Display"/>
                <a:cs typeface="Red Hat Display"/>
                <a:sym typeface="Red Hat Display"/>
              </a:rPr>
              <a:t>Asset / Facility Management</a:t>
            </a:r>
            <a:endParaRPr lang="en" sz="800" b="0" i="0" u="none" strike="noStrike" cap="none" dirty="0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39" name="Google Shape;639;p42"/>
          <p:cNvSpPr/>
          <p:nvPr/>
        </p:nvSpPr>
        <p:spPr>
          <a:xfrm>
            <a:off x="45720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 dirty="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Green IT</a:t>
            </a:r>
            <a:endParaRPr sz="800" b="0" i="0" u="none" strike="noStrike" cap="none" dirty="0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0" name="Google Shape;640;p42"/>
          <p:cNvSpPr/>
          <p:nvPr/>
        </p:nvSpPr>
        <p:spPr>
          <a:xfrm>
            <a:off x="45720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 dirty="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Sustainable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 dirty="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Supply</a:t>
            </a:r>
            <a:endParaRPr sz="800" b="0" i="0" u="none" strike="noStrike" cap="none" dirty="0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1" name="Google Shape;641;p42"/>
          <p:cNvSpPr/>
          <p:nvPr/>
        </p:nvSpPr>
        <p:spPr>
          <a:xfrm>
            <a:off x="6175900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2" name="Google Shape;642;p42"/>
          <p:cNvSpPr/>
          <p:nvPr/>
        </p:nvSpPr>
        <p:spPr>
          <a:xfrm>
            <a:off x="62606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Business Automation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3" name="Google Shape;643;p42"/>
          <p:cNvSpPr/>
          <p:nvPr/>
        </p:nvSpPr>
        <p:spPr>
          <a:xfrm>
            <a:off x="62484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API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4" name="Google Shape;644;p42"/>
          <p:cNvSpPr/>
          <p:nvPr/>
        </p:nvSpPr>
        <p:spPr>
          <a:xfrm>
            <a:off x="62484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Integration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5" name="Google Shape;645;p42"/>
          <p:cNvSpPr/>
          <p:nvPr/>
        </p:nvSpPr>
        <p:spPr>
          <a:xfrm>
            <a:off x="7784600" y="2105559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6" name="Google Shape;646;p42"/>
          <p:cNvSpPr/>
          <p:nvPr/>
        </p:nvSpPr>
        <p:spPr>
          <a:xfrm>
            <a:off x="4198144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 dirty="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Order</a:t>
            </a:r>
            <a:br>
              <a:rPr lang="en" sz="800" b="0" i="0" u="none" strike="noStrike" cap="none" dirty="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 dirty="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 dirty="0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7" name="Google Shape;647;p42"/>
          <p:cNvSpPr/>
          <p:nvPr/>
        </p:nvSpPr>
        <p:spPr>
          <a:xfrm>
            <a:off x="5388769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Supply Chain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Systems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8" name="Google Shape;648;p42"/>
          <p:cNvSpPr/>
          <p:nvPr/>
        </p:nvSpPr>
        <p:spPr>
          <a:xfrm>
            <a:off x="6581775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Transport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9" name="Google Shape;649;p42"/>
          <p:cNvSpPr/>
          <p:nvPr/>
        </p:nvSpPr>
        <p:spPr>
          <a:xfrm>
            <a:off x="77724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Catalog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50" name="Google Shape;650;p42"/>
          <p:cNvSpPr/>
          <p:nvPr/>
        </p:nvSpPr>
        <p:spPr>
          <a:xfrm>
            <a:off x="2943225" y="3912978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Core Application Systems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51" name="Google Shape;651;p42"/>
          <p:cNvSpPr/>
          <p:nvPr/>
        </p:nvSpPr>
        <p:spPr>
          <a:xfrm>
            <a:off x="4302657" y="909806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Container Platform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52" name="Google Shape;652;p42"/>
          <p:cNvSpPr/>
          <p:nvPr/>
        </p:nvSpPr>
        <p:spPr>
          <a:xfrm>
            <a:off x="7784600" y="2471264"/>
            <a:ext cx="10974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Data Storage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53" name="Google Shape;653;p42"/>
          <p:cNvSpPr/>
          <p:nvPr/>
        </p:nvSpPr>
        <p:spPr>
          <a:xfrm>
            <a:off x="6170200" y="3088125"/>
            <a:ext cx="12462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Red Hat Software</a:t>
            </a:r>
            <a:b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as a Service</a:t>
            </a:r>
            <a:endParaRPr sz="8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54" name="Google Shape;654;p42"/>
          <p:cNvSpPr/>
          <p:nvPr/>
        </p:nvSpPr>
        <p:spPr>
          <a:xfrm>
            <a:off x="6211000" y="3511863"/>
            <a:ext cx="848400" cy="648000"/>
          </a:xfrm>
          <a:prstGeom prst="upDownArrow">
            <a:avLst>
              <a:gd name="adj1" fmla="val 69449"/>
              <a:gd name="adj2" fmla="val 19707"/>
            </a:avLst>
          </a:prstGeom>
          <a:solidFill>
            <a:srgbClr val="C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Events</a:t>
            </a:r>
            <a:endParaRPr sz="800" b="1" i="0" u="none" strike="noStrike" cap="none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655" name="Google Shape;655;p42"/>
          <p:cNvCxnSpPr>
            <a:cxnSpLocks/>
            <a:stCxn id="616" idx="3"/>
          </p:cNvCxnSpPr>
          <p:nvPr/>
        </p:nvCxnSpPr>
        <p:spPr>
          <a:xfrm>
            <a:off x="4065149" y="1957374"/>
            <a:ext cx="443284" cy="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656" name="Google Shape;656;p42"/>
          <p:cNvCxnSpPr>
            <a:stCxn id="637" idx="3"/>
            <a:endCxn id="641" idx="1"/>
          </p:cNvCxnSpPr>
          <p:nvPr/>
        </p:nvCxnSpPr>
        <p:spPr>
          <a:xfrm>
            <a:off x="5754633" y="2286100"/>
            <a:ext cx="421200" cy="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657" name="Google Shape;657;p42"/>
          <p:cNvCxnSpPr>
            <a:stCxn id="641" idx="3"/>
            <a:endCxn id="645" idx="1"/>
          </p:cNvCxnSpPr>
          <p:nvPr/>
        </p:nvCxnSpPr>
        <p:spPr>
          <a:xfrm>
            <a:off x="7422100" y="2286100"/>
            <a:ext cx="362400" cy="24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pic>
        <p:nvPicPr>
          <p:cNvPr id="658" name="Google Shape;658;p4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111673" y="2065725"/>
            <a:ext cx="447250" cy="447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659" name="Google Shape;659;p42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983400" y="1561276"/>
            <a:ext cx="362400" cy="36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0" name="Google Shape;660;p42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005130" y="2117178"/>
            <a:ext cx="316975" cy="316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661" name="Google Shape;661;p42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007542" y="2656011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2" name="Google Shape;662;p42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5344621" y="1579239"/>
            <a:ext cx="316975" cy="316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663" name="Google Shape;663;p42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5326873" y="2646060"/>
            <a:ext cx="316975" cy="316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664" name="Google Shape;664;p42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5326865" y="2119280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5" name="Google Shape;665;p42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7339873" y="429451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6" name="Google Shape;666;p42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6173420" y="4305452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7" name="Google Shape;667;p42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8534722" y="4305450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8" name="Google Shape;668;p42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4974990" y="4297262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9" name="Google Shape;669;p42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235669" y="3796331"/>
            <a:ext cx="362400" cy="362400"/>
          </a:xfrm>
          <a:prstGeom prst="rect">
            <a:avLst/>
          </a:prstGeom>
          <a:noFill/>
          <a:ln>
            <a:noFill/>
          </a:ln>
        </p:spPr>
      </p:pic>
      <p:sp>
        <p:nvSpPr>
          <p:cNvPr id="670" name="Google Shape;670;p42"/>
          <p:cNvSpPr/>
          <p:nvPr/>
        </p:nvSpPr>
        <p:spPr>
          <a:xfrm>
            <a:off x="736650" y="4327575"/>
            <a:ext cx="1593600" cy="5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Improve capital project management capabilities</a:t>
            </a:r>
          </a:p>
        </p:txBody>
      </p:sp>
      <p:sp>
        <p:nvSpPr>
          <p:cNvPr id="671" name="Google Shape;671;p42"/>
          <p:cNvSpPr/>
          <p:nvPr/>
        </p:nvSpPr>
        <p:spPr>
          <a:xfrm>
            <a:off x="149873" y="4403766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3" name="Google Shape;673;p42"/>
          <p:cNvSpPr/>
          <p:nvPr/>
        </p:nvSpPr>
        <p:spPr>
          <a:xfrm>
            <a:off x="3026569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Warehouse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674" name="Google Shape;674;p42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3787948" y="4281862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raphic 6" descr="Bank outline">
            <a:extLst>
              <a:ext uri="{FF2B5EF4-FFF2-40B4-BE49-F238E27FC236}">
                <a16:creationId xmlns:a16="http://schemas.microsoft.com/office/drawing/2014/main" id="{B94D7A74-90DD-83E9-1BFC-48C9397F3CA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84470" y="439479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254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7"/>
          <p:cNvSpPr/>
          <p:nvPr/>
        </p:nvSpPr>
        <p:spPr>
          <a:xfrm>
            <a:off x="2773649" y="1484023"/>
            <a:ext cx="12915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37"/>
          <p:cNvSpPr/>
          <p:nvPr/>
        </p:nvSpPr>
        <p:spPr>
          <a:xfrm>
            <a:off x="4311675" y="1201250"/>
            <a:ext cx="4692900" cy="2276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37"/>
          <p:cNvSpPr/>
          <p:nvPr/>
        </p:nvSpPr>
        <p:spPr>
          <a:xfrm>
            <a:off x="3362775" y="4199178"/>
            <a:ext cx="5115300" cy="514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37"/>
          <p:cNvSpPr/>
          <p:nvPr/>
        </p:nvSpPr>
        <p:spPr>
          <a:xfrm>
            <a:off x="1089756" y="216131"/>
            <a:ext cx="71220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F3F3F3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Demand Risk</a:t>
            </a:r>
            <a:endParaRPr sz="1100" b="1" i="0" u="none" strike="noStrike" cap="none">
              <a:solidFill>
                <a:srgbClr val="F3F3F3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33" name="Google Shape;333;p37"/>
          <p:cNvSpPr/>
          <p:nvPr/>
        </p:nvSpPr>
        <p:spPr>
          <a:xfrm>
            <a:off x="736650" y="2836488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Enhanced customer experience with inventory matching customer demand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34" name="Google Shape;334;p37"/>
          <p:cNvSpPr/>
          <p:nvPr/>
        </p:nvSpPr>
        <p:spPr>
          <a:xfrm>
            <a:off x="113345" y="1352557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37"/>
          <p:cNvSpPr/>
          <p:nvPr/>
        </p:nvSpPr>
        <p:spPr>
          <a:xfrm>
            <a:off x="190600" y="774700"/>
            <a:ext cx="20478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F3F3F3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Business Drivers</a:t>
            </a:r>
            <a:endParaRPr sz="1400" b="1" i="0" u="none" strike="noStrike" cap="none">
              <a:solidFill>
                <a:srgbClr val="F3F3F3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36" name="Google Shape;336;p37"/>
          <p:cNvSpPr/>
          <p:nvPr/>
        </p:nvSpPr>
        <p:spPr>
          <a:xfrm>
            <a:off x="113345" y="2975410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37"/>
          <p:cNvSpPr/>
          <p:nvPr/>
        </p:nvSpPr>
        <p:spPr>
          <a:xfrm>
            <a:off x="736650" y="2137270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 capacity across the enterprise and with suppliers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38" name="Google Shape;338;p37"/>
          <p:cNvSpPr/>
          <p:nvPr/>
        </p:nvSpPr>
        <p:spPr>
          <a:xfrm>
            <a:off x="736650" y="1361851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 inventory turnover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339" name="Google Shape;339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3854" y="3008916"/>
            <a:ext cx="370893" cy="374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9698" y="1379123"/>
            <a:ext cx="447253" cy="451037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37"/>
          <p:cNvSpPr/>
          <p:nvPr/>
        </p:nvSpPr>
        <p:spPr>
          <a:xfrm>
            <a:off x="736650" y="3611907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Handle overstock and understock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42" name="Google Shape;342;p37"/>
          <p:cNvSpPr/>
          <p:nvPr/>
        </p:nvSpPr>
        <p:spPr>
          <a:xfrm>
            <a:off x="149873" y="3717966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3" name="Google Shape;343;p3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799" y="2187817"/>
            <a:ext cx="597092" cy="597075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37"/>
          <p:cNvSpPr/>
          <p:nvPr/>
        </p:nvSpPr>
        <p:spPr>
          <a:xfrm>
            <a:off x="2868649" y="1649935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Customer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45" name="Google Shape;345;p37"/>
          <p:cNvSpPr/>
          <p:nvPr/>
        </p:nvSpPr>
        <p:spPr>
          <a:xfrm>
            <a:off x="2868649" y="2137353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Colleague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46" name="Google Shape;346;p37"/>
          <p:cNvSpPr/>
          <p:nvPr/>
        </p:nvSpPr>
        <p:spPr>
          <a:xfrm>
            <a:off x="2868649" y="2612157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Supplier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Partner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Vendor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347" name="Google Shape;347;p3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591848" y="263652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3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91842" y="216171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3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91842" y="1674311"/>
            <a:ext cx="316975" cy="316975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37"/>
          <p:cNvSpPr/>
          <p:nvPr/>
        </p:nvSpPr>
        <p:spPr>
          <a:xfrm>
            <a:off x="4508433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37"/>
          <p:cNvSpPr/>
          <p:nvPr/>
        </p:nvSpPr>
        <p:spPr>
          <a:xfrm>
            <a:off x="45842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Supply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Assurance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Control Tower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52" name="Google Shape;352;p37"/>
          <p:cNvSpPr/>
          <p:nvPr/>
        </p:nvSpPr>
        <p:spPr>
          <a:xfrm>
            <a:off x="45720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Fulfilment Optimization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53" name="Google Shape;353;p37"/>
          <p:cNvSpPr/>
          <p:nvPr/>
        </p:nvSpPr>
        <p:spPr>
          <a:xfrm>
            <a:off x="45720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Inventory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Analysis &amp; AI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54" name="Google Shape;354;p37"/>
          <p:cNvSpPr/>
          <p:nvPr/>
        </p:nvSpPr>
        <p:spPr>
          <a:xfrm>
            <a:off x="6175900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37"/>
          <p:cNvSpPr/>
          <p:nvPr/>
        </p:nvSpPr>
        <p:spPr>
          <a:xfrm>
            <a:off x="62606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Business Automation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56" name="Google Shape;356;p37"/>
          <p:cNvSpPr/>
          <p:nvPr/>
        </p:nvSpPr>
        <p:spPr>
          <a:xfrm>
            <a:off x="62484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API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57" name="Google Shape;357;p37"/>
          <p:cNvSpPr/>
          <p:nvPr/>
        </p:nvSpPr>
        <p:spPr>
          <a:xfrm>
            <a:off x="62484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Integration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58" name="Google Shape;358;p37"/>
          <p:cNvSpPr/>
          <p:nvPr/>
        </p:nvSpPr>
        <p:spPr>
          <a:xfrm>
            <a:off x="7784600" y="2105559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59" name="Google Shape;359;p37"/>
          <p:cNvSpPr/>
          <p:nvPr/>
        </p:nvSpPr>
        <p:spPr>
          <a:xfrm>
            <a:off x="34290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Order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60" name="Google Shape;360;p37"/>
          <p:cNvSpPr/>
          <p:nvPr/>
        </p:nvSpPr>
        <p:spPr>
          <a:xfrm>
            <a:off x="47244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Supply Chain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Systems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61" name="Google Shape;361;p37"/>
          <p:cNvSpPr/>
          <p:nvPr/>
        </p:nvSpPr>
        <p:spPr>
          <a:xfrm>
            <a:off x="60198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Transport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62" name="Google Shape;362;p37"/>
          <p:cNvSpPr/>
          <p:nvPr/>
        </p:nvSpPr>
        <p:spPr>
          <a:xfrm>
            <a:off x="73152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Catalog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63" name="Google Shape;363;p37"/>
          <p:cNvSpPr/>
          <p:nvPr/>
        </p:nvSpPr>
        <p:spPr>
          <a:xfrm>
            <a:off x="3355675" y="3908553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Core Application Systems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64" name="Google Shape;364;p37"/>
          <p:cNvSpPr/>
          <p:nvPr/>
        </p:nvSpPr>
        <p:spPr>
          <a:xfrm>
            <a:off x="4302657" y="909806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Container Platform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65" name="Google Shape;365;p37"/>
          <p:cNvSpPr/>
          <p:nvPr/>
        </p:nvSpPr>
        <p:spPr>
          <a:xfrm>
            <a:off x="7784600" y="2471264"/>
            <a:ext cx="10974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Data Storage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66" name="Google Shape;366;p37"/>
          <p:cNvSpPr/>
          <p:nvPr/>
        </p:nvSpPr>
        <p:spPr>
          <a:xfrm>
            <a:off x="6170200" y="3088125"/>
            <a:ext cx="12462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Red Hat Software</a:t>
            </a:r>
            <a:b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as a Service</a:t>
            </a:r>
            <a:endParaRPr sz="8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67" name="Google Shape;367;p37"/>
          <p:cNvSpPr/>
          <p:nvPr/>
        </p:nvSpPr>
        <p:spPr>
          <a:xfrm>
            <a:off x="6211000" y="3511863"/>
            <a:ext cx="848400" cy="648000"/>
          </a:xfrm>
          <a:prstGeom prst="upDownArrow">
            <a:avLst>
              <a:gd name="adj1" fmla="val 69449"/>
              <a:gd name="adj2" fmla="val 19707"/>
            </a:avLst>
          </a:prstGeom>
          <a:solidFill>
            <a:srgbClr val="C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Events</a:t>
            </a:r>
            <a:endParaRPr sz="800" b="1" i="0" u="none" strike="noStrike" cap="none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368" name="Google Shape;368;p37"/>
          <p:cNvCxnSpPr>
            <a:stCxn id="329" idx="3"/>
            <a:endCxn id="350" idx="1"/>
          </p:cNvCxnSpPr>
          <p:nvPr/>
        </p:nvCxnSpPr>
        <p:spPr>
          <a:xfrm>
            <a:off x="4065149" y="2284423"/>
            <a:ext cx="443400" cy="18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69" name="Google Shape;369;p37"/>
          <p:cNvCxnSpPr>
            <a:stCxn id="350" idx="3"/>
            <a:endCxn id="354" idx="1"/>
          </p:cNvCxnSpPr>
          <p:nvPr/>
        </p:nvCxnSpPr>
        <p:spPr>
          <a:xfrm>
            <a:off x="5754633" y="2286100"/>
            <a:ext cx="421200" cy="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70" name="Google Shape;370;p37"/>
          <p:cNvCxnSpPr>
            <a:stCxn id="354" idx="3"/>
            <a:endCxn id="358" idx="1"/>
          </p:cNvCxnSpPr>
          <p:nvPr/>
        </p:nvCxnSpPr>
        <p:spPr>
          <a:xfrm>
            <a:off x="7422100" y="2286100"/>
            <a:ext cx="362400" cy="24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pic>
        <p:nvPicPr>
          <p:cNvPr id="371" name="Google Shape;371;p37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111673" y="2065725"/>
            <a:ext cx="447250" cy="447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37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983400" y="1561276"/>
            <a:ext cx="362400" cy="36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37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005130" y="2117178"/>
            <a:ext cx="316975" cy="316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37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007542" y="2656011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37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5344621" y="1579239"/>
            <a:ext cx="316975" cy="316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37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5326873" y="2646060"/>
            <a:ext cx="316975" cy="316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37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5326865" y="2119280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37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6777898" y="429451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37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5509051" y="4305452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37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8077522" y="4305450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37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4205846" y="4297262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37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235669" y="3796331"/>
            <a:ext cx="362400" cy="36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8"/>
          <p:cNvSpPr/>
          <p:nvPr/>
        </p:nvSpPr>
        <p:spPr>
          <a:xfrm>
            <a:off x="2773649" y="1484023"/>
            <a:ext cx="12915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38"/>
          <p:cNvSpPr/>
          <p:nvPr/>
        </p:nvSpPr>
        <p:spPr>
          <a:xfrm>
            <a:off x="4311675" y="1201250"/>
            <a:ext cx="4692900" cy="2276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38"/>
          <p:cNvSpPr/>
          <p:nvPr/>
        </p:nvSpPr>
        <p:spPr>
          <a:xfrm>
            <a:off x="3362775" y="4199178"/>
            <a:ext cx="5115300" cy="514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38"/>
          <p:cNvSpPr/>
          <p:nvPr/>
        </p:nvSpPr>
        <p:spPr>
          <a:xfrm>
            <a:off x="1089756" y="216131"/>
            <a:ext cx="71220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F3F3F3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Loss and Waste Management</a:t>
            </a:r>
            <a:endParaRPr sz="1100" b="1" i="0" u="none" strike="noStrike" cap="none">
              <a:solidFill>
                <a:srgbClr val="F3F3F3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91" name="Google Shape;391;p38"/>
          <p:cNvSpPr/>
          <p:nvPr/>
        </p:nvSpPr>
        <p:spPr>
          <a:xfrm>
            <a:off x="736650" y="2836488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Protect reputation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92" name="Google Shape;392;p38"/>
          <p:cNvSpPr/>
          <p:nvPr/>
        </p:nvSpPr>
        <p:spPr>
          <a:xfrm>
            <a:off x="113345" y="1352557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38"/>
          <p:cNvSpPr/>
          <p:nvPr/>
        </p:nvSpPr>
        <p:spPr>
          <a:xfrm>
            <a:off x="190600" y="774700"/>
            <a:ext cx="20478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F3F3F3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Business Drivers</a:t>
            </a:r>
            <a:endParaRPr sz="1400" b="1" i="0" u="none" strike="noStrike" cap="none">
              <a:solidFill>
                <a:srgbClr val="F3F3F3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94" name="Google Shape;394;p38"/>
          <p:cNvSpPr/>
          <p:nvPr/>
        </p:nvSpPr>
        <p:spPr>
          <a:xfrm>
            <a:off x="113345" y="2975410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38"/>
          <p:cNvSpPr/>
          <p:nvPr/>
        </p:nvSpPr>
        <p:spPr>
          <a:xfrm>
            <a:off x="736650" y="2137270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Accelerate automation in extended workflows,integrating loss and waste management into the core supply chain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96" name="Google Shape;396;p38"/>
          <p:cNvSpPr/>
          <p:nvPr/>
        </p:nvSpPr>
        <p:spPr>
          <a:xfrm>
            <a:off x="736650" y="1361851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Create a world-class sensing and risk-monitoring operation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397" name="Google Shape;397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3854" y="3008916"/>
            <a:ext cx="370893" cy="374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9698" y="1379123"/>
            <a:ext cx="447253" cy="451037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38"/>
          <p:cNvSpPr/>
          <p:nvPr/>
        </p:nvSpPr>
        <p:spPr>
          <a:xfrm>
            <a:off x="736650" y="3611907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Avoid penalties and fines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00" name="Google Shape;400;p38"/>
          <p:cNvSpPr/>
          <p:nvPr/>
        </p:nvSpPr>
        <p:spPr>
          <a:xfrm>
            <a:off x="149873" y="3717966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1" name="Google Shape;401;p3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799" y="2187817"/>
            <a:ext cx="597092" cy="597075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38"/>
          <p:cNvSpPr/>
          <p:nvPr/>
        </p:nvSpPr>
        <p:spPr>
          <a:xfrm>
            <a:off x="2868649" y="1649935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Customer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03" name="Google Shape;403;p38"/>
          <p:cNvSpPr/>
          <p:nvPr/>
        </p:nvSpPr>
        <p:spPr>
          <a:xfrm>
            <a:off x="2868649" y="2137353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Colleague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04" name="Google Shape;404;p38"/>
          <p:cNvSpPr/>
          <p:nvPr/>
        </p:nvSpPr>
        <p:spPr>
          <a:xfrm>
            <a:off x="2868649" y="2612157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Supplier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Partner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Vendor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405" name="Google Shape;405;p3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591848" y="263652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3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91842" y="216171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Google Shape;407;p3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91842" y="1674311"/>
            <a:ext cx="316975" cy="316975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38"/>
          <p:cNvSpPr/>
          <p:nvPr/>
        </p:nvSpPr>
        <p:spPr>
          <a:xfrm>
            <a:off x="4508433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38"/>
          <p:cNvSpPr/>
          <p:nvPr/>
        </p:nvSpPr>
        <p:spPr>
          <a:xfrm>
            <a:off x="45842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Supply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Assurance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Control Tower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10" name="Google Shape;410;p38"/>
          <p:cNvSpPr/>
          <p:nvPr/>
        </p:nvSpPr>
        <p:spPr>
          <a:xfrm>
            <a:off x="45720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Fulfilment Optimization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11" name="Google Shape;411;p38"/>
          <p:cNvSpPr/>
          <p:nvPr/>
        </p:nvSpPr>
        <p:spPr>
          <a:xfrm>
            <a:off x="45720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Inventory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Analysis &amp; AI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12" name="Google Shape;412;p38"/>
          <p:cNvSpPr/>
          <p:nvPr/>
        </p:nvSpPr>
        <p:spPr>
          <a:xfrm>
            <a:off x="6175900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38"/>
          <p:cNvSpPr/>
          <p:nvPr/>
        </p:nvSpPr>
        <p:spPr>
          <a:xfrm>
            <a:off x="62606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Business Automation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14" name="Google Shape;414;p38"/>
          <p:cNvSpPr/>
          <p:nvPr/>
        </p:nvSpPr>
        <p:spPr>
          <a:xfrm>
            <a:off x="62484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API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15" name="Google Shape;415;p38"/>
          <p:cNvSpPr/>
          <p:nvPr/>
        </p:nvSpPr>
        <p:spPr>
          <a:xfrm>
            <a:off x="62484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Integration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16" name="Google Shape;416;p38"/>
          <p:cNvSpPr/>
          <p:nvPr/>
        </p:nvSpPr>
        <p:spPr>
          <a:xfrm>
            <a:off x="7784600" y="2105559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17" name="Google Shape;417;p38"/>
          <p:cNvSpPr/>
          <p:nvPr/>
        </p:nvSpPr>
        <p:spPr>
          <a:xfrm>
            <a:off x="34290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Order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18" name="Google Shape;418;p38"/>
          <p:cNvSpPr/>
          <p:nvPr/>
        </p:nvSpPr>
        <p:spPr>
          <a:xfrm>
            <a:off x="47244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Supply Chain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Systems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19" name="Google Shape;419;p38"/>
          <p:cNvSpPr/>
          <p:nvPr/>
        </p:nvSpPr>
        <p:spPr>
          <a:xfrm>
            <a:off x="60198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Transport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20" name="Google Shape;420;p38"/>
          <p:cNvSpPr/>
          <p:nvPr/>
        </p:nvSpPr>
        <p:spPr>
          <a:xfrm>
            <a:off x="73152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Catalog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21" name="Google Shape;421;p38"/>
          <p:cNvSpPr/>
          <p:nvPr/>
        </p:nvSpPr>
        <p:spPr>
          <a:xfrm>
            <a:off x="3355675" y="3908553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Core Application Systems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22" name="Google Shape;422;p38"/>
          <p:cNvSpPr/>
          <p:nvPr/>
        </p:nvSpPr>
        <p:spPr>
          <a:xfrm>
            <a:off x="4302657" y="909806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Container Platform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23" name="Google Shape;423;p38"/>
          <p:cNvSpPr/>
          <p:nvPr/>
        </p:nvSpPr>
        <p:spPr>
          <a:xfrm>
            <a:off x="7784600" y="2471264"/>
            <a:ext cx="10974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Data Storage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24" name="Google Shape;424;p38"/>
          <p:cNvSpPr/>
          <p:nvPr/>
        </p:nvSpPr>
        <p:spPr>
          <a:xfrm>
            <a:off x="6170200" y="3088125"/>
            <a:ext cx="12462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Red Hat Software</a:t>
            </a:r>
            <a:b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as a Service</a:t>
            </a:r>
            <a:endParaRPr sz="8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25" name="Google Shape;425;p38"/>
          <p:cNvSpPr/>
          <p:nvPr/>
        </p:nvSpPr>
        <p:spPr>
          <a:xfrm>
            <a:off x="6211000" y="3511863"/>
            <a:ext cx="848400" cy="648000"/>
          </a:xfrm>
          <a:prstGeom prst="upDownArrow">
            <a:avLst>
              <a:gd name="adj1" fmla="val 69449"/>
              <a:gd name="adj2" fmla="val 19707"/>
            </a:avLst>
          </a:prstGeom>
          <a:solidFill>
            <a:srgbClr val="C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Events</a:t>
            </a:r>
            <a:endParaRPr sz="800" b="1" i="0" u="none" strike="noStrike" cap="none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426" name="Google Shape;426;p38"/>
          <p:cNvCxnSpPr>
            <a:stCxn id="387" idx="3"/>
            <a:endCxn id="408" idx="1"/>
          </p:cNvCxnSpPr>
          <p:nvPr/>
        </p:nvCxnSpPr>
        <p:spPr>
          <a:xfrm>
            <a:off x="4065149" y="2284423"/>
            <a:ext cx="443400" cy="18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27" name="Google Shape;427;p38"/>
          <p:cNvCxnSpPr>
            <a:stCxn id="408" idx="3"/>
            <a:endCxn id="412" idx="1"/>
          </p:cNvCxnSpPr>
          <p:nvPr/>
        </p:nvCxnSpPr>
        <p:spPr>
          <a:xfrm>
            <a:off x="5754633" y="2286100"/>
            <a:ext cx="421200" cy="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28" name="Google Shape;428;p38"/>
          <p:cNvCxnSpPr>
            <a:stCxn id="412" idx="3"/>
            <a:endCxn id="416" idx="1"/>
          </p:cNvCxnSpPr>
          <p:nvPr/>
        </p:nvCxnSpPr>
        <p:spPr>
          <a:xfrm>
            <a:off x="7422100" y="2286100"/>
            <a:ext cx="362400" cy="24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pic>
        <p:nvPicPr>
          <p:cNvPr id="429" name="Google Shape;429;p38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111673" y="2065725"/>
            <a:ext cx="447250" cy="447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Google Shape;430;p38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983400" y="1561276"/>
            <a:ext cx="362400" cy="36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p38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005130" y="2117178"/>
            <a:ext cx="316975" cy="316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432" name="Google Shape;432;p38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007542" y="2656011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3" name="Google Shape;433;p38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5344621" y="1579239"/>
            <a:ext cx="316975" cy="316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" name="Google Shape;434;p38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5326873" y="2646060"/>
            <a:ext cx="316975" cy="316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Google Shape;435;p38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5326865" y="2119280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Google Shape;436;p38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6777898" y="429451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" name="Google Shape;437;p38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5509051" y="4305452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8" name="Google Shape;438;p38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8077522" y="4305450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Google Shape;439;p38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4205846" y="4297262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p38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235669" y="3796331"/>
            <a:ext cx="362400" cy="36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6"/>
          <p:cNvSpPr/>
          <p:nvPr/>
        </p:nvSpPr>
        <p:spPr>
          <a:xfrm>
            <a:off x="2773649" y="1484023"/>
            <a:ext cx="12915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36"/>
          <p:cNvSpPr/>
          <p:nvPr/>
        </p:nvSpPr>
        <p:spPr>
          <a:xfrm>
            <a:off x="4311675" y="1201250"/>
            <a:ext cx="4692900" cy="2276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36"/>
          <p:cNvSpPr/>
          <p:nvPr/>
        </p:nvSpPr>
        <p:spPr>
          <a:xfrm>
            <a:off x="3362775" y="4199178"/>
            <a:ext cx="5115300" cy="514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36"/>
          <p:cNvSpPr/>
          <p:nvPr/>
        </p:nvSpPr>
        <p:spPr>
          <a:xfrm>
            <a:off x="1089756" y="216131"/>
            <a:ext cx="71220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F3F3F3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Supply Chain Optimization</a:t>
            </a:r>
            <a:endParaRPr sz="1100" b="1" i="0" u="none" strike="noStrike" cap="none">
              <a:solidFill>
                <a:srgbClr val="F3F3F3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72" name="Google Shape;272;p36"/>
          <p:cNvSpPr/>
          <p:nvPr/>
        </p:nvSpPr>
        <p:spPr>
          <a:xfrm>
            <a:off x="736650" y="2836488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Enhanced customer experience with inventory matching customer demand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73" name="Google Shape;273;p36"/>
          <p:cNvSpPr/>
          <p:nvPr/>
        </p:nvSpPr>
        <p:spPr>
          <a:xfrm>
            <a:off x="113345" y="1352557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36"/>
          <p:cNvSpPr/>
          <p:nvPr/>
        </p:nvSpPr>
        <p:spPr>
          <a:xfrm>
            <a:off x="190600" y="774700"/>
            <a:ext cx="20478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F3F3F3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Business Drivers</a:t>
            </a:r>
            <a:endParaRPr sz="1400" b="1" i="0" u="none" strike="noStrike" cap="none">
              <a:solidFill>
                <a:srgbClr val="F3F3F3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75" name="Google Shape;275;p36"/>
          <p:cNvSpPr/>
          <p:nvPr/>
        </p:nvSpPr>
        <p:spPr>
          <a:xfrm>
            <a:off x="113345" y="2975410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36"/>
          <p:cNvSpPr/>
          <p:nvPr/>
        </p:nvSpPr>
        <p:spPr>
          <a:xfrm>
            <a:off x="736650" y="2137270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Right product at the right time, matching customer expectations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77" name="Google Shape;277;p36"/>
          <p:cNvSpPr/>
          <p:nvPr/>
        </p:nvSpPr>
        <p:spPr>
          <a:xfrm>
            <a:off x="736650" y="1361851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Resilient inventory management systems handle unexpected events and disruption to ensure business success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278" name="Google Shape;278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3854" y="3008916"/>
            <a:ext cx="370893" cy="374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9698" y="1379123"/>
            <a:ext cx="447253" cy="451037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36"/>
          <p:cNvSpPr/>
          <p:nvPr/>
        </p:nvSpPr>
        <p:spPr>
          <a:xfrm>
            <a:off x="736650" y="3611907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Increased margins and improved net zero benefits due to reduce food waste and spoilage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81" name="Google Shape;281;p36"/>
          <p:cNvSpPr/>
          <p:nvPr/>
        </p:nvSpPr>
        <p:spPr>
          <a:xfrm>
            <a:off x="149873" y="3717966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2" name="Google Shape;282;p3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799" y="2187817"/>
            <a:ext cx="597092" cy="597075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36"/>
          <p:cNvSpPr/>
          <p:nvPr/>
        </p:nvSpPr>
        <p:spPr>
          <a:xfrm>
            <a:off x="2868649" y="1649935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Customer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84" name="Google Shape;284;p36"/>
          <p:cNvSpPr/>
          <p:nvPr/>
        </p:nvSpPr>
        <p:spPr>
          <a:xfrm>
            <a:off x="2868649" y="2137353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Colleague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85" name="Google Shape;285;p36"/>
          <p:cNvSpPr/>
          <p:nvPr/>
        </p:nvSpPr>
        <p:spPr>
          <a:xfrm>
            <a:off x="2868649" y="2612157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Supplier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Partner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Vendor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286" name="Google Shape;286;p3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591848" y="263652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3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91842" y="216171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3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91842" y="1674311"/>
            <a:ext cx="316975" cy="316975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36"/>
          <p:cNvSpPr/>
          <p:nvPr/>
        </p:nvSpPr>
        <p:spPr>
          <a:xfrm>
            <a:off x="4508433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36"/>
          <p:cNvSpPr/>
          <p:nvPr/>
        </p:nvSpPr>
        <p:spPr>
          <a:xfrm>
            <a:off x="45842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Supply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Assurance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Control Tower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91" name="Google Shape;291;p36"/>
          <p:cNvSpPr/>
          <p:nvPr/>
        </p:nvSpPr>
        <p:spPr>
          <a:xfrm>
            <a:off x="45720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Fulfilment Optimization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92" name="Google Shape;292;p36"/>
          <p:cNvSpPr/>
          <p:nvPr/>
        </p:nvSpPr>
        <p:spPr>
          <a:xfrm>
            <a:off x="45720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Inventory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Analysis &amp; AI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93" name="Google Shape;293;p36"/>
          <p:cNvSpPr/>
          <p:nvPr/>
        </p:nvSpPr>
        <p:spPr>
          <a:xfrm>
            <a:off x="6175900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36"/>
          <p:cNvSpPr/>
          <p:nvPr/>
        </p:nvSpPr>
        <p:spPr>
          <a:xfrm>
            <a:off x="62606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Business Automation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95" name="Google Shape;295;p36"/>
          <p:cNvSpPr/>
          <p:nvPr/>
        </p:nvSpPr>
        <p:spPr>
          <a:xfrm>
            <a:off x="62484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API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96" name="Google Shape;296;p36"/>
          <p:cNvSpPr/>
          <p:nvPr/>
        </p:nvSpPr>
        <p:spPr>
          <a:xfrm>
            <a:off x="62484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Integration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97" name="Google Shape;297;p36"/>
          <p:cNvSpPr/>
          <p:nvPr/>
        </p:nvSpPr>
        <p:spPr>
          <a:xfrm>
            <a:off x="7784600" y="2105559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98" name="Google Shape;298;p36"/>
          <p:cNvSpPr/>
          <p:nvPr/>
        </p:nvSpPr>
        <p:spPr>
          <a:xfrm>
            <a:off x="34290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Order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99" name="Google Shape;299;p36"/>
          <p:cNvSpPr/>
          <p:nvPr/>
        </p:nvSpPr>
        <p:spPr>
          <a:xfrm>
            <a:off x="47244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Supply Chain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Systems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00" name="Google Shape;300;p36"/>
          <p:cNvSpPr/>
          <p:nvPr/>
        </p:nvSpPr>
        <p:spPr>
          <a:xfrm>
            <a:off x="60198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Transport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01" name="Google Shape;301;p36"/>
          <p:cNvSpPr/>
          <p:nvPr/>
        </p:nvSpPr>
        <p:spPr>
          <a:xfrm>
            <a:off x="73152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Catalog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02" name="Google Shape;302;p36"/>
          <p:cNvSpPr/>
          <p:nvPr/>
        </p:nvSpPr>
        <p:spPr>
          <a:xfrm>
            <a:off x="3355675" y="3908553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Core Application Systems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03" name="Google Shape;303;p36"/>
          <p:cNvSpPr/>
          <p:nvPr/>
        </p:nvSpPr>
        <p:spPr>
          <a:xfrm>
            <a:off x="4302657" y="909806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Container Platform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04" name="Google Shape;304;p36"/>
          <p:cNvSpPr/>
          <p:nvPr/>
        </p:nvSpPr>
        <p:spPr>
          <a:xfrm>
            <a:off x="7784600" y="2471264"/>
            <a:ext cx="10974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Data Storage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05" name="Google Shape;305;p36"/>
          <p:cNvSpPr/>
          <p:nvPr/>
        </p:nvSpPr>
        <p:spPr>
          <a:xfrm>
            <a:off x="6170200" y="3088125"/>
            <a:ext cx="12462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Red Hat Software</a:t>
            </a:r>
            <a:b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as a Service</a:t>
            </a:r>
            <a:endParaRPr sz="8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06" name="Google Shape;306;p36"/>
          <p:cNvSpPr/>
          <p:nvPr/>
        </p:nvSpPr>
        <p:spPr>
          <a:xfrm>
            <a:off x="6211000" y="3511863"/>
            <a:ext cx="848400" cy="648000"/>
          </a:xfrm>
          <a:prstGeom prst="upDownArrow">
            <a:avLst>
              <a:gd name="adj1" fmla="val 69449"/>
              <a:gd name="adj2" fmla="val 19707"/>
            </a:avLst>
          </a:prstGeom>
          <a:solidFill>
            <a:srgbClr val="C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Events</a:t>
            </a:r>
            <a:endParaRPr sz="800" b="1" i="0" u="none" strike="noStrike" cap="none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307" name="Google Shape;307;p36"/>
          <p:cNvCxnSpPr>
            <a:stCxn id="268" idx="3"/>
            <a:endCxn id="289" idx="1"/>
          </p:cNvCxnSpPr>
          <p:nvPr/>
        </p:nvCxnSpPr>
        <p:spPr>
          <a:xfrm>
            <a:off x="4065149" y="2284423"/>
            <a:ext cx="443400" cy="18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08" name="Google Shape;308;p36"/>
          <p:cNvCxnSpPr>
            <a:stCxn id="289" idx="3"/>
            <a:endCxn id="293" idx="1"/>
          </p:cNvCxnSpPr>
          <p:nvPr/>
        </p:nvCxnSpPr>
        <p:spPr>
          <a:xfrm>
            <a:off x="5754633" y="2286100"/>
            <a:ext cx="421200" cy="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09" name="Google Shape;309;p36"/>
          <p:cNvCxnSpPr>
            <a:stCxn id="293" idx="3"/>
            <a:endCxn id="297" idx="1"/>
          </p:cNvCxnSpPr>
          <p:nvPr/>
        </p:nvCxnSpPr>
        <p:spPr>
          <a:xfrm>
            <a:off x="7422100" y="2286100"/>
            <a:ext cx="362400" cy="24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pic>
        <p:nvPicPr>
          <p:cNvPr id="310" name="Google Shape;310;p3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111673" y="2065725"/>
            <a:ext cx="447250" cy="447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36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983400" y="1561276"/>
            <a:ext cx="362400" cy="36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36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005130" y="2117178"/>
            <a:ext cx="316975" cy="316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36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007542" y="2656011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36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5344621" y="1579239"/>
            <a:ext cx="316975" cy="316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36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5326873" y="2646060"/>
            <a:ext cx="316975" cy="316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36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5326865" y="2119280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36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6777898" y="429451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36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5509051" y="4305452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36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8077522" y="4305450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36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4205846" y="4297262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36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235669" y="3796331"/>
            <a:ext cx="362400" cy="36240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36"/>
          <p:cNvSpPr/>
          <p:nvPr/>
        </p:nvSpPr>
        <p:spPr>
          <a:xfrm>
            <a:off x="736650" y="4327575"/>
            <a:ext cx="1593600" cy="5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Perfect product delivery delighting customers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23" name="Google Shape;323;p36"/>
          <p:cNvSpPr/>
          <p:nvPr/>
        </p:nvSpPr>
        <p:spPr>
          <a:xfrm>
            <a:off x="149873" y="4403766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4" name="Google Shape;324;p36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192951" y="4437250"/>
            <a:ext cx="447250" cy="4472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09308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9"/>
          <p:cNvSpPr/>
          <p:nvPr/>
        </p:nvSpPr>
        <p:spPr>
          <a:xfrm>
            <a:off x="2773649" y="1484023"/>
            <a:ext cx="12915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39"/>
          <p:cNvSpPr/>
          <p:nvPr/>
        </p:nvSpPr>
        <p:spPr>
          <a:xfrm>
            <a:off x="4311675" y="1201250"/>
            <a:ext cx="4692900" cy="2276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39"/>
          <p:cNvSpPr/>
          <p:nvPr/>
        </p:nvSpPr>
        <p:spPr>
          <a:xfrm>
            <a:off x="3362775" y="4199178"/>
            <a:ext cx="5115300" cy="514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39"/>
          <p:cNvSpPr/>
          <p:nvPr/>
        </p:nvSpPr>
        <p:spPr>
          <a:xfrm>
            <a:off x="1089756" y="216131"/>
            <a:ext cx="71220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F3F3F3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Product Timeliness</a:t>
            </a:r>
            <a:endParaRPr sz="1100" b="1" i="0" u="none" strike="noStrike" cap="none">
              <a:solidFill>
                <a:srgbClr val="F3F3F3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49" name="Google Shape;449;p39"/>
          <p:cNvSpPr/>
          <p:nvPr/>
        </p:nvSpPr>
        <p:spPr>
          <a:xfrm>
            <a:off x="736650" y="2872700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Demonstrate due diligence for safety</a:t>
            </a:r>
            <a:endParaRPr dirty="0"/>
          </a:p>
        </p:txBody>
      </p:sp>
      <p:sp>
        <p:nvSpPr>
          <p:cNvPr id="450" name="Google Shape;450;p39"/>
          <p:cNvSpPr/>
          <p:nvPr/>
        </p:nvSpPr>
        <p:spPr>
          <a:xfrm>
            <a:off x="113345" y="1352557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39"/>
          <p:cNvSpPr/>
          <p:nvPr/>
        </p:nvSpPr>
        <p:spPr>
          <a:xfrm>
            <a:off x="190600" y="774700"/>
            <a:ext cx="20478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F3F3F3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Business Drivers</a:t>
            </a:r>
            <a:endParaRPr sz="1400" b="1" i="0" u="none" strike="noStrike" cap="none">
              <a:solidFill>
                <a:srgbClr val="F3F3F3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52" name="Google Shape;452;p39"/>
          <p:cNvSpPr/>
          <p:nvPr/>
        </p:nvSpPr>
        <p:spPr>
          <a:xfrm>
            <a:off x="113345" y="2975410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39"/>
          <p:cNvSpPr/>
          <p:nvPr/>
        </p:nvSpPr>
        <p:spPr>
          <a:xfrm>
            <a:off x="736650" y="2073899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Product liability claims</a:t>
            </a:r>
            <a:endParaRPr/>
          </a:p>
        </p:txBody>
      </p:sp>
      <p:sp>
        <p:nvSpPr>
          <p:cNvPr id="454" name="Google Shape;454;p39"/>
          <p:cNvSpPr/>
          <p:nvPr/>
        </p:nvSpPr>
        <p:spPr>
          <a:xfrm>
            <a:off x="736650" y="1361851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Public safety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455" name="Google Shape;455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3854" y="3008916"/>
            <a:ext cx="370893" cy="374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456" name="Google Shape;456;p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9698" y="1379123"/>
            <a:ext cx="447253" cy="4510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57" name="Google Shape;457;p3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799" y="2088234"/>
            <a:ext cx="597092" cy="597075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Google Shape;458;p39"/>
          <p:cNvSpPr/>
          <p:nvPr/>
        </p:nvSpPr>
        <p:spPr>
          <a:xfrm>
            <a:off x="2868649" y="1649935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Customer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59" name="Google Shape;459;p39"/>
          <p:cNvSpPr/>
          <p:nvPr/>
        </p:nvSpPr>
        <p:spPr>
          <a:xfrm>
            <a:off x="2868649" y="2137353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Colleague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60" name="Google Shape;460;p39"/>
          <p:cNvSpPr/>
          <p:nvPr/>
        </p:nvSpPr>
        <p:spPr>
          <a:xfrm>
            <a:off x="2868649" y="2612157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Supplier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Partner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Vendor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461" name="Google Shape;461;p3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591848" y="263652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2" name="Google Shape;462;p3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91842" y="216171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3" name="Google Shape;463;p3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91842" y="1674311"/>
            <a:ext cx="316975" cy="316975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39"/>
          <p:cNvSpPr/>
          <p:nvPr/>
        </p:nvSpPr>
        <p:spPr>
          <a:xfrm>
            <a:off x="4508433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39"/>
          <p:cNvSpPr/>
          <p:nvPr/>
        </p:nvSpPr>
        <p:spPr>
          <a:xfrm>
            <a:off x="45842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Supply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Assurance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Control Tower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66" name="Google Shape;466;p39"/>
          <p:cNvSpPr/>
          <p:nvPr/>
        </p:nvSpPr>
        <p:spPr>
          <a:xfrm>
            <a:off x="45720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Fulfilment Optimization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67" name="Google Shape;467;p39"/>
          <p:cNvSpPr/>
          <p:nvPr/>
        </p:nvSpPr>
        <p:spPr>
          <a:xfrm>
            <a:off x="45720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Inventory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Analysis &amp; AI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68" name="Google Shape;468;p39"/>
          <p:cNvSpPr/>
          <p:nvPr/>
        </p:nvSpPr>
        <p:spPr>
          <a:xfrm>
            <a:off x="6175900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39"/>
          <p:cNvSpPr/>
          <p:nvPr/>
        </p:nvSpPr>
        <p:spPr>
          <a:xfrm>
            <a:off x="62606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Business Automation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70" name="Google Shape;470;p39"/>
          <p:cNvSpPr/>
          <p:nvPr/>
        </p:nvSpPr>
        <p:spPr>
          <a:xfrm>
            <a:off x="62484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API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71" name="Google Shape;471;p39"/>
          <p:cNvSpPr/>
          <p:nvPr/>
        </p:nvSpPr>
        <p:spPr>
          <a:xfrm>
            <a:off x="62484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Integration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72" name="Google Shape;472;p39"/>
          <p:cNvSpPr/>
          <p:nvPr/>
        </p:nvSpPr>
        <p:spPr>
          <a:xfrm>
            <a:off x="7784600" y="2105559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73" name="Google Shape;473;p39"/>
          <p:cNvSpPr/>
          <p:nvPr/>
        </p:nvSpPr>
        <p:spPr>
          <a:xfrm>
            <a:off x="34290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Order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74" name="Google Shape;474;p39"/>
          <p:cNvSpPr/>
          <p:nvPr/>
        </p:nvSpPr>
        <p:spPr>
          <a:xfrm>
            <a:off x="47244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Supply Chain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Systems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75" name="Google Shape;475;p39"/>
          <p:cNvSpPr/>
          <p:nvPr/>
        </p:nvSpPr>
        <p:spPr>
          <a:xfrm>
            <a:off x="60198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Transport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76" name="Google Shape;476;p39"/>
          <p:cNvSpPr/>
          <p:nvPr/>
        </p:nvSpPr>
        <p:spPr>
          <a:xfrm>
            <a:off x="73152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Catalog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77" name="Google Shape;477;p39"/>
          <p:cNvSpPr/>
          <p:nvPr/>
        </p:nvSpPr>
        <p:spPr>
          <a:xfrm>
            <a:off x="3355675" y="3908553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Core Application Systems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78" name="Google Shape;478;p39"/>
          <p:cNvSpPr/>
          <p:nvPr/>
        </p:nvSpPr>
        <p:spPr>
          <a:xfrm>
            <a:off x="4302657" y="909806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Container Platform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79" name="Google Shape;479;p39"/>
          <p:cNvSpPr/>
          <p:nvPr/>
        </p:nvSpPr>
        <p:spPr>
          <a:xfrm>
            <a:off x="7784600" y="2471264"/>
            <a:ext cx="10974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Data Storage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80" name="Google Shape;480;p39"/>
          <p:cNvSpPr/>
          <p:nvPr/>
        </p:nvSpPr>
        <p:spPr>
          <a:xfrm>
            <a:off x="6170200" y="3088125"/>
            <a:ext cx="12462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Red Hat Software</a:t>
            </a:r>
            <a:b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as a Service</a:t>
            </a:r>
            <a:endParaRPr sz="8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81" name="Google Shape;481;p39"/>
          <p:cNvSpPr/>
          <p:nvPr/>
        </p:nvSpPr>
        <p:spPr>
          <a:xfrm>
            <a:off x="6211000" y="3511863"/>
            <a:ext cx="848400" cy="648000"/>
          </a:xfrm>
          <a:prstGeom prst="upDownArrow">
            <a:avLst>
              <a:gd name="adj1" fmla="val 69449"/>
              <a:gd name="adj2" fmla="val 19707"/>
            </a:avLst>
          </a:prstGeom>
          <a:solidFill>
            <a:srgbClr val="C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Events</a:t>
            </a:r>
            <a:endParaRPr sz="800" b="1" i="0" u="none" strike="noStrike" cap="none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482" name="Google Shape;482;p39"/>
          <p:cNvCxnSpPr>
            <a:stCxn id="445" idx="3"/>
            <a:endCxn id="464" idx="1"/>
          </p:cNvCxnSpPr>
          <p:nvPr/>
        </p:nvCxnSpPr>
        <p:spPr>
          <a:xfrm>
            <a:off x="4065149" y="2284423"/>
            <a:ext cx="443400" cy="18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83" name="Google Shape;483;p39"/>
          <p:cNvCxnSpPr>
            <a:stCxn id="464" idx="3"/>
            <a:endCxn id="468" idx="1"/>
          </p:cNvCxnSpPr>
          <p:nvPr/>
        </p:nvCxnSpPr>
        <p:spPr>
          <a:xfrm>
            <a:off x="5754633" y="2286100"/>
            <a:ext cx="421200" cy="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84" name="Google Shape;484;p39"/>
          <p:cNvCxnSpPr>
            <a:stCxn id="468" idx="3"/>
            <a:endCxn id="472" idx="1"/>
          </p:cNvCxnSpPr>
          <p:nvPr/>
        </p:nvCxnSpPr>
        <p:spPr>
          <a:xfrm>
            <a:off x="7422100" y="2286100"/>
            <a:ext cx="362400" cy="24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pic>
        <p:nvPicPr>
          <p:cNvPr id="485" name="Google Shape;485;p3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111673" y="2065725"/>
            <a:ext cx="447250" cy="447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486" name="Google Shape;486;p39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983400" y="1561276"/>
            <a:ext cx="362400" cy="36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7" name="Google Shape;487;p39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005130" y="2117178"/>
            <a:ext cx="316975" cy="316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488" name="Google Shape;488;p39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007542" y="2656011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9" name="Google Shape;489;p39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5344621" y="1579239"/>
            <a:ext cx="316975" cy="316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490" name="Google Shape;490;p39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5326873" y="2646060"/>
            <a:ext cx="316975" cy="316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491" name="Google Shape;491;p39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5326865" y="2119280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2" name="Google Shape;492;p39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6777898" y="429451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3" name="Google Shape;493;p39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5509051" y="4305452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4" name="Google Shape;494;p39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8077522" y="4305450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5" name="Google Shape;495;p39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4205846" y="4297262"/>
            <a:ext cx="286200" cy="2862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399;p38">
            <a:extLst>
              <a:ext uri="{FF2B5EF4-FFF2-40B4-BE49-F238E27FC236}">
                <a16:creationId xmlns:a16="http://schemas.microsoft.com/office/drawing/2014/main" id="{DC435D2A-5FEB-A0BC-C3D5-BF9EA278C654}"/>
              </a:ext>
            </a:extLst>
          </p:cNvPr>
          <p:cNvSpPr/>
          <p:nvPr/>
        </p:nvSpPr>
        <p:spPr>
          <a:xfrm>
            <a:off x="736650" y="3611907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Identify and manage stock with reducing relevance to reduce financial loss</a:t>
            </a:r>
          </a:p>
        </p:txBody>
      </p:sp>
      <p:sp>
        <p:nvSpPr>
          <p:cNvPr id="3" name="Google Shape;400;p38">
            <a:extLst>
              <a:ext uri="{FF2B5EF4-FFF2-40B4-BE49-F238E27FC236}">
                <a16:creationId xmlns:a16="http://schemas.microsoft.com/office/drawing/2014/main" id="{F4B634B3-48A5-B699-9597-51881735821E}"/>
              </a:ext>
            </a:extLst>
          </p:cNvPr>
          <p:cNvSpPr/>
          <p:nvPr/>
        </p:nvSpPr>
        <p:spPr>
          <a:xfrm>
            <a:off x="149873" y="3717966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Google Shape;440;p38">
            <a:extLst>
              <a:ext uri="{FF2B5EF4-FFF2-40B4-BE49-F238E27FC236}">
                <a16:creationId xmlns:a16="http://schemas.microsoft.com/office/drawing/2014/main" id="{CD1F3AE1-B891-2513-40F3-D171CBD14AFA}"/>
              </a:ext>
            </a:extLst>
          </p:cNvPr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235669" y="3796331"/>
            <a:ext cx="362400" cy="36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40"/>
          <p:cNvSpPr/>
          <p:nvPr/>
        </p:nvSpPr>
        <p:spPr>
          <a:xfrm>
            <a:off x="2773649" y="1484023"/>
            <a:ext cx="12915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p40"/>
          <p:cNvSpPr/>
          <p:nvPr/>
        </p:nvSpPr>
        <p:spPr>
          <a:xfrm>
            <a:off x="4311675" y="1201250"/>
            <a:ext cx="4692900" cy="2276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p40"/>
          <p:cNvSpPr/>
          <p:nvPr/>
        </p:nvSpPr>
        <p:spPr>
          <a:xfrm>
            <a:off x="3362775" y="4199178"/>
            <a:ext cx="5115300" cy="514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40"/>
          <p:cNvSpPr/>
          <p:nvPr/>
        </p:nvSpPr>
        <p:spPr>
          <a:xfrm>
            <a:off x="1089756" y="216131"/>
            <a:ext cx="71220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F3F3F3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Intelligent Order</a:t>
            </a:r>
            <a:endParaRPr sz="1100" b="1" i="0" u="none" strike="noStrike" cap="none">
              <a:solidFill>
                <a:srgbClr val="F3F3F3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04" name="Google Shape;504;p40"/>
          <p:cNvSpPr/>
          <p:nvPr/>
        </p:nvSpPr>
        <p:spPr>
          <a:xfrm>
            <a:off x="736650" y="2836488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Customer satisfaction to drive repeat business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05" name="Google Shape;505;p40"/>
          <p:cNvSpPr/>
          <p:nvPr/>
        </p:nvSpPr>
        <p:spPr>
          <a:xfrm>
            <a:off x="190600" y="774700"/>
            <a:ext cx="20478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F3F3F3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Business Drivers</a:t>
            </a:r>
            <a:endParaRPr sz="1400" b="1" i="0" u="none" strike="noStrike" cap="none">
              <a:solidFill>
                <a:srgbClr val="F3F3F3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06" name="Google Shape;506;p40"/>
          <p:cNvSpPr/>
          <p:nvPr/>
        </p:nvSpPr>
        <p:spPr>
          <a:xfrm>
            <a:off x="736650" y="2137270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Need for delivery price-point optimization and improvement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07" name="Google Shape;507;p40"/>
          <p:cNvSpPr/>
          <p:nvPr/>
        </p:nvSpPr>
        <p:spPr>
          <a:xfrm>
            <a:off x="736650" y="1361851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Increasing deliveries direct to consumer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08" name="Google Shape;508;p40"/>
          <p:cNvSpPr/>
          <p:nvPr/>
        </p:nvSpPr>
        <p:spPr>
          <a:xfrm>
            <a:off x="137090" y="2270166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9" name="Google Shape;509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406" y="2873626"/>
            <a:ext cx="648000" cy="6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10" name="Google Shape;510;p40"/>
          <p:cNvSpPr/>
          <p:nvPr/>
        </p:nvSpPr>
        <p:spPr>
          <a:xfrm>
            <a:off x="2868649" y="1649935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Customer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11" name="Google Shape;511;p40"/>
          <p:cNvSpPr/>
          <p:nvPr/>
        </p:nvSpPr>
        <p:spPr>
          <a:xfrm>
            <a:off x="2868649" y="2137353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Colleague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12" name="Google Shape;512;p40"/>
          <p:cNvSpPr/>
          <p:nvPr/>
        </p:nvSpPr>
        <p:spPr>
          <a:xfrm>
            <a:off x="2868649" y="2612157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Supplier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Partner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Vendor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513" name="Google Shape;513;p4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91848" y="263652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4" name="Google Shape;514;p4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591842" y="216171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5" name="Google Shape;515;p4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591842" y="1674311"/>
            <a:ext cx="316975" cy="316975"/>
          </a:xfrm>
          <a:prstGeom prst="rect">
            <a:avLst/>
          </a:prstGeom>
          <a:noFill/>
          <a:ln>
            <a:noFill/>
          </a:ln>
        </p:spPr>
      </p:pic>
      <p:sp>
        <p:nvSpPr>
          <p:cNvPr id="516" name="Google Shape;516;p40"/>
          <p:cNvSpPr/>
          <p:nvPr/>
        </p:nvSpPr>
        <p:spPr>
          <a:xfrm>
            <a:off x="4508433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40"/>
          <p:cNvSpPr/>
          <p:nvPr/>
        </p:nvSpPr>
        <p:spPr>
          <a:xfrm>
            <a:off x="45842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Supply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Assurance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Control Tower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18" name="Google Shape;518;p40"/>
          <p:cNvSpPr/>
          <p:nvPr/>
        </p:nvSpPr>
        <p:spPr>
          <a:xfrm>
            <a:off x="45720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Fulfilment Optimization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19" name="Google Shape;519;p40"/>
          <p:cNvSpPr/>
          <p:nvPr/>
        </p:nvSpPr>
        <p:spPr>
          <a:xfrm>
            <a:off x="45720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Inventory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Analysis &amp; AI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20" name="Google Shape;520;p40"/>
          <p:cNvSpPr/>
          <p:nvPr/>
        </p:nvSpPr>
        <p:spPr>
          <a:xfrm>
            <a:off x="6175900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40"/>
          <p:cNvSpPr/>
          <p:nvPr/>
        </p:nvSpPr>
        <p:spPr>
          <a:xfrm>
            <a:off x="62606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Business Automation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22" name="Google Shape;522;p40"/>
          <p:cNvSpPr/>
          <p:nvPr/>
        </p:nvSpPr>
        <p:spPr>
          <a:xfrm>
            <a:off x="62484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API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23" name="Google Shape;523;p40"/>
          <p:cNvSpPr/>
          <p:nvPr/>
        </p:nvSpPr>
        <p:spPr>
          <a:xfrm>
            <a:off x="62484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Integration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24" name="Google Shape;524;p40"/>
          <p:cNvSpPr/>
          <p:nvPr/>
        </p:nvSpPr>
        <p:spPr>
          <a:xfrm>
            <a:off x="7784600" y="2105559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25" name="Google Shape;525;p40"/>
          <p:cNvSpPr/>
          <p:nvPr/>
        </p:nvSpPr>
        <p:spPr>
          <a:xfrm>
            <a:off x="34290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Order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26" name="Google Shape;526;p40"/>
          <p:cNvSpPr/>
          <p:nvPr/>
        </p:nvSpPr>
        <p:spPr>
          <a:xfrm>
            <a:off x="47244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Supply Chain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Systems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27" name="Google Shape;527;p40"/>
          <p:cNvSpPr/>
          <p:nvPr/>
        </p:nvSpPr>
        <p:spPr>
          <a:xfrm>
            <a:off x="60198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Transport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28" name="Google Shape;528;p40"/>
          <p:cNvSpPr/>
          <p:nvPr/>
        </p:nvSpPr>
        <p:spPr>
          <a:xfrm>
            <a:off x="73152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Catalog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29" name="Google Shape;529;p40"/>
          <p:cNvSpPr/>
          <p:nvPr/>
        </p:nvSpPr>
        <p:spPr>
          <a:xfrm>
            <a:off x="3355675" y="3908553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Core Application Systems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30" name="Google Shape;530;p40"/>
          <p:cNvSpPr/>
          <p:nvPr/>
        </p:nvSpPr>
        <p:spPr>
          <a:xfrm>
            <a:off x="4302657" y="909806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Container Platform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31" name="Google Shape;531;p40"/>
          <p:cNvSpPr/>
          <p:nvPr/>
        </p:nvSpPr>
        <p:spPr>
          <a:xfrm>
            <a:off x="7784600" y="2471264"/>
            <a:ext cx="10974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Data Storage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32" name="Google Shape;532;p40"/>
          <p:cNvSpPr/>
          <p:nvPr/>
        </p:nvSpPr>
        <p:spPr>
          <a:xfrm>
            <a:off x="6170200" y="3088125"/>
            <a:ext cx="12462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Red Hat Software</a:t>
            </a:r>
            <a:b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as a Service</a:t>
            </a:r>
            <a:endParaRPr sz="8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33" name="Google Shape;533;p40"/>
          <p:cNvSpPr/>
          <p:nvPr/>
        </p:nvSpPr>
        <p:spPr>
          <a:xfrm>
            <a:off x="6211000" y="3511863"/>
            <a:ext cx="848400" cy="648000"/>
          </a:xfrm>
          <a:prstGeom prst="upDownArrow">
            <a:avLst>
              <a:gd name="adj1" fmla="val 69449"/>
              <a:gd name="adj2" fmla="val 19707"/>
            </a:avLst>
          </a:prstGeom>
          <a:solidFill>
            <a:srgbClr val="C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Events</a:t>
            </a:r>
            <a:endParaRPr sz="800" b="1" i="0" u="none" strike="noStrike" cap="none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534" name="Google Shape;534;p40"/>
          <p:cNvCxnSpPr>
            <a:stCxn id="500" idx="3"/>
            <a:endCxn id="516" idx="1"/>
          </p:cNvCxnSpPr>
          <p:nvPr/>
        </p:nvCxnSpPr>
        <p:spPr>
          <a:xfrm>
            <a:off x="4065149" y="2284423"/>
            <a:ext cx="443400" cy="18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35" name="Google Shape;535;p40"/>
          <p:cNvCxnSpPr>
            <a:stCxn id="516" idx="3"/>
            <a:endCxn id="520" idx="1"/>
          </p:cNvCxnSpPr>
          <p:nvPr/>
        </p:nvCxnSpPr>
        <p:spPr>
          <a:xfrm>
            <a:off x="5754633" y="2286100"/>
            <a:ext cx="421200" cy="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36" name="Google Shape;536;p40"/>
          <p:cNvCxnSpPr>
            <a:stCxn id="520" idx="3"/>
            <a:endCxn id="524" idx="1"/>
          </p:cNvCxnSpPr>
          <p:nvPr/>
        </p:nvCxnSpPr>
        <p:spPr>
          <a:xfrm>
            <a:off x="7422100" y="2286100"/>
            <a:ext cx="362400" cy="24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pic>
        <p:nvPicPr>
          <p:cNvPr id="537" name="Google Shape;537;p4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111673" y="2065725"/>
            <a:ext cx="447250" cy="447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538" name="Google Shape;538;p4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983400" y="1561276"/>
            <a:ext cx="362400" cy="36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9" name="Google Shape;539;p4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005130" y="2117178"/>
            <a:ext cx="316975" cy="316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540" name="Google Shape;540;p40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007542" y="2656011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1" name="Google Shape;541;p40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5344621" y="1579239"/>
            <a:ext cx="316975" cy="316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542" name="Google Shape;542;p40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5326873" y="2646060"/>
            <a:ext cx="316975" cy="316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543" name="Google Shape;543;p40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5326865" y="2119280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4" name="Google Shape;544;p40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6777898" y="429451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5" name="Google Shape;545;p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5509051" y="4305452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6" name="Google Shape;546;p40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8077522" y="4305450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7" name="Google Shape;547;p40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4205846" y="4297262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8" name="Google Shape;548;p40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207791" y="2348531"/>
            <a:ext cx="362400" cy="362400"/>
          </a:xfrm>
          <a:prstGeom prst="rect">
            <a:avLst/>
          </a:prstGeom>
          <a:noFill/>
          <a:ln>
            <a:noFill/>
          </a:ln>
        </p:spPr>
      </p:pic>
      <p:sp>
        <p:nvSpPr>
          <p:cNvPr id="549" name="Google Shape;549;p40"/>
          <p:cNvSpPr/>
          <p:nvPr/>
        </p:nvSpPr>
        <p:spPr>
          <a:xfrm>
            <a:off x="137090" y="1508166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0" name="Google Shape;550;p40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92951" y="1541650"/>
            <a:ext cx="447250" cy="4472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41"/>
          <p:cNvSpPr/>
          <p:nvPr/>
        </p:nvSpPr>
        <p:spPr>
          <a:xfrm>
            <a:off x="2773649" y="1484023"/>
            <a:ext cx="12915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p41"/>
          <p:cNvSpPr/>
          <p:nvPr/>
        </p:nvSpPr>
        <p:spPr>
          <a:xfrm>
            <a:off x="4311675" y="1201250"/>
            <a:ext cx="4692900" cy="2276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p41"/>
          <p:cNvSpPr/>
          <p:nvPr/>
        </p:nvSpPr>
        <p:spPr>
          <a:xfrm>
            <a:off x="3362775" y="4199178"/>
            <a:ext cx="5115300" cy="514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41"/>
          <p:cNvSpPr/>
          <p:nvPr/>
        </p:nvSpPr>
        <p:spPr>
          <a:xfrm>
            <a:off x="1089756" y="216131"/>
            <a:ext cx="71220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F3F3F3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Perfect Order</a:t>
            </a:r>
            <a:endParaRPr sz="1100" b="1" i="0" u="none" strike="noStrike" cap="none">
              <a:solidFill>
                <a:srgbClr val="F3F3F3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59" name="Google Shape;559;p41"/>
          <p:cNvSpPr/>
          <p:nvPr/>
        </p:nvSpPr>
        <p:spPr>
          <a:xfrm>
            <a:off x="736650" y="2836488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Optimizes inventory costs by balancing inventory to operational demand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60" name="Google Shape;560;p41"/>
          <p:cNvSpPr/>
          <p:nvPr/>
        </p:nvSpPr>
        <p:spPr>
          <a:xfrm>
            <a:off x="113345" y="1352557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41"/>
          <p:cNvSpPr/>
          <p:nvPr/>
        </p:nvSpPr>
        <p:spPr>
          <a:xfrm>
            <a:off x="190600" y="774700"/>
            <a:ext cx="20478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F3F3F3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Business Drivers</a:t>
            </a:r>
            <a:endParaRPr sz="1400" b="1" i="0" u="none" strike="noStrike" cap="none">
              <a:solidFill>
                <a:srgbClr val="F3F3F3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62" name="Google Shape;562;p41"/>
          <p:cNvSpPr/>
          <p:nvPr/>
        </p:nvSpPr>
        <p:spPr>
          <a:xfrm>
            <a:off x="113345" y="2975410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p41"/>
          <p:cNvSpPr/>
          <p:nvPr/>
        </p:nvSpPr>
        <p:spPr>
          <a:xfrm>
            <a:off x="736650" y="2137270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Eliminate “out of stock”occurrences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64" name="Google Shape;564;p41"/>
          <p:cNvSpPr/>
          <p:nvPr/>
        </p:nvSpPr>
        <p:spPr>
          <a:xfrm>
            <a:off x="736650" y="1361851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Supply chain operators will use technologies that provide significant insights into how supply chain performance can be improved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565" name="Google Shape;565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3854" y="3008916"/>
            <a:ext cx="370893" cy="374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566" name="Google Shape;566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9698" y="1379123"/>
            <a:ext cx="447253" cy="451037"/>
          </a:xfrm>
          <a:prstGeom prst="rect">
            <a:avLst/>
          </a:prstGeom>
          <a:noFill/>
          <a:ln>
            <a:noFill/>
          </a:ln>
        </p:spPr>
      </p:pic>
      <p:sp>
        <p:nvSpPr>
          <p:cNvPr id="567" name="Google Shape;567;p41"/>
          <p:cNvSpPr/>
          <p:nvPr/>
        </p:nvSpPr>
        <p:spPr>
          <a:xfrm>
            <a:off x="736650" y="3611907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Improve stock allocation to improve space utilization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68" name="Google Shape;568;p41"/>
          <p:cNvSpPr/>
          <p:nvPr/>
        </p:nvSpPr>
        <p:spPr>
          <a:xfrm>
            <a:off x="149873" y="3717966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9" name="Google Shape;569;p4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799" y="2187817"/>
            <a:ext cx="597092" cy="597075"/>
          </a:xfrm>
          <a:prstGeom prst="rect">
            <a:avLst/>
          </a:prstGeom>
          <a:noFill/>
          <a:ln>
            <a:noFill/>
          </a:ln>
        </p:spPr>
      </p:pic>
      <p:sp>
        <p:nvSpPr>
          <p:cNvPr id="570" name="Google Shape;570;p41"/>
          <p:cNvSpPr/>
          <p:nvPr/>
        </p:nvSpPr>
        <p:spPr>
          <a:xfrm>
            <a:off x="2868649" y="1649935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Customer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71" name="Google Shape;571;p41"/>
          <p:cNvSpPr/>
          <p:nvPr/>
        </p:nvSpPr>
        <p:spPr>
          <a:xfrm>
            <a:off x="2868649" y="2137353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Colleague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72" name="Google Shape;572;p41"/>
          <p:cNvSpPr/>
          <p:nvPr/>
        </p:nvSpPr>
        <p:spPr>
          <a:xfrm>
            <a:off x="2868649" y="2612157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Supplier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Partner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Vendor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573" name="Google Shape;573;p4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591848" y="263652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4" name="Google Shape;574;p4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91842" y="216171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5" name="Google Shape;575;p4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91842" y="1674311"/>
            <a:ext cx="316975" cy="316975"/>
          </a:xfrm>
          <a:prstGeom prst="rect">
            <a:avLst/>
          </a:prstGeom>
          <a:noFill/>
          <a:ln>
            <a:noFill/>
          </a:ln>
        </p:spPr>
      </p:pic>
      <p:sp>
        <p:nvSpPr>
          <p:cNvPr id="576" name="Google Shape;576;p41"/>
          <p:cNvSpPr/>
          <p:nvPr/>
        </p:nvSpPr>
        <p:spPr>
          <a:xfrm>
            <a:off x="4508433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Google Shape;577;p41"/>
          <p:cNvSpPr/>
          <p:nvPr/>
        </p:nvSpPr>
        <p:spPr>
          <a:xfrm>
            <a:off x="45842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Supply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Assurance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Control Tower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78" name="Google Shape;578;p41"/>
          <p:cNvSpPr/>
          <p:nvPr/>
        </p:nvSpPr>
        <p:spPr>
          <a:xfrm>
            <a:off x="45720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Fulfilment Optimization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79" name="Google Shape;579;p41"/>
          <p:cNvSpPr/>
          <p:nvPr/>
        </p:nvSpPr>
        <p:spPr>
          <a:xfrm>
            <a:off x="45720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Inventory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Analysis &amp; AI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80" name="Google Shape;580;p41"/>
          <p:cNvSpPr/>
          <p:nvPr/>
        </p:nvSpPr>
        <p:spPr>
          <a:xfrm>
            <a:off x="6175900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p41"/>
          <p:cNvSpPr/>
          <p:nvPr/>
        </p:nvSpPr>
        <p:spPr>
          <a:xfrm>
            <a:off x="62606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Business Automation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82" name="Google Shape;582;p41"/>
          <p:cNvSpPr/>
          <p:nvPr/>
        </p:nvSpPr>
        <p:spPr>
          <a:xfrm>
            <a:off x="62484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API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83" name="Google Shape;583;p41"/>
          <p:cNvSpPr/>
          <p:nvPr/>
        </p:nvSpPr>
        <p:spPr>
          <a:xfrm>
            <a:off x="62484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Integration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84" name="Google Shape;584;p41"/>
          <p:cNvSpPr/>
          <p:nvPr/>
        </p:nvSpPr>
        <p:spPr>
          <a:xfrm>
            <a:off x="7784600" y="2105559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85" name="Google Shape;585;p41"/>
          <p:cNvSpPr/>
          <p:nvPr/>
        </p:nvSpPr>
        <p:spPr>
          <a:xfrm>
            <a:off x="34290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Order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86" name="Google Shape;586;p41"/>
          <p:cNvSpPr/>
          <p:nvPr/>
        </p:nvSpPr>
        <p:spPr>
          <a:xfrm>
            <a:off x="47244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Supply Chain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Systems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87" name="Google Shape;587;p41"/>
          <p:cNvSpPr/>
          <p:nvPr/>
        </p:nvSpPr>
        <p:spPr>
          <a:xfrm>
            <a:off x="60198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Transport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88" name="Google Shape;588;p41"/>
          <p:cNvSpPr/>
          <p:nvPr/>
        </p:nvSpPr>
        <p:spPr>
          <a:xfrm>
            <a:off x="73152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Catalog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89" name="Google Shape;589;p41"/>
          <p:cNvSpPr/>
          <p:nvPr/>
        </p:nvSpPr>
        <p:spPr>
          <a:xfrm>
            <a:off x="3355675" y="3908553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Core Application Systems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90" name="Google Shape;590;p41"/>
          <p:cNvSpPr/>
          <p:nvPr/>
        </p:nvSpPr>
        <p:spPr>
          <a:xfrm>
            <a:off x="4302657" y="909806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Container Platform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91" name="Google Shape;591;p41"/>
          <p:cNvSpPr/>
          <p:nvPr/>
        </p:nvSpPr>
        <p:spPr>
          <a:xfrm>
            <a:off x="7784600" y="2471264"/>
            <a:ext cx="10974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Data Storage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92" name="Google Shape;592;p41"/>
          <p:cNvSpPr/>
          <p:nvPr/>
        </p:nvSpPr>
        <p:spPr>
          <a:xfrm>
            <a:off x="6170200" y="3088125"/>
            <a:ext cx="12462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Red Hat Software</a:t>
            </a:r>
            <a:b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as a Service</a:t>
            </a:r>
            <a:endParaRPr sz="8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93" name="Google Shape;593;p41"/>
          <p:cNvSpPr/>
          <p:nvPr/>
        </p:nvSpPr>
        <p:spPr>
          <a:xfrm>
            <a:off x="6211000" y="3511863"/>
            <a:ext cx="848400" cy="648000"/>
          </a:xfrm>
          <a:prstGeom prst="upDownArrow">
            <a:avLst>
              <a:gd name="adj1" fmla="val 69449"/>
              <a:gd name="adj2" fmla="val 19707"/>
            </a:avLst>
          </a:prstGeom>
          <a:solidFill>
            <a:srgbClr val="C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Events</a:t>
            </a:r>
            <a:endParaRPr sz="800" b="1" i="0" u="none" strike="noStrike" cap="none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594" name="Google Shape;594;p41"/>
          <p:cNvCxnSpPr>
            <a:stCxn id="555" idx="3"/>
            <a:endCxn id="576" idx="1"/>
          </p:cNvCxnSpPr>
          <p:nvPr/>
        </p:nvCxnSpPr>
        <p:spPr>
          <a:xfrm>
            <a:off x="4065149" y="2284423"/>
            <a:ext cx="443400" cy="18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95" name="Google Shape;595;p41"/>
          <p:cNvCxnSpPr>
            <a:stCxn id="576" idx="3"/>
            <a:endCxn id="580" idx="1"/>
          </p:cNvCxnSpPr>
          <p:nvPr/>
        </p:nvCxnSpPr>
        <p:spPr>
          <a:xfrm>
            <a:off x="5754633" y="2286100"/>
            <a:ext cx="421200" cy="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96" name="Google Shape;596;p41"/>
          <p:cNvCxnSpPr>
            <a:stCxn id="580" idx="3"/>
            <a:endCxn id="584" idx="1"/>
          </p:cNvCxnSpPr>
          <p:nvPr/>
        </p:nvCxnSpPr>
        <p:spPr>
          <a:xfrm>
            <a:off x="7422100" y="2286100"/>
            <a:ext cx="362400" cy="24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pic>
        <p:nvPicPr>
          <p:cNvPr id="597" name="Google Shape;597;p4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111673" y="2065725"/>
            <a:ext cx="447250" cy="447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598" name="Google Shape;598;p4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983400" y="1561276"/>
            <a:ext cx="362400" cy="36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9" name="Google Shape;599;p41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005130" y="2117178"/>
            <a:ext cx="316975" cy="316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600" name="Google Shape;600;p41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007542" y="2656011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1" name="Google Shape;601;p41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5344621" y="1579239"/>
            <a:ext cx="316975" cy="316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602" name="Google Shape;602;p41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5326873" y="2646060"/>
            <a:ext cx="316975" cy="316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603" name="Google Shape;603;p41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5326865" y="2119280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4" name="Google Shape;604;p41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6777898" y="429451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5" name="Google Shape;605;p41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5509051" y="4305452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6" name="Google Shape;606;p41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8077522" y="4305450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7" name="Google Shape;607;p41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4205846" y="4297262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8" name="Google Shape;608;p41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235669" y="3796331"/>
            <a:ext cx="362400" cy="362400"/>
          </a:xfrm>
          <a:prstGeom prst="rect">
            <a:avLst/>
          </a:prstGeom>
          <a:noFill/>
          <a:ln>
            <a:noFill/>
          </a:ln>
        </p:spPr>
      </p:pic>
      <p:sp>
        <p:nvSpPr>
          <p:cNvPr id="609" name="Google Shape;609;p41"/>
          <p:cNvSpPr/>
          <p:nvPr/>
        </p:nvSpPr>
        <p:spPr>
          <a:xfrm>
            <a:off x="736650" y="4327575"/>
            <a:ext cx="1593600" cy="5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Reduce dormant/non-moving inventory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10" name="Google Shape;610;p41"/>
          <p:cNvSpPr/>
          <p:nvPr/>
        </p:nvSpPr>
        <p:spPr>
          <a:xfrm>
            <a:off x="149873" y="4403766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1" name="Google Shape;611;p41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192951" y="4437250"/>
            <a:ext cx="447250" cy="4472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268;p36">
            <a:extLst>
              <a:ext uri="{FF2B5EF4-FFF2-40B4-BE49-F238E27FC236}">
                <a16:creationId xmlns:a16="http://schemas.microsoft.com/office/drawing/2014/main" id="{078FE26F-5152-2892-5B86-7F0DF20ACD96}"/>
              </a:ext>
            </a:extLst>
          </p:cNvPr>
          <p:cNvSpPr/>
          <p:nvPr/>
        </p:nvSpPr>
        <p:spPr>
          <a:xfrm>
            <a:off x="2773649" y="1484023"/>
            <a:ext cx="12915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  <a:sym typeface="Arial"/>
            </a:endParaRPr>
          </a:p>
        </p:txBody>
      </p:sp>
      <p:sp>
        <p:nvSpPr>
          <p:cNvPr id="57" name="Google Shape;269;p36">
            <a:extLst>
              <a:ext uri="{FF2B5EF4-FFF2-40B4-BE49-F238E27FC236}">
                <a16:creationId xmlns:a16="http://schemas.microsoft.com/office/drawing/2014/main" id="{7A953BF7-6820-98B2-1873-3A18E34621B1}"/>
              </a:ext>
            </a:extLst>
          </p:cNvPr>
          <p:cNvSpPr/>
          <p:nvPr/>
        </p:nvSpPr>
        <p:spPr>
          <a:xfrm>
            <a:off x="4311675" y="1201250"/>
            <a:ext cx="4692900" cy="2276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  <a:sym typeface="Arial"/>
            </a:endParaRPr>
          </a:p>
        </p:txBody>
      </p:sp>
      <p:sp>
        <p:nvSpPr>
          <p:cNvPr id="58" name="Google Shape;270;p36">
            <a:extLst>
              <a:ext uri="{FF2B5EF4-FFF2-40B4-BE49-F238E27FC236}">
                <a16:creationId xmlns:a16="http://schemas.microsoft.com/office/drawing/2014/main" id="{52ADF22D-D74D-527F-413E-FFCC4FF1900F}"/>
              </a:ext>
            </a:extLst>
          </p:cNvPr>
          <p:cNvSpPr/>
          <p:nvPr/>
        </p:nvSpPr>
        <p:spPr>
          <a:xfrm>
            <a:off x="3362775" y="4199178"/>
            <a:ext cx="5115300" cy="514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  <a:sym typeface="Arial"/>
            </a:endParaRPr>
          </a:p>
        </p:txBody>
      </p:sp>
      <p:sp>
        <p:nvSpPr>
          <p:cNvPr id="59" name="Google Shape;271;p36">
            <a:extLst>
              <a:ext uri="{FF2B5EF4-FFF2-40B4-BE49-F238E27FC236}">
                <a16:creationId xmlns:a16="http://schemas.microsoft.com/office/drawing/2014/main" id="{65E2D7B1-211C-18AC-31F5-5CE143643EA3}"/>
              </a:ext>
            </a:extLst>
          </p:cNvPr>
          <p:cNvSpPr/>
          <p:nvPr/>
        </p:nvSpPr>
        <p:spPr>
          <a:xfrm>
            <a:off x="1089756" y="216131"/>
            <a:ext cx="71220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" sz="1100" b="1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Returns management</a:t>
            </a:r>
            <a:endParaRPr kumimoji="0" sz="1100" b="1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0" name="Google Shape;272;p36">
            <a:extLst>
              <a:ext uri="{FF2B5EF4-FFF2-40B4-BE49-F238E27FC236}">
                <a16:creationId xmlns:a16="http://schemas.microsoft.com/office/drawing/2014/main" id="{311E14C2-677A-F513-D6AB-0E7ADD74B60D}"/>
              </a:ext>
            </a:extLst>
          </p:cNvPr>
          <p:cNvSpPr/>
          <p:nvPr/>
        </p:nvSpPr>
        <p:spPr>
          <a:xfrm>
            <a:off x="736650" y="2836488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The return process is an opportunity to upsell</a:t>
            </a:r>
          </a:p>
        </p:txBody>
      </p:sp>
      <p:sp>
        <p:nvSpPr>
          <p:cNvPr id="61" name="Google Shape;273;p36">
            <a:extLst>
              <a:ext uri="{FF2B5EF4-FFF2-40B4-BE49-F238E27FC236}">
                <a16:creationId xmlns:a16="http://schemas.microsoft.com/office/drawing/2014/main" id="{B939225D-E526-6B84-3B2F-89AD093C7D22}"/>
              </a:ext>
            </a:extLst>
          </p:cNvPr>
          <p:cNvSpPr/>
          <p:nvPr/>
        </p:nvSpPr>
        <p:spPr>
          <a:xfrm>
            <a:off x="113345" y="1352557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  <a:sym typeface="Arial"/>
            </a:endParaRPr>
          </a:p>
        </p:txBody>
      </p:sp>
      <p:sp>
        <p:nvSpPr>
          <p:cNvPr id="62" name="Google Shape;274;p36">
            <a:extLst>
              <a:ext uri="{FF2B5EF4-FFF2-40B4-BE49-F238E27FC236}">
                <a16:creationId xmlns:a16="http://schemas.microsoft.com/office/drawing/2014/main" id="{1FAEA520-9F97-FD6E-FCC3-D8B3E12FC14A}"/>
              </a:ext>
            </a:extLst>
          </p:cNvPr>
          <p:cNvSpPr/>
          <p:nvPr/>
        </p:nvSpPr>
        <p:spPr>
          <a:xfrm>
            <a:off x="190600" y="774700"/>
            <a:ext cx="20478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" sz="1100" b="1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Business Drivers</a:t>
            </a:r>
            <a:endParaRPr kumimoji="0" sz="1400" b="1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3" name="Google Shape;275;p36">
            <a:extLst>
              <a:ext uri="{FF2B5EF4-FFF2-40B4-BE49-F238E27FC236}">
                <a16:creationId xmlns:a16="http://schemas.microsoft.com/office/drawing/2014/main" id="{11347090-18F5-F257-31B8-88AD3ADBF949}"/>
              </a:ext>
            </a:extLst>
          </p:cNvPr>
          <p:cNvSpPr/>
          <p:nvPr/>
        </p:nvSpPr>
        <p:spPr>
          <a:xfrm>
            <a:off x="113345" y="2975410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  <a:sym typeface="Arial"/>
            </a:endParaRPr>
          </a:p>
        </p:txBody>
      </p:sp>
      <p:sp>
        <p:nvSpPr>
          <p:cNvPr id="64" name="Google Shape;276;p36">
            <a:extLst>
              <a:ext uri="{FF2B5EF4-FFF2-40B4-BE49-F238E27FC236}">
                <a16:creationId xmlns:a16="http://schemas.microsoft.com/office/drawing/2014/main" id="{7C832820-2C28-5033-0B47-20181B3777EF}"/>
              </a:ext>
            </a:extLst>
          </p:cNvPr>
          <p:cNvSpPr/>
          <p:nvPr/>
        </p:nvSpPr>
        <p:spPr>
          <a:xfrm>
            <a:off x="736650" y="2137270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Minimizing returns losses</a:t>
            </a:r>
          </a:p>
        </p:txBody>
      </p:sp>
      <p:sp>
        <p:nvSpPr>
          <p:cNvPr id="65" name="Google Shape;277;p36">
            <a:extLst>
              <a:ext uri="{FF2B5EF4-FFF2-40B4-BE49-F238E27FC236}">
                <a16:creationId xmlns:a16="http://schemas.microsoft.com/office/drawing/2014/main" id="{AEFF3C5F-E3A8-3027-7213-EA9925E23655}"/>
              </a:ext>
            </a:extLst>
          </p:cNvPr>
          <p:cNvSpPr/>
          <p:nvPr/>
        </p:nvSpPr>
        <p:spPr>
          <a:xfrm>
            <a:off x="736650" y="1361851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Increase customer loyalty with appropriate returns policies</a:t>
            </a:r>
          </a:p>
        </p:txBody>
      </p:sp>
      <p:pic>
        <p:nvPicPr>
          <p:cNvPr id="66" name="Google Shape;278;p36">
            <a:extLst>
              <a:ext uri="{FF2B5EF4-FFF2-40B4-BE49-F238E27FC236}">
                <a16:creationId xmlns:a16="http://schemas.microsoft.com/office/drawing/2014/main" id="{28CCFA8A-8227-EE79-24CA-07A9B635A19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3854" y="3008916"/>
            <a:ext cx="370893" cy="374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279;p36">
            <a:extLst>
              <a:ext uri="{FF2B5EF4-FFF2-40B4-BE49-F238E27FC236}">
                <a16:creationId xmlns:a16="http://schemas.microsoft.com/office/drawing/2014/main" id="{B885E023-A56D-C3A1-5C65-0423A4FBD2B2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9698" y="1379123"/>
            <a:ext cx="447253" cy="451037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280;p36">
            <a:extLst>
              <a:ext uri="{FF2B5EF4-FFF2-40B4-BE49-F238E27FC236}">
                <a16:creationId xmlns:a16="http://schemas.microsoft.com/office/drawing/2014/main" id="{4DD688A7-2C20-CFB6-1232-5053E8DEAEFB}"/>
              </a:ext>
            </a:extLst>
          </p:cNvPr>
          <p:cNvSpPr/>
          <p:nvPr/>
        </p:nvSpPr>
        <p:spPr>
          <a:xfrm>
            <a:off x="736650" y="3611907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Identify fraudulent returns</a:t>
            </a:r>
          </a:p>
        </p:txBody>
      </p:sp>
      <p:sp>
        <p:nvSpPr>
          <p:cNvPr id="69" name="Google Shape;281;p36">
            <a:extLst>
              <a:ext uri="{FF2B5EF4-FFF2-40B4-BE49-F238E27FC236}">
                <a16:creationId xmlns:a16="http://schemas.microsoft.com/office/drawing/2014/main" id="{B0A8801E-5C79-4BAD-F585-0E2FE8C08F68}"/>
              </a:ext>
            </a:extLst>
          </p:cNvPr>
          <p:cNvSpPr/>
          <p:nvPr/>
        </p:nvSpPr>
        <p:spPr>
          <a:xfrm>
            <a:off x="149873" y="3717966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  <a:sym typeface="Arial"/>
            </a:endParaRPr>
          </a:p>
        </p:txBody>
      </p:sp>
      <p:pic>
        <p:nvPicPr>
          <p:cNvPr id="70" name="Google Shape;282;p36">
            <a:extLst>
              <a:ext uri="{FF2B5EF4-FFF2-40B4-BE49-F238E27FC236}">
                <a16:creationId xmlns:a16="http://schemas.microsoft.com/office/drawing/2014/main" id="{9FCE723F-C9B0-A5DB-65EF-4B854BFA7521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799" y="2187817"/>
            <a:ext cx="597092" cy="59707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283;p36">
            <a:extLst>
              <a:ext uri="{FF2B5EF4-FFF2-40B4-BE49-F238E27FC236}">
                <a16:creationId xmlns:a16="http://schemas.microsoft.com/office/drawing/2014/main" id="{F9147E4A-5DB6-1070-57C3-21AC44354D07}"/>
              </a:ext>
            </a:extLst>
          </p:cNvPr>
          <p:cNvSpPr/>
          <p:nvPr/>
        </p:nvSpPr>
        <p:spPr>
          <a:xfrm>
            <a:off x="2868649" y="1649935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Customer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72" name="Google Shape;284;p36">
            <a:extLst>
              <a:ext uri="{FF2B5EF4-FFF2-40B4-BE49-F238E27FC236}">
                <a16:creationId xmlns:a16="http://schemas.microsoft.com/office/drawing/2014/main" id="{4348BD3B-4076-0291-8570-ED6EC4277148}"/>
              </a:ext>
            </a:extLst>
          </p:cNvPr>
          <p:cNvSpPr/>
          <p:nvPr/>
        </p:nvSpPr>
        <p:spPr>
          <a:xfrm>
            <a:off x="2868649" y="2137353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Colleague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73" name="Google Shape;285;p36">
            <a:extLst>
              <a:ext uri="{FF2B5EF4-FFF2-40B4-BE49-F238E27FC236}">
                <a16:creationId xmlns:a16="http://schemas.microsoft.com/office/drawing/2014/main" id="{88042B85-D650-FB0C-AC5A-0F702DE690C6}"/>
              </a:ext>
            </a:extLst>
          </p:cNvPr>
          <p:cNvSpPr/>
          <p:nvPr/>
        </p:nvSpPr>
        <p:spPr>
          <a:xfrm>
            <a:off x="2868649" y="2612157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Supplier</a:t>
            </a:r>
            <a:b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Partner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Vendor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74" name="Google Shape;286;p36">
            <a:extLst>
              <a:ext uri="{FF2B5EF4-FFF2-40B4-BE49-F238E27FC236}">
                <a16:creationId xmlns:a16="http://schemas.microsoft.com/office/drawing/2014/main" id="{C938F686-CC45-E163-5E5B-8429710A2183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591848" y="263652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287;p36">
            <a:extLst>
              <a:ext uri="{FF2B5EF4-FFF2-40B4-BE49-F238E27FC236}">
                <a16:creationId xmlns:a16="http://schemas.microsoft.com/office/drawing/2014/main" id="{7E68C66F-BD99-9312-5C6D-305B98514A34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91842" y="216171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288;p36">
            <a:extLst>
              <a:ext uri="{FF2B5EF4-FFF2-40B4-BE49-F238E27FC236}">
                <a16:creationId xmlns:a16="http://schemas.microsoft.com/office/drawing/2014/main" id="{44BE885C-779E-396C-2C14-2D0FE1A1B297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91842" y="1674311"/>
            <a:ext cx="316975" cy="31697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289;p36">
            <a:extLst>
              <a:ext uri="{FF2B5EF4-FFF2-40B4-BE49-F238E27FC236}">
                <a16:creationId xmlns:a16="http://schemas.microsoft.com/office/drawing/2014/main" id="{D9475447-C1AE-D1BC-E193-14073E4533FA}"/>
              </a:ext>
            </a:extLst>
          </p:cNvPr>
          <p:cNvSpPr/>
          <p:nvPr/>
        </p:nvSpPr>
        <p:spPr>
          <a:xfrm>
            <a:off x="4508433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  <a:sym typeface="Arial"/>
            </a:endParaRPr>
          </a:p>
        </p:txBody>
      </p:sp>
      <p:sp>
        <p:nvSpPr>
          <p:cNvPr id="78" name="Google Shape;290;p36">
            <a:extLst>
              <a:ext uri="{FF2B5EF4-FFF2-40B4-BE49-F238E27FC236}">
                <a16:creationId xmlns:a16="http://schemas.microsoft.com/office/drawing/2014/main" id="{9241ACCE-E2A3-19D9-2D0F-B725E9EB208D}"/>
              </a:ext>
            </a:extLst>
          </p:cNvPr>
          <p:cNvSpPr/>
          <p:nvPr/>
        </p:nvSpPr>
        <p:spPr>
          <a:xfrm>
            <a:off x="45842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Supply</a:t>
            </a:r>
            <a:b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Assurance</a:t>
            </a:r>
            <a:b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Control Tower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79" name="Google Shape;291;p36">
            <a:extLst>
              <a:ext uri="{FF2B5EF4-FFF2-40B4-BE49-F238E27FC236}">
                <a16:creationId xmlns:a16="http://schemas.microsoft.com/office/drawing/2014/main" id="{9317FD8B-2BC8-2F0D-8FBA-E4B395DE2A11}"/>
              </a:ext>
            </a:extLst>
          </p:cNvPr>
          <p:cNvSpPr/>
          <p:nvPr/>
        </p:nvSpPr>
        <p:spPr>
          <a:xfrm>
            <a:off x="45720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Fulfilment Optimization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80" name="Google Shape;292;p36">
            <a:extLst>
              <a:ext uri="{FF2B5EF4-FFF2-40B4-BE49-F238E27FC236}">
                <a16:creationId xmlns:a16="http://schemas.microsoft.com/office/drawing/2014/main" id="{C7559490-C8D1-5AD9-9D30-3390B8CBC131}"/>
              </a:ext>
            </a:extLst>
          </p:cNvPr>
          <p:cNvSpPr/>
          <p:nvPr/>
        </p:nvSpPr>
        <p:spPr>
          <a:xfrm>
            <a:off x="45720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Inventory</a:t>
            </a:r>
            <a:b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Analysis &amp; AI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81" name="Google Shape;293;p36">
            <a:extLst>
              <a:ext uri="{FF2B5EF4-FFF2-40B4-BE49-F238E27FC236}">
                <a16:creationId xmlns:a16="http://schemas.microsoft.com/office/drawing/2014/main" id="{FD081C79-188A-2C9B-582A-CC4919E1DF41}"/>
              </a:ext>
            </a:extLst>
          </p:cNvPr>
          <p:cNvSpPr/>
          <p:nvPr/>
        </p:nvSpPr>
        <p:spPr>
          <a:xfrm>
            <a:off x="6175900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  <a:sym typeface="Arial"/>
            </a:endParaRPr>
          </a:p>
        </p:txBody>
      </p:sp>
      <p:sp>
        <p:nvSpPr>
          <p:cNvPr id="82" name="Google Shape;294;p36">
            <a:extLst>
              <a:ext uri="{FF2B5EF4-FFF2-40B4-BE49-F238E27FC236}">
                <a16:creationId xmlns:a16="http://schemas.microsoft.com/office/drawing/2014/main" id="{E02731E4-1835-9899-AA99-EE16381408C1}"/>
              </a:ext>
            </a:extLst>
          </p:cNvPr>
          <p:cNvSpPr/>
          <p:nvPr/>
        </p:nvSpPr>
        <p:spPr>
          <a:xfrm>
            <a:off x="62606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Business Automation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83" name="Google Shape;295;p36">
            <a:extLst>
              <a:ext uri="{FF2B5EF4-FFF2-40B4-BE49-F238E27FC236}">
                <a16:creationId xmlns:a16="http://schemas.microsoft.com/office/drawing/2014/main" id="{7BEF6C45-B3EA-9AE6-E14F-3898CC51D27D}"/>
              </a:ext>
            </a:extLst>
          </p:cNvPr>
          <p:cNvSpPr/>
          <p:nvPr/>
        </p:nvSpPr>
        <p:spPr>
          <a:xfrm>
            <a:off x="62484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API</a:t>
            </a:r>
            <a:b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84" name="Google Shape;296;p36">
            <a:extLst>
              <a:ext uri="{FF2B5EF4-FFF2-40B4-BE49-F238E27FC236}">
                <a16:creationId xmlns:a16="http://schemas.microsoft.com/office/drawing/2014/main" id="{C92484B7-5FAE-E722-2119-EAEE0DBE58DC}"/>
              </a:ext>
            </a:extLst>
          </p:cNvPr>
          <p:cNvSpPr/>
          <p:nvPr/>
        </p:nvSpPr>
        <p:spPr>
          <a:xfrm>
            <a:off x="62484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Integration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85" name="Google Shape;297;p36">
            <a:extLst>
              <a:ext uri="{FF2B5EF4-FFF2-40B4-BE49-F238E27FC236}">
                <a16:creationId xmlns:a16="http://schemas.microsoft.com/office/drawing/2014/main" id="{00282201-0E09-578B-1907-A10463C9876E}"/>
              </a:ext>
            </a:extLst>
          </p:cNvPr>
          <p:cNvSpPr/>
          <p:nvPr/>
        </p:nvSpPr>
        <p:spPr>
          <a:xfrm>
            <a:off x="7784600" y="2105559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86" name="Google Shape;298;p36">
            <a:extLst>
              <a:ext uri="{FF2B5EF4-FFF2-40B4-BE49-F238E27FC236}">
                <a16:creationId xmlns:a16="http://schemas.microsoft.com/office/drawing/2014/main" id="{0E459FCC-11AD-A27C-74AE-EC63519DD4FE}"/>
              </a:ext>
            </a:extLst>
          </p:cNvPr>
          <p:cNvSpPr/>
          <p:nvPr/>
        </p:nvSpPr>
        <p:spPr>
          <a:xfrm>
            <a:off x="34290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Order</a:t>
            </a:r>
            <a:b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87" name="Google Shape;299;p36">
            <a:extLst>
              <a:ext uri="{FF2B5EF4-FFF2-40B4-BE49-F238E27FC236}">
                <a16:creationId xmlns:a16="http://schemas.microsoft.com/office/drawing/2014/main" id="{1409115F-0FE9-283A-F208-CEF72E9F848B}"/>
              </a:ext>
            </a:extLst>
          </p:cNvPr>
          <p:cNvSpPr/>
          <p:nvPr/>
        </p:nvSpPr>
        <p:spPr>
          <a:xfrm>
            <a:off x="47244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Supply Chain</a:t>
            </a:r>
            <a:b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Systems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88" name="Google Shape;300;p36">
            <a:extLst>
              <a:ext uri="{FF2B5EF4-FFF2-40B4-BE49-F238E27FC236}">
                <a16:creationId xmlns:a16="http://schemas.microsoft.com/office/drawing/2014/main" id="{624016B9-FB83-6BB3-51B1-99B120CAE480}"/>
              </a:ext>
            </a:extLst>
          </p:cNvPr>
          <p:cNvSpPr/>
          <p:nvPr/>
        </p:nvSpPr>
        <p:spPr>
          <a:xfrm>
            <a:off x="60198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Transport</a:t>
            </a:r>
            <a:b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89" name="Google Shape;301;p36">
            <a:extLst>
              <a:ext uri="{FF2B5EF4-FFF2-40B4-BE49-F238E27FC236}">
                <a16:creationId xmlns:a16="http://schemas.microsoft.com/office/drawing/2014/main" id="{9D3E4ACA-5F30-E9B8-C5C3-6D0FDF194388}"/>
              </a:ext>
            </a:extLst>
          </p:cNvPr>
          <p:cNvSpPr/>
          <p:nvPr/>
        </p:nvSpPr>
        <p:spPr>
          <a:xfrm>
            <a:off x="73152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Catalog</a:t>
            </a:r>
            <a:b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b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90" name="Google Shape;302;p36">
            <a:extLst>
              <a:ext uri="{FF2B5EF4-FFF2-40B4-BE49-F238E27FC236}">
                <a16:creationId xmlns:a16="http://schemas.microsoft.com/office/drawing/2014/main" id="{C5DF563B-A6FE-60AE-FA9C-69AF796909F9}"/>
              </a:ext>
            </a:extLst>
          </p:cNvPr>
          <p:cNvSpPr/>
          <p:nvPr/>
        </p:nvSpPr>
        <p:spPr>
          <a:xfrm>
            <a:off x="3355675" y="3908553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r>
              <a:rPr kumimoji="0" lang="en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Core Application Systems</a:t>
            </a:r>
            <a:endParaRPr kumimoji="0" sz="1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91" name="Google Shape;303;p36">
            <a:extLst>
              <a:ext uri="{FF2B5EF4-FFF2-40B4-BE49-F238E27FC236}">
                <a16:creationId xmlns:a16="http://schemas.microsoft.com/office/drawing/2014/main" id="{DFB6CA73-6F72-C66B-45A7-55FD14934581}"/>
              </a:ext>
            </a:extLst>
          </p:cNvPr>
          <p:cNvSpPr/>
          <p:nvPr/>
        </p:nvSpPr>
        <p:spPr>
          <a:xfrm>
            <a:off x="4302657" y="909806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r>
              <a:rPr kumimoji="0" lang="en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Container Platform</a:t>
            </a:r>
            <a:endParaRPr kumimoji="0" sz="1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92" name="Google Shape;304;p36">
            <a:extLst>
              <a:ext uri="{FF2B5EF4-FFF2-40B4-BE49-F238E27FC236}">
                <a16:creationId xmlns:a16="http://schemas.microsoft.com/office/drawing/2014/main" id="{4D5CEF65-6154-2E20-9652-D59E4E8CD676}"/>
              </a:ext>
            </a:extLst>
          </p:cNvPr>
          <p:cNvSpPr/>
          <p:nvPr/>
        </p:nvSpPr>
        <p:spPr>
          <a:xfrm>
            <a:off x="7784600" y="2471264"/>
            <a:ext cx="10974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r>
              <a:rPr kumimoji="0" lang="en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Data Storage</a:t>
            </a:r>
            <a:endParaRPr kumimoji="0" sz="1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93" name="Google Shape;305;p36">
            <a:extLst>
              <a:ext uri="{FF2B5EF4-FFF2-40B4-BE49-F238E27FC236}">
                <a16:creationId xmlns:a16="http://schemas.microsoft.com/office/drawing/2014/main" id="{9D1977D9-C800-FA4A-1A14-9A1D900F0285}"/>
              </a:ext>
            </a:extLst>
          </p:cNvPr>
          <p:cNvSpPr/>
          <p:nvPr/>
        </p:nvSpPr>
        <p:spPr>
          <a:xfrm>
            <a:off x="6170200" y="3088125"/>
            <a:ext cx="12462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Red Hat Software</a:t>
            </a:r>
            <a:br>
              <a:rPr kumimoji="0" lang="en" sz="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kumimoji="0" lang="en" sz="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as a Service</a:t>
            </a:r>
            <a:endParaRPr kumimoji="0" sz="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94" name="Google Shape;306;p36">
            <a:extLst>
              <a:ext uri="{FF2B5EF4-FFF2-40B4-BE49-F238E27FC236}">
                <a16:creationId xmlns:a16="http://schemas.microsoft.com/office/drawing/2014/main" id="{BC327F3A-748E-BE37-19E6-5FB6C3CAE43B}"/>
              </a:ext>
            </a:extLst>
          </p:cNvPr>
          <p:cNvSpPr/>
          <p:nvPr/>
        </p:nvSpPr>
        <p:spPr>
          <a:xfrm>
            <a:off x="6211000" y="3511863"/>
            <a:ext cx="848400" cy="648000"/>
          </a:xfrm>
          <a:prstGeom prst="upDownArrow">
            <a:avLst>
              <a:gd name="adj1" fmla="val 69449"/>
              <a:gd name="adj2" fmla="val 19707"/>
            </a:avLst>
          </a:prstGeom>
          <a:solidFill>
            <a:srgbClr val="C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ed Hat Text"/>
                <a:ea typeface="Red Hat Text"/>
                <a:cs typeface="Red Hat Text"/>
                <a:sym typeface="Red Hat Text"/>
              </a:rPr>
              <a:t>Events</a:t>
            </a:r>
            <a:endParaRPr kumimoji="0" sz="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95" name="Google Shape;307;p36">
            <a:extLst>
              <a:ext uri="{FF2B5EF4-FFF2-40B4-BE49-F238E27FC236}">
                <a16:creationId xmlns:a16="http://schemas.microsoft.com/office/drawing/2014/main" id="{FD7A84F6-2D8B-D4C7-AD9F-52230588DD16}"/>
              </a:ext>
            </a:extLst>
          </p:cNvPr>
          <p:cNvCxnSpPr>
            <a:stCxn id="56" idx="3"/>
            <a:endCxn id="77" idx="1"/>
          </p:cNvCxnSpPr>
          <p:nvPr/>
        </p:nvCxnSpPr>
        <p:spPr>
          <a:xfrm>
            <a:off x="4065149" y="2284423"/>
            <a:ext cx="443400" cy="18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96" name="Google Shape;308;p36">
            <a:extLst>
              <a:ext uri="{FF2B5EF4-FFF2-40B4-BE49-F238E27FC236}">
                <a16:creationId xmlns:a16="http://schemas.microsoft.com/office/drawing/2014/main" id="{03234D3A-BF67-3681-4755-D349070B9028}"/>
              </a:ext>
            </a:extLst>
          </p:cNvPr>
          <p:cNvCxnSpPr>
            <a:stCxn id="77" idx="3"/>
            <a:endCxn id="81" idx="1"/>
          </p:cNvCxnSpPr>
          <p:nvPr/>
        </p:nvCxnSpPr>
        <p:spPr>
          <a:xfrm>
            <a:off x="5754633" y="2286100"/>
            <a:ext cx="421200" cy="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97" name="Google Shape;309;p36">
            <a:extLst>
              <a:ext uri="{FF2B5EF4-FFF2-40B4-BE49-F238E27FC236}">
                <a16:creationId xmlns:a16="http://schemas.microsoft.com/office/drawing/2014/main" id="{1F2C5F12-5961-CADD-43F6-4CEF335035DE}"/>
              </a:ext>
            </a:extLst>
          </p:cNvPr>
          <p:cNvCxnSpPr>
            <a:stCxn id="81" idx="3"/>
            <a:endCxn id="85" idx="1"/>
          </p:cNvCxnSpPr>
          <p:nvPr/>
        </p:nvCxnSpPr>
        <p:spPr>
          <a:xfrm>
            <a:off x="7422100" y="2286100"/>
            <a:ext cx="362400" cy="24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pic>
        <p:nvPicPr>
          <p:cNvPr id="98" name="Google Shape;310;p36">
            <a:extLst>
              <a:ext uri="{FF2B5EF4-FFF2-40B4-BE49-F238E27FC236}">
                <a16:creationId xmlns:a16="http://schemas.microsoft.com/office/drawing/2014/main" id="{82E6AF3F-420D-6A25-BB16-73789574FAEB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111673" y="2065725"/>
            <a:ext cx="447250" cy="447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311;p36">
            <a:extLst>
              <a:ext uri="{FF2B5EF4-FFF2-40B4-BE49-F238E27FC236}">
                <a16:creationId xmlns:a16="http://schemas.microsoft.com/office/drawing/2014/main" id="{8E479018-3E02-B7CC-D93A-5C3DCF6CA00D}"/>
              </a:ext>
            </a:extLst>
          </p:cNvPr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983400" y="1561276"/>
            <a:ext cx="362400" cy="36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312;p36">
            <a:extLst>
              <a:ext uri="{FF2B5EF4-FFF2-40B4-BE49-F238E27FC236}">
                <a16:creationId xmlns:a16="http://schemas.microsoft.com/office/drawing/2014/main" id="{23A8FB2B-FDA8-9653-FB5D-2D7CFE34857C}"/>
              </a:ext>
            </a:extLst>
          </p:cNvPr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005130" y="2117178"/>
            <a:ext cx="316975" cy="316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313;p36">
            <a:extLst>
              <a:ext uri="{FF2B5EF4-FFF2-40B4-BE49-F238E27FC236}">
                <a16:creationId xmlns:a16="http://schemas.microsoft.com/office/drawing/2014/main" id="{12A2E549-2B4A-6E32-1989-AF94B04FC79A}"/>
              </a:ext>
            </a:extLst>
          </p:cNvPr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007542" y="2656011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314;p36">
            <a:extLst>
              <a:ext uri="{FF2B5EF4-FFF2-40B4-BE49-F238E27FC236}">
                <a16:creationId xmlns:a16="http://schemas.microsoft.com/office/drawing/2014/main" id="{DAA4F44F-0A3F-61EE-AFC5-B6BA6ECA40DB}"/>
              </a:ext>
            </a:extLst>
          </p:cNvPr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5344621" y="1579239"/>
            <a:ext cx="316975" cy="316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315;p36">
            <a:extLst>
              <a:ext uri="{FF2B5EF4-FFF2-40B4-BE49-F238E27FC236}">
                <a16:creationId xmlns:a16="http://schemas.microsoft.com/office/drawing/2014/main" id="{720D9A96-96A6-DC44-EAFA-5987D4F17D64}"/>
              </a:ext>
            </a:extLst>
          </p:cNvPr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5326873" y="2646060"/>
            <a:ext cx="316975" cy="316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316;p36">
            <a:extLst>
              <a:ext uri="{FF2B5EF4-FFF2-40B4-BE49-F238E27FC236}">
                <a16:creationId xmlns:a16="http://schemas.microsoft.com/office/drawing/2014/main" id="{0A69A69F-50C8-61DC-B754-2655BEE8AEFC}"/>
              </a:ext>
            </a:extLst>
          </p:cNvPr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5326865" y="2119280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317;p36">
            <a:extLst>
              <a:ext uri="{FF2B5EF4-FFF2-40B4-BE49-F238E27FC236}">
                <a16:creationId xmlns:a16="http://schemas.microsoft.com/office/drawing/2014/main" id="{7475E6A0-4D0B-BCA1-95C0-BA856244A5FE}"/>
              </a:ext>
            </a:extLst>
          </p:cNvPr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6777898" y="429451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318;p36">
            <a:extLst>
              <a:ext uri="{FF2B5EF4-FFF2-40B4-BE49-F238E27FC236}">
                <a16:creationId xmlns:a16="http://schemas.microsoft.com/office/drawing/2014/main" id="{9C8D29BF-33AE-4F0C-A52A-E03C3A866AC3}"/>
              </a:ext>
            </a:extLst>
          </p:cNvPr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5509051" y="4305452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319;p36">
            <a:extLst>
              <a:ext uri="{FF2B5EF4-FFF2-40B4-BE49-F238E27FC236}">
                <a16:creationId xmlns:a16="http://schemas.microsoft.com/office/drawing/2014/main" id="{28EC7ECA-0E03-8E98-9C6F-A01A93415F4A}"/>
              </a:ext>
            </a:extLst>
          </p:cNvPr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8077522" y="4305450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320;p36">
            <a:extLst>
              <a:ext uri="{FF2B5EF4-FFF2-40B4-BE49-F238E27FC236}">
                <a16:creationId xmlns:a16="http://schemas.microsoft.com/office/drawing/2014/main" id="{79762E90-DBB9-B194-0BD0-132D2CDD9788}"/>
              </a:ext>
            </a:extLst>
          </p:cNvPr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4205846" y="4297262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321;p36">
            <a:extLst>
              <a:ext uri="{FF2B5EF4-FFF2-40B4-BE49-F238E27FC236}">
                <a16:creationId xmlns:a16="http://schemas.microsoft.com/office/drawing/2014/main" id="{1DEF3A81-F0CC-EAC5-2929-639CA34E9BFE}"/>
              </a:ext>
            </a:extLst>
          </p:cNvPr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235669" y="3796331"/>
            <a:ext cx="362400" cy="36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322;p36">
            <a:extLst>
              <a:ext uri="{FF2B5EF4-FFF2-40B4-BE49-F238E27FC236}">
                <a16:creationId xmlns:a16="http://schemas.microsoft.com/office/drawing/2014/main" id="{2FEBAD1F-2F42-4664-534E-A1F7D8A64353}"/>
              </a:ext>
            </a:extLst>
          </p:cNvPr>
          <p:cNvSpPr/>
          <p:nvPr/>
        </p:nvSpPr>
        <p:spPr>
          <a:xfrm>
            <a:off x="736650" y="4327575"/>
            <a:ext cx="1593600" cy="5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Provide sustainable transport of returned items</a:t>
            </a:r>
          </a:p>
        </p:txBody>
      </p:sp>
      <p:sp>
        <p:nvSpPr>
          <p:cNvPr id="111" name="Google Shape;323;p36">
            <a:extLst>
              <a:ext uri="{FF2B5EF4-FFF2-40B4-BE49-F238E27FC236}">
                <a16:creationId xmlns:a16="http://schemas.microsoft.com/office/drawing/2014/main" id="{51968162-05C2-CD23-FBEE-EFAB892B918F}"/>
              </a:ext>
            </a:extLst>
          </p:cNvPr>
          <p:cNvSpPr/>
          <p:nvPr/>
        </p:nvSpPr>
        <p:spPr>
          <a:xfrm>
            <a:off x="149873" y="4403766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  <a:sym typeface="Arial"/>
            </a:endParaRPr>
          </a:p>
        </p:txBody>
      </p:sp>
      <p:pic>
        <p:nvPicPr>
          <p:cNvPr id="112" name="Google Shape;324;p36">
            <a:extLst>
              <a:ext uri="{FF2B5EF4-FFF2-40B4-BE49-F238E27FC236}">
                <a16:creationId xmlns:a16="http://schemas.microsoft.com/office/drawing/2014/main" id="{8FC016B3-07D9-9C46-24D2-9E5C93AEDC20}"/>
              </a:ext>
            </a:extLst>
          </p:cNvPr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192951" y="4437250"/>
            <a:ext cx="447250" cy="4472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91903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268;p36">
            <a:extLst>
              <a:ext uri="{FF2B5EF4-FFF2-40B4-BE49-F238E27FC236}">
                <a16:creationId xmlns:a16="http://schemas.microsoft.com/office/drawing/2014/main" id="{078FE26F-5152-2892-5B86-7F0DF20ACD96}"/>
              </a:ext>
            </a:extLst>
          </p:cNvPr>
          <p:cNvSpPr/>
          <p:nvPr/>
        </p:nvSpPr>
        <p:spPr>
          <a:xfrm>
            <a:off x="2773649" y="1484023"/>
            <a:ext cx="12915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  <a:sym typeface="Arial"/>
            </a:endParaRPr>
          </a:p>
        </p:txBody>
      </p:sp>
      <p:sp>
        <p:nvSpPr>
          <p:cNvPr id="57" name="Google Shape;269;p36">
            <a:extLst>
              <a:ext uri="{FF2B5EF4-FFF2-40B4-BE49-F238E27FC236}">
                <a16:creationId xmlns:a16="http://schemas.microsoft.com/office/drawing/2014/main" id="{7A953BF7-6820-98B2-1873-3A18E34621B1}"/>
              </a:ext>
            </a:extLst>
          </p:cNvPr>
          <p:cNvSpPr/>
          <p:nvPr/>
        </p:nvSpPr>
        <p:spPr>
          <a:xfrm>
            <a:off x="4311675" y="1201250"/>
            <a:ext cx="4692900" cy="2276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  <a:sym typeface="Arial"/>
            </a:endParaRPr>
          </a:p>
        </p:txBody>
      </p:sp>
      <p:sp>
        <p:nvSpPr>
          <p:cNvPr id="58" name="Google Shape;270;p36">
            <a:extLst>
              <a:ext uri="{FF2B5EF4-FFF2-40B4-BE49-F238E27FC236}">
                <a16:creationId xmlns:a16="http://schemas.microsoft.com/office/drawing/2014/main" id="{52ADF22D-D74D-527F-413E-FFCC4FF1900F}"/>
              </a:ext>
            </a:extLst>
          </p:cNvPr>
          <p:cNvSpPr/>
          <p:nvPr/>
        </p:nvSpPr>
        <p:spPr>
          <a:xfrm>
            <a:off x="3362775" y="4199178"/>
            <a:ext cx="5115300" cy="514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  <a:sym typeface="Arial"/>
            </a:endParaRPr>
          </a:p>
        </p:txBody>
      </p:sp>
      <p:sp>
        <p:nvSpPr>
          <p:cNvPr id="59" name="Google Shape;271;p36">
            <a:extLst>
              <a:ext uri="{FF2B5EF4-FFF2-40B4-BE49-F238E27FC236}">
                <a16:creationId xmlns:a16="http://schemas.microsoft.com/office/drawing/2014/main" id="{65E2D7B1-211C-18AC-31F5-5CE143643EA3}"/>
              </a:ext>
            </a:extLst>
          </p:cNvPr>
          <p:cNvSpPr/>
          <p:nvPr/>
        </p:nvSpPr>
        <p:spPr>
          <a:xfrm>
            <a:off x="1089756" y="216131"/>
            <a:ext cx="71220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Disaster preparation and response</a:t>
            </a:r>
          </a:p>
        </p:txBody>
      </p:sp>
      <p:sp>
        <p:nvSpPr>
          <p:cNvPr id="60" name="Google Shape;272;p36">
            <a:extLst>
              <a:ext uri="{FF2B5EF4-FFF2-40B4-BE49-F238E27FC236}">
                <a16:creationId xmlns:a16="http://schemas.microsoft.com/office/drawing/2014/main" id="{311E14C2-677A-F513-D6AB-0E7ADD74B60D}"/>
              </a:ext>
            </a:extLst>
          </p:cNvPr>
          <p:cNvSpPr/>
          <p:nvPr/>
        </p:nvSpPr>
        <p:spPr>
          <a:xfrm>
            <a:off x="736650" y="2836488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Reconfigure supply chain</a:t>
            </a:r>
          </a:p>
        </p:txBody>
      </p:sp>
      <p:sp>
        <p:nvSpPr>
          <p:cNvPr id="61" name="Google Shape;273;p36">
            <a:extLst>
              <a:ext uri="{FF2B5EF4-FFF2-40B4-BE49-F238E27FC236}">
                <a16:creationId xmlns:a16="http://schemas.microsoft.com/office/drawing/2014/main" id="{B939225D-E526-6B84-3B2F-89AD093C7D22}"/>
              </a:ext>
            </a:extLst>
          </p:cNvPr>
          <p:cNvSpPr/>
          <p:nvPr/>
        </p:nvSpPr>
        <p:spPr>
          <a:xfrm>
            <a:off x="113345" y="1352557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  <a:sym typeface="Arial"/>
            </a:endParaRPr>
          </a:p>
        </p:txBody>
      </p:sp>
      <p:sp>
        <p:nvSpPr>
          <p:cNvPr id="62" name="Google Shape;274;p36">
            <a:extLst>
              <a:ext uri="{FF2B5EF4-FFF2-40B4-BE49-F238E27FC236}">
                <a16:creationId xmlns:a16="http://schemas.microsoft.com/office/drawing/2014/main" id="{1FAEA520-9F97-FD6E-FCC3-D8B3E12FC14A}"/>
              </a:ext>
            </a:extLst>
          </p:cNvPr>
          <p:cNvSpPr/>
          <p:nvPr/>
        </p:nvSpPr>
        <p:spPr>
          <a:xfrm>
            <a:off x="190600" y="774700"/>
            <a:ext cx="20478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" sz="1100" b="1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Business Drivers</a:t>
            </a:r>
            <a:endParaRPr kumimoji="0" sz="1400" b="1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3" name="Google Shape;275;p36">
            <a:extLst>
              <a:ext uri="{FF2B5EF4-FFF2-40B4-BE49-F238E27FC236}">
                <a16:creationId xmlns:a16="http://schemas.microsoft.com/office/drawing/2014/main" id="{11347090-18F5-F257-31B8-88AD3ADBF949}"/>
              </a:ext>
            </a:extLst>
          </p:cNvPr>
          <p:cNvSpPr/>
          <p:nvPr/>
        </p:nvSpPr>
        <p:spPr>
          <a:xfrm>
            <a:off x="113345" y="2975410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  <a:sym typeface="Arial"/>
            </a:endParaRPr>
          </a:p>
        </p:txBody>
      </p:sp>
      <p:sp>
        <p:nvSpPr>
          <p:cNvPr id="64" name="Google Shape;276;p36">
            <a:extLst>
              <a:ext uri="{FF2B5EF4-FFF2-40B4-BE49-F238E27FC236}">
                <a16:creationId xmlns:a16="http://schemas.microsoft.com/office/drawing/2014/main" id="{7C832820-2C28-5033-0B47-20181B3777EF}"/>
              </a:ext>
            </a:extLst>
          </p:cNvPr>
          <p:cNvSpPr/>
          <p:nvPr/>
        </p:nvSpPr>
        <p:spPr>
          <a:xfrm>
            <a:off x="736650" y="2137270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Predict potential impacts</a:t>
            </a:r>
          </a:p>
        </p:txBody>
      </p:sp>
      <p:sp>
        <p:nvSpPr>
          <p:cNvPr id="65" name="Google Shape;277;p36">
            <a:extLst>
              <a:ext uri="{FF2B5EF4-FFF2-40B4-BE49-F238E27FC236}">
                <a16:creationId xmlns:a16="http://schemas.microsoft.com/office/drawing/2014/main" id="{AEFF3C5F-E3A8-3027-7213-EA9925E23655}"/>
              </a:ext>
            </a:extLst>
          </p:cNvPr>
          <p:cNvSpPr/>
          <p:nvPr/>
        </p:nvSpPr>
        <p:spPr>
          <a:xfrm>
            <a:off x="736650" y="1361851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r>
              <a:rPr kumimoji="0" lang="fr-FR" sz="1000" b="0" i="0" u="none" strike="noStrike" kern="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Monitor for disruptive </a:t>
            </a: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Arial"/>
              </a:rPr>
              <a:t>environmental </a:t>
            </a:r>
            <a:r>
              <a:rPr kumimoji="0" lang="fr-FR" sz="1000" b="0" i="0" u="none" strike="noStrike" kern="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conditions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141414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66" name="Google Shape;278;p36">
            <a:extLst>
              <a:ext uri="{FF2B5EF4-FFF2-40B4-BE49-F238E27FC236}">
                <a16:creationId xmlns:a16="http://schemas.microsoft.com/office/drawing/2014/main" id="{28CCFA8A-8227-EE79-24CA-07A9B635A19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3854" y="3008916"/>
            <a:ext cx="370893" cy="374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279;p36">
            <a:extLst>
              <a:ext uri="{FF2B5EF4-FFF2-40B4-BE49-F238E27FC236}">
                <a16:creationId xmlns:a16="http://schemas.microsoft.com/office/drawing/2014/main" id="{B885E023-A56D-C3A1-5C65-0423A4FBD2B2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9698" y="1379123"/>
            <a:ext cx="447253" cy="451037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280;p36">
            <a:extLst>
              <a:ext uri="{FF2B5EF4-FFF2-40B4-BE49-F238E27FC236}">
                <a16:creationId xmlns:a16="http://schemas.microsoft.com/office/drawing/2014/main" id="{4DD688A7-2C20-CFB6-1232-5053E8DEAEFB}"/>
              </a:ext>
            </a:extLst>
          </p:cNvPr>
          <p:cNvSpPr/>
          <p:nvPr/>
        </p:nvSpPr>
        <p:spPr>
          <a:xfrm>
            <a:off x="736650" y="3611907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Reposition inventory</a:t>
            </a:r>
          </a:p>
        </p:txBody>
      </p:sp>
      <p:sp>
        <p:nvSpPr>
          <p:cNvPr id="69" name="Google Shape;281;p36">
            <a:extLst>
              <a:ext uri="{FF2B5EF4-FFF2-40B4-BE49-F238E27FC236}">
                <a16:creationId xmlns:a16="http://schemas.microsoft.com/office/drawing/2014/main" id="{B0A8801E-5C79-4BAD-F585-0E2FE8C08F68}"/>
              </a:ext>
            </a:extLst>
          </p:cNvPr>
          <p:cNvSpPr/>
          <p:nvPr/>
        </p:nvSpPr>
        <p:spPr>
          <a:xfrm>
            <a:off x="149873" y="3717966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  <a:sym typeface="Arial"/>
            </a:endParaRPr>
          </a:p>
        </p:txBody>
      </p:sp>
      <p:pic>
        <p:nvPicPr>
          <p:cNvPr id="70" name="Google Shape;282;p36">
            <a:extLst>
              <a:ext uri="{FF2B5EF4-FFF2-40B4-BE49-F238E27FC236}">
                <a16:creationId xmlns:a16="http://schemas.microsoft.com/office/drawing/2014/main" id="{9FCE723F-C9B0-A5DB-65EF-4B854BFA7521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799" y="2187817"/>
            <a:ext cx="597092" cy="59707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283;p36">
            <a:extLst>
              <a:ext uri="{FF2B5EF4-FFF2-40B4-BE49-F238E27FC236}">
                <a16:creationId xmlns:a16="http://schemas.microsoft.com/office/drawing/2014/main" id="{F9147E4A-5DB6-1070-57C3-21AC44354D07}"/>
              </a:ext>
            </a:extLst>
          </p:cNvPr>
          <p:cNvSpPr/>
          <p:nvPr/>
        </p:nvSpPr>
        <p:spPr>
          <a:xfrm>
            <a:off x="2868649" y="1649935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Customer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72" name="Google Shape;284;p36">
            <a:extLst>
              <a:ext uri="{FF2B5EF4-FFF2-40B4-BE49-F238E27FC236}">
                <a16:creationId xmlns:a16="http://schemas.microsoft.com/office/drawing/2014/main" id="{4348BD3B-4076-0291-8570-ED6EC4277148}"/>
              </a:ext>
            </a:extLst>
          </p:cNvPr>
          <p:cNvSpPr/>
          <p:nvPr/>
        </p:nvSpPr>
        <p:spPr>
          <a:xfrm>
            <a:off x="2868649" y="2137353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Colleague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73" name="Google Shape;285;p36">
            <a:extLst>
              <a:ext uri="{FF2B5EF4-FFF2-40B4-BE49-F238E27FC236}">
                <a16:creationId xmlns:a16="http://schemas.microsoft.com/office/drawing/2014/main" id="{88042B85-D650-FB0C-AC5A-0F702DE690C6}"/>
              </a:ext>
            </a:extLst>
          </p:cNvPr>
          <p:cNvSpPr/>
          <p:nvPr/>
        </p:nvSpPr>
        <p:spPr>
          <a:xfrm>
            <a:off x="2868649" y="2612157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Supplier</a:t>
            </a:r>
            <a:b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Partner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Vendor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74" name="Google Shape;286;p36">
            <a:extLst>
              <a:ext uri="{FF2B5EF4-FFF2-40B4-BE49-F238E27FC236}">
                <a16:creationId xmlns:a16="http://schemas.microsoft.com/office/drawing/2014/main" id="{C938F686-CC45-E163-5E5B-8429710A2183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591848" y="263652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287;p36">
            <a:extLst>
              <a:ext uri="{FF2B5EF4-FFF2-40B4-BE49-F238E27FC236}">
                <a16:creationId xmlns:a16="http://schemas.microsoft.com/office/drawing/2014/main" id="{7E68C66F-BD99-9312-5C6D-305B98514A34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91842" y="216171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288;p36">
            <a:extLst>
              <a:ext uri="{FF2B5EF4-FFF2-40B4-BE49-F238E27FC236}">
                <a16:creationId xmlns:a16="http://schemas.microsoft.com/office/drawing/2014/main" id="{44BE885C-779E-396C-2C14-2D0FE1A1B297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91842" y="1674311"/>
            <a:ext cx="316975" cy="31697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289;p36">
            <a:extLst>
              <a:ext uri="{FF2B5EF4-FFF2-40B4-BE49-F238E27FC236}">
                <a16:creationId xmlns:a16="http://schemas.microsoft.com/office/drawing/2014/main" id="{D9475447-C1AE-D1BC-E193-14073E4533FA}"/>
              </a:ext>
            </a:extLst>
          </p:cNvPr>
          <p:cNvSpPr/>
          <p:nvPr/>
        </p:nvSpPr>
        <p:spPr>
          <a:xfrm>
            <a:off x="4508433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  <a:sym typeface="Arial"/>
            </a:endParaRPr>
          </a:p>
        </p:txBody>
      </p:sp>
      <p:sp>
        <p:nvSpPr>
          <p:cNvPr id="78" name="Google Shape;290;p36">
            <a:extLst>
              <a:ext uri="{FF2B5EF4-FFF2-40B4-BE49-F238E27FC236}">
                <a16:creationId xmlns:a16="http://schemas.microsoft.com/office/drawing/2014/main" id="{9241ACCE-E2A3-19D9-2D0F-B725E9EB208D}"/>
              </a:ext>
            </a:extLst>
          </p:cNvPr>
          <p:cNvSpPr/>
          <p:nvPr/>
        </p:nvSpPr>
        <p:spPr>
          <a:xfrm>
            <a:off x="45842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Supply</a:t>
            </a:r>
            <a:b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Assurance</a:t>
            </a:r>
            <a:b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Control Tower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79" name="Google Shape;291;p36">
            <a:extLst>
              <a:ext uri="{FF2B5EF4-FFF2-40B4-BE49-F238E27FC236}">
                <a16:creationId xmlns:a16="http://schemas.microsoft.com/office/drawing/2014/main" id="{9317FD8B-2BC8-2F0D-8FBA-E4B395DE2A11}"/>
              </a:ext>
            </a:extLst>
          </p:cNvPr>
          <p:cNvSpPr/>
          <p:nvPr/>
        </p:nvSpPr>
        <p:spPr>
          <a:xfrm>
            <a:off x="45720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Fulfilment Optimization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80" name="Google Shape;292;p36">
            <a:extLst>
              <a:ext uri="{FF2B5EF4-FFF2-40B4-BE49-F238E27FC236}">
                <a16:creationId xmlns:a16="http://schemas.microsoft.com/office/drawing/2014/main" id="{C7559490-C8D1-5AD9-9D30-3390B8CBC131}"/>
              </a:ext>
            </a:extLst>
          </p:cNvPr>
          <p:cNvSpPr/>
          <p:nvPr/>
        </p:nvSpPr>
        <p:spPr>
          <a:xfrm>
            <a:off x="45720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Inventory</a:t>
            </a:r>
            <a:b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Analysis &amp; AI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81" name="Google Shape;293;p36">
            <a:extLst>
              <a:ext uri="{FF2B5EF4-FFF2-40B4-BE49-F238E27FC236}">
                <a16:creationId xmlns:a16="http://schemas.microsoft.com/office/drawing/2014/main" id="{FD081C79-188A-2C9B-582A-CC4919E1DF41}"/>
              </a:ext>
            </a:extLst>
          </p:cNvPr>
          <p:cNvSpPr/>
          <p:nvPr/>
        </p:nvSpPr>
        <p:spPr>
          <a:xfrm>
            <a:off x="6175900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  <a:sym typeface="Arial"/>
            </a:endParaRPr>
          </a:p>
        </p:txBody>
      </p:sp>
      <p:sp>
        <p:nvSpPr>
          <p:cNvPr id="82" name="Google Shape;294;p36">
            <a:extLst>
              <a:ext uri="{FF2B5EF4-FFF2-40B4-BE49-F238E27FC236}">
                <a16:creationId xmlns:a16="http://schemas.microsoft.com/office/drawing/2014/main" id="{E02731E4-1835-9899-AA99-EE16381408C1}"/>
              </a:ext>
            </a:extLst>
          </p:cNvPr>
          <p:cNvSpPr/>
          <p:nvPr/>
        </p:nvSpPr>
        <p:spPr>
          <a:xfrm>
            <a:off x="62606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Business Automation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83" name="Google Shape;295;p36">
            <a:extLst>
              <a:ext uri="{FF2B5EF4-FFF2-40B4-BE49-F238E27FC236}">
                <a16:creationId xmlns:a16="http://schemas.microsoft.com/office/drawing/2014/main" id="{7BEF6C45-B3EA-9AE6-E14F-3898CC51D27D}"/>
              </a:ext>
            </a:extLst>
          </p:cNvPr>
          <p:cNvSpPr/>
          <p:nvPr/>
        </p:nvSpPr>
        <p:spPr>
          <a:xfrm>
            <a:off x="62484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API</a:t>
            </a:r>
            <a:b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84" name="Google Shape;296;p36">
            <a:extLst>
              <a:ext uri="{FF2B5EF4-FFF2-40B4-BE49-F238E27FC236}">
                <a16:creationId xmlns:a16="http://schemas.microsoft.com/office/drawing/2014/main" id="{C92484B7-5FAE-E722-2119-EAEE0DBE58DC}"/>
              </a:ext>
            </a:extLst>
          </p:cNvPr>
          <p:cNvSpPr/>
          <p:nvPr/>
        </p:nvSpPr>
        <p:spPr>
          <a:xfrm>
            <a:off x="62484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Integration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85" name="Google Shape;297;p36">
            <a:extLst>
              <a:ext uri="{FF2B5EF4-FFF2-40B4-BE49-F238E27FC236}">
                <a16:creationId xmlns:a16="http://schemas.microsoft.com/office/drawing/2014/main" id="{00282201-0E09-578B-1907-A10463C9876E}"/>
              </a:ext>
            </a:extLst>
          </p:cNvPr>
          <p:cNvSpPr/>
          <p:nvPr/>
        </p:nvSpPr>
        <p:spPr>
          <a:xfrm>
            <a:off x="7784600" y="2105559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86" name="Google Shape;298;p36">
            <a:extLst>
              <a:ext uri="{FF2B5EF4-FFF2-40B4-BE49-F238E27FC236}">
                <a16:creationId xmlns:a16="http://schemas.microsoft.com/office/drawing/2014/main" id="{0E459FCC-11AD-A27C-74AE-EC63519DD4FE}"/>
              </a:ext>
            </a:extLst>
          </p:cNvPr>
          <p:cNvSpPr/>
          <p:nvPr/>
        </p:nvSpPr>
        <p:spPr>
          <a:xfrm>
            <a:off x="34290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Order</a:t>
            </a:r>
            <a:b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87" name="Google Shape;299;p36">
            <a:extLst>
              <a:ext uri="{FF2B5EF4-FFF2-40B4-BE49-F238E27FC236}">
                <a16:creationId xmlns:a16="http://schemas.microsoft.com/office/drawing/2014/main" id="{1409115F-0FE9-283A-F208-CEF72E9F848B}"/>
              </a:ext>
            </a:extLst>
          </p:cNvPr>
          <p:cNvSpPr/>
          <p:nvPr/>
        </p:nvSpPr>
        <p:spPr>
          <a:xfrm>
            <a:off x="47244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Supply Chain</a:t>
            </a:r>
            <a:b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Systems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88" name="Google Shape;300;p36">
            <a:extLst>
              <a:ext uri="{FF2B5EF4-FFF2-40B4-BE49-F238E27FC236}">
                <a16:creationId xmlns:a16="http://schemas.microsoft.com/office/drawing/2014/main" id="{624016B9-FB83-6BB3-51B1-99B120CAE480}"/>
              </a:ext>
            </a:extLst>
          </p:cNvPr>
          <p:cNvSpPr/>
          <p:nvPr/>
        </p:nvSpPr>
        <p:spPr>
          <a:xfrm>
            <a:off x="60198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Transport</a:t>
            </a:r>
            <a:b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89" name="Google Shape;301;p36">
            <a:extLst>
              <a:ext uri="{FF2B5EF4-FFF2-40B4-BE49-F238E27FC236}">
                <a16:creationId xmlns:a16="http://schemas.microsoft.com/office/drawing/2014/main" id="{9D3E4ACA-5F30-E9B8-C5C3-6D0FDF194388}"/>
              </a:ext>
            </a:extLst>
          </p:cNvPr>
          <p:cNvSpPr/>
          <p:nvPr/>
        </p:nvSpPr>
        <p:spPr>
          <a:xfrm>
            <a:off x="7315200" y="4265697"/>
            <a:ext cx="109215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Environmental</a:t>
            </a:r>
            <a:b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Alert System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90" name="Google Shape;302;p36">
            <a:extLst>
              <a:ext uri="{FF2B5EF4-FFF2-40B4-BE49-F238E27FC236}">
                <a16:creationId xmlns:a16="http://schemas.microsoft.com/office/drawing/2014/main" id="{C5DF563B-A6FE-60AE-FA9C-69AF796909F9}"/>
              </a:ext>
            </a:extLst>
          </p:cNvPr>
          <p:cNvSpPr/>
          <p:nvPr/>
        </p:nvSpPr>
        <p:spPr>
          <a:xfrm>
            <a:off x="3355675" y="3908553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r>
              <a:rPr kumimoji="0" lang="en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Core Application Systems</a:t>
            </a:r>
            <a:endParaRPr kumimoji="0" sz="1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91" name="Google Shape;303;p36">
            <a:extLst>
              <a:ext uri="{FF2B5EF4-FFF2-40B4-BE49-F238E27FC236}">
                <a16:creationId xmlns:a16="http://schemas.microsoft.com/office/drawing/2014/main" id="{DFB6CA73-6F72-C66B-45A7-55FD14934581}"/>
              </a:ext>
            </a:extLst>
          </p:cNvPr>
          <p:cNvSpPr/>
          <p:nvPr/>
        </p:nvSpPr>
        <p:spPr>
          <a:xfrm>
            <a:off x="4302657" y="909806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r>
              <a:rPr kumimoji="0" lang="en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Container Platform</a:t>
            </a:r>
            <a:endParaRPr kumimoji="0" sz="1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92" name="Google Shape;304;p36">
            <a:extLst>
              <a:ext uri="{FF2B5EF4-FFF2-40B4-BE49-F238E27FC236}">
                <a16:creationId xmlns:a16="http://schemas.microsoft.com/office/drawing/2014/main" id="{4D5CEF65-6154-2E20-9652-D59E4E8CD676}"/>
              </a:ext>
            </a:extLst>
          </p:cNvPr>
          <p:cNvSpPr/>
          <p:nvPr/>
        </p:nvSpPr>
        <p:spPr>
          <a:xfrm>
            <a:off x="7784600" y="2471264"/>
            <a:ext cx="10974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r>
              <a:rPr kumimoji="0" lang="en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Data Storage</a:t>
            </a:r>
            <a:endParaRPr kumimoji="0" sz="1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93" name="Google Shape;305;p36">
            <a:extLst>
              <a:ext uri="{FF2B5EF4-FFF2-40B4-BE49-F238E27FC236}">
                <a16:creationId xmlns:a16="http://schemas.microsoft.com/office/drawing/2014/main" id="{9D1977D9-C800-FA4A-1A14-9A1D900F0285}"/>
              </a:ext>
            </a:extLst>
          </p:cNvPr>
          <p:cNvSpPr/>
          <p:nvPr/>
        </p:nvSpPr>
        <p:spPr>
          <a:xfrm>
            <a:off x="6170200" y="3088125"/>
            <a:ext cx="12462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Red Hat Software</a:t>
            </a:r>
            <a:br>
              <a:rPr kumimoji="0" lang="en" sz="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kumimoji="0" lang="en" sz="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as a Service</a:t>
            </a:r>
            <a:endParaRPr kumimoji="0" sz="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94" name="Google Shape;306;p36">
            <a:extLst>
              <a:ext uri="{FF2B5EF4-FFF2-40B4-BE49-F238E27FC236}">
                <a16:creationId xmlns:a16="http://schemas.microsoft.com/office/drawing/2014/main" id="{BC327F3A-748E-BE37-19E6-5FB6C3CAE43B}"/>
              </a:ext>
            </a:extLst>
          </p:cNvPr>
          <p:cNvSpPr/>
          <p:nvPr/>
        </p:nvSpPr>
        <p:spPr>
          <a:xfrm>
            <a:off x="6211000" y="3511863"/>
            <a:ext cx="848400" cy="648000"/>
          </a:xfrm>
          <a:prstGeom prst="upDownArrow">
            <a:avLst>
              <a:gd name="adj1" fmla="val 69449"/>
              <a:gd name="adj2" fmla="val 19707"/>
            </a:avLst>
          </a:prstGeom>
          <a:solidFill>
            <a:srgbClr val="C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ed Hat Text"/>
                <a:ea typeface="Red Hat Text"/>
                <a:cs typeface="Red Hat Text"/>
                <a:sym typeface="Red Hat Text"/>
              </a:rPr>
              <a:t>Events</a:t>
            </a:r>
            <a:endParaRPr kumimoji="0" sz="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95" name="Google Shape;307;p36">
            <a:extLst>
              <a:ext uri="{FF2B5EF4-FFF2-40B4-BE49-F238E27FC236}">
                <a16:creationId xmlns:a16="http://schemas.microsoft.com/office/drawing/2014/main" id="{FD7A84F6-2D8B-D4C7-AD9F-52230588DD16}"/>
              </a:ext>
            </a:extLst>
          </p:cNvPr>
          <p:cNvCxnSpPr>
            <a:stCxn id="56" idx="3"/>
            <a:endCxn id="77" idx="1"/>
          </p:cNvCxnSpPr>
          <p:nvPr/>
        </p:nvCxnSpPr>
        <p:spPr>
          <a:xfrm>
            <a:off x="4065149" y="2284423"/>
            <a:ext cx="443400" cy="18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96" name="Google Shape;308;p36">
            <a:extLst>
              <a:ext uri="{FF2B5EF4-FFF2-40B4-BE49-F238E27FC236}">
                <a16:creationId xmlns:a16="http://schemas.microsoft.com/office/drawing/2014/main" id="{03234D3A-BF67-3681-4755-D349070B9028}"/>
              </a:ext>
            </a:extLst>
          </p:cNvPr>
          <p:cNvCxnSpPr>
            <a:stCxn id="77" idx="3"/>
            <a:endCxn id="81" idx="1"/>
          </p:cNvCxnSpPr>
          <p:nvPr/>
        </p:nvCxnSpPr>
        <p:spPr>
          <a:xfrm>
            <a:off x="5754633" y="2286100"/>
            <a:ext cx="421200" cy="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97" name="Google Shape;309;p36">
            <a:extLst>
              <a:ext uri="{FF2B5EF4-FFF2-40B4-BE49-F238E27FC236}">
                <a16:creationId xmlns:a16="http://schemas.microsoft.com/office/drawing/2014/main" id="{1F2C5F12-5961-CADD-43F6-4CEF335035DE}"/>
              </a:ext>
            </a:extLst>
          </p:cNvPr>
          <p:cNvCxnSpPr>
            <a:stCxn id="81" idx="3"/>
            <a:endCxn id="85" idx="1"/>
          </p:cNvCxnSpPr>
          <p:nvPr/>
        </p:nvCxnSpPr>
        <p:spPr>
          <a:xfrm>
            <a:off x="7422100" y="2286100"/>
            <a:ext cx="362400" cy="24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pic>
        <p:nvPicPr>
          <p:cNvPr id="98" name="Google Shape;310;p36">
            <a:extLst>
              <a:ext uri="{FF2B5EF4-FFF2-40B4-BE49-F238E27FC236}">
                <a16:creationId xmlns:a16="http://schemas.microsoft.com/office/drawing/2014/main" id="{82E6AF3F-420D-6A25-BB16-73789574FAEB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111673" y="2065725"/>
            <a:ext cx="447250" cy="447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311;p36">
            <a:extLst>
              <a:ext uri="{FF2B5EF4-FFF2-40B4-BE49-F238E27FC236}">
                <a16:creationId xmlns:a16="http://schemas.microsoft.com/office/drawing/2014/main" id="{8E479018-3E02-B7CC-D93A-5C3DCF6CA00D}"/>
              </a:ext>
            </a:extLst>
          </p:cNvPr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983400" y="1561276"/>
            <a:ext cx="362400" cy="36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312;p36">
            <a:extLst>
              <a:ext uri="{FF2B5EF4-FFF2-40B4-BE49-F238E27FC236}">
                <a16:creationId xmlns:a16="http://schemas.microsoft.com/office/drawing/2014/main" id="{23A8FB2B-FDA8-9653-FB5D-2D7CFE34857C}"/>
              </a:ext>
            </a:extLst>
          </p:cNvPr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005130" y="2117178"/>
            <a:ext cx="316975" cy="316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313;p36">
            <a:extLst>
              <a:ext uri="{FF2B5EF4-FFF2-40B4-BE49-F238E27FC236}">
                <a16:creationId xmlns:a16="http://schemas.microsoft.com/office/drawing/2014/main" id="{12A2E549-2B4A-6E32-1989-AF94B04FC79A}"/>
              </a:ext>
            </a:extLst>
          </p:cNvPr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007542" y="2656011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314;p36">
            <a:extLst>
              <a:ext uri="{FF2B5EF4-FFF2-40B4-BE49-F238E27FC236}">
                <a16:creationId xmlns:a16="http://schemas.microsoft.com/office/drawing/2014/main" id="{DAA4F44F-0A3F-61EE-AFC5-B6BA6ECA40DB}"/>
              </a:ext>
            </a:extLst>
          </p:cNvPr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5344621" y="1579239"/>
            <a:ext cx="316975" cy="316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315;p36">
            <a:extLst>
              <a:ext uri="{FF2B5EF4-FFF2-40B4-BE49-F238E27FC236}">
                <a16:creationId xmlns:a16="http://schemas.microsoft.com/office/drawing/2014/main" id="{720D9A96-96A6-DC44-EAFA-5987D4F17D64}"/>
              </a:ext>
            </a:extLst>
          </p:cNvPr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5326873" y="2646060"/>
            <a:ext cx="316975" cy="316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316;p36">
            <a:extLst>
              <a:ext uri="{FF2B5EF4-FFF2-40B4-BE49-F238E27FC236}">
                <a16:creationId xmlns:a16="http://schemas.microsoft.com/office/drawing/2014/main" id="{0A69A69F-50C8-61DC-B754-2655BEE8AEFC}"/>
              </a:ext>
            </a:extLst>
          </p:cNvPr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5326865" y="2119280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317;p36">
            <a:extLst>
              <a:ext uri="{FF2B5EF4-FFF2-40B4-BE49-F238E27FC236}">
                <a16:creationId xmlns:a16="http://schemas.microsoft.com/office/drawing/2014/main" id="{7475E6A0-4D0B-BCA1-95C0-BA856244A5FE}"/>
              </a:ext>
            </a:extLst>
          </p:cNvPr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6777898" y="429451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318;p36">
            <a:extLst>
              <a:ext uri="{FF2B5EF4-FFF2-40B4-BE49-F238E27FC236}">
                <a16:creationId xmlns:a16="http://schemas.microsoft.com/office/drawing/2014/main" id="{9C8D29BF-33AE-4F0C-A52A-E03C3A866AC3}"/>
              </a:ext>
            </a:extLst>
          </p:cNvPr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5509051" y="4305452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319;p36">
            <a:extLst>
              <a:ext uri="{FF2B5EF4-FFF2-40B4-BE49-F238E27FC236}">
                <a16:creationId xmlns:a16="http://schemas.microsoft.com/office/drawing/2014/main" id="{28EC7ECA-0E03-8E98-9C6F-A01A93415F4A}"/>
              </a:ext>
            </a:extLst>
          </p:cNvPr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8077522" y="4305450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320;p36">
            <a:extLst>
              <a:ext uri="{FF2B5EF4-FFF2-40B4-BE49-F238E27FC236}">
                <a16:creationId xmlns:a16="http://schemas.microsoft.com/office/drawing/2014/main" id="{79762E90-DBB9-B194-0BD0-132D2CDD9788}"/>
              </a:ext>
            </a:extLst>
          </p:cNvPr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4205846" y="4297262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321;p36">
            <a:extLst>
              <a:ext uri="{FF2B5EF4-FFF2-40B4-BE49-F238E27FC236}">
                <a16:creationId xmlns:a16="http://schemas.microsoft.com/office/drawing/2014/main" id="{1DEF3A81-F0CC-EAC5-2929-639CA34E9BFE}"/>
              </a:ext>
            </a:extLst>
          </p:cNvPr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235669" y="3796331"/>
            <a:ext cx="362400" cy="36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322;p36">
            <a:extLst>
              <a:ext uri="{FF2B5EF4-FFF2-40B4-BE49-F238E27FC236}">
                <a16:creationId xmlns:a16="http://schemas.microsoft.com/office/drawing/2014/main" id="{2FEBAD1F-2F42-4664-534E-A1F7D8A64353}"/>
              </a:ext>
            </a:extLst>
          </p:cNvPr>
          <p:cNvSpPr/>
          <p:nvPr/>
        </p:nvSpPr>
        <p:spPr>
          <a:xfrm>
            <a:off x="736650" y="4327575"/>
            <a:ext cx="1593600" cy="5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r>
              <a:rPr kumimoji="0" lang="en" sz="1000" b="0" i="0" u="none" strike="noStrike" kern="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Route deliveries around impacted areas</a:t>
            </a: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rgbClr val="141414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11" name="Google Shape;323;p36">
            <a:extLst>
              <a:ext uri="{FF2B5EF4-FFF2-40B4-BE49-F238E27FC236}">
                <a16:creationId xmlns:a16="http://schemas.microsoft.com/office/drawing/2014/main" id="{51968162-05C2-CD23-FBEE-EFAB892B918F}"/>
              </a:ext>
            </a:extLst>
          </p:cNvPr>
          <p:cNvSpPr/>
          <p:nvPr/>
        </p:nvSpPr>
        <p:spPr>
          <a:xfrm>
            <a:off x="149873" y="4403766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  <a:sym typeface="Arial"/>
            </a:endParaRPr>
          </a:p>
        </p:txBody>
      </p:sp>
      <p:pic>
        <p:nvPicPr>
          <p:cNvPr id="112" name="Google Shape;324;p36">
            <a:extLst>
              <a:ext uri="{FF2B5EF4-FFF2-40B4-BE49-F238E27FC236}">
                <a16:creationId xmlns:a16="http://schemas.microsoft.com/office/drawing/2014/main" id="{8FC016B3-07D9-9C46-24D2-9E5C93AEDC20}"/>
              </a:ext>
            </a:extLst>
          </p:cNvPr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192951" y="4437250"/>
            <a:ext cx="447250" cy="4472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23492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ed Hat widescreen templat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Red Hat widescreen templat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1331</Words>
  <Application>Microsoft Office PowerPoint</Application>
  <PresentationFormat>On-screen Show (16:9)</PresentationFormat>
  <Paragraphs>361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27" baseType="lpstr">
      <vt:lpstr>Red Hat Display Medium</vt:lpstr>
      <vt:lpstr>Proxima Nova</vt:lpstr>
      <vt:lpstr>Overpass Light</vt:lpstr>
      <vt:lpstr>Overpass SemiBold</vt:lpstr>
      <vt:lpstr>Red Hat Text Medium</vt:lpstr>
      <vt:lpstr>Calibri</vt:lpstr>
      <vt:lpstr>Red Hat Display</vt:lpstr>
      <vt:lpstr>Arial</vt:lpstr>
      <vt:lpstr>Overpass</vt:lpstr>
      <vt:lpstr>Red Hat Display Light</vt:lpstr>
      <vt:lpstr>Red Hat Text</vt:lpstr>
      <vt:lpstr>Simple Light</vt:lpstr>
      <vt:lpstr>Red Hat widescreen template</vt:lpstr>
      <vt:lpstr>1_Red Hat widescreen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Bruce Kyle</cp:lastModifiedBy>
  <cp:revision>5</cp:revision>
  <dcterms:modified xsi:type="dcterms:W3CDTF">2023-04-02T17:01:52Z</dcterms:modified>
</cp:coreProperties>
</file>