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737" y="2990470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032" y="3763038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8625" y="4422841"/>
            <a:ext cx="476050" cy="4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4470" y="43947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Cost Containment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73" y="447966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7988" y="37419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Reposition inventory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1419</Words>
  <Application>Microsoft Office PowerPoint</Application>
  <PresentationFormat>On-screen Show (16:9)</PresentationFormat>
  <Paragraphs>390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Overpass SemiBold</vt:lpstr>
      <vt:lpstr>Red Hat Text Medium</vt:lpstr>
      <vt:lpstr>Overpass</vt:lpstr>
      <vt:lpstr>Calibri</vt:lpstr>
      <vt:lpstr>Red Hat Text</vt:lpstr>
      <vt:lpstr>Red Hat Display Medium</vt:lpstr>
      <vt:lpstr>Arial</vt:lpstr>
      <vt:lpstr>Proxima Nova</vt:lpstr>
      <vt:lpstr>Red Hat Display Light</vt:lpstr>
      <vt:lpstr>Overpass Light</vt:lpstr>
      <vt:lpstr>Red Hat Display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7</cp:revision>
  <dcterms:modified xsi:type="dcterms:W3CDTF">2023-04-04T19:15:29Z</dcterms:modified>
</cp:coreProperties>
</file>