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Overpass Light" panose="020B0604020202020204" charset="0"/>
      <p:regular r:id="rId23"/>
      <p:bold r:id="rId24"/>
      <p:italic r:id="rId25"/>
      <p:boldItalic r:id="rId26"/>
    </p:embeddedFont>
    <p:embeddedFont>
      <p:font typeface="Overpass SemiBold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Red Hat Display" panose="020B0604020202020204" charset="0"/>
      <p:regular r:id="rId35"/>
      <p:bold r:id="rId36"/>
      <p:italic r:id="rId37"/>
      <p:boldItalic r:id="rId38"/>
    </p:embeddedFont>
    <p:embeddedFont>
      <p:font typeface="Red Hat Display Light" panose="020B0604020202020204" charset="0"/>
      <p:regular r:id="rId39"/>
      <p:bold r:id="rId40"/>
      <p:italic r:id="rId41"/>
      <p:boldItalic r:id="rId42"/>
    </p:embeddedFont>
    <p:embeddedFont>
      <p:font typeface="Red Hat Display Medium" panose="020B0604020202020204" charset="0"/>
      <p:regular r:id="rId43"/>
      <p:bold r:id="rId44"/>
      <p:italic r:id="rId45"/>
      <p:boldItalic r:id="rId46"/>
    </p:embeddedFont>
    <p:embeddedFont>
      <p:font typeface="Red Hat Text" panose="020B0604020202020204" charset="0"/>
      <p:regular r:id="rId47"/>
      <p:bold r:id="rId48"/>
      <p:italic r:id="rId49"/>
      <p:boldItalic r:id="rId50"/>
    </p:embeddedFont>
    <p:embeddedFont>
      <p:font typeface="Red Hat Text Medium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44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font" Target="fonts/font33.fntdata"/><Relationship Id="rId50" Type="http://schemas.openxmlformats.org/officeDocument/2006/relationships/font" Target="fonts/font36.fntdata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font" Target="fonts/font31.fntdata"/><Relationship Id="rId53" Type="http://schemas.openxmlformats.org/officeDocument/2006/relationships/font" Target="fonts/font39.fnt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font" Target="fonts/font34.fntdata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3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font" Target="fonts/font32.fntdata"/><Relationship Id="rId20" Type="http://schemas.openxmlformats.org/officeDocument/2006/relationships/font" Target="fonts/font6.fntdata"/><Relationship Id="rId41" Type="http://schemas.openxmlformats.org/officeDocument/2006/relationships/font" Target="fonts/font27.fntdata"/><Relationship Id="rId54" Type="http://schemas.openxmlformats.org/officeDocument/2006/relationships/font" Target="fonts/font4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49" Type="http://schemas.openxmlformats.org/officeDocument/2006/relationships/font" Target="fonts/font35.fntdata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52" Type="http://schemas.openxmlformats.org/officeDocument/2006/relationships/font" Target="fonts/font3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Facility / Asset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Reporting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Integrated Workplace 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preparation and response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Reposition inventory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1045</Words>
  <Application>Microsoft Office PowerPoint</Application>
  <PresentationFormat>On-screen Show (16:9)</PresentationFormat>
  <Paragraphs>270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Overpass</vt:lpstr>
      <vt:lpstr>Arial</vt:lpstr>
      <vt:lpstr>Proxima Nova</vt:lpstr>
      <vt:lpstr>Red Hat Text</vt:lpstr>
      <vt:lpstr>Overpass Light</vt:lpstr>
      <vt:lpstr>Red Hat Display Light</vt:lpstr>
      <vt:lpstr>Red Hat Display</vt:lpstr>
      <vt:lpstr>Red Hat Display Medium</vt:lpstr>
      <vt:lpstr>Overpass SemiBold</vt:lpstr>
      <vt:lpstr>Red Hat Text Medium</vt:lpstr>
      <vt:lpstr>Calibri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3</cp:revision>
  <dcterms:modified xsi:type="dcterms:W3CDTF">2023-03-28T22:55:14Z</dcterms:modified>
</cp:coreProperties>
</file>