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 id="2147483682" r:id="rId2"/>
  </p:sldMasterIdLst>
  <p:notesMasterIdLst>
    <p:notesMasterId r:id="rId16"/>
  </p:notesMasterIdLst>
  <p:sldIdLst>
    <p:sldId id="263" r:id="rId3"/>
    <p:sldId id="264" r:id="rId4"/>
    <p:sldId id="265" r:id="rId5"/>
    <p:sldId id="266" r:id="rId6"/>
    <p:sldId id="267" r:id="rId7"/>
    <p:sldId id="268" r:id="rId8"/>
    <p:sldId id="269" r:id="rId9"/>
    <p:sldId id="270" r:id="rId10"/>
    <p:sldId id="271" r:id="rId11"/>
    <p:sldId id="272" r:id="rId12"/>
    <p:sldId id="274" r:id="rId13"/>
    <p:sldId id="273" r:id="rId14"/>
    <p:sldId id="275"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IBM Plex Sans" panose="020B0503050203000203" pitchFamily="34" charset="0"/>
      <p:regular r:id="rId21"/>
      <p:bold r:id="rId22"/>
      <p:italic r:id="rId23"/>
      <p:boldItalic r:id="rId24"/>
    </p:embeddedFont>
    <p:embeddedFont>
      <p:font typeface="Overpass" panose="020B0604020202020204" charset="0"/>
      <p:regular r:id="rId25"/>
      <p:bold r:id="rId26"/>
      <p:italic r:id="rId27"/>
      <p:boldItalic r:id="rId28"/>
    </p:embeddedFont>
    <p:embeddedFont>
      <p:font typeface="Overpass Light" panose="020B0604020202020204" charset="0"/>
      <p:regular r:id="rId29"/>
      <p:bold r:id="rId30"/>
      <p:italic r:id="rId31"/>
      <p:boldItalic r:id="rId32"/>
    </p:embeddedFont>
    <p:embeddedFont>
      <p:font typeface="Overpass SemiBold" panose="020B0604020202020204" charset="0"/>
      <p:regular r:id="rId33"/>
      <p:bold r:id="rId34"/>
      <p:italic r:id="rId35"/>
      <p:boldItalic r:id="rId36"/>
    </p:embeddedFont>
    <p:embeddedFont>
      <p:font typeface="Proxima Nova" panose="020B0604020202020204" charset="0"/>
      <p:regular r:id="rId37"/>
      <p:bold r:id="rId38"/>
      <p:italic r:id="rId39"/>
      <p:boldItalic r:id="rId40"/>
    </p:embeddedFont>
    <p:embeddedFont>
      <p:font typeface="Red Hat Display" panose="020B0604020202020204" charset="0"/>
      <p:regular r:id="rId41"/>
      <p:bold r:id="rId42"/>
      <p:italic r:id="rId43"/>
      <p:boldItalic r:id="rId44"/>
    </p:embeddedFont>
    <p:embeddedFont>
      <p:font typeface="Red Hat Display Medium" panose="020B0604020202020204" charset="0"/>
      <p:regular r:id="rId45"/>
      <p:bold r:id="rId46"/>
      <p:italic r:id="rId47"/>
      <p:boldItalic r:id="rId48"/>
    </p:embeddedFont>
    <p:embeddedFont>
      <p:font typeface="Red Hat Text" panose="020B0604020202020204" charset="0"/>
      <p:regular r:id="rId49"/>
      <p:bold r:id="rId50"/>
      <p:italic r:id="rId51"/>
      <p:boldItalic r:id="rId52"/>
    </p:embeddedFont>
    <p:embeddedFont>
      <p:font typeface="Red Hat Text Medium" panose="020B0604020202020204" charset="0"/>
      <p:regular r:id="rId53"/>
      <p:bold r:id="rId54"/>
      <p:italic r:id="rId55"/>
      <p:boldItalic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55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334" autoAdjust="0"/>
  </p:normalViewPr>
  <p:slideViewPr>
    <p:cSldViewPr snapToGrid="0">
      <p:cViewPr>
        <p:scale>
          <a:sx n="200" d="100"/>
          <a:sy n="200" d="100"/>
        </p:scale>
        <p:origin x="-4572" y="-104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font" Target="fonts/font23.fntdata"/><Relationship Id="rId21" Type="http://schemas.openxmlformats.org/officeDocument/2006/relationships/font" Target="fonts/font5.fntdata"/><Relationship Id="rId34" Type="http://schemas.openxmlformats.org/officeDocument/2006/relationships/font" Target="fonts/font18.fntdata"/><Relationship Id="rId42" Type="http://schemas.openxmlformats.org/officeDocument/2006/relationships/font" Target="fonts/font26.fntdata"/><Relationship Id="rId47" Type="http://schemas.openxmlformats.org/officeDocument/2006/relationships/font" Target="fonts/font31.fntdata"/><Relationship Id="rId50" Type="http://schemas.openxmlformats.org/officeDocument/2006/relationships/font" Target="fonts/font34.fntdata"/><Relationship Id="rId55" Type="http://schemas.openxmlformats.org/officeDocument/2006/relationships/font" Target="fonts/font39.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notesMaster" Target="notesMasters/notesMaster1.xml"/><Relationship Id="rId29" Type="http://schemas.openxmlformats.org/officeDocument/2006/relationships/font" Target="fonts/font13.fntdata"/><Relationship Id="rId11" Type="http://schemas.openxmlformats.org/officeDocument/2006/relationships/slide" Target="slides/slide9.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font" Target="fonts/font21.fntdata"/><Relationship Id="rId40" Type="http://schemas.openxmlformats.org/officeDocument/2006/relationships/font" Target="fonts/font24.fntdata"/><Relationship Id="rId45" Type="http://schemas.openxmlformats.org/officeDocument/2006/relationships/font" Target="fonts/font29.fntdata"/><Relationship Id="rId53" Type="http://schemas.openxmlformats.org/officeDocument/2006/relationships/font" Target="fonts/font37.fntdata"/><Relationship Id="rId58" Type="http://schemas.openxmlformats.org/officeDocument/2006/relationships/viewProps" Target="viewProps.xml"/><Relationship Id="rId5" Type="http://schemas.openxmlformats.org/officeDocument/2006/relationships/slide" Target="slides/slide3.xml"/><Relationship Id="rId19" Type="http://schemas.openxmlformats.org/officeDocument/2006/relationships/font" Target="fonts/font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43" Type="http://schemas.openxmlformats.org/officeDocument/2006/relationships/font" Target="fonts/font27.fntdata"/><Relationship Id="rId48" Type="http://schemas.openxmlformats.org/officeDocument/2006/relationships/font" Target="fonts/font32.fntdata"/><Relationship Id="rId56" Type="http://schemas.openxmlformats.org/officeDocument/2006/relationships/font" Target="fonts/font40.fntdata"/><Relationship Id="rId8" Type="http://schemas.openxmlformats.org/officeDocument/2006/relationships/slide" Target="slides/slide6.xml"/><Relationship Id="rId51" Type="http://schemas.openxmlformats.org/officeDocument/2006/relationships/font" Target="fonts/font35.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font" Target="fonts/font22.fntdata"/><Relationship Id="rId46" Type="http://schemas.openxmlformats.org/officeDocument/2006/relationships/font" Target="fonts/font30.fntdata"/><Relationship Id="rId59" Type="http://schemas.openxmlformats.org/officeDocument/2006/relationships/theme" Target="theme/theme1.xml"/><Relationship Id="rId20" Type="http://schemas.openxmlformats.org/officeDocument/2006/relationships/font" Target="fonts/font4.fntdata"/><Relationship Id="rId41" Type="http://schemas.openxmlformats.org/officeDocument/2006/relationships/font" Target="fonts/font25.fntdata"/><Relationship Id="rId54" Type="http://schemas.openxmlformats.org/officeDocument/2006/relationships/font" Target="fonts/font38.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49" Type="http://schemas.openxmlformats.org/officeDocument/2006/relationships/font" Target="fonts/font33.fntdata"/><Relationship Id="rId57"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font" Target="fonts/font15.fntdata"/><Relationship Id="rId44" Type="http://schemas.openxmlformats.org/officeDocument/2006/relationships/font" Target="fonts/font28.fntdata"/><Relationship Id="rId52" Type="http://schemas.openxmlformats.org/officeDocument/2006/relationships/font" Target="fonts/font36.fntdata"/><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208a78307a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7" name="Google Shape;677;g208a78307a3_2_6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1"/>
        <p:cNvGrpSpPr/>
        <p:nvPr/>
      </p:nvGrpSpPr>
      <p:grpSpPr>
        <a:xfrm>
          <a:off x="0" y="0"/>
          <a:ext cx="0" cy="0"/>
          <a:chOff x="0" y="0"/>
          <a:chExt cx="0" cy="0"/>
        </a:xfrm>
      </p:grpSpPr>
      <p:sp>
        <p:nvSpPr>
          <p:cNvPr id="1742" name="Google Shape;1742;g208a78307a3_2_16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3" name="Google Shape;1743;g208a78307a3_2_16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r>
              <a:rPr lang="en">
                <a:solidFill>
                  <a:srgbClr val="262626"/>
                </a:solidFill>
                <a:latin typeface="Red Hat Display"/>
                <a:ea typeface="Red Hat Display"/>
                <a:cs typeface="Red Hat Display"/>
                <a:sym typeface="Red Hat Display"/>
              </a:rPr>
              <a:t>https://www.ibm.com/blogs/supply-chain/what-is-a-supply-chain-control-tower/</a:t>
            </a:r>
            <a:endParaRPr>
              <a:solidFill>
                <a:schemeClr val="dk1"/>
              </a:solidFill>
            </a:endParaRPr>
          </a:p>
          <a:p>
            <a:pPr marL="158750" lvl="0" indent="0" algn="l" rtl="0">
              <a:lnSpc>
                <a:spcPct val="100000"/>
              </a:lnSpc>
              <a:spcBef>
                <a:spcPts val="0"/>
              </a:spcBef>
              <a:spcAft>
                <a:spcPts val="0"/>
              </a:spcAft>
              <a:buSzPts val="1100"/>
              <a:buNone/>
            </a:pPr>
            <a:r>
              <a:rPr lang="en">
                <a:solidFill>
                  <a:srgbClr val="262626"/>
                </a:solidFill>
                <a:latin typeface="Red Hat Display"/>
                <a:ea typeface="Red Hat Display"/>
                <a:cs typeface="Red Hat Display"/>
                <a:sym typeface="Red Hat Display"/>
              </a:rPr>
              <a:t>https://www.dispatchtrack.com/blog/last-mile-logistics-trends-5</a:t>
            </a:r>
            <a:endParaRPr>
              <a:solidFill>
                <a:schemeClr val="dk1"/>
              </a:solidFill>
            </a:endParaRPr>
          </a:p>
          <a:p>
            <a:pPr marL="387350" lvl="0" indent="-158750" algn="l" rtl="0">
              <a:lnSpc>
                <a:spcPct val="100000"/>
              </a:lnSpc>
              <a:spcBef>
                <a:spcPts val="0"/>
              </a:spcBef>
              <a:spcAft>
                <a:spcPts val="0"/>
              </a:spcAft>
              <a:buSzPts val="1100"/>
              <a:buNone/>
            </a:pPr>
            <a:endParaRPr>
              <a:solidFill>
                <a:srgbClr val="262626"/>
              </a:solidFill>
              <a:latin typeface="Red Hat Display"/>
              <a:ea typeface="Red Hat Display"/>
              <a:cs typeface="Red Hat Display"/>
              <a:sym typeface="Red Hat Display"/>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Customer chooses items to buy online using the business app.</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Determine sustainability posture by determining ESG indicator values.</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Before providing cost and delivery options, provide customer sustainability options – equivalent greener items, later delivery day, pickup option, etc. If customer opts into sustainability option order is tagged so Supply Assurance Platform can honor that request.</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Inventory fulfilment system updates inventory data.</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Delivery Optimization system plays a key role in sustainability play. It determines whether to contact 3PL or if in-house Route Optimization can fulfill the requirements.</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If 3PL is the only option, contact the sustainability approved 3PL company to fulfill the order. 3PL company takes over the delivery flow from here. If business has the means to fulfill the order continue with next Step 6a.</a:t>
            </a:r>
            <a:endParaRPr>
              <a:solidFill>
                <a:schemeClr val="dk1"/>
              </a:solidFill>
            </a:endParaRPr>
          </a:p>
          <a:p>
            <a:pPr marL="844550" lvl="1" indent="-228600" algn="l" rtl="0">
              <a:lnSpc>
                <a:spcPct val="100000"/>
              </a:lnSpc>
              <a:spcBef>
                <a:spcPts val="0"/>
              </a:spcBef>
              <a:spcAft>
                <a:spcPts val="0"/>
              </a:spcAft>
              <a:buClr>
                <a:schemeClr val="dk1"/>
              </a:buClr>
              <a:buSzPts val="1100"/>
              <a:buAutoNum type="alphaLcPeriod"/>
            </a:pPr>
            <a:r>
              <a:rPr lang="en">
                <a:solidFill>
                  <a:srgbClr val="262626"/>
                </a:solidFill>
                <a:latin typeface="Red Hat Display"/>
                <a:ea typeface="Red Hat Display"/>
                <a:cs typeface="Red Hat Display"/>
                <a:sym typeface="Red Hat Display"/>
              </a:rPr>
              <a:t>Access underlying backend system via API Management</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Alert the Order Fulfilment System (OFS) this special order via system APIs.</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OFS notifies the Warehouse Management System to package and get it ready for delivery.</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The Transport/Logistics System is alerted to schedule delivery. </a:t>
            </a:r>
            <a:endParaRPr>
              <a:solidFill>
                <a:schemeClr val="dk1"/>
              </a:solidFill>
            </a:endParaRPr>
          </a:p>
          <a:p>
            <a:pPr marL="844550" lvl="1" indent="-228600" algn="l" rtl="0">
              <a:lnSpc>
                <a:spcPct val="100000"/>
              </a:lnSpc>
              <a:spcBef>
                <a:spcPts val="0"/>
              </a:spcBef>
              <a:spcAft>
                <a:spcPts val="0"/>
              </a:spcAft>
              <a:buClr>
                <a:schemeClr val="dk1"/>
              </a:buClr>
              <a:buSzPts val="1100"/>
              <a:buAutoNum type="alphaLcPeriod"/>
            </a:pPr>
            <a:r>
              <a:rPr lang="en">
                <a:solidFill>
                  <a:srgbClr val="262626"/>
                </a:solidFill>
                <a:latin typeface="Red Hat Display"/>
                <a:ea typeface="Red Hat Display"/>
                <a:cs typeface="Red Hat Display"/>
                <a:sym typeface="Red Hat Display"/>
              </a:rPr>
              <a:t>Track the order, notify customer and provide real-time tracking.</a:t>
            </a:r>
            <a:endParaRPr>
              <a:solidFill>
                <a:schemeClr val="dk1"/>
              </a:solidFill>
            </a:endParaRPr>
          </a:p>
          <a:p>
            <a:pPr marL="844550" lvl="1" indent="-228600" algn="l" rtl="0">
              <a:lnSpc>
                <a:spcPct val="100000"/>
              </a:lnSpc>
              <a:spcBef>
                <a:spcPts val="0"/>
              </a:spcBef>
              <a:spcAft>
                <a:spcPts val="0"/>
              </a:spcAft>
              <a:buClr>
                <a:schemeClr val="dk1"/>
              </a:buClr>
              <a:buSzPts val="1100"/>
              <a:buAutoNum type="alphaLcPeriod"/>
            </a:pPr>
            <a:r>
              <a:rPr lang="en">
                <a:solidFill>
                  <a:srgbClr val="262626"/>
                </a:solidFill>
                <a:latin typeface="Red Hat Display"/>
                <a:ea typeface="Red Hat Display"/>
                <a:cs typeface="Red Hat Display"/>
                <a:sym typeface="Red Hat Display"/>
              </a:rPr>
              <a:t>Delivery department maintains the sustainability posture and upon final delivery provides POD (electronic or paper) to customer.</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 All sub-systems are updated via the data fabric that helps maintain a consistent view.</a:t>
            </a:r>
            <a:endParaRPr>
              <a:solidFill>
                <a:srgbClr val="262626"/>
              </a:solidFill>
              <a:latin typeface="Red Hat Display"/>
              <a:ea typeface="Red Hat Display"/>
              <a:cs typeface="Red Hat Display"/>
              <a:sym typeface="Red Hat Display"/>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g208a78307a3_2_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8" name="Google Shape;788;g208a78307a3_2_7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dirty="0">
                <a:solidFill>
                  <a:schemeClr val="dk1"/>
                </a:solidFill>
              </a:rPr>
              <a:t>Disaster prepared</a:t>
            </a:r>
            <a:endParaRPr dirty="0">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dirty="0">
                <a:solidFill>
                  <a:schemeClr val="dk1"/>
                </a:solidFill>
              </a:rPr>
              <a:t>External data feed, such as IBM Environmental Intelligence Suite, anticipated disruptive environmental condition</a:t>
            </a:r>
          </a:p>
          <a:p>
            <a:pPr marL="457200" lvl="0" indent="-298450" algn="l" rtl="0">
              <a:lnSpc>
                <a:spcPct val="100000"/>
              </a:lnSpc>
              <a:spcBef>
                <a:spcPts val="0"/>
              </a:spcBef>
              <a:spcAft>
                <a:spcPts val="0"/>
              </a:spcAft>
              <a:buClr>
                <a:schemeClr val="dk1"/>
              </a:buClr>
              <a:buSzPts val="1100"/>
              <a:buAutoNum type="arabicPeriod"/>
            </a:pPr>
            <a:r>
              <a:rPr lang="en" dirty="0">
                <a:solidFill>
                  <a:schemeClr val="dk1"/>
                </a:solidFill>
              </a:rPr>
              <a:t>Inventory Analysis detects potential low stock levels and predicts inventory will become unavailable sooner than originally expected.</a:t>
            </a:r>
            <a:endParaRPr dirty="0">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dirty="0">
                <a:solidFill>
                  <a:schemeClr val="dk1"/>
                </a:solidFill>
              </a:rPr>
              <a:t>Control Tower alerted to the potential understock position.</a:t>
            </a:r>
            <a:endParaRPr dirty="0">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dirty="0">
                <a:solidFill>
                  <a:schemeClr val="dk1"/>
                </a:solidFill>
              </a:rPr>
              <a:t>Control Tower collects current inventory positions from stores, in-transit, warehouses plus future inventory positions</a:t>
            </a:r>
            <a:endParaRPr dirty="0">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dirty="0">
                <a:solidFill>
                  <a:schemeClr val="dk1"/>
                </a:solidFill>
              </a:rPr>
              <a:t>Control Tower collects future demand requirements from supply risk management.</a:t>
            </a:r>
            <a:endParaRPr dirty="0">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dirty="0">
                <a:solidFill>
                  <a:schemeClr val="dk1"/>
                </a:solidFill>
              </a:rPr>
              <a:t>Colleague alerted and asked to take remediation action.</a:t>
            </a:r>
            <a:endParaRPr dirty="0">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dirty="0">
                <a:solidFill>
                  <a:schemeClr val="dk1"/>
                </a:solidFill>
              </a:rPr>
              <a:t>Colleague triggers Business Automation to remediate stock levels using a combination of options, including:</a:t>
            </a:r>
            <a:endParaRPr dirty="0">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dirty="0">
                <a:solidFill>
                  <a:schemeClr val="dk1"/>
                </a:solidFill>
              </a:rPr>
              <a:t>Ordering more stock</a:t>
            </a:r>
            <a:endParaRPr dirty="0">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dirty="0">
                <a:solidFill>
                  <a:schemeClr val="dk1"/>
                </a:solidFill>
              </a:rPr>
              <a:t>Adjusting stock positions within existing Supply Chain</a:t>
            </a:r>
            <a:endParaRPr dirty="0">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dirty="0">
                <a:solidFill>
                  <a:schemeClr val="dk1"/>
                </a:solidFill>
              </a:rPr>
              <a:t>Managing inventory held at existing stores or by moving existing inventory</a:t>
            </a:r>
            <a:endParaRPr dirty="0">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dirty="0">
                <a:solidFill>
                  <a:schemeClr val="dk1"/>
                </a:solidFill>
              </a:rPr>
              <a:t>Managing inventory held at existing warehouses or by moving existing inventory</a:t>
            </a:r>
          </a:p>
          <a:p>
            <a:pPr marL="914400" lvl="1" indent="-298450" algn="l" rtl="0">
              <a:lnSpc>
                <a:spcPct val="100000"/>
              </a:lnSpc>
              <a:spcBef>
                <a:spcPts val="0"/>
              </a:spcBef>
              <a:spcAft>
                <a:spcPts val="0"/>
              </a:spcAft>
              <a:buClr>
                <a:schemeClr val="dk1"/>
              </a:buClr>
              <a:buSzPts val="1100"/>
              <a:buAutoNum type="alphaLcPeriod"/>
            </a:pPr>
            <a:r>
              <a:rPr lang="en" dirty="0">
                <a:solidFill>
                  <a:schemeClr val="dk1"/>
                </a:solidFill>
              </a:rPr>
              <a:t>Rerouting incoming inventory around event area</a:t>
            </a:r>
            <a:endParaRPr dirty="0">
              <a:solidFill>
                <a:schemeClr val="dk1"/>
              </a:solidFill>
            </a:endParaRPr>
          </a:p>
          <a:p>
            <a:pPr marL="457200" lvl="0" indent="-22860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3699296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208a78307a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7" name="Google Shape;677;g208a78307a3_2_6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dirty="0"/>
              <a:t>Customer initiates return, provides reason</a:t>
            </a: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The return comes from a kiosk, store, or mobile application</a:t>
            </a: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Set customer expectation of refund, store credit, or upsell</a:t>
            </a: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If applicable, a pick up is arranged.</a:t>
            </a: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Business automation</a:t>
            </a:r>
          </a:p>
          <a:p>
            <a:pPr marL="914400" marR="0" lvl="1"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Item is picked up and returns to a warehouse or store location</a:t>
            </a:r>
          </a:p>
          <a:p>
            <a:pPr marL="914400" marR="0" lvl="1"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The item is returned to a location </a:t>
            </a:r>
          </a:p>
          <a:p>
            <a:pPr marL="914400" marR="0" lvl="1"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Update planning and replenishment system</a:t>
            </a: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Item is graded</a:t>
            </a: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Once it is determined usable or not, a decision is made to</a:t>
            </a:r>
          </a:p>
          <a:p>
            <a:pPr marL="914400" marR="0" lvl="1"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Return the item in inventory for resell, adding it it to current inventory, store inventory or dispose of the item identify the reason for the return</a:t>
            </a:r>
          </a:p>
          <a:p>
            <a:pPr marL="914400" marR="0" lvl="1"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Review for fraudulent returns</a:t>
            </a: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Refund or provide store credit</a:t>
            </a:r>
          </a:p>
          <a:p>
            <a:pPr marL="914400" marR="0" lvl="1"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endParaRPr lang="en-US" b="0" i="0" dirty="0">
              <a:solidFill>
                <a:srgbClr val="262626"/>
              </a:solidFill>
              <a:effectLst/>
              <a:latin typeface="IBM Plex Sans" panose="020B0503050203000203" pitchFamily="34" charset="0"/>
            </a:endParaRP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endParaRPr lang="en-US" b="0" i="0" dirty="0">
              <a:solidFill>
                <a:srgbClr val="262626"/>
              </a:solidFill>
              <a:effectLst/>
              <a:latin typeface="IBM Plex Sans" panose="020B0503050203000203" pitchFamily="34" charset="0"/>
            </a:endParaRP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endParaRPr lang="en-US" b="0" i="0" dirty="0">
              <a:solidFill>
                <a:srgbClr val="262626"/>
              </a:solidFill>
              <a:effectLst/>
              <a:latin typeface="IBM Plex Sans" panose="020B0503050203000203" pitchFamily="34" charset="0"/>
            </a:endParaRPr>
          </a:p>
        </p:txBody>
      </p:sp>
    </p:spTree>
    <p:extLst>
      <p:ext uri="{BB962C8B-B14F-4D97-AF65-F5344CB8AC3E}">
        <p14:creationId xmlns:p14="http://schemas.microsoft.com/office/powerpoint/2010/main" val="5948946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208a78307a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7" name="Google Shape;677;g208a78307a3_2_6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561226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g208a78307a3_2_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8" name="Google Shape;788;g208a78307a3_2_7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rPr>
              <a:t>Understock</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Inventory Analysis detects low stock levels and predicts inventory will become unavailable sooner than originally expected.</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alerted to the understock position.</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collects current inventory positions from stores, in-transit, warehouses plus future inventory positions</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collects future demand requirements from Demand Intelligence.</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Colleague alerted and asked to take remediation action.</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Colleague triggers Business Automation to remediate stock levels using a combination of options, including:</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Ordering more stock</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Adjusting stock positions within existing Supply Chain</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Managing inventory held at existing stores or by moving existing inventory</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Managing inventory held at existing warehouses or by moving existing inventory</a:t>
            </a:r>
            <a:endParaRPr>
              <a:solidFill>
                <a:schemeClr val="dk1"/>
              </a:solidFill>
            </a:endParaRPr>
          </a:p>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Google Shape;906;g208a78307a3_2_8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7" name="Google Shape;907;g208a78307a3_2_8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rPr>
              <a:t>Overstock</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Inventory Analysis detects high stock levels and predicts inventory will not be sold as quickly as expected.</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alerted to the overstock position.</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collects current inventory positions from stores, in-transit, warehouses plus future inventory positions</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collects future demand requirements from Demand Intelligence.</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Colleague alerted and asked to take remediation action.</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Colleague triggers Business Automation to remediate stock levels using a combination of options, including:</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Product discounting and promotions.</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Adjust stock positions within stores by moving stock between stores or warehouses to accelerate sales in conjunction with promotions.</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Reduce future inventory requirements to slow down or stop replenishment.</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Offering stock to partners for liquidation, destruction, donation, sale via alternative channels or to food-waste partners.</a:t>
            </a:r>
            <a:endParaRPr>
              <a:solidFill>
                <a:schemeClr val="dk1"/>
              </a:solidFill>
            </a:endParaRPr>
          </a:p>
          <a:p>
            <a:pPr marL="22860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4"/>
        <p:cNvGrpSpPr/>
        <p:nvPr/>
      </p:nvGrpSpPr>
      <p:grpSpPr>
        <a:xfrm>
          <a:off x="0" y="0"/>
          <a:ext cx="0" cy="0"/>
          <a:chOff x="0" y="0"/>
          <a:chExt cx="0" cy="0"/>
        </a:xfrm>
      </p:grpSpPr>
      <p:sp>
        <p:nvSpPr>
          <p:cNvPr id="1025" name="Google Shape;1025;g208a78307a3_2_9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6" name="Google Shape;1026;g208a78307a3_2_9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rPr>
              <a:t>Loss &amp; Waste Management - Environmental Exception</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1. Environmental event detected (e.g. Temp out of range, loss of power)</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2. Notification sent to Risk Management module</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3. Control Tower processes risk and determines that it needs remediation</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4. Trigger process to manage issue</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5. Inventory Controller notified and determines inspection of facility and inventory is needed</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6. Update process with Inventory Controller decision</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7a. Inventory analysis notified to determine remediation</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7b. Facilities personnel notified to take remediation action</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7c. Update Control Tower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2"/>
        <p:cNvGrpSpPr/>
        <p:nvPr/>
      </p:nvGrpSpPr>
      <p:grpSpPr>
        <a:xfrm>
          <a:off x="0" y="0"/>
          <a:ext cx="0" cy="0"/>
          <a:chOff x="0" y="0"/>
          <a:chExt cx="0" cy="0"/>
        </a:xfrm>
      </p:grpSpPr>
      <p:sp>
        <p:nvSpPr>
          <p:cNvPr id="1143" name="Google Shape;1143;g208a78307a3_2_10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4" name="Google Shape;1144;g208a78307a3_2_10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rPr>
              <a:t>Loss &amp; Waste Management - Contamination/Recall</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1. External notification of food safety event</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2. Notification sent to Supply Intelligence &amp; Inventory Analysis via API Management service</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3a. Determine if supply affected</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3b. Determine which locations received affected product</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4. Notify Control Tower</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5. Control Tower processes event data and creates remediation action</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6. Colleague remediates inventory and counts, then removes product from inventory</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7a. Inventory updated</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7b. Apply financial reimbursement. Generate new order</a:t>
            </a:r>
            <a:endParaRPr>
              <a:solidFill>
                <a:schemeClr val="dk1"/>
              </a:solidFill>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p:cNvGrpSpPr/>
        <p:nvPr/>
      </p:nvGrpSpPr>
      <p:grpSpPr>
        <a:xfrm>
          <a:off x="0" y="0"/>
          <a:ext cx="0" cy="0"/>
          <a:chOff x="0" y="0"/>
          <a:chExt cx="0" cy="0"/>
        </a:xfrm>
      </p:grpSpPr>
      <p:sp>
        <p:nvSpPr>
          <p:cNvPr id="1264" name="Google Shape;1264;g208a78307a3_2_1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5" name="Google Shape;1265;g208a78307a3_2_12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rPr>
              <a:t>Product Timeliness</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Demand Intelligence determines requirements for seasonal, product trends and time sensitive future inventory</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Demand Intelligence informs Control Tower of future inventory to meet seasonal and product trends</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collects Inventory (3a) and Supply Chain Intelligence (3b) information to understand current position and ability to meet future demand</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determines current and future Inventory does not match inventory timeliness requirements for business and automates changes to Inventory via Fulfilment Optimiztion</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For any non-automated changes, alerts Colleague to take remediation action</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Colleague runs “what-if” analysis in Control Tower to determine best course of actions using Inventory and Demand data</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Colleague triggers Business Automation to remediate stock levels using a combination of options, including:</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Adjust product orders</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Managing inventory held at existing stores or by moving existing inventory</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Select alternative products</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Questions:</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1, How to validate results of changes and decide if they improved sales performance?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3"/>
        <p:cNvGrpSpPr/>
        <p:nvPr/>
      </p:nvGrpSpPr>
      <p:grpSpPr>
        <a:xfrm>
          <a:off x="0" y="0"/>
          <a:ext cx="0" cy="0"/>
          <a:chOff x="0" y="0"/>
          <a:chExt cx="0" cy="0"/>
        </a:xfrm>
      </p:grpSpPr>
      <p:sp>
        <p:nvSpPr>
          <p:cNvPr id="1384" name="Google Shape;1384;g208a78307a3_2_1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5" name="Google Shape;1385;g208a78307a3_2_13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rPr>
              <a:t>Product Timeliness - Shelf life</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1. Control Tower determines product inventory is near its "Use by" date</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2. Determine current inventory via API Management</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3. Start process to remediate stock</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4. Notify Inventory Controller to take action</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5. Inventory Controller defines remediation actions</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6a. Create replenishment order</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6b. Engages partners (Charity, recycler) to remediate expired or near expired stock</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7. Notify partner</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8. Update Control Tower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2"/>
        <p:cNvGrpSpPr/>
        <p:nvPr/>
      </p:nvGrpSpPr>
      <p:grpSpPr>
        <a:xfrm>
          <a:off x="0" y="0"/>
          <a:ext cx="0" cy="0"/>
          <a:chOff x="0" y="0"/>
          <a:chExt cx="0" cy="0"/>
        </a:xfrm>
      </p:grpSpPr>
      <p:sp>
        <p:nvSpPr>
          <p:cNvPr id="1503" name="Google Shape;1503;g208a78307a3_2_14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4" name="Google Shape;1504;g208a78307a3_2_14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Customer places/track/confirm order thru omni channel </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Inventory fulfilment, and delivery tracking information is quickly obtained from supply assurance Platform</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Access underlying backend system via API Management</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Integration services used to collect data</a:t>
            </a:r>
            <a:endParaRPr>
              <a:solidFill>
                <a:srgbClr val="262626"/>
              </a:solidFill>
              <a:latin typeface="Red Hat Display"/>
              <a:ea typeface="Red Hat Display"/>
              <a:cs typeface="Red Hat Display"/>
              <a:sym typeface="Red Hat Display"/>
            </a:endParaRPr>
          </a:p>
          <a:p>
            <a:pPr marL="387350" lvl="0" indent="-228600" algn="l" rtl="0">
              <a:lnSpc>
                <a:spcPct val="100000"/>
              </a:lnSpc>
              <a:spcBef>
                <a:spcPts val="0"/>
              </a:spcBef>
              <a:spcAft>
                <a:spcPts val="0"/>
              </a:spcAft>
              <a:buClr>
                <a:srgbClr val="262626"/>
              </a:buClr>
              <a:buSzPts val="1100"/>
              <a:buFont typeface="Red Hat Display"/>
              <a:buAutoNum type="arabicPeriod"/>
            </a:pPr>
            <a:r>
              <a:rPr lang="en">
                <a:solidFill>
                  <a:srgbClr val="262626"/>
                </a:solidFill>
                <a:latin typeface="Red Hat Display"/>
                <a:ea typeface="Red Hat Display"/>
                <a:cs typeface="Red Hat Display"/>
                <a:sym typeface="Red Hat Display"/>
              </a:rPr>
              <a:t>Check with Inventory System</a:t>
            </a:r>
            <a:endParaRPr>
              <a:solidFill>
                <a:srgbClr val="262626"/>
              </a:solidFill>
              <a:latin typeface="Red Hat Display"/>
              <a:ea typeface="Red Hat Display"/>
              <a:cs typeface="Red Hat Display"/>
              <a:sym typeface="Red Hat Display"/>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Check with the Store Operations System if inventory available in store</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If store cannot fulfill order, check with Warehouse Management System where inventory is available</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Update Transport/Logistics System to schedule delivery</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Cross check with the Fulfilment System to schedule and track the order</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Provide real-time tracking of the order and upon delivery provide POD (electronic or paper)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1"/>
        <p:cNvGrpSpPr/>
        <p:nvPr/>
      </p:nvGrpSpPr>
      <p:grpSpPr>
        <a:xfrm>
          <a:off x="0" y="0"/>
          <a:ext cx="0" cy="0"/>
          <a:chOff x="0" y="0"/>
          <a:chExt cx="0" cy="0"/>
        </a:xfrm>
      </p:grpSpPr>
      <p:sp>
        <p:nvSpPr>
          <p:cNvPr id="1622" name="Google Shape;1622;g208a78307a3_2_15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3" name="Google Shape;1623;g208a78307a3_2_15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Customer places/track/confirm order thru omni channel </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Inventory fulfilment, and delivery tracking information is quicky obtained from supply assurance Platform</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Access underlying backend system via API Management</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Notify various backend systems via the Integration Services</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Check with the Inventory Management System if inventory is available then lock the items and update the inventory.</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Use Store Operations System to determine if store can fulfill order. Store can only fulfill partial order. Notify customer about partial order fill. If acceptable, package order and get it ready for delivery to customer. Go to Step 7. If partial order is not acceptable, get it ready to be sent to warehouse. Go to Step 8.</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Notify Transport/Logistics System to schedule delivery. </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Use Warehouse Management System to find which warehouse can fulfill remaining order items. Send alert to warehouse to combine partial orders and package itmes and get it ready for delivery. Notify customer and update/sync related systems.</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Update Transport/Logistics System to schedule delivery.</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Cross check with the Fulfilment System to schedule and track the order and notify customer.</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Provide real-time tracking of the order to customer and upon delivery provide POD (electronic or paper) to customer.</a:t>
            </a:r>
            <a:endParaRPr>
              <a:solidFill>
                <a:srgbClr val="262626"/>
              </a:solidFill>
              <a:latin typeface="Red Hat Display"/>
              <a:ea typeface="Red Hat Display"/>
              <a:cs typeface="Red Hat Display"/>
              <a:sym typeface="Red Hat Display"/>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Master" Target="../slideMasters/slideMaster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slideMaster" Target="../slideMasters/slideMaster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nterior white">
  <p:cSld name="CUSTOM_4">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1428750" y="709500"/>
            <a:ext cx="6238800" cy="725700"/>
          </a:xfrm>
          <a:prstGeom prst="rect">
            <a:avLst/>
          </a:prstGeom>
          <a:noFill/>
          <a:ln>
            <a:noFill/>
          </a:ln>
        </p:spPr>
        <p:txBody>
          <a:bodyPr spcFirstLastPara="1" wrap="square" lIns="0" tIns="0" rIns="0" bIns="0" anchor="t" anchorCtr="0">
            <a:noAutofit/>
          </a:bodyPr>
          <a:lstStyle>
            <a:lvl1pPr lvl="0" algn="ctr">
              <a:lnSpc>
                <a:spcPct val="130000"/>
              </a:lnSpc>
              <a:spcBef>
                <a:spcPts val="0"/>
              </a:spcBef>
              <a:spcAft>
                <a:spcPts val="0"/>
              </a:spcAft>
              <a:buSzPts val="2600"/>
              <a:buNone/>
              <a:defRPr sz="2000">
                <a:solidFill>
                  <a:srgbClr val="000000"/>
                </a:solidFill>
              </a:defRPr>
            </a:lvl1pPr>
            <a:lvl2pPr lvl="1" algn="ctr">
              <a:lnSpc>
                <a:spcPct val="130000"/>
              </a:lnSpc>
              <a:spcBef>
                <a:spcPts val="0"/>
              </a:spcBef>
              <a:spcAft>
                <a:spcPts val="0"/>
              </a:spcAft>
              <a:buSzPts val="2600"/>
              <a:buNone/>
              <a:defRPr sz="2000">
                <a:solidFill>
                  <a:srgbClr val="000000"/>
                </a:solidFill>
              </a:defRPr>
            </a:lvl2pPr>
            <a:lvl3pPr lvl="2" algn="ctr">
              <a:lnSpc>
                <a:spcPct val="130000"/>
              </a:lnSpc>
              <a:spcBef>
                <a:spcPts val="0"/>
              </a:spcBef>
              <a:spcAft>
                <a:spcPts val="0"/>
              </a:spcAft>
              <a:buSzPts val="2600"/>
              <a:buNone/>
              <a:defRPr sz="2000">
                <a:solidFill>
                  <a:srgbClr val="000000"/>
                </a:solidFill>
              </a:defRPr>
            </a:lvl3pPr>
            <a:lvl4pPr lvl="3" algn="ctr">
              <a:lnSpc>
                <a:spcPct val="130000"/>
              </a:lnSpc>
              <a:spcBef>
                <a:spcPts val="0"/>
              </a:spcBef>
              <a:spcAft>
                <a:spcPts val="0"/>
              </a:spcAft>
              <a:buSzPts val="2600"/>
              <a:buNone/>
              <a:defRPr sz="2000">
                <a:solidFill>
                  <a:srgbClr val="000000"/>
                </a:solidFill>
              </a:defRPr>
            </a:lvl4pPr>
            <a:lvl5pPr lvl="4" algn="ctr">
              <a:lnSpc>
                <a:spcPct val="130000"/>
              </a:lnSpc>
              <a:spcBef>
                <a:spcPts val="0"/>
              </a:spcBef>
              <a:spcAft>
                <a:spcPts val="0"/>
              </a:spcAft>
              <a:buSzPts val="2600"/>
              <a:buNone/>
              <a:defRPr sz="2000">
                <a:solidFill>
                  <a:srgbClr val="000000"/>
                </a:solidFill>
              </a:defRPr>
            </a:lvl5pPr>
            <a:lvl6pPr lvl="5" algn="ctr">
              <a:lnSpc>
                <a:spcPct val="130000"/>
              </a:lnSpc>
              <a:spcBef>
                <a:spcPts val="0"/>
              </a:spcBef>
              <a:spcAft>
                <a:spcPts val="0"/>
              </a:spcAft>
              <a:buSzPts val="2600"/>
              <a:buNone/>
              <a:defRPr sz="2000">
                <a:solidFill>
                  <a:srgbClr val="000000"/>
                </a:solidFill>
              </a:defRPr>
            </a:lvl6pPr>
            <a:lvl7pPr lvl="6" algn="ctr">
              <a:lnSpc>
                <a:spcPct val="130000"/>
              </a:lnSpc>
              <a:spcBef>
                <a:spcPts val="0"/>
              </a:spcBef>
              <a:spcAft>
                <a:spcPts val="0"/>
              </a:spcAft>
              <a:buSzPts val="2600"/>
              <a:buNone/>
              <a:defRPr sz="2000">
                <a:solidFill>
                  <a:srgbClr val="000000"/>
                </a:solidFill>
              </a:defRPr>
            </a:lvl7pPr>
            <a:lvl8pPr lvl="7" algn="ctr">
              <a:lnSpc>
                <a:spcPct val="130000"/>
              </a:lnSpc>
              <a:spcBef>
                <a:spcPts val="0"/>
              </a:spcBef>
              <a:spcAft>
                <a:spcPts val="0"/>
              </a:spcAft>
              <a:buSzPts val="2600"/>
              <a:buNone/>
              <a:defRPr sz="2000">
                <a:solidFill>
                  <a:srgbClr val="000000"/>
                </a:solidFill>
              </a:defRPr>
            </a:lvl8pPr>
            <a:lvl9pPr lvl="8" algn="ctr">
              <a:lnSpc>
                <a:spcPct val="130000"/>
              </a:lnSpc>
              <a:spcBef>
                <a:spcPts val="0"/>
              </a:spcBef>
              <a:spcAft>
                <a:spcPts val="0"/>
              </a:spcAft>
              <a:buSzPts val="2600"/>
              <a:buNone/>
              <a:defRPr sz="2000">
                <a:solidFill>
                  <a:srgbClr val="000000"/>
                </a:solidFill>
              </a:defRPr>
            </a:lvl9pPr>
          </a:lstStyle>
          <a:p>
            <a:endParaRPr/>
          </a:p>
        </p:txBody>
      </p:sp>
      <p:cxnSp>
        <p:nvCxnSpPr>
          <p:cNvPr id="55" name="Google Shape;55;p14"/>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56" name="Google Shape;56;p14"/>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1pPr>
            <a:lvl2pPr lvl="1"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2pPr>
            <a:lvl3pPr lvl="2"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3pPr>
            <a:lvl4pPr lvl="3"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4pPr>
            <a:lvl5pPr lvl="4"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5pPr>
            <a:lvl6pPr lvl="5"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6pPr>
            <a:lvl7pPr lvl="6"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7pPr>
            <a:lvl8pPr lvl="7"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8pPr>
            <a:lvl9pPr lvl="8"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9pPr>
          </a:lstStyle>
          <a:p>
            <a:endParaRPr/>
          </a:p>
        </p:txBody>
      </p:sp>
      <p:cxnSp>
        <p:nvCxnSpPr>
          <p:cNvPr id="57" name="Google Shape;57;p14"/>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58" name="Google Shape;58;p14"/>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pic>
        <p:nvPicPr>
          <p:cNvPr id="59" name="Google Shape;59;p14"/>
          <p:cNvPicPr preferRelativeResize="0"/>
          <p:nvPr/>
        </p:nvPicPr>
        <p:blipFill rotWithShape="1">
          <a:blip r:embed="rId2">
            <a:alphaModFix/>
          </a:blip>
          <a:srcRect t="326" b="315"/>
          <a:stretch/>
        </p:blipFill>
        <p:spPr>
          <a:xfrm>
            <a:off x="8033460" y="4734938"/>
            <a:ext cx="731888" cy="171091"/>
          </a:xfrm>
          <a:prstGeom prst="rect">
            <a:avLst/>
          </a:prstGeom>
          <a:noFill/>
          <a:ln>
            <a:noFill/>
          </a:ln>
        </p:spPr>
      </p:pic>
      <p:sp>
        <p:nvSpPr>
          <p:cNvPr id="60" name="Google Shape;60;p14"/>
          <p:cNvSpPr txBox="1">
            <a:spLocks noGrp="1"/>
          </p:cNvSpPr>
          <p:nvPr>
            <p:ph type="subTitle" idx="2"/>
          </p:nvPr>
        </p:nvSpPr>
        <p:spPr>
          <a:xfrm>
            <a:off x="663788" y="4627163"/>
            <a:ext cx="6887100" cy="419700"/>
          </a:xfrm>
          <a:prstGeom prst="rect">
            <a:avLst/>
          </a:prstGeom>
          <a:noFill/>
          <a:ln>
            <a:noFill/>
          </a:ln>
        </p:spPr>
        <p:txBody>
          <a:bodyPr spcFirstLastPara="1" wrap="square" lIns="0" tIns="0" rIns="0" bIns="0" anchor="b" anchorCtr="0">
            <a:noAutofit/>
          </a:bodyPr>
          <a:lstStyle>
            <a:lvl1pPr lvl="0" algn="l">
              <a:lnSpc>
                <a:spcPct val="142000"/>
              </a:lnSpc>
              <a:spcBef>
                <a:spcPts val="0"/>
              </a:spcBef>
              <a:spcAft>
                <a:spcPts val="0"/>
              </a:spcAft>
              <a:buSzPts val="1600"/>
              <a:buNone/>
              <a:defRPr sz="500">
                <a:solidFill>
                  <a:srgbClr val="4D4D4F"/>
                </a:solidFill>
              </a:defRPr>
            </a:lvl1pPr>
            <a:lvl2pPr lvl="1" algn="l">
              <a:lnSpc>
                <a:spcPct val="142000"/>
              </a:lnSpc>
              <a:spcBef>
                <a:spcPts val="0"/>
              </a:spcBef>
              <a:spcAft>
                <a:spcPts val="0"/>
              </a:spcAft>
              <a:buSzPts val="1200"/>
              <a:buNone/>
              <a:defRPr sz="500">
                <a:solidFill>
                  <a:srgbClr val="4D4D4F"/>
                </a:solidFill>
              </a:defRPr>
            </a:lvl2pPr>
            <a:lvl3pPr lvl="2" algn="l">
              <a:lnSpc>
                <a:spcPct val="142000"/>
              </a:lnSpc>
              <a:spcBef>
                <a:spcPts val="0"/>
              </a:spcBef>
              <a:spcAft>
                <a:spcPts val="0"/>
              </a:spcAft>
              <a:buSzPts val="1200"/>
              <a:buNone/>
              <a:defRPr sz="500">
                <a:solidFill>
                  <a:srgbClr val="4D4D4F"/>
                </a:solidFill>
              </a:defRPr>
            </a:lvl3pPr>
            <a:lvl4pPr lvl="3" algn="l">
              <a:lnSpc>
                <a:spcPct val="142000"/>
              </a:lnSpc>
              <a:spcBef>
                <a:spcPts val="0"/>
              </a:spcBef>
              <a:spcAft>
                <a:spcPts val="0"/>
              </a:spcAft>
              <a:buSzPts val="1200"/>
              <a:buNone/>
              <a:defRPr sz="500">
                <a:solidFill>
                  <a:srgbClr val="4D4D4F"/>
                </a:solidFill>
              </a:defRPr>
            </a:lvl4pPr>
            <a:lvl5pPr lvl="4" algn="l">
              <a:lnSpc>
                <a:spcPct val="142000"/>
              </a:lnSpc>
              <a:spcBef>
                <a:spcPts val="0"/>
              </a:spcBef>
              <a:spcAft>
                <a:spcPts val="0"/>
              </a:spcAft>
              <a:buSzPts val="1200"/>
              <a:buNone/>
              <a:defRPr sz="500">
                <a:solidFill>
                  <a:srgbClr val="4D4D4F"/>
                </a:solidFill>
              </a:defRPr>
            </a:lvl5pPr>
            <a:lvl6pPr lvl="5" algn="l">
              <a:lnSpc>
                <a:spcPct val="142000"/>
              </a:lnSpc>
              <a:spcBef>
                <a:spcPts val="0"/>
              </a:spcBef>
              <a:spcAft>
                <a:spcPts val="0"/>
              </a:spcAft>
              <a:buSzPts val="1200"/>
              <a:buNone/>
              <a:defRPr sz="500">
                <a:solidFill>
                  <a:srgbClr val="4D4D4F"/>
                </a:solidFill>
              </a:defRPr>
            </a:lvl6pPr>
            <a:lvl7pPr lvl="6" algn="l">
              <a:lnSpc>
                <a:spcPct val="142000"/>
              </a:lnSpc>
              <a:spcBef>
                <a:spcPts val="0"/>
              </a:spcBef>
              <a:spcAft>
                <a:spcPts val="0"/>
              </a:spcAft>
              <a:buSzPts val="1200"/>
              <a:buNone/>
              <a:defRPr sz="500">
                <a:solidFill>
                  <a:srgbClr val="4D4D4F"/>
                </a:solidFill>
              </a:defRPr>
            </a:lvl7pPr>
            <a:lvl8pPr lvl="7" algn="l">
              <a:lnSpc>
                <a:spcPct val="142000"/>
              </a:lnSpc>
              <a:spcBef>
                <a:spcPts val="0"/>
              </a:spcBef>
              <a:spcAft>
                <a:spcPts val="0"/>
              </a:spcAft>
              <a:buSzPts val="1200"/>
              <a:buNone/>
              <a:defRPr sz="500">
                <a:solidFill>
                  <a:srgbClr val="4D4D4F"/>
                </a:solidFill>
              </a:defRPr>
            </a:lvl8pPr>
            <a:lvl9pPr lvl="8" algn="l">
              <a:lnSpc>
                <a:spcPct val="142000"/>
              </a:lnSpc>
              <a:spcBef>
                <a:spcPts val="0"/>
              </a:spcBef>
              <a:spcAft>
                <a:spcPts val="0"/>
              </a:spcAft>
              <a:buSzPts val="1200"/>
              <a:buNone/>
              <a:defRPr sz="500">
                <a:solidFill>
                  <a:srgbClr val="4D4D4F"/>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red" type="title">
  <p:cSld name="TITLE">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5"/>
          <p:cNvSpPr txBox="1">
            <a:spLocks noGrp="1"/>
          </p:cNvSpPr>
          <p:nvPr>
            <p:ph type="subTitle" idx="1"/>
          </p:nvPr>
        </p:nvSpPr>
        <p:spPr>
          <a:xfrm>
            <a:off x="1562794" y="2641369"/>
            <a:ext cx="5649900" cy="6858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lt1"/>
              </a:buClr>
              <a:buSzPts val="1800"/>
              <a:buNone/>
              <a:defRPr sz="1800">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63" name="Google Shape;63;p15"/>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chemeClr val="lt1"/>
                </a:solidFill>
                <a:latin typeface="Overpass"/>
                <a:ea typeface="Overpass"/>
                <a:cs typeface="Overpass"/>
                <a:sym typeface="Overpass"/>
              </a:rPr>
              <a:t>CONFIDENTIAL </a:t>
            </a:r>
            <a:r>
              <a:rPr lang="en" sz="500" b="0" i="0" u="none" strike="noStrike" cap="none">
                <a:solidFill>
                  <a:schemeClr val="lt1"/>
                </a:solidFill>
                <a:latin typeface="Overpass Light"/>
                <a:ea typeface="Overpass Light"/>
                <a:cs typeface="Overpass Light"/>
                <a:sym typeface="Overpass Light"/>
              </a:rPr>
              <a:t>Designator</a:t>
            </a:r>
            <a:endParaRPr sz="500" b="0" i="0" u="none" strike="noStrike" cap="none">
              <a:solidFill>
                <a:schemeClr val="lt1"/>
              </a:solidFill>
              <a:latin typeface="Overpass Light"/>
              <a:ea typeface="Overpass Light"/>
              <a:cs typeface="Overpass Light"/>
              <a:sym typeface="Overpass Light"/>
            </a:endParaRPr>
          </a:p>
        </p:txBody>
      </p:sp>
      <p:sp>
        <p:nvSpPr>
          <p:cNvPr id="64" name="Google Shape;64;p15"/>
          <p:cNvSpPr txBox="1">
            <a:spLocks noGrp="1"/>
          </p:cNvSpPr>
          <p:nvPr>
            <p:ph type="title"/>
          </p:nvPr>
        </p:nvSpPr>
        <p:spPr>
          <a:xfrm>
            <a:off x="1562906" y="1307719"/>
            <a:ext cx="5649900" cy="1200300"/>
          </a:xfrm>
          <a:prstGeom prst="rect">
            <a:avLst/>
          </a:prstGeom>
          <a:noFill/>
          <a:ln>
            <a:noFill/>
          </a:ln>
        </p:spPr>
        <p:txBody>
          <a:bodyPr spcFirstLastPara="1" wrap="square" lIns="0" tIns="0" rIns="0" bIns="0" anchor="b" anchorCtr="0">
            <a:noAutofit/>
          </a:bodyPr>
          <a:lstStyle>
            <a:lvl1pPr lvl="0" algn="l">
              <a:lnSpc>
                <a:spcPct val="105000"/>
              </a:lnSpc>
              <a:spcBef>
                <a:spcPts val="0"/>
              </a:spcBef>
              <a:spcAft>
                <a:spcPts val="0"/>
              </a:spcAft>
              <a:buSzPts val="2600"/>
              <a:buNone/>
              <a:defRPr sz="3500">
                <a:solidFill>
                  <a:schemeClr val="lt1"/>
                </a:solidFill>
              </a:defRPr>
            </a:lvl1pPr>
            <a:lvl2pPr lvl="1" algn="l">
              <a:lnSpc>
                <a:spcPct val="105000"/>
              </a:lnSpc>
              <a:spcBef>
                <a:spcPts val="0"/>
              </a:spcBef>
              <a:spcAft>
                <a:spcPts val="0"/>
              </a:spcAft>
              <a:buSzPts val="2600"/>
              <a:buNone/>
              <a:defRPr sz="3500">
                <a:solidFill>
                  <a:schemeClr val="lt1"/>
                </a:solidFill>
              </a:defRPr>
            </a:lvl2pPr>
            <a:lvl3pPr lvl="2" algn="l">
              <a:lnSpc>
                <a:spcPct val="105000"/>
              </a:lnSpc>
              <a:spcBef>
                <a:spcPts val="0"/>
              </a:spcBef>
              <a:spcAft>
                <a:spcPts val="0"/>
              </a:spcAft>
              <a:buSzPts val="2600"/>
              <a:buNone/>
              <a:defRPr sz="3500">
                <a:solidFill>
                  <a:schemeClr val="lt1"/>
                </a:solidFill>
              </a:defRPr>
            </a:lvl3pPr>
            <a:lvl4pPr lvl="3" algn="l">
              <a:lnSpc>
                <a:spcPct val="105000"/>
              </a:lnSpc>
              <a:spcBef>
                <a:spcPts val="0"/>
              </a:spcBef>
              <a:spcAft>
                <a:spcPts val="0"/>
              </a:spcAft>
              <a:buSzPts val="2600"/>
              <a:buNone/>
              <a:defRPr sz="3500">
                <a:solidFill>
                  <a:schemeClr val="lt1"/>
                </a:solidFill>
              </a:defRPr>
            </a:lvl4pPr>
            <a:lvl5pPr lvl="4" algn="l">
              <a:lnSpc>
                <a:spcPct val="105000"/>
              </a:lnSpc>
              <a:spcBef>
                <a:spcPts val="0"/>
              </a:spcBef>
              <a:spcAft>
                <a:spcPts val="0"/>
              </a:spcAft>
              <a:buSzPts val="2600"/>
              <a:buNone/>
              <a:defRPr sz="3500">
                <a:solidFill>
                  <a:schemeClr val="lt1"/>
                </a:solidFill>
              </a:defRPr>
            </a:lvl5pPr>
            <a:lvl6pPr lvl="5" algn="l">
              <a:lnSpc>
                <a:spcPct val="105000"/>
              </a:lnSpc>
              <a:spcBef>
                <a:spcPts val="0"/>
              </a:spcBef>
              <a:spcAft>
                <a:spcPts val="0"/>
              </a:spcAft>
              <a:buSzPts val="2600"/>
              <a:buNone/>
              <a:defRPr sz="3500">
                <a:solidFill>
                  <a:schemeClr val="lt1"/>
                </a:solidFill>
              </a:defRPr>
            </a:lvl6pPr>
            <a:lvl7pPr lvl="6" algn="l">
              <a:lnSpc>
                <a:spcPct val="105000"/>
              </a:lnSpc>
              <a:spcBef>
                <a:spcPts val="0"/>
              </a:spcBef>
              <a:spcAft>
                <a:spcPts val="0"/>
              </a:spcAft>
              <a:buSzPts val="2600"/>
              <a:buNone/>
              <a:defRPr sz="3500">
                <a:solidFill>
                  <a:schemeClr val="lt1"/>
                </a:solidFill>
              </a:defRPr>
            </a:lvl7pPr>
            <a:lvl8pPr lvl="7" algn="l">
              <a:lnSpc>
                <a:spcPct val="105000"/>
              </a:lnSpc>
              <a:spcBef>
                <a:spcPts val="0"/>
              </a:spcBef>
              <a:spcAft>
                <a:spcPts val="0"/>
              </a:spcAft>
              <a:buSzPts val="2600"/>
              <a:buNone/>
              <a:defRPr sz="3500">
                <a:solidFill>
                  <a:schemeClr val="lt1"/>
                </a:solidFill>
              </a:defRPr>
            </a:lvl8pPr>
            <a:lvl9pPr lvl="8" algn="l">
              <a:lnSpc>
                <a:spcPct val="105000"/>
              </a:lnSpc>
              <a:spcBef>
                <a:spcPts val="0"/>
              </a:spcBef>
              <a:spcAft>
                <a:spcPts val="0"/>
              </a:spcAft>
              <a:buSzPts val="2600"/>
              <a:buNone/>
              <a:defRPr sz="3500">
                <a:solidFill>
                  <a:schemeClr val="lt1"/>
                </a:solidFill>
              </a:defRPr>
            </a:lvl9pPr>
          </a:lstStyle>
          <a:p>
            <a:endParaRPr/>
          </a:p>
        </p:txBody>
      </p:sp>
      <p:sp>
        <p:nvSpPr>
          <p:cNvPr id="65" name="Google Shape;65;p15"/>
          <p:cNvSpPr txBox="1">
            <a:spLocks noGrp="1"/>
          </p:cNvSpPr>
          <p:nvPr>
            <p:ph type="subTitle" idx="2"/>
          </p:nvPr>
        </p:nvSpPr>
        <p:spPr>
          <a:xfrm>
            <a:off x="1562794" y="3511275"/>
            <a:ext cx="1530300" cy="454200"/>
          </a:xfrm>
          <a:prstGeom prst="rect">
            <a:avLst/>
          </a:prstGeom>
          <a:noFill/>
          <a:ln>
            <a:noFill/>
          </a:ln>
        </p:spPr>
        <p:txBody>
          <a:bodyPr spcFirstLastPara="1" wrap="square" lIns="0" tIns="0" rIns="0" bIns="0" anchor="t" anchorCtr="0">
            <a:noAutofit/>
          </a:bodyPr>
          <a:lstStyle>
            <a:lvl1pPr lvl="0" algn="l">
              <a:lnSpc>
                <a:spcPct val="135000"/>
              </a:lnSpc>
              <a:spcBef>
                <a:spcPts val="0"/>
              </a:spcBef>
              <a:spcAft>
                <a:spcPts val="0"/>
              </a:spcAft>
              <a:buClr>
                <a:schemeClr val="lt1"/>
              </a:buClr>
              <a:buSzPts val="900"/>
              <a:buNone/>
              <a:defRPr sz="900">
                <a:solidFill>
                  <a:schemeClr val="lt1"/>
                </a:solidFill>
              </a:defRPr>
            </a:lvl1pPr>
            <a:lvl2pPr lvl="1" algn="l">
              <a:lnSpc>
                <a:spcPct val="135000"/>
              </a:lnSpc>
              <a:spcBef>
                <a:spcPts val="0"/>
              </a:spcBef>
              <a:spcAft>
                <a:spcPts val="0"/>
              </a:spcAft>
              <a:buClr>
                <a:schemeClr val="lt1"/>
              </a:buClr>
              <a:buSzPts val="900"/>
              <a:buNone/>
              <a:defRPr sz="900">
                <a:solidFill>
                  <a:schemeClr val="lt1"/>
                </a:solidFill>
              </a:defRPr>
            </a:lvl2pPr>
            <a:lvl3pPr lvl="2" algn="l">
              <a:lnSpc>
                <a:spcPct val="135000"/>
              </a:lnSpc>
              <a:spcBef>
                <a:spcPts val="0"/>
              </a:spcBef>
              <a:spcAft>
                <a:spcPts val="0"/>
              </a:spcAft>
              <a:buClr>
                <a:schemeClr val="lt1"/>
              </a:buClr>
              <a:buSzPts val="900"/>
              <a:buNone/>
              <a:defRPr sz="900">
                <a:solidFill>
                  <a:schemeClr val="lt1"/>
                </a:solidFill>
              </a:defRPr>
            </a:lvl3pPr>
            <a:lvl4pPr lvl="3" algn="l">
              <a:lnSpc>
                <a:spcPct val="135000"/>
              </a:lnSpc>
              <a:spcBef>
                <a:spcPts val="0"/>
              </a:spcBef>
              <a:spcAft>
                <a:spcPts val="0"/>
              </a:spcAft>
              <a:buClr>
                <a:schemeClr val="lt1"/>
              </a:buClr>
              <a:buSzPts val="900"/>
              <a:buNone/>
              <a:defRPr sz="900">
                <a:solidFill>
                  <a:schemeClr val="lt1"/>
                </a:solidFill>
              </a:defRPr>
            </a:lvl4pPr>
            <a:lvl5pPr lvl="4" algn="l">
              <a:lnSpc>
                <a:spcPct val="135000"/>
              </a:lnSpc>
              <a:spcBef>
                <a:spcPts val="0"/>
              </a:spcBef>
              <a:spcAft>
                <a:spcPts val="0"/>
              </a:spcAft>
              <a:buClr>
                <a:schemeClr val="lt1"/>
              </a:buClr>
              <a:buSzPts val="900"/>
              <a:buNone/>
              <a:defRPr sz="900">
                <a:solidFill>
                  <a:schemeClr val="lt1"/>
                </a:solidFill>
              </a:defRPr>
            </a:lvl5pPr>
            <a:lvl6pPr lvl="5" algn="l">
              <a:lnSpc>
                <a:spcPct val="135000"/>
              </a:lnSpc>
              <a:spcBef>
                <a:spcPts val="0"/>
              </a:spcBef>
              <a:spcAft>
                <a:spcPts val="0"/>
              </a:spcAft>
              <a:buClr>
                <a:schemeClr val="lt1"/>
              </a:buClr>
              <a:buSzPts val="900"/>
              <a:buNone/>
              <a:defRPr sz="900">
                <a:solidFill>
                  <a:schemeClr val="lt1"/>
                </a:solidFill>
              </a:defRPr>
            </a:lvl6pPr>
            <a:lvl7pPr lvl="6" algn="l">
              <a:lnSpc>
                <a:spcPct val="135000"/>
              </a:lnSpc>
              <a:spcBef>
                <a:spcPts val="0"/>
              </a:spcBef>
              <a:spcAft>
                <a:spcPts val="0"/>
              </a:spcAft>
              <a:buClr>
                <a:schemeClr val="lt1"/>
              </a:buClr>
              <a:buSzPts val="900"/>
              <a:buNone/>
              <a:defRPr sz="900">
                <a:solidFill>
                  <a:schemeClr val="lt1"/>
                </a:solidFill>
              </a:defRPr>
            </a:lvl7pPr>
            <a:lvl8pPr lvl="7" algn="l">
              <a:lnSpc>
                <a:spcPct val="135000"/>
              </a:lnSpc>
              <a:spcBef>
                <a:spcPts val="0"/>
              </a:spcBef>
              <a:spcAft>
                <a:spcPts val="0"/>
              </a:spcAft>
              <a:buClr>
                <a:schemeClr val="lt1"/>
              </a:buClr>
              <a:buSzPts val="900"/>
              <a:buNone/>
              <a:defRPr sz="900">
                <a:solidFill>
                  <a:schemeClr val="lt1"/>
                </a:solidFill>
              </a:defRPr>
            </a:lvl8pPr>
            <a:lvl9pPr lvl="8" algn="l">
              <a:lnSpc>
                <a:spcPct val="135000"/>
              </a:lnSpc>
              <a:spcBef>
                <a:spcPts val="0"/>
              </a:spcBef>
              <a:spcAft>
                <a:spcPts val="0"/>
              </a:spcAft>
              <a:buClr>
                <a:schemeClr val="lt1"/>
              </a:buClr>
              <a:buSzPts val="900"/>
              <a:buNone/>
              <a:defRPr sz="900">
                <a:solidFill>
                  <a:schemeClr val="lt1"/>
                </a:solidFill>
              </a:defRPr>
            </a:lvl9pPr>
          </a:lstStyle>
          <a:p>
            <a:endParaRPr/>
          </a:p>
        </p:txBody>
      </p:sp>
      <p:sp>
        <p:nvSpPr>
          <p:cNvPr id="66" name="Google Shape;66;p15"/>
          <p:cNvSpPr txBox="1">
            <a:spLocks noGrp="1"/>
          </p:cNvSpPr>
          <p:nvPr>
            <p:ph type="subTitle" idx="3"/>
          </p:nvPr>
        </p:nvSpPr>
        <p:spPr>
          <a:xfrm>
            <a:off x="3353888" y="3511275"/>
            <a:ext cx="1530300" cy="454200"/>
          </a:xfrm>
          <a:prstGeom prst="rect">
            <a:avLst/>
          </a:prstGeom>
          <a:noFill/>
          <a:ln>
            <a:noFill/>
          </a:ln>
        </p:spPr>
        <p:txBody>
          <a:bodyPr spcFirstLastPara="1" wrap="square" lIns="0" tIns="0" rIns="0" bIns="0" anchor="t" anchorCtr="0">
            <a:noAutofit/>
          </a:bodyPr>
          <a:lstStyle>
            <a:lvl1pPr lvl="0" algn="l">
              <a:lnSpc>
                <a:spcPct val="135000"/>
              </a:lnSpc>
              <a:spcBef>
                <a:spcPts val="0"/>
              </a:spcBef>
              <a:spcAft>
                <a:spcPts val="0"/>
              </a:spcAft>
              <a:buClr>
                <a:schemeClr val="lt1"/>
              </a:buClr>
              <a:buSzPts val="900"/>
              <a:buNone/>
              <a:defRPr sz="900">
                <a:solidFill>
                  <a:schemeClr val="lt1"/>
                </a:solidFill>
              </a:defRPr>
            </a:lvl1pPr>
            <a:lvl2pPr lvl="1" algn="l">
              <a:lnSpc>
                <a:spcPct val="135000"/>
              </a:lnSpc>
              <a:spcBef>
                <a:spcPts val="0"/>
              </a:spcBef>
              <a:spcAft>
                <a:spcPts val="0"/>
              </a:spcAft>
              <a:buClr>
                <a:schemeClr val="lt1"/>
              </a:buClr>
              <a:buSzPts val="900"/>
              <a:buNone/>
              <a:defRPr sz="900">
                <a:solidFill>
                  <a:schemeClr val="lt1"/>
                </a:solidFill>
              </a:defRPr>
            </a:lvl2pPr>
            <a:lvl3pPr lvl="2" algn="l">
              <a:lnSpc>
                <a:spcPct val="135000"/>
              </a:lnSpc>
              <a:spcBef>
                <a:spcPts val="0"/>
              </a:spcBef>
              <a:spcAft>
                <a:spcPts val="0"/>
              </a:spcAft>
              <a:buClr>
                <a:schemeClr val="lt1"/>
              </a:buClr>
              <a:buSzPts val="900"/>
              <a:buNone/>
              <a:defRPr sz="900">
                <a:solidFill>
                  <a:schemeClr val="lt1"/>
                </a:solidFill>
              </a:defRPr>
            </a:lvl3pPr>
            <a:lvl4pPr lvl="3" algn="l">
              <a:lnSpc>
                <a:spcPct val="135000"/>
              </a:lnSpc>
              <a:spcBef>
                <a:spcPts val="0"/>
              </a:spcBef>
              <a:spcAft>
                <a:spcPts val="0"/>
              </a:spcAft>
              <a:buClr>
                <a:schemeClr val="lt1"/>
              </a:buClr>
              <a:buSzPts val="900"/>
              <a:buNone/>
              <a:defRPr sz="900">
                <a:solidFill>
                  <a:schemeClr val="lt1"/>
                </a:solidFill>
              </a:defRPr>
            </a:lvl4pPr>
            <a:lvl5pPr lvl="4" algn="l">
              <a:lnSpc>
                <a:spcPct val="135000"/>
              </a:lnSpc>
              <a:spcBef>
                <a:spcPts val="0"/>
              </a:spcBef>
              <a:spcAft>
                <a:spcPts val="0"/>
              </a:spcAft>
              <a:buClr>
                <a:schemeClr val="lt1"/>
              </a:buClr>
              <a:buSzPts val="900"/>
              <a:buNone/>
              <a:defRPr sz="900">
                <a:solidFill>
                  <a:schemeClr val="lt1"/>
                </a:solidFill>
              </a:defRPr>
            </a:lvl5pPr>
            <a:lvl6pPr lvl="5" algn="l">
              <a:lnSpc>
                <a:spcPct val="135000"/>
              </a:lnSpc>
              <a:spcBef>
                <a:spcPts val="0"/>
              </a:spcBef>
              <a:spcAft>
                <a:spcPts val="0"/>
              </a:spcAft>
              <a:buClr>
                <a:schemeClr val="lt1"/>
              </a:buClr>
              <a:buSzPts val="900"/>
              <a:buNone/>
              <a:defRPr sz="900">
                <a:solidFill>
                  <a:schemeClr val="lt1"/>
                </a:solidFill>
              </a:defRPr>
            </a:lvl6pPr>
            <a:lvl7pPr lvl="6" algn="l">
              <a:lnSpc>
                <a:spcPct val="135000"/>
              </a:lnSpc>
              <a:spcBef>
                <a:spcPts val="0"/>
              </a:spcBef>
              <a:spcAft>
                <a:spcPts val="0"/>
              </a:spcAft>
              <a:buClr>
                <a:schemeClr val="lt1"/>
              </a:buClr>
              <a:buSzPts val="900"/>
              <a:buNone/>
              <a:defRPr sz="900">
                <a:solidFill>
                  <a:schemeClr val="lt1"/>
                </a:solidFill>
              </a:defRPr>
            </a:lvl7pPr>
            <a:lvl8pPr lvl="7" algn="l">
              <a:lnSpc>
                <a:spcPct val="135000"/>
              </a:lnSpc>
              <a:spcBef>
                <a:spcPts val="0"/>
              </a:spcBef>
              <a:spcAft>
                <a:spcPts val="0"/>
              </a:spcAft>
              <a:buClr>
                <a:schemeClr val="lt1"/>
              </a:buClr>
              <a:buSzPts val="900"/>
              <a:buNone/>
              <a:defRPr sz="900">
                <a:solidFill>
                  <a:schemeClr val="lt1"/>
                </a:solidFill>
              </a:defRPr>
            </a:lvl8pPr>
            <a:lvl9pPr lvl="8" algn="l">
              <a:lnSpc>
                <a:spcPct val="135000"/>
              </a:lnSpc>
              <a:spcBef>
                <a:spcPts val="0"/>
              </a:spcBef>
              <a:spcAft>
                <a:spcPts val="0"/>
              </a:spcAft>
              <a:buClr>
                <a:schemeClr val="lt1"/>
              </a:buClr>
              <a:buSzPts val="900"/>
              <a:buNone/>
              <a:defRPr sz="900">
                <a:solidFill>
                  <a:schemeClr val="lt1"/>
                </a:solidFill>
              </a:defRPr>
            </a:lvl9pPr>
          </a:lstStyle>
          <a:p>
            <a:endParaRPr/>
          </a:p>
        </p:txBody>
      </p:sp>
      <p:pic>
        <p:nvPicPr>
          <p:cNvPr id="67" name="Google Shape;67;p15"/>
          <p:cNvPicPr preferRelativeResize="0"/>
          <p:nvPr/>
        </p:nvPicPr>
        <p:blipFill rotWithShape="1">
          <a:blip r:embed="rId3">
            <a:alphaModFix/>
          </a:blip>
          <a:srcRect/>
          <a:stretch/>
        </p:blipFill>
        <p:spPr>
          <a:xfrm>
            <a:off x="7580138" y="4652989"/>
            <a:ext cx="1185206" cy="279575"/>
          </a:xfrm>
          <a:prstGeom prst="rect">
            <a:avLst/>
          </a:prstGeom>
          <a:noFill/>
          <a:ln>
            <a:noFill/>
          </a:ln>
        </p:spPr>
      </p:pic>
      <p:cxnSp>
        <p:nvCxnSpPr>
          <p:cNvPr id="68" name="Google Shape;68;p15"/>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69" name="Google Shape;69;p15"/>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losing red">
  <p:cSld name="TITLE_1">
    <p:bg>
      <p:bgPr>
        <a:blipFill>
          <a:blip r:embed="rId2">
            <a:alphaModFix/>
          </a:blip>
          <a:stretch>
            <a:fillRect/>
          </a:stretch>
        </a:blipFill>
        <a:effectLst/>
      </p:bgPr>
    </p:bg>
    <p:spTree>
      <p:nvGrpSpPr>
        <p:cNvPr id="1" name="Shape 70"/>
        <p:cNvGrpSpPr/>
        <p:nvPr/>
      </p:nvGrpSpPr>
      <p:grpSpPr>
        <a:xfrm>
          <a:off x="0" y="0"/>
          <a:ext cx="0" cy="0"/>
          <a:chOff x="0" y="0"/>
          <a:chExt cx="0" cy="0"/>
        </a:xfrm>
      </p:grpSpPr>
      <p:sp>
        <p:nvSpPr>
          <p:cNvPr id="71" name="Google Shape;71;p16"/>
          <p:cNvSpPr txBox="1">
            <a:spLocks noGrp="1"/>
          </p:cNvSpPr>
          <p:nvPr>
            <p:ph type="subTitle" idx="1"/>
          </p:nvPr>
        </p:nvSpPr>
        <p:spPr>
          <a:xfrm>
            <a:off x="1562794" y="2256319"/>
            <a:ext cx="3109800" cy="1143600"/>
          </a:xfrm>
          <a:prstGeom prst="rect">
            <a:avLst/>
          </a:prstGeom>
          <a:noFill/>
          <a:ln>
            <a:noFill/>
          </a:ln>
        </p:spPr>
        <p:txBody>
          <a:bodyPr spcFirstLastPara="1" wrap="square" lIns="0" tIns="0" rIns="0" bIns="0" anchor="t" anchorCtr="0">
            <a:noAutofit/>
          </a:bodyPr>
          <a:lstStyle>
            <a:lvl1pPr lvl="0" algn="l">
              <a:lnSpc>
                <a:spcPct val="180000"/>
              </a:lnSpc>
              <a:spcBef>
                <a:spcPts val="0"/>
              </a:spcBef>
              <a:spcAft>
                <a:spcPts val="0"/>
              </a:spcAft>
              <a:buClr>
                <a:schemeClr val="lt1"/>
              </a:buClr>
              <a:buSzPts val="1100"/>
              <a:buNone/>
              <a:defRPr sz="1100">
                <a:solidFill>
                  <a:schemeClr val="lt1"/>
                </a:solidFill>
              </a:defRPr>
            </a:lvl1pPr>
            <a:lvl2pPr lvl="1" algn="l">
              <a:lnSpc>
                <a:spcPct val="180000"/>
              </a:lnSpc>
              <a:spcBef>
                <a:spcPts val="0"/>
              </a:spcBef>
              <a:spcAft>
                <a:spcPts val="0"/>
              </a:spcAft>
              <a:buClr>
                <a:schemeClr val="lt1"/>
              </a:buClr>
              <a:buSzPts val="1100"/>
              <a:buNone/>
              <a:defRPr sz="1100">
                <a:solidFill>
                  <a:schemeClr val="lt1"/>
                </a:solidFill>
              </a:defRPr>
            </a:lvl2pPr>
            <a:lvl3pPr lvl="2" algn="l">
              <a:lnSpc>
                <a:spcPct val="180000"/>
              </a:lnSpc>
              <a:spcBef>
                <a:spcPts val="0"/>
              </a:spcBef>
              <a:spcAft>
                <a:spcPts val="0"/>
              </a:spcAft>
              <a:buClr>
                <a:schemeClr val="lt1"/>
              </a:buClr>
              <a:buSzPts val="1100"/>
              <a:buNone/>
              <a:defRPr sz="1100">
                <a:solidFill>
                  <a:schemeClr val="lt1"/>
                </a:solidFill>
              </a:defRPr>
            </a:lvl3pPr>
            <a:lvl4pPr lvl="3" algn="l">
              <a:lnSpc>
                <a:spcPct val="180000"/>
              </a:lnSpc>
              <a:spcBef>
                <a:spcPts val="0"/>
              </a:spcBef>
              <a:spcAft>
                <a:spcPts val="0"/>
              </a:spcAft>
              <a:buClr>
                <a:schemeClr val="lt1"/>
              </a:buClr>
              <a:buSzPts val="1100"/>
              <a:buNone/>
              <a:defRPr sz="1100">
                <a:solidFill>
                  <a:schemeClr val="lt1"/>
                </a:solidFill>
              </a:defRPr>
            </a:lvl4pPr>
            <a:lvl5pPr lvl="4" algn="l">
              <a:lnSpc>
                <a:spcPct val="180000"/>
              </a:lnSpc>
              <a:spcBef>
                <a:spcPts val="0"/>
              </a:spcBef>
              <a:spcAft>
                <a:spcPts val="0"/>
              </a:spcAft>
              <a:buClr>
                <a:schemeClr val="lt1"/>
              </a:buClr>
              <a:buSzPts val="1100"/>
              <a:buNone/>
              <a:defRPr sz="1100">
                <a:solidFill>
                  <a:schemeClr val="lt1"/>
                </a:solidFill>
              </a:defRPr>
            </a:lvl5pPr>
            <a:lvl6pPr lvl="5" algn="l">
              <a:lnSpc>
                <a:spcPct val="180000"/>
              </a:lnSpc>
              <a:spcBef>
                <a:spcPts val="0"/>
              </a:spcBef>
              <a:spcAft>
                <a:spcPts val="0"/>
              </a:spcAft>
              <a:buClr>
                <a:schemeClr val="lt1"/>
              </a:buClr>
              <a:buSzPts val="1100"/>
              <a:buNone/>
              <a:defRPr sz="1100">
                <a:solidFill>
                  <a:schemeClr val="lt1"/>
                </a:solidFill>
              </a:defRPr>
            </a:lvl6pPr>
            <a:lvl7pPr lvl="6" algn="l">
              <a:lnSpc>
                <a:spcPct val="180000"/>
              </a:lnSpc>
              <a:spcBef>
                <a:spcPts val="0"/>
              </a:spcBef>
              <a:spcAft>
                <a:spcPts val="0"/>
              </a:spcAft>
              <a:buClr>
                <a:schemeClr val="lt1"/>
              </a:buClr>
              <a:buSzPts val="1100"/>
              <a:buNone/>
              <a:defRPr sz="1100">
                <a:solidFill>
                  <a:schemeClr val="lt1"/>
                </a:solidFill>
              </a:defRPr>
            </a:lvl7pPr>
            <a:lvl8pPr lvl="7" algn="l">
              <a:lnSpc>
                <a:spcPct val="180000"/>
              </a:lnSpc>
              <a:spcBef>
                <a:spcPts val="0"/>
              </a:spcBef>
              <a:spcAft>
                <a:spcPts val="0"/>
              </a:spcAft>
              <a:buClr>
                <a:schemeClr val="lt1"/>
              </a:buClr>
              <a:buSzPts val="1100"/>
              <a:buNone/>
              <a:defRPr sz="1100">
                <a:solidFill>
                  <a:schemeClr val="lt1"/>
                </a:solidFill>
              </a:defRPr>
            </a:lvl8pPr>
            <a:lvl9pPr lvl="8" algn="l">
              <a:lnSpc>
                <a:spcPct val="180000"/>
              </a:lnSpc>
              <a:spcBef>
                <a:spcPts val="0"/>
              </a:spcBef>
              <a:spcAft>
                <a:spcPts val="0"/>
              </a:spcAft>
              <a:buClr>
                <a:schemeClr val="lt1"/>
              </a:buClr>
              <a:buSzPts val="1100"/>
              <a:buNone/>
              <a:defRPr sz="1100">
                <a:solidFill>
                  <a:schemeClr val="lt1"/>
                </a:solidFill>
              </a:defRPr>
            </a:lvl9pPr>
          </a:lstStyle>
          <a:p>
            <a:endParaRPr/>
          </a:p>
        </p:txBody>
      </p:sp>
      <p:sp>
        <p:nvSpPr>
          <p:cNvPr id="72" name="Google Shape;72;p16"/>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chemeClr val="lt1"/>
                </a:solidFill>
                <a:latin typeface="Overpass"/>
                <a:ea typeface="Overpass"/>
                <a:cs typeface="Overpass"/>
                <a:sym typeface="Overpass"/>
              </a:rPr>
              <a:t>CONFIDENTIAL </a:t>
            </a:r>
            <a:r>
              <a:rPr lang="en" sz="500" b="0" i="0" u="none" strike="noStrike" cap="none">
                <a:solidFill>
                  <a:schemeClr val="lt1"/>
                </a:solidFill>
                <a:latin typeface="Overpass Light"/>
                <a:ea typeface="Overpass Light"/>
                <a:cs typeface="Overpass Light"/>
                <a:sym typeface="Overpass Light"/>
              </a:rPr>
              <a:t>Designator</a:t>
            </a:r>
            <a:endParaRPr sz="500" b="0" i="0" u="none" strike="noStrike" cap="none">
              <a:solidFill>
                <a:schemeClr val="lt1"/>
              </a:solidFill>
              <a:latin typeface="Overpass Light"/>
              <a:ea typeface="Overpass Light"/>
              <a:cs typeface="Overpass Light"/>
              <a:sym typeface="Overpass Light"/>
            </a:endParaRPr>
          </a:p>
        </p:txBody>
      </p:sp>
      <p:sp>
        <p:nvSpPr>
          <p:cNvPr id="73" name="Google Shape;73;p16"/>
          <p:cNvSpPr txBox="1">
            <a:spLocks noGrp="1"/>
          </p:cNvSpPr>
          <p:nvPr>
            <p:ph type="title"/>
          </p:nvPr>
        </p:nvSpPr>
        <p:spPr>
          <a:xfrm>
            <a:off x="1562906" y="426469"/>
            <a:ext cx="3678900" cy="1489200"/>
          </a:xfrm>
          <a:prstGeom prst="rect">
            <a:avLst/>
          </a:prstGeom>
          <a:noFill/>
          <a:ln>
            <a:noFill/>
          </a:ln>
        </p:spPr>
        <p:txBody>
          <a:bodyPr spcFirstLastPara="1" wrap="square" lIns="0" tIns="0" rIns="0" bIns="0" anchor="b" anchorCtr="0">
            <a:noAutofit/>
          </a:bodyPr>
          <a:lstStyle>
            <a:lvl1pPr lvl="0" algn="l">
              <a:lnSpc>
                <a:spcPct val="105000"/>
              </a:lnSpc>
              <a:spcBef>
                <a:spcPts val="0"/>
              </a:spcBef>
              <a:spcAft>
                <a:spcPts val="0"/>
              </a:spcAft>
              <a:buSzPts val="2600"/>
              <a:buNone/>
              <a:defRPr sz="5300">
                <a:solidFill>
                  <a:schemeClr val="lt1"/>
                </a:solidFill>
              </a:defRPr>
            </a:lvl1pPr>
            <a:lvl2pPr lvl="1" algn="l">
              <a:lnSpc>
                <a:spcPct val="105000"/>
              </a:lnSpc>
              <a:spcBef>
                <a:spcPts val="0"/>
              </a:spcBef>
              <a:spcAft>
                <a:spcPts val="0"/>
              </a:spcAft>
              <a:buSzPts val="2600"/>
              <a:buNone/>
              <a:defRPr sz="5300">
                <a:solidFill>
                  <a:schemeClr val="lt1"/>
                </a:solidFill>
              </a:defRPr>
            </a:lvl2pPr>
            <a:lvl3pPr lvl="2" algn="l">
              <a:lnSpc>
                <a:spcPct val="105000"/>
              </a:lnSpc>
              <a:spcBef>
                <a:spcPts val="0"/>
              </a:spcBef>
              <a:spcAft>
                <a:spcPts val="0"/>
              </a:spcAft>
              <a:buSzPts val="2600"/>
              <a:buNone/>
              <a:defRPr sz="5300">
                <a:solidFill>
                  <a:schemeClr val="lt1"/>
                </a:solidFill>
              </a:defRPr>
            </a:lvl3pPr>
            <a:lvl4pPr lvl="3" algn="l">
              <a:lnSpc>
                <a:spcPct val="105000"/>
              </a:lnSpc>
              <a:spcBef>
                <a:spcPts val="0"/>
              </a:spcBef>
              <a:spcAft>
                <a:spcPts val="0"/>
              </a:spcAft>
              <a:buSzPts val="2600"/>
              <a:buNone/>
              <a:defRPr sz="5300">
                <a:solidFill>
                  <a:schemeClr val="lt1"/>
                </a:solidFill>
              </a:defRPr>
            </a:lvl4pPr>
            <a:lvl5pPr lvl="4" algn="l">
              <a:lnSpc>
                <a:spcPct val="105000"/>
              </a:lnSpc>
              <a:spcBef>
                <a:spcPts val="0"/>
              </a:spcBef>
              <a:spcAft>
                <a:spcPts val="0"/>
              </a:spcAft>
              <a:buSzPts val="2600"/>
              <a:buNone/>
              <a:defRPr sz="5300">
                <a:solidFill>
                  <a:schemeClr val="lt1"/>
                </a:solidFill>
              </a:defRPr>
            </a:lvl5pPr>
            <a:lvl6pPr lvl="5" algn="l">
              <a:lnSpc>
                <a:spcPct val="105000"/>
              </a:lnSpc>
              <a:spcBef>
                <a:spcPts val="0"/>
              </a:spcBef>
              <a:spcAft>
                <a:spcPts val="0"/>
              </a:spcAft>
              <a:buSzPts val="2600"/>
              <a:buNone/>
              <a:defRPr sz="5300">
                <a:solidFill>
                  <a:schemeClr val="lt1"/>
                </a:solidFill>
              </a:defRPr>
            </a:lvl6pPr>
            <a:lvl7pPr lvl="6" algn="l">
              <a:lnSpc>
                <a:spcPct val="105000"/>
              </a:lnSpc>
              <a:spcBef>
                <a:spcPts val="0"/>
              </a:spcBef>
              <a:spcAft>
                <a:spcPts val="0"/>
              </a:spcAft>
              <a:buSzPts val="2600"/>
              <a:buNone/>
              <a:defRPr sz="5300">
                <a:solidFill>
                  <a:schemeClr val="lt1"/>
                </a:solidFill>
              </a:defRPr>
            </a:lvl7pPr>
            <a:lvl8pPr lvl="7" algn="l">
              <a:lnSpc>
                <a:spcPct val="105000"/>
              </a:lnSpc>
              <a:spcBef>
                <a:spcPts val="0"/>
              </a:spcBef>
              <a:spcAft>
                <a:spcPts val="0"/>
              </a:spcAft>
              <a:buSzPts val="2600"/>
              <a:buNone/>
              <a:defRPr sz="5300">
                <a:solidFill>
                  <a:schemeClr val="lt1"/>
                </a:solidFill>
              </a:defRPr>
            </a:lvl8pPr>
            <a:lvl9pPr lvl="8" algn="l">
              <a:lnSpc>
                <a:spcPct val="105000"/>
              </a:lnSpc>
              <a:spcBef>
                <a:spcPts val="0"/>
              </a:spcBef>
              <a:spcAft>
                <a:spcPts val="0"/>
              </a:spcAft>
              <a:buSzPts val="2600"/>
              <a:buNone/>
              <a:defRPr sz="5300">
                <a:solidFill>
                  <a:schemeClr val="lt1"/>
                </a:solidFill>
              </a:defRPr>
            </a:lvl9pPr>
          </a:lstStyle>
          <a:p>
            <a:endParaRPr/>
          </a:p>
        </p:txBody>
      </p:sp>
      <p:pic>
        <p:nvPicPr>
          <p:cNvPr id="74" name="Google Shape;74;p16"/>
          <p:cNvPicPr preferRelativeResize="0"/>
          <p:nvPr/>
        </p:nvPicPr>
        <p:blipFill rotWithShape="1">
          <a:blip r:embed="rId3">
            <a:alphaModFix/>
          </a:blip>
          <a:srcRect/>
          <a:stretch/>
        </p:blipFill>
        <p:spPr>
          <a:xfrm>
            <a:off x="7580138" y="4652989"/>
            <a:ext cx="1185206" cy="279575"/>
          </a:xfrm>
          <a:prstGeom prst="rect">
            <a:avLst/>
          </a:prstGeom>
          <a:noFill/>
          <a:ln>
            <a:noFill/>
          </a:ln>
        </p:spPr>
      </p:pic>
      <p:pic>
        <p:nvPicPr>
          <p:cNvPr id="75" name="Google Shape;75;p16"/>
          <p:cNvPicPr preferRelativeResize="0"/>
          <p:nvPr/>
        </p:nvPicPr>
        <p:blipFill rotWithShape="1">
          <a:blip r:embed="rId4">
            <a:alphaModFix/>
          </a:blip>
          <a:srcRect/>
          <a:stretch/>
        </p:blipFill>
        <p:spPr>
          <a:xfrm>
            <a:off x="5534853" y="2651988"/>
            <a:ext cx="341963" cy="341963"/>
          </a:xfrm>
          <a:prstGeom prst="rect">
            <a:avLst/>
          </a:prstGeom>
          <a:noFill/>
          <a:ln>
            <a:noFill/>
          </a:ln>
        </p:spPr>
      </p:pic>
      <p:pic>
        <p:nvPicPr>
          <p:cNvPr id="76" name="Google Shape;76;p16"/>
          <p:cNvPicPr preferRelativeResize="0"/>
          <p:nvPr/>
        </p:nvPicPr>
        <p:blipFill rotWithShape="1">
          <a:blip r:embed="rId5">
            <a:alphaModFix/>
          </a:blip>
          <a:srcRect/>
          <a:stretch/>
        </p:blipFill>
        <p:spPr>
          <a:xfrm>
            <a:off x="5534853" y="2075932"/>
            <a:ext cx="341963" cy="341963"/>
          </a:xfrm>
          <a:prstGeom prst="rect">
            <a:avLst/>
          </a:prstGeom>
          <a:noFill/>
          <a:ln>
            <a:noFill/>
          </a:ln>
        </p:spPr>
      </p:pic>
      <p:pic>
        <p:nvPicPr>
          <p:cNvPr id="77" name="Google Shape;77;p16"/>
          <p:cNvPicPr preferRelativeResize="0"/>
          <p:nvPr/>
        </p:nvPicPr>
        <p:blipFill rotWithShape="1">
          <a:blip r:embed="rId6">
            <a:alphaModFix/>
          </a:blip>
          <a:srcRect/>
          <a:stretch/>
        </p:blipFill>
        <p:spPr>
          <a:xfrm>
            <a:off x="5534853" y="1499876"/>
            <a:ext cx="341963" cy="341963"/>
          </a:xfrm>
          <a:prstGeom prst="rect">
            <a:avLst/>
          </a:prstGeom>
          <a:noFill/>
          <a:ln>
            <a:noFill/>
          </a:ln>
        </p:spPr>
      </p:pic>
      <p:pic>
        <p:nvPicPr>
          <p:cNvPr id="78" name="Google Shape;78;p16"/>
          <p:cNvPicPr preferRelativeResize="0"/>
          <p:nvPr/>
        </p:nvPicPr>
        <p:blipFill rotWithShape="1">
          <a:blip r:embed="rId7">
            <a:alphaModFix/>
          </a:blip>
          <a:srcRect/>
          <a:stretch/>
        </p:blipFill>
        <p:spPr>
          <a:xfrm>
            <a:off x="5534853" y="3228044"/>
            <a:ext cx="341963" cy="341963"/>
          </a:xfrm>
          <a:prstGeom prst="rect">
            <a:avLst/>
          </a:prstGeom>
          <a:noFill/>
          <a:ln>
            <a:noFill/>
          </a:ln>
        </p:spPr>
      </p:pic>
      <p:sp>
        <p:nvSpPr>
          <p:cNvPr id="79" name="Google Shape;79;p16"/>
          <p:cNvSpPr txBox="1"/>
          <p:nvPr/>
        </p:nvSpPr>
        <p:spPr>
          <a:xfrm>
            <a:off x="5970354" y="1499869"/>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lt1"/>
                </a:solidFill>
                <a:latin typeface="Overpass Light"/>
                <a:ea typeface="Overpass Light"/>
                <a:cs typeface="Overpass Light"/>
                <a:sym typeface="Overpass Light"/>
              </a:rPr>
              <a:t>linkedin.com/company/red-hat</a:t>
            </a:r>
            <a:endParaRPr sz="1100" b="0" i="0" u="none" strike="noStrike" cap="none">
              <a:solidFill>
                <a:schemeClr val="lt1"/>
              </a:solidFill>
              <a:latin typeface="Overpass Light"/>
              <a:ea typeface="Overpass Light"/>
              <a:cs typeface="Overpass Light"/>
              <a:sym typeface="Overpass Light"/>
            </a:endParaRPr>
          </a:p>
        </p:txBody>
      </p:sp>
      <p:sp>
        <p:nvSpPr>
          <p:cNvPr id="80" name="Google Shape;80;p16"/>
          <p:cNvSpPr txBox="1"/>
          <p:nvPr/>
        </p:nvSpPr>
        <p:spPr>
          <a:xfrm>
            <a:off x="5970354" y="2075906"/>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lt1"/>
                </a:solidFill>
                <a:latin typeface="Overpass Light"/>
                <a:ea typeface="Overpass Light"/>
                <a:cs typeface="Overpass Light"/>
                <a:sym typeface="Overpass Light"/>
              </a:rPr>
              <a:t>youtube.com/user/RedHatVideos</a:t>
            </a:r>
            <a:endParaRPr sz="1100" b="0" i="0" u="none" strike="noStrike" cap="none">
              <a:solidFill>
                <a:schemeClr val="lt1"/>
              </a:solidFill>
              <a:latin typeface="Overpass Light"/>
              <a:ea typeface="Overpass Light"/>
              <a:cs typeface="Overpass Light"/>
              <a:sym typeface="Overpass Light"/>
            </a:endParaRPr>
          </a:p>
        </p:txBody>
      </p:sp>
      <p:sp>
        <p:nvSpPr>
          <p:cNvPr id="81" name="Google Shape;81;p16"/>
          <p:cNvSpPr txBox="1"/>
          <p:nvPr/>
        </p:nvSpPr>
        <p:spPr>
          <a:xfrm>
            <a:off x="5970354" y="2651944"/>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lt1"/>
                </a:solidFill>
                <a:latin typeface="Overpass Light"/>
                <a:ea typeface="Overpass Light"/>
                <a:cs typeface="Overpass Light"/>
                <a:sym typeface="Overpass Light"/>
              </a:rPr>
              <a:t>facebook.com/redhatinc</a:t>
            </a:r>
            <a:endParaRPr sz="1100" b="0" i="0" u="none" strike="noStrike" cap="none">
              <a:solidFill>
                <a:schemeClr val="lt1"/>
              </a:solidFill>
              <a:latin typeface="Overpass Light"/>
              <a:ea typeface="Overpass Light"/>
              <a:cs typeface="Overpass Light"/>
              <a:sym typeface="Overpass Light"/>
            </a:endParaRPr>
          </a:p>
        </p:txBody>
      </p:sp>
      <p:sp>
        <p:nvSpPr>
          <p:cNvPr id="82" name="Google Shape;82;p16"/>
          <p:cNvSpPr txBox="1"/>
          <p:nvPr/>
        </p:nvSpPr>
        <p:spPr>
          <a:xfrm>
            <a:off x="5970354" y="3227981"/>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lt1"/>
                </a:solidFill>
                <a:latin typeface="Overpass Light"/>
                <a:ea typeface="Overpass Light"/>
                <a:cs typeface="Overpass Light"/>
                <a:sym typeface="Overpass Light"/>
              </a:rPr>
              <a:t>twitter.com/RedHat</a:t>
            </a:r>
            <a:endParaRPr sz="1100" b="0" i="0" u="none" strike="noStrike" cap="none">
              <a:solidFill>
                <a:schemeClr val="lt1"/>
              </a:solidFill>
              <a:latin typeface="Overpass Light"/>
              <a:ea typeface="Overpass Light"/>
              <a:cs typeface="Overpass Light"/>
              <a:sym typeface="Overpass Light"/>
            </a:endParaRPr>
          </a:p>
        </p:txBody>
      </p:sp>
      <p:cxnSp>
        <p:nvCxnSpPr>
          <p:cNvPr id="83" name="Google Shape;83;p16"/>
          <p:cNvCxnSpPr/>
          <p:nvPr/>
        </p:nvCxnSpPr>
        <p:spPr>
          <a:xfrm rot="10800000">
            <a:off x="335831" y="-37"/>
            <a:ext cx="0" cy="1712100"/>
          </a:xfrm>
          <a:prstGeom prst="straightConnector1">
            <a:avLst/>
          </a:prstGeom>
          <a:noFill/>
          <a:ln w="9525" cap="flat" cmpd="sng">
            <a:solidFill>
              <a:srgbClr val="EE0000"/>
            </a:solidFill>
            <a:prstDash val="solid"/>
            <a:round/>
            <a:headEnd type="none" w="sm" len="sm"/>
            <a:tailEnd type="none" w="sm" len="sm"/>
          </a:ln>
        </p:spPr>
      </p:cxnSp>
      <p:cxnSp>
        <p:nvCxnSpPr>
          <p:cNvPr id="84" name="Google Shape;84;p16"/>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85" name="Google Shape;85;p16"/>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black">
  <p:cSld name="TITLE_2">
    <p:bg>
      <p:bgPr>
        <a:blipFill>
          <a:blip r:embed="rId2">
            <a:alphaModFix/>
          </a:blip>
          <a:stretch>
            <a:fillRect/>
          </a:stretch>
        </a:blipFill>
        <a:effectLst/>
      </p:bgPr>
    </p:bg>
    <p:spTree>
      <p:nvGrpSpPr>
        <p:cNvPr id="1" name="Shape 86"/>
        <p:cNvGrpSpPr/>
        <p:nvPr/>
      </p:nvGrpSpPr>
      <p:grpSpPr>
        <a:xfrm>
          <a:off x="0" y="0"/>
          <a:ext cx="0" cy="0"/>
          <a:chOff x="0" y="0"/>
          <a:chExt cx="0" cy="0"/>
        </a:xfrm>
      </p:grpSpPr>
      <p:sp>
        <p:nvSpPr>
          <p:cNvPr id="87" name="Google Shape;87;p17"/>
          <p:cNvSpPr txBox="1">
            <a:spLocks noGrp="1"/>
          </p:cNvSpPr>
          <p:nvPr>
            <p:ph type="subTitle" idx="1"/>
          </p:nvPr>
        </p:nvSpPr>
        <p:spPr>
          <a:xfrm>
            <a:off x="1562794" y="2641369"/>
            <a:ext cx="5649900" cy="6858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EBEBEB"/>
              </a:buClr>
              <a:buSzPts val="1800"/>
              <a:buNone/>
              <a:defRPr sz="1800">
                <a:solidFill>
                  <a:srgbClr val="EBEBEB"/>
                </a:solidFill>
              </a:defRPr>
            </a:lvl1pPr>
            <a:lvl2pPr lvl="1" algn="l">
              <a:lnSpc>
                <a:spcPct val="100000"/>
              </a:lnSpc>
              <a:spcBef>
                <a:spcPts val="0"/>
              </a:spcBef>
              <a:spcAft>
                <a:spcPts val="0"/>
              </a:spcAft>
              <a:buClr>
                <a:srgbClr val="EBEBEB"/>
              </a:buClr>
              <a:buSzPts val="1800"/>
              <a:buNone/>
              <a:defRPr sz="1800">
                <a:solidFill>
                  <a:srgbClr val="EBEBEB"/>
                </a:solidFill>
              </a:defRPr>
            </a:lvl2pPr>
            <a:lvl3pPr lvl="2" algn="l">
              <a:lnSpc>
                <a:spcPct val="100000"/>
              </a:lnSpc>
              <a:spcBef>
                <a:spcPts val="0"/>
              </a:spcBef>
              <a:spcAft>
                <a:spcPts val="0"/>
              </a:spcAft>
              <a:buClr>
                <a:srgbClr val="EBEBEB"/>
              </a:buClr>
              <a:buSzPts val="1800"/>
              <a:buNone/>
              <a:defRPr sz="1800">
                <a:solidFill>
                  <a:srgbClr val="EBEBEB"/>
                </a:solidFill>
              </a:defRPr>
            </a:lvl3pPr>
            <a:lvl4pPr lvl="3" algn="l">
              <a:lnSpc>
                <a:spcPct val="100000"/>
              </a:lnSpc>
              <a:spcBef>
                <a:spcPts val="0"/>
              </a:spcBef>
              <a:spcAft>
                <a:spcPts val="0"/>
              </a:spcAft>
              <a:buClr>
                <a:srgbClr val="EBEBEB"/>
              </a:buClr>
              <a:buSzPts val="1800"/>
              <a:buNone/>
              <a:defRPr sz="1800">
                <a:solidFill>
                  <a:srgbClr val="EBEBEB"/>
                </a:solidFill>
              </a:defRPr>
            </a:lvl4pPr>
            <a:lvl5pPr lvl="4" algn="l">
              <a:lnSpc>
                <a:spcPct val="100000"/>
              </a:lnSpc>
              <a:spcBef>
                <a:spcPts val="0"/>
              </a:spcBef>
              <a:spcAft>
                <a:spcPts val="0"/>
              </a:spcAft>
              <a:buClr>
                <a:srgbClr val="EBEBEB"/>
              </a:buClr>
              <a:buSzPts val="1800"/>
              <a:buNone/>
              <a:defRPr sz="1800">
                <a:solidFill>
                  <a:srgbClr val="EBEBEB"/>
                </a:solidFill>
              </a:defRPr>
            </a:lvl5pPr>
            <a:lvl6pPr lvl="5" algn="l">
              <a:lnSpc>
                <a:spcPct val="100000"/>
              </a:lnSpc>
              <a:spcBef>
                <a:spcPts val="0"/>
              </a:spcBef>
              <a:spcAft>
                <a:spcPts val="0"/>
              </a:spcAft>
              <a:buClr>
                <a:srgbClr val="EBEBEB"/>
              </a:buClr>
              <a:buSzPts val="1800"/>
              <a:buNone/>
              <a:defRPr sz="1800">
                <a:solidFill>
                  <a:srgbClr val="EBEBEB"/>
                </a:solidFill>
              </a:defRPr>
            </a:lvl6pPr>
            <a:lvl7pPr lvl="6" algn="l">
              <a:lnSpc>
                <a:spcPct val="100000"/>
              </a:lnSpc>
              <a:spcBef>
                <a:spcPts val="0"/>
              </a:spcBef>
              <a:spcAft>
                <a:spcPts val="0"/>
              </a:spcAft>
              <a:buClr>
                <a:srgbClr val="EBEBEB"/>
              </a:buClr>
              <a:buSzPts val="1800"/>
              <a:buNone/>
              <a:defRPr sz="1800">
                <a:solidFill>
                  <a:srgbClr val="EBEBEB"/>
                </a:solidFill>
              </a:defRPr>
            </a:lvl7pPr>
            <a:lvl8pPr lvl="7" algn="l">
              <a:lnSpc>
                <a:spcPct val="100000"/>
              </a:lnSpc>
              <a:spcBef>
                <a:spcPts val="0"/>
              </a:spcBef>
              <a:spcAft>
                <a:spcPts val="0"/>
              </a:spcAft>
              <a:buClr>
                <a:srgbClr val="EBEBEB"/>
              </a:buClr>
              <a:buSzPts val="1800"/>
              <a:buNone/>
              <a:defRPr sz="1800">
                <a:solidFill>
                  <a:srgbClr val="EBEBEB"/>
                </a:solidFill>
              </a:defRPr>
            </a:lvl8pPr>
            <a:lvl9pPr lvl="8" algn="l">
              <a:lnSpc>
                <a:spcPct val="100000"/>
              </a:lnSpc>
              <a:spcBef>
                <a:spcPts val="0"/>
              </a:spcBef>
              <a:spcAft>
                <a:spcPts val="0"/>
              </a:spcAft>
              <a:buClr>
                <a:srgbClr val="EBEBEB"/>
              </a:buClr>
              <a:buSzPts val="1800"/>
              <a:buNone/>
              <a:defRPr sz="1800">
                <a:solidFill>
                  <a:srgbClr val="EBEBEB"/>
                </a:solidFill>
              </a:defRPr>
            </a:lvl9pPr>
          </a:lstStyle>
          <a:p>
            <a:endParaRPr/>
          </a:p>
        </p:txBody>
      </p:sp>
      <p:sp>
        <p:nvSpPr>
          <p:cNvPr id="88" name="Google Shape;88;p17"/>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EBEBEB"/>
                </a:solidFill>
                <a:latin typeface="Overpass"/>
                <a:ea typeface="Overpass"/>
                <a:cs typeface="Overpass"/>
                <a:sym typeface="Overpass"/>
              </a:rPr>
              <a:t>CONFIDENTIAL </a:t>
            </a:r>
            <a:r>
              <a:rPr lang="en" sz="500" b="0" i="0" u="none" strike="noStrike" cap="none">
                <a:solidFill>
                  <a:srgbClr val="EBEBEB"/>
                </a:solidFill>
                <a:latin typeface="Overpass Light"/>
                <a:ea typeface="Overpass Light"/>
                <a:cs typeface="Overpass Light"/>
                <a:sym typeface="Overpass Light"/>
              </a:rPr>
              <a:t>Designator</a:t>
            </a:r>
            <a:endParaRPr sz="500" b="0" i="0" u="none" strike="noStrike" cap="none">
              <a:solidFill>
                <a:srgbClr val="EBEBEB"/>
              </a:solidFill>
              <a:latin typeface="Overpass Light"/>
              <a:ea typeface="Overpass Light"/>
              <a:cs typeface="Overpass Light"/>
              <a:sym typeface="Overpass Light"/>
            </a:endParaRPr>
          </a:p>
        </p:txBody>
      </p:sp>
      <p:sp>
        <p:nvSpPr>
          <p:cNvPr id="89" name="Google Shape;89;p17"/>
          <p:cNvSpPr txBox="1">
            <a:spLocks noGrp="1"/>
          </p:cNvSpPr>
          <p:nvPr>
            <p:ph type="title"/>
          </p:nvPr>
        </p:nvSpPr>
        <p:spPr>
          <a:xfrm>
            <a:off x="1562906" y="1307719"/>
            <a:ext cx="5649900" cy="1200300"/>
          </a:xfrm>
          <a:prstGeom prst="rect">
            <a:avLst/>
          </a:prstGeom>
          <a:noFill/>
          <a:ln>
            <a:noFill/>
          </a:ln>
        </p:spPr>
        <p:txBody>
          <a:bodyPr spcFirstLastPara="1" wrap="square" lIns="0" tIns="0" rIns="0" bIns="0" anchor="b" anchorCtr="0">
            <a:noAutofit/>
          </a:bodyPr>
          <a:lstStyle>
            <a:lvl1pPr lvl="0" algn="l">
              <a:lnSpc>
                <a:spcPct val="105000"/>
              </a:lnSpc>
              <a:spcBef>
                <a:spcPts val="0"/>
              </a:spcBef>
              <a:spcAft>
                <a:spcPts val="0"/>
              </a:spcAft>
              <a:buSzPts val="2600"/>
              <a:buNone/>
              <a:defRPr sz="3500">
                <a:solidFill>
                  <a:srgbClr val="EBEBEB"/>
                </a:solidFill>
              </a:defRPr>
            </a:lvl1pPr>
            <a:lvl2pPr lvl="1" algn="l">
              <a:lnSpc>
                <a:spcPct val="105000"/>
              </a:lnSpc>
              <a:spcBef>
                <a:spcPts val="0"/>
              </a:spcBef>
              <a:spcAft>
                <a:spcPts val="0"/>
              </a:spcAft>
              <a:buSzPts val="2600"/>
              <a:buNone/>
              <a:defRPr sz="3500">
                <a:solidFill>
                  <a:srgbClr val="EBEBEB"/>
                </a:solidFill>
              </a:defRPr>
            </a:lvl2pPr>
            <a:lvl3pPr lvl="2" algn="l">
              <a:lnSpc>
                <a:spcPct val="105000"/>
              </a:lnSpc>
              <a:spcBef>
                <a:spcPts val="0"/>
              </a:spcBef>
              <a:spcAft>
                <a:spcPts val="0"/>
              </a:spcAft>
              <a:buSzPts val="2600"/>
              <a:buNone/>
              <a:defRPr sz="3500">
                <a:solidFill>
                  <a:srgbClr val="EBEBEB"/>
                </a:solidFill>
              </a:defRPr>
            </a:lvl3pPr>
            <a:lvl4pPr lvl="3" algn="l">
              <a:lnSpc>
                <a:spcPct val="105000"/>
              </a:lnSpc>
              <a:spcBef>
                <a:spcPts val="0"/>
              </a:spcBef>
              <a:spcAft>
                <a:spcPts val="0"/>
              </a:spcAft>
              <a:buSzPts val="2600"/>
              <a:buNone/>
              <a:defRPr sz="3500">
                <a:solidFill>
                  <a:srgbClr val="EBEBEB"/>
                </a:solidFill>
              </a:defRPr>
            </a:lvl4pPr>
            <a:lvl5pPr lvl="4" algn="l">
              <a:lnSpc>
                <a:spcPct val="105000"/>
              </a:lnSpc>
              <a:spcBef>
                <a:spcPts val="0"/>
              </a:spcBef>
              <a:spcAft>
                <a:spcPts val="0"/>
              </a:spcAft>
              <a:buSzPts val="2600"/>
              <a:buNone/>
              <a:defRPr sz="3500">
                <a:solidFill>
                  <a:srgbClr val="EBEBEB"/>
                </a:solidFill>
              </a:defRPr>
            </a:lvl5pPr>
            <a:lvl6pPr lvl="5" algn="l">
              <a:lnSpc>
                <a:spcPct val="105000"/>
              </a:lnSpc>
              <a:spcBef>
                <a:spcPts val="0"/>
              </a:spcBef>
              <a:spcAft>
                <a:spcPts val="0"/>
              </a:spcAft>
              <a:buSzPts val="2600"/>
              <a:buNone/>
              <a:defRPr sz="3500">
                <a:solidFill>
                  <a:srgbClr val="EBEBEB"/>
                </a:solidFill>
              </a:defRPr>
            </a:lvl6pPr>
            <a:lvl7pPr lvl="6" algn="l">
              <a:lnSpc>
                <a:spcPct val="105000"/>
              </a:lnSpc>
              <a:spcBef>
                <a:spcPts val="0"/>
              </a:spcBef>
              <a:spcAft>
                <a:spcPts val="0"/>
              </a:spcAft>
              <a:buSzPts val="2600"/>
              <a:buNone/>
              <a:defRPr sz="3500">
                <a:solidFill>
                  <a:srgbClr val="EBEBEB"/>
                </a:solidFill>
              </a:defRPr>
            </a:lvl7pPr>
            <a:lvl8pPr lvl="7" algn="l">
              <a:lnSpc>
                <a:spcPct val="105000"/>
              </a:lnSpc>
              <a:spcBef>
                <a:spcPts val="0"/>
              </a:spcBef>
              <a:spcAft>
                <a:spcPts val="0"/>
              </a:spcAft>
              <a:buSzPts val="2600"/>
              <a:buNone/>
              <a:defRPr sz="3500">
                <a:solidFill>
                  <a:srgbClr val="EBEBEB"/>
                </a:solidFill>
              </a:defRPr>
            </a:lvl8pPr>
            <a:lvl9pPr lvl="8" algn="l">
              <a:lnSpc>
                <a:spcPct val="105000"/>
              </a:lnSpc>
              <a:spcBef>
                <a:spcPts val="0"/>
              </a:spcBef>
              <a:spcAft>
                <a:spcPts val="0"/>
              </a:spcAft>
              <a:buSzPts val="2600"/>
              <a:buNone/>
              <a:defRPr sz="3500">
                <a:solidFill>
                  <a:srgbClr val="EBEBEB"/>
                </a:solidFill>
              </a:defRPr>
            </a:lvl9pPr>
          </a:lstStyle>
          <a:p>
            <a:endParaRPr/>
          </a:p>
        </p:txBody>
      </p:sp>
      <p:sp>
        <p:nvSpPr>
          <p:cNvPr id="90" name="Google Shape;90;p17"/>
          <p:cNvSpPr txBox="1">
            <a:spLocks noGrp="1"/>
          </p:cNvSpPr>
          <p:nvPr>
            <p:ph type="subTitle" idx="2"/>
          </p:nvPr>
        </p:nvSpPr>
        <p:spPr>
          <a:xfrm>
            <a:off x="1562794" y="3511275"/>
            <a:ext cx="1530300" cy="454200"/>
          </a:xfrm>
          <a:prstGeom prst="rect">
            <a:avLst/>
          </a:prstGeom>
          <a:noFill/>
          <a:ln>
            <a:noFill/>
          </a:ln>
        </p:spPr>
        <p:txBody>
          <a:bodyPr spcFirstLastPara="1" wrap="square" lIns="0" tIns="0" rIns="0" bIns="0" anchor="t" anchorCtr="0">
            <a:noAutofit/>
          </a:bodyPr>
          <a:lstStyle>
            <a:lvl1pPr lvl="0" algn="l">
              <a:lnSpc>
                <a:spcPct val="135000"/>
              </a:lnSpc>
              <a:spcBef>
                <a:spcPts val="0"/>
              </a:spcBef>
              <a:spcAft>
                <a:spcPts val="0"/>
              </a:spcAft>
              <a:buClr>
                <a:srgbClr val="EBEBEB"/>
              </a:buClr>
              <a:buSzPts val="900"/>
              <a:buNone/>
              <a:defRPr sz="900">
                <a:solidFill>
                  <a:srgbClr val="EBEBEB"/>
                </a:solidFill>
              </a:defRPr>
            </a:lvl1pPr>
            <a:lvl2pPr lvl="1" algn="l">
              <a:lnSpc>
                <a:spcPct val="135000"/>
              </a:lnSpc>
              <a:spcBef>
                <a:spcPts val="0"/>
              </a:spcBef>
              <a:spcAft>
                <a:spcPts val="0"/>
              </a:spcAft>
              <a:buClr>
                <a:srgbClr val="EBEBEB"/>
              </a:buClr>
              <a:buSzPts val="900"/>
              <a:buNone/>
              <a:defRPr sz="900">
                <a:solidFill>
                  <a:srgbClr val="EBEBEB"/>
                </a:solidFill>
              </a:defRPr>
            </a:lvl2pPr>
            <a:lvl3pPr lvl="2" algn="l">
              <a:lnSpc>
                <a:spcPct val="135000"/>
              </a:lnSpc>
              <a:spcBef>
                <a:spcPts val="0"/>
              </a:spcBef>
              <a:spcAft>
                <a:spcPts val="0"/>
              </a:spcAft>
              <a:buClr>
                <a:srgbClr val="EBEBEB"/>
              </a:buClr>
              <a:buSzPts val="900"/>
              <a:buNone/>
              <a:defRPr sz="900">
                <a:solidFill>
                  <a:srgbClr val="EBEBEB"/>
                </a:solidFill>
              </a:defRPr>
            </a:lvl3pPr>
            <a:lvl4pPr lvl="3" algn="l">
              <a:lnSpc>
                <a:spcPct val="135000"/>
              </a:lnSpc>
              <a:spcBef>
                <a:spcPts val="0"/>
              </a:spcBef>
              <a:spcAft>
                <a:spcPts val="0"/>
              </a:spcAft>
              <a:buClr>
                <a:srgbClr val="EBEBEB"/>
              </a:buClr>
              <a:buSzPts val="900"/>
              <a:buNone/>
              <a:defRPr sz="900">
                <a:solidFill>
                  <a:srgbClr val="EBEBEB"/>
                </a:solidFill>
              </a:defRPr>
            </a:lvl4pPr>
            <a:lvl5pPr lvl="4" algn="l">
              <a:lnSpc>
                <a:spcPct val="135000"/>
              </a:lnSpc>
              <a:spcBef>
                <a:spcPts val="0"/>
              </a:spcBef>
              <a:spcAft>
                <a:spcPts val="0"/>
              </a:spcAft>
              <a:buClr>
                <a:srgbClr val="EBEBEB"/>
              </a:buClr>
              <a:buSzPts val="900"/>
              <a:buNone/>
              <a:defRPr sz="900">
                <a:solidFill>
                  <a:srgbClr val="EBEBEB"/>
                </a:solidFill>
              </a:defRPr>
            </a:lvl5pPr>
            <a:lvl6pPr lvl="5" algn="l">
              <a:lnSpc>
                <a:spcPct val="135000"/>
              </a:lnSpc>
              <a:spcBef>
                <a:spcPts val="0"/>
              </a:spcBef>
              <a:spcAft>
                <a:spcPts val="0"/>
              </a:spcAft>
              <a:buClr>
                <a:srgbClr val="EBEBEB"/>
              </a:buClr>
              <a:buSzPts val="900"/>
              <a:buNone/>
              <a:defRPr sz="900">
                <a:solidFill>
                  <a:srgbClr val="EBEBEB"/>
                </a:solidFill>
              </a:defRPr>
            </a:lvl6pPr>
            <a:lvl7pPr lvl="6" algn="l">
              <a:lnSpc>
                <a:spcPct val="135000"/>
              </a:lnSpc>
              <a:spcBef>
                <a:spcPts val="0"/>
              </a:spcBef>
              <a:spcAft>
                <a:spcPts val="0"/>
              </a:spcAft>
              <a:buClr>
                <a:srgbClr val="EBEBEB"/>
              </a:buClr>
              <a:buSzPts val="900"/>
              <a:buNone/>
              <a:defRPr sz="900">
                <a:solidFill>
                  <a:srgbClr val="EBEBEB"/>
                </a:solidFill>
              </a:defRPr>
            </a:lvl7pPr>
            <a:lvl8pPr lvl="7" algn="l">
              <a:lnSpc>
                <a:spcPct val="135000"/>
              </a:lnSpc>
              <a:spcBef>
                <a:spcPts val="0"/>
              </a:spcBef>
              <a:spcAft>
                <a:spcPts val="0"/>
              </a:spcAft>
              <a:buClr>
                <a:srgbClr val="EBEBEB"/>
              </a:buClr>
              <a:buSzPts val="900"/>
              <a:buNone/>
              <a:defRPr sz="900">
                <a:solidFill>
                  <a:srgbClr val="EBEBEB"/>
                </a:solidFill>
              </a:defRPr>
            </a:lvl8pPr>
            <a:lvl9pPr lvl="8" algn="l">
              <a:lnSpc>
                <a:spcPct val="135000"/>
              </a:lnSpc>
              <a:spcBef>
                <a:spcPts val="0"/>
              </a:spcBef>
              <a:spcAft>
                <a:spcPts val="0"/>
              </a:spcAft>
              <a:buClr>
                <a:srgbClr val="EBEBEB"/>
              </a:buClr>
              <a:buSzPts val="900"/>
              <a:buNone/>
              <a:defRPr sz="900">
                <a:solidFill>
                  <a:srgbClr val="EBEBEB"/>
                </a:solidFill>
              </a:defRPr>
            </a:lvl9pPr>
          </a:lstStyle>
          <a:p>
            <a:endParaRPr/>
          </a:p>
        </p:txBody>
      </p:sp>
      <p:sp>
        <p:nvSpPr>
          <p:cNvPr id="91" name="Google Shape;91;p17"/>
          <p:cNvSpPr txBox="1">
            <a:spLocks noGrp="1"/>
          </p:cNvSpPr>
          <p:nvPr>
            <p:ph type="subTitle" idx="3"/>
          </p:nvPr>
        </p:nvSpPr>
        <p:spPr>
          <a:xfrm>
            <a:off x="3353888" y="3511275"/>
            <a:ext cx="1530300" cy="454200"/>
          </a:xfrm>
          <a:prstGeom prst="rect">
            <a:avLst/>
          </a:prstGeom>
          <a:noFill/>
          <a:ln>
            <a:noFill/>
          </a:ln>
        </p:spPr>
        <p:txBody>
          <a:bodyPr spcFirstLastPara="1" wrap="square" lIns="0" tIns="0" rIns="0" bIns="0" anchor="t" anchorCtr="0">
            <a:noAutofit/>
          </a:bodyPr>
          <a:lstStyle>
            <a:lvl1pPr lvl="0" algn="l">
              <a:lnSpc>
                <a:spcPct val="135000"/>
              </a:lnSpc>
              <a:spcBef>
                <a:spcPts val="0"/>
              </a:spcBef>
              <a:spcAft>
                <a:spcPts val="0"/>
              </a:spcAft>
              <a:buClr>
                <a:srgbClr val="EBEBEB"/>
              </a:buClr>
              <a:buSzPts val="900"/>
              <a:buNone/>
              <a:defRPr sz="900">
                <a:solidFill>
                  <a:srgbClr val="EBEBEB"/>
                </a:solidFill>
              </a:defRPr>
            </a:lvl1pPr>
            <a:lvl2pPr lvl="1" algn="l">
              <a:lnSpc>
                <a:spcPct val="135000"/>
              </a:lnSpc>
              <a:spcBef>
                <a:spcPts val="0"/>
              </a:spcBef>
              <a:spcAft>
                <a:spcPts val="0"/>
              </a:spcAft>
              <a:buClr>
                <a:srgbClr val="EBEBEB"/>
              </a:buClr>
              <a:buSzPts val="900"/>
              <a:buNone/>
              <a:defRPr sz="900">
                <a:solidFill>
                  <a:srgbClr val="EBEBEB"/>
                </a:solidFill>
              </a:defRPr>
            </a:lvl2pPr>
            <a:lvl3pPr lvl="2" algn="l">
              <a:lnSpc>
                <a:spcPct val="135000"/>
              </a:lnSpc>
              <a:spcBef>
                <a:spcPts val="0"/>
              </a:spcBef>
              <a:spcAft>
                <a:spcPts val="0"/>
              </a:spcAft>
              <a:buClr>
                <a:srgbClr val="EBEBEB"/>
              </a:buClr>
              <a:buSzPts val="900"/>
              <a:buNone/>
              <a:defRPr sz="900">
                <a:solidFill>
                  <a:srgbClr val="EBEBEB"/>
                </a:solidFill>
              </a:defRPr>
            </a:lvl3pPr>
            <a:lvl4pPr lvl="3" algn="l">
              <a:lnSpc>
                <a:spcPct val="135000"/>
              </a:lnSpc>
              <a:spcBef>
                <a:spcPts val="0"/>
              </a:spcBef>
              <a:spcAft>
                <a:spcPts val="0"/>
              </a:spcAft>
              <a:buClr>
                <a:srgbClr val="EBEBEB"/>
              </a:buClr>
              <a:buSzPts val="900"/>
              <a:buNone/>
              <a:defRPr sz="900">
                <a:solidFill>
                  <a:srgbClr val="EBEBEB"/>
                </a:solidFill>
              </a:defRPr>
            </a:lvl4pPr>
            <a:lvl5pPr lvl="4" algn="l">
              <a:lnSpc>
                <a:spcPct val="135000"/>
              </a:lnSpc>
              <a:spcBef>
                <a:spcPts val="0"/>
              </a:spcBef>
              <a:spcAft>
                <a:spcPts val="0"/>
              </a:spcAft>
              <a:buClr>
                <a:srgbClr val="EBEBEB"/>
              </a:buClr>
              <a:buSzPts val="900"/>
              <a:buNone/>
              <a:defRPr sz="900">
                <a:solidFill>
                  <a:srgbClr val="EBEBEB"/>
                </a:solidFill>
              </a:defRPr>
            </a:lvl5pPr>
            <a:lvl6pPr lvl="5" algn="l">
              <a:lnSpc>
                <a:spcPct val="135000"/>
              </a:lnSpc>
              <a:spcBef>
                <a:spcPts val="0"/>
              </a:spcBef>
              <a:spcAft>
                <a:spcPts val="0"/>
              </a:spcAft>
              <a:buClr>
                <a:srgbClr val="EBEBEB"/>
              </a:buClr>
              <a:buSzPts val="900"/>
              <a:buNone/>
              <a:defRPr sz="900">
                <a:solidFill>
                  <a:srgbClr val="EBEBEB"/>
                </a:solidFill>
              </a:defRPr>
            </a:lvl6pPr>
            <a:lvl7pPr lvl="6" algn="l">
              <a:lnSpc>
                <a:spcPct val="135000"/>
              </a:lnSpc>
              <a:spcBef>
                <a:spcPts val="0"/>
              </a:spcBef>
              <a:spcAft>
                <a:spcPts val="0"/>
              </a:spcAft>
              <a:buClr>
                <a:srgbClr val="EBEBEB"/>
              </a:buClr>
              <a:buSzPts val="900"/>
              <a:buNone/>
              <a:defRPr sz="900">
                <a:solidFill>
                  <a:srgbClr val="EBEBEB"/>
                </a:solidFill>
              </a:defRPr>
            </a:lvl7pPr>
            <a:lvl8pPr lvl="7" algn="l">
              <a:lnSpc>
                <a:spcPct val="135000"/>
              </a:lnSpc>
              <a:spcBef>
                <a:spcPts val="0"/>
              </a:spcBef>
              <a:spcAft>
                <a:spcPts val="0"/>
              </a:spcAft>
              <a:buClr>
                <a:srgbClr val="EBEBEB"/>
              </a:buClr>
              <a:buSzPts val="900"/>
              <a:buNone/>
              <a:defRPr sz="900">
                <a:solidFill>
                  <a:srgbClr val="EBEBEB"/>
                </a:solidFill>
              </a:defRPr>
            </a:lvl8pPr>
            <a:lvl9pPr lvl="8" algn="l">
              <a:lnSpc>
                <a:spcPct val="135000"/>
              </a:lnSpc>
              <a:spcBef>
                <a:spcPts val="0"/>
              </a:spcBef>
              <a:spcAft>
                <a:spcPts val="0"/>
              </a:spcAft>
              <a:buClr>
                <a:srgbClr val="EBEBEB"/>
              </a:buClr>
              <a:buSzPts val="900"/>
              <a:buNone/>
              <a:defRPr sz="900">
                <a:solidFill>
                  <a:srgbClr val="EBEBEB"/>
                </a:solidFill>
              </a:defRPr>
            </a:lvl9pPr>
          </a:lstStyle>
          <a:p>
            <a:endParaRPr/>
          </a:p>
        </p:txBody>
      </p:sp>
      <p:pic>
        <p:nvPicPr>
          <p:cNvPr id="92" name="Google Shape;92;p17"/>
          <p:cNvPicPr preferRelativeResize="0"/>
          <p:nvPr/>
        </p:nvPicPr>
        <p:blipFill rotWithShape="1">
          <a:blip r:embed="rId3">
            <a:alphaModFix/>
          </a:blip>
          <a:srcRect/>
          <a:stretch/>
        </p:blipFill>
        <p:spPr>
          <a:xfrm>
            <a:off x="7580138" y="4652989"/>
            <a:ext cx="1185206" cy="279575"/>
          </a:xfrm>
          <a:prstGeom prst="rect">
            <a:avLst/>
          </a:prstGeom>
          <a:noFill/>
          <a:ln>
            <a:noFill/>
          </a:ln>
        </p:spPr>
      </p:pic>
      <p:cxnSp>
        <p:nvCxnSpPr>
          <p:cNvPr id="93" name="Google Shape;93;p17"/>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94" name="Google Shape;94;p17"/>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ck closing">
  <p:cSld name="TITLE_1_1">
    <p:bg>
      <p:bgPr>
        <a:blipFill>
          <a:blip r:embed="rId2">
            <a:alphaModFix/>
          </a:blip>
          <a:stretch>
            <a:fillRect/>
          </a:stretch>
        </a:blipFill>
        <a:effectLst/>
      </p:bgPr>
    </p:bg>
    <p:spTree>
      <p:nvGrpSpPr>
        <p:cNvPr id="1" name="Shape 95"/>
        <p:cNvGrpSpPr/>
        <p:nvPr/>
      </p:nvGrpSpPr>
      <p:grpSpPr>
        <a:xfrm>
          <a:off x="0" y="0"/>
          <a:ext cx="0" cy="0"/>
          <a:chOff x="0" y="0"/>
          <a:chExt cx="0" cy="0"/>
        </a:xfrm>
      </p:grpSpPr>
      <p:sp>
        <p:nvSpPr>
          <p:cNvPr id="96" name="Google Shape;96;p18"/>
          <p:cNvSpPr txBox="1">
            <a:spLocks noGrp="1"/>
          </p:cNvSpPr>
          <p:nvPr>
            <p:ph type="subTitle" idx="1"/>
          </p:nvPr>
        </p:nvSpPr>
        <p:spPr>
          <a:xfrm>
            <a:off x="1562794" y="2256319"/>
            <a:ext cx="3109800" cy="1143600"/>
          </a:xfrm>
          <a:prstGeom prst="rect">
            <a:avLst/>
          </a:prstGeom>
          <a:noFill/>
          <a:ln>
            <a:noFill/>
          </a:ln>
        </p:spPr>
        <p:txBody>
          <a:bodyPr spcFirstLastPara="1" wrap="square" lIns="0" tIns="0" rIns="0" bIns="0" anchor="t" anchorCtr="0">
            <a:noAutofit/>
          </a:bodyPr>
          <a:lstStyle>
            <a:lvl1pPr lvl="0" algn="l">
              <a:lnSpc>
                <a:spcPct val="180000"/>
              </a:lnSpc>
              <a:spcBef>
                <a:spcPts val="0"/>
              </a:spcBef>
              <a:spcAft>
                <a:spcPts val="0"/>
              </a:spcAft>
              <a:buClr>
                <a:srgbClr val="EBEBEB"/>
              </a:buClr>
              <a:buSzPts val="1100"/>
              <a:buNone/>
              <a:defRPr sz="1100">
                <a:solidFill>
                  <a:srgbClr val="EBEBEB"/>
                </a:solidFill>
              </a:defRPr>
            </a:lvl1pPr>
            <a:lvl2pPr lvl="1" algn="l">
              <a:lnSpc>
                <a:spcPct val="180000"/>
              </a:lnSpc>
              <a:spcBef>
                <a:spcPts val="0"/>
              </a:spcBef>
              <a:spcAft>
                <a:spcPts val="0"/>
              </a:spcAft>
              <a:buClr>
                <a:srgbClr val="EBEBEB"/>
              </a:buClr>
              <a:buSzPts val="1100"/>
              <a:buNone/>
              <a:defRPr sz="1100">
                <a:solidFill>
                  <a:srgbClr val="EBEBEB"/>
                </a:solidFill>
              </a:defRPr>
            </a:lvl2pPr>
            <a:lvl3pPr lvl="2" algn="l">
              <a:lnSpc>
                <a:spcPct val="180000"/>
              </a:lnSpc>
              <a:spcBef>
                <a:spcPts val="0"/>
              </a:spcBef>
              <a:spcAft>
                <a:spcPts val="0"/>
              </a:spcAft>
              <a:buClr>
                <a:srgbClr val="EBEBEB"/>
              </a:buClr>
              <a:buSzPts val="1100"/>
              <a:buNone/>
              <a:defRPr sz="1100">
                <a:solidFill>
                  <a:srgbClr val="EBEBEB"/>
                </a:solidFill>
              </a:defRPr>
            </a:lvl3pPr>
            <a:lvl4pPr lvl="3" algn="l">
              <a:lnSpc>
                <a:spcPct val="180000"/>
              </a:lnSpc>
              <a:spcBef>
                <a:spcPts val="0"/>
              </a:spcBef>
              <a:spcAft>
                <a:spcPts val="0"/>
              </a:spcAft>
              <a:buClr>
                <a:srgbClr val="EBEBEB"/>
              </a:buClr>
              <a:buSzPts val="1100"/>
              <a:buNone/>
              <a:defRPr sz="1100">
                <a:solidFill>
                  <a:srgbClr val="EBEBEB"/>
                </a:solidFill>
              </a:defRPr>
            </a:lvl4pPr>
            <a:lvl5pPr lvl="4" algn="l">
              <a:lnSpc>
                <a:spcPct val="180000"/>
              </a:lnSpc>
              <a:spcBef>
                <a:spcPts val="0"/>
              </a:spcBef>
              <a:spcAft>
                <a:spcPts val="0"/>
              </a:spcAft>
              <a:buClr>
                <a:srgbClr val="EBEBEB"/>
              </a:buClr>
              <a:buSzPts val="1100"/>
              <a:buNone/>
              <a:defRPr sz="1100">
                <a:solidFill>
                  <a:srgbClr val="EBEBEB"/>
                </a:solidFill>
              </a:defRPr>
            </a:lvl5pPr>
            <a:lvl6pPr lvl="5" algn="l">
              <a:lnSpc>
                <a:spcPct val="180000"/>
              </a:lnSpc>
              <a:spcBef>
                <a:spcPts val="0"/>
              </a:spcBef>
              <a:spcAft>
                <a:spcPts val="0"/>
              </a:spcAft>
              <a:buClr>
                <a:srgbClr val="EBEBEB"/>
              </a:buClr>
              <a:buSzPts val="1100"/>
              <a:buNone/>
              <a:defRPr sz="1100">
                <a:solidFill>
                  <a:srgbClr val="EBEBEB"/>
                </a:solidFill>
              </a:defRPr>
            </a:lvl6pPr>
            <a:lvl7pPr lvl="6" algn="l">
              <a:lnSpc>
                <a:spcPct val="180000"/>
              </a:lnSpc>
              <a:spcBef>
                <a:spcPts val="0"/>
              </a:spcBef>
              <a:spcAft>
                <a:spcPts val="0"/>
              </a:spcAft>
              <a:buClr>
                <a:srgbClr val="EBEBEB"/>
              </a:buClr>
              <a:buSzPts val="1100"/>
              <a:buNone/>
              <a:defRPr sz="1100">
                <a:solidFill>
                  <a:srgbClr val="EBEBEB"/>
                </a:solidFill>
              </a:defRPr>
            </a:lvl7pPr>
            <a:lvl8pPr lvl="7" algn="l">
              <a:lnSpc>
                <a:spcPct val="180000"/>
              </a:lnSpc>
              <a:spcBef>
                <a:spcPts val="0"/>
              </a:spcBef>
              <a:spcAft>
                <a:spcPts val="0"/>
              </a:spcAft>
              <a:buClr>
                <a:srgbClr val="EBEBEB"/>
              </a:buClr>
              <a:buSzPts val="1100"/>
              <a:buNone/>
              <a:defRPr sz="1100">
                <a:solidFill>
                  <a:srgbClr val="EBEBEB"/>
                </a:solidFill>
              </a:defRPr>
            </a:lvl8pPr>
            <a:lvl9pPr lvl="8" algn="l">
              <a:lnSpc>
                <a:spcPct val="180000"/>
              </a:lnSpc>
              <a:spcBef>
                <a:spcPts val="0"/>
              </a:spcBef>
              <a:spcAft>
                <a:spcPts val="0"/>
              </a:spcAft>
              <a:buClr>
                <a:srgbClr val="EBEBEB"/>
              </a:buClr>
              <a:buSzPts val="1100"/>
              <a:buNone/>
              <a:defRPr sz="1100">
                <a:solidFill>
                  <a:srgbClr val="EBEBEB"/>
                </a:solidFill>
              </a:defRPr>
            </a:lvl9pPr>
          </a:lstStyle>
          <a:p>
            <a:endParaRPr/>
          </a:p>
        </p:txBody>
      </p:sp>
      <p:sp>
        <p:nvSpPr>
          <p:cNvPr id="97" name="Google Shape;97;p18"/>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EBEBEB"/>
                </a:solidFill>
                <a:latin typeface="Overpass"/>
                <a:ea typeface="Overpass"/>
                <a:cs typeface="Overpass"/>
                <a:sym typeface="Overpass"/>
              </a:rPr>
              <a:t>CONFIDENTIAL </a:t>
            </a:r>
            <a:r>
              <a:rPr lang="en" sz="500" b="0" i="0" u="none" strike="noStrike" cap="none">
                <a:solidFill>
                  <a:srgbClr val="EBEBEB"/>
                </a:solidFill>
                <a:latin typeface="Overpass Light"/>
                <a:ea typeface="Overpass Light"/>
                <a:cs typeface="Overpass Light"/>
                <a:sym typeface="Overpass Light"/>
              </a:rPr>
              <a:t>Designator</a:t>
            </a:r>
            <a:endParaRPr sz="500" b="0" i="0" u="none" strike="noStrike" cap="none">
              <a:solidFill>
                <a:srgbClr val="EBEBEB"/>
              </a:solidFill>
              <a:latin typeface="Overpass Light"/>
              <a:ea typeface="Overpass Light"/>
              <a:cs typeface="Overpass Light"/>
              <a:sym typeface="Overpass Light"/>
            </a:endParaRPr>
          </a:p>
        </p:txBody>
      </p:sp>
      <p:sp>
        <p:nvSpPr>
          <p:cNvPr id="98" name="Google Shape;98;p18"/>
          <p:cNvSpPr txBox="1">
            <a:spLocks noGrp="1"/>
          </p:cNvSpPr>
          <p:nvPr>
            <p:ph type="title"/>
          </p:nvPr>
        </p:nvSpPr>
        <p:spPr>
          <a:xfrm>
            <a:off x="1562906" y="426469"/>
            <a:ext cx="3678900" cy="1489200"/>
          </a:xfrm>
          <a:prstGeom prst="rect">
            <a:avLst/>
          </a:prstGeom>
          <a:noFill/>
          <a:ln>
            <a:noFill/>
          </a:ln>
        </p:spPr>
        <p:txBody>
          <a:bodyPr spcFirstLastPara="1" wrap="square" lIns="0" tIns="0" rIns="0" bIns="0" anchor="b" anchorCtr="0">
            <a:noAutofit/>
          </a:bodyPr>
          <a:lstStyle>
            <a:lvl1pPr lvl="0" algn="l">
              <a:lnSpc>
                <a:spcPct val="105000"/>
              </a:lnSpc>
              <a:spcBef>
                <a:spcPts val="0"/>
              </a:spcBef>
              <a:spcAft>
                <a:spcPts val="0"/>
              </a:spcAft>
              <a:buSzPts val="2600"/>
              <a:buNone/>
              <a:defRPr sz="5300">
                <a:solidFill>
                  <a:srgbClr val="EBEBEB"/>
                </a:solidFill>
              </a:defRPr>
            </a:lvl1pPr>
            <a:lvl2pPr lvl="1" algn="l">
              <a:lnSpc>
                <a:spcPct val="105000"/>
              </a:lnSpc>
              <a:spcBef>
                <a:spcPts val="0"/>
              </a:spcBef>
              <a:spcAft>
                <a:spcPts val="0"/>
              </a:spcAft>
              <a:buSzPts val="2600"/>
              <a:buNone/>
              <a:defRPr sz="5300">
                <a:solidFill>
                  <a:srgbClr val="EBEBEB"/>
                </a:solidFill>
              </a:defRPr>
            </a:lvl2pPr>
            <a:lvl3pPr lvl="2" algn="l">
              <a:lnSpc>
                <a:spcPct val="105000"/>
              </a:lnSpc>
              <a:spcBef>
                <a:spcPts val="0"/>
              </a:spcBef>
              <a:spcAft>
                <a:spcPts val="0"/>
              </a:spcAft>
              <a:buSzPts val="2600"/>
              <a:buNone/>
              <a:defRPr sz="5300">
                <a:solidFill>
                  <a:srgbClr val="EBEBEB"/>
                </a:solidFill>
              </a:defRPr>
            </a:lvl3pPr>
            <a:lvl4pPr lvl="3" algn="l">
              <a:lnSpc>
                <a:spcPct val="105000"/>
              </a:lnSpc>
              <a:spcBef>
                <a:spcPts val="0"/>
              </a:spcBef>
              <a:spcAft>
                <a:spcPts val="0"/>
              </a:spcAft>
              <a:buSzPts val="2600"/>
              <a:buNone/>
              <a:defRPr sz="5300">
                <a:solidFill>
                  <a:srgbClr val="EBEBEB"/>
                </a:solidFill>
              </a:defRPr>
            </a:lvl4pPr>
            <a:lvl5pPr lvl="4" algn="l">
              <a:lnSpc>
                <a:spcPct val="105000"/>
              </a:lnSpc>
              <a:spcBef>
                <a:spcPts val="0"/>
              </a:spcBef>
              <a:spcAft>
                <a:spcPts val="0"/>
              </a:spcAft>
              <a:buSzPts val="2600"/>
              <a:buNone/>
              <a:defRPr sz="5300">
                <a:solidFill>
                  <a:srgbClr val="EBEBEB"/>
                </a:solidFill>
              </a:defRPr>
            </a:lvl5pPr>
            <a:lvl6pPr lvl="5" algn="l">
              <a:lnSpc>
                <a:spcPct val="105000"/>
              </a:lnSpc>
              <a:spcBef>
                <a:spcPts val="0"/>
              </a:spcBef>
              <a:spcAft>
                <a:spcPts val="0"/>
              </a:spcAft>
              <a:buSzPts val="2600"/>
              <a:buNone/>
              <a:defRPr sz="5300">
                <a:solidFill>
                  <a:srgbClr val="EBEBEB"/>
                </a:solidFill>
              </a:defRPr>
            </a:lvl6pPr>
            <a:lvl7pPr lvl="6" algn="l">
              <a:lnSpc>
                <a:spcPct val="105000"/>
              </a:lnSpc>
              <a:spcBef>
                <a:spcPts val="0"/>
              </a:spcBef>
              <a:spcAft>
                <a:spcPts val="0"/>
              </a:spcAft>
              <a:buSzPts val="2600"/>
              <a:buNone/>
              <a:defRPr sz="5300">
                <a:solidFill>
                  <a:srgbClr val="EBEBEB"/>
                </a:solidFill>
              </a:defRPr>
            </a:lvl7pPr>
            <a:lvl8pPr lvl="7" algn="l">
              <a:lnSpc>
                <a:spcPct val="105000"/>
              </a:lnSpc>
              <a:spcBef>
                <a:spcPts val="0"/>
              </a:spcBef>
              <a:spcAft>
                <a:spcPts val="0"/>
              </a:spcAft>
              <a:buSzPts val="2600"/>
              <a:buNone/>
              <a:defRPr sz="5300">
                <a:solidFill>
                  <a:srgbClr val="EBEBEB"/>
                </a:solidFill>
              </a:defRPr>
            </a:lvl8pPr>
            <a:lvl9pPr lvl="8" algn="l">
              <a:lnSpc>
                <a:spcPct val="105000"/>
              </a:lnSpc>
              <a:spcBef>
                <a:spcPts val="0"/>
              </a:spcBef>
              <a:spcAft>
                <a:spcPts val="0"/>
              </a:spcAft>
              <a:buSzPts val="2600"/>
              <a:buNone/>
              <a:defRPr sz="5300">
                <a:solidFill>
                  <a:srgbClr val="EBEBEB"/>
                </a:solidFill>
              </a:defRPr>
            </a:lvl9pPr>
          </a:lstStyle>
          <a:p>
            <a:endParaRPr/>
          </a:p>
        </p:txBody>
      </p:sp>
      <p:pic>
        <p:nvPicPr>
          <p:cNvPr id="99" name="Google Shape;99;p18"/>
          <p:cNvPicPr preferRelativeResize="0"/>
          <p:nvPr/>
        </p:nvPicPr>
        <p:blipFill rotWithShape="1">
          <a:blip r:embed="rId3">
            <a:alphaModFix/>
          </a:blip>
          <a:srcRect/>
          <a:stretch/>
        </p:blipFill>
        <p:spPr>
          <a:xfrm>
            <a:off x="7580138" y="4652989"/>
            <a:ext cx="1185206" cy="279575"/>
          </a:xfrm>
          <a:prstGeom prst="rect">
            <a:avLst/>
          </a:prstGeom>
          <a:noFill/>
          <a:ln>
            <a:noFill/>
          </a:ln>
        </p:spPr>
      </p:pic>
      <p:sp>
        <p:nvSpPr>
          <p:cNvPr id="100" name="Google Shape;100;p18"/>
          <p:cNvSpPr txBox="1"/>
          <p:nvPr/>
        </p:nvSpPr>
        <p:spPr>
          <a:xfrm>
            <a:off x="5970354" y="1499869"/>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EBEBEB"/>
                </a:solidFill>
                <a:latin typeface="Overpass Light"/>
                <a:ea typeface="Overpass Light"/>
                <a:cs typeface="Overpass Light"/>
                <a:sym typeface="Overpass Light"/>
              </a:rPr>
              <a:t>linkedin.com/company/red-hat</a:t>
            </a:r>
            <a:endParaRPr sz="1100" b="0" i="0" u="none" strike="noStrike" cap="none">
              <a:solidFill>
                <a:srgbClr val="EBEBEB"/>
              </a:solidFill>
              <a:latin typeface="Overpass Light"/>
              <a:ea typeface="Overpass Light"/>
              <a:cs typeface="Overpass Light"/>
              <a:sym typeface="Overpass Light"/>
            </a:endParaRPr>
          </a:p>
        </p:txBody>
      </p:sp>
      <p:sp>
        <p:nvSpPr>
          <p:cNvPr id="101" name="Google Shape;101;p18"/>
          <p:cNvSpPr txBox="1"/>
          <p:nvPr/>
        </p:nvSpPr>
        <p:spPr>
          <a:xfrm>
            <a:off x="5970354" y="2075906"/>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EBEBEB"/>
                </a:solidFill>
                <a:latin typeface="Overpass Light"/>
                <a:ea typeface="Overpass Light"/>
                <a:cs typeface="Overpass Light"/>
                <a:sym typeface="Overpass Light"/>
              </a:rPr>
              <a:t>youtube.com/user/RedHatVideos</a:t>
            </a:r>
            <a:endParaRPr sz="1100" b="0" i="0" u="none" strike="noStrike" cap="none">
              <a:solidFill>
                <a:srgbClr val="EBEBEB"/>
              </a:solidFill>
              <a:latin typeface="Overpass Light"/>
              <a:ea typeface="Overpass Light"/>
              <a:cs typeface="Overpass Light"/>
              <a:sym typeface="Overpass Light"/>
            </a:endParaRPr>
          </a:p>
        </p:txBody>
      </p:sp>
      <p:sp>
        <p:nvSpPr>
          <p:cNvPr id="102" name="Google Shape;102;p18"/>
          <p:cNvSpPr txBox="1"/>
          <p:nvPr/>
        </p:nvSpPr>
        <p:spPr>
          <a:xfrm>
            <a:off x="5970354" y="2651944"/>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EBEBEB"/>
                </a:solidFill>
                <a:latin typeface="Overpass Light"/>
                <a:ea typeface="Overpass Light"/>
                <a:cs typeface="Overpass Light"/>
                <a:sym typeface="Overpass Light"/>
              </a:rPr>
              <a:t>facebook.com/redhatinc</a:t>
            </a:r>
            <a:endParaRPr sz="1100" b="0" i="0" u="none" strike="noStrike" cap="none">
              <a:solidFill>
                <a:srgbClr val="EBEBEB"/>
              </a:solidFill>
              <a:latin typeface="Overpass Light"/>
              <a:ea typeface="Overpass Light"/>
              <a:cs typeface="Overpass Light"/>
              <a:sym typeface="Overpass Light"/>
            </a:endParaRPr>
          </a:p>
        </p:txBody>
      </p:sp>
      <p:sp>
        <p:nvSpPr>
          <p:cNvPr id="103" name="Google Shape;103;p18"/>
          <p:cNvSpPr txBox="1"/>
          <p:nvPr/>
        </p:nvSpPr>
        <p:spPr>
          <a:xfrm>
            <a:off x="5970354" y="3227981"/>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EBEBEB"/>
                </a:solidFill>
                <a:latin typeface="Overpass Light"/>
                <a:ea typeface="Overpass Light"/>
                <a:cs typeface="Overpass Light"/>
                <a:sym typeface="Overpass Light"/>
              </a:rPr>
              <a:t>twitter.com/RedHat</a:t>
            </a:r>
            <a:endParaRPr sz="1100" b="0" i="0" u="none" strike="noStrike" cap="none">
              <a:solidFill>
                <a:srgbClr val="EBEBEB"/>
              </a:solidFill>
              <a:latin typeface="Overpass Light"/>
              <a:ea typeface="Overpass Light"/>
              <a:cs typeface="Overpass Light"/>
              <a:sym typeface="Overpass Light"/>
            </a:endParaRPr>
          </a:p>
        </p:txBody>
      </p:sp>
      <p:cxnSp>
        <p:nvCxnSpPr>
          <p:cNvPr id="104" name="Google Shape;104;p18"/>
          <p:cNvCxnSpPr/>
          <p:nvPr/>
        </p:nvCxnSpPr>
        <p:spPr>
          <a:xfrm rot="10800000">
            <a:off x="335831" y="-37"/>
            <a:ext cx="0" cy="1712100"/>
          </a:xfrm>
          <a:prstGeom prst="straightConnector1">
            <a:avLst/>
          </a:prstGeom>
          <a:noFill/>
          <a:ln w="9525" cap="flat" cmpd="sng">
            <a:solidFill>
              <a:srgbClr val="EE0000"/>
            </a:solidFill>
            <a:prstDash val="solid"/>
            <a:round/>
            <a:headEnd type="none" w="sm" len="sm"/>
            <a:tailEnd type="none" w="sm" len="sm"/>
          </a:ln>
        </p:spPr>
      </p:cxnSp>
      <p:pic>
        <p:nvPicPr>
          <p:cNvPr id="105" name="Google Shape;105;p18"/>
          <p:cNvPicPr preferRelativeResize="0"/>
          <p:nvPr/>
        </p:nvPicPr>
        <p:blipFill rotWithShape="1">
          <a:blip r:embed="rId4">
            <a:alphaModFix/>
          </a:blip>
          <a:srcRect/>
          <a:stretch/>
        </p:blipFill>
        <p:spPr>
          <a:xfrm>
            <a:off x="5490956" y="1411963"/>
            <a:ext cx="435388" cy="435388"/>
          </a:xfrm>
          <a:prstGeom prst="rect">
            <a:avLst/>
          </a:prstGeom>
          <a:noFill/>
          <a:ln>
            <a:noFill/>
          </a:ln>
        </p:spPr>
      </p:pic>
      <p:pic>
        <p:nvPicPr>
          <p:cNvPr id="106" name="Google Shape;106;p18"/>
          <p:cNvPicPr preferRelativeResize="0"/>
          <p:nvPr/>
        </p:nvPicPr>
        <p:blipFill rotWithShape="1">
          <a:blip r:embed="rId5">
            <a:alphaModFix/>
          </a:blip>
          <a:srcRect/>
          <a:stretch/>
        </p:blipFill>
        <p:spPr>
          <a:xfrm>
            <a:off x="5490956" y="2553355"/>
            <a:ext cx="435388" cy="435388"/>
          </a:xfrm>
          <a:prstGeom prst="rect">
            <a:avLst/>
          </a:prstGeom>
          <a:noFill/>
          <a:ln>
            <a:noFill/>
          </a:ln>
        </p:spPr>
      </p:pic>
      <p:pic>
        <p:nvPicPr>
          <p:cNvPr id="107" name="Google Shape;107;p18"/>
          <p:cNvPicPr preferRelativeResize="0"/>
          <p:nvPr/>
        </p:nvPicPr>
        <p:blipFill rotWithShape="1">
          <a:blip r:embed="rId6">
            <a:alphaModFix/>
          </a:blip>
          <a:srcRect/>
          <a:stretch/>
        </p:blipFill>
        <p:spPr>
          <a:xfrm>
            <a:off x="5490956" y="2029213"/>
            <a:ext cx="435388" cy="435388"/>
          </a:xfrm>
          <a:prstGeom prst="rect">
            <a:avLst/>
          </a:prstGeom>
          <a:noFill/>
          <a:ln>
            <a:noFill/>
          </a:ln>
        </p:spPr>
      </p:pic>
      <p:pic>
        <p:nvPicPr>
          <p:cNvPr id="108" name="Google Shape;108;p18"/>
          <p:cNvPicPr preferRelativeResize="0"/>
          <p:nvPr/>
        </p:nvPicPr>
        <p:blipFill rotWithShape="1">
          <a:blip r:embed="rId7">
            <a:alphaModFix/>
          </a:blip>
          <a:srcRect/>
          <a:stretch/>
        </p:blipFill>
        <p:spPr>
          <a:xfrm>
            <a:off x="5490956" y="3160524"/>
            <a:ext cx="435388" cy="435388"/>
          </a:xfrm>
          <a:prstGeom prst="rect">
            <a:avLst/>
          </a:prstGeom>
          <a:noFill/>
          <a:ln>
            <a:noFill/>
          </a:ln>
        </p:spPr>
      </p:pic>
      <p:cxnSp>
        <p:nvCxnSpPr>
          <p:cNvPr id="109" name="Google Shape;109;p18"/>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10" name="Google Shape;110;p18"/>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illustrated">
  <p:cSld name="CUSTOM">
    <p:bg>
      <p:bgPr>
        <a:blipFill>
          <a:blip r:embed="rId2">
            <a:alphaModFix/>
          </a:blip>
          <a:stretch>
            <a:fillRect/>
          </a:stretch>
        </a:blipFill>
        <a:effectLst/>
      </p:bgPr>
    </p:bg>
    <p:spTree>
      <p:nvGrpSpPr>
        <p:cNvPr id="1" name="Shape 111"/>
        <p:cNvGrpSpPr/>
        <p:nvPr/>
      </p:nvGrpSpPr>
      <p:grpSpPr>
        <a:xfrm>
          <a:off x="0" y="0"/>
          <a:ext cx="0" cy="0"/>
          <a:chOff x="0" y="0"/>
          <a:chExt cx="0" cy="0"/>
        </a:xfrm>
      </p:grpSpPr>
      <p:sp>
        <p:nvSpPr>
          <p:cNvPr id="112" name="Google Shape;112;p19"/>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666666"/>
                </a:solidFill>
                <a:latin typeface="Overpass"/>
                <a:ea typeface="Overpass"/>
                <a:cs typeface="Overpass"/>
                <a:sym typeface="Overpass"/>
              </a:rPr>
              <a:t>CONFIDENTIAL </a:t>
            </a:r>
            <a:r>
              <a:rPr lang="en" sz="500" b="0" i="0" u="none" strike="noStrike" cap="none">
                <a:solidFill>
                  <a:srgbClr val="666666"/>
                </a:solidFill>
                <a:latin typeface="Overpass Light"/>
                <a:ea typeface="Overpass Light"/>
                <a:cs typeface="Overpass Light"/>
                <a:sym typeface="Overpass Light"/>
              </a:rPr>
              <a:t>Designator</a:t>
            </a:r>
            <a:endParaRPr sz="500" b="0" i="0" u="none" strike="noStrike" cap="none">
              <a:solidFill>
                <a:srgbClr val="666666"/>
              </a:solidFill>
              <a:latin typeface="Overpass Light"/>
              <a:ea typeface="Overpass Light"/>
              <a:cs typeface="Overpass Light"/>
              <a:sym typeface="Overpass Light"/>
            </a:endParaRPr>
          </a:p>
        </p:txBody>
      </p:sp>
      <p:pic>
        <p:nvPicPr>
          <p:cNvPr id="113" name="Google Shape;113;p19"/>
          <p:cNvPicPr preferRelativeResize="0"/>
          <p:nvPr/>
        </p:nvPicPr>
        <p:blipFill rotWithShape="1">
          <a:blip r:embed="rId3">
            <a:alphaModFix/>
          </a:blip>
          <a:srcRect/>
          <a:stretch/>
        </p:blipFill>
        <p:spPr>
          <a:xfrm>
            <a:off x="7580138" y="4652989"/>
            <a:ext cx="1185206" cy="279575"/>
          </a:xfrm>
          <a:prstGeom prst="rect">
            <a:avLst/>
          </a:prstGeom>
          <a:noFill/>
          <a:ln>
            <a:noFill/>
          </a:ln>
        </p:spPr>
      </p:pic>
      <p:cxnSp>
        <p:nvCxnSpPr>
          <p:cNvPr id="114" name="Google Shape;114;p19"/>
          <p:cNvCxnSpPr/>
          <p:nvPr/>
        </p:nvCxnSpPr>
        <p:spPr>
          <a:xfrm rot="10800000">
            <a:off x="335825" y="4800900"/>
            <a:ext cx="0" cy="342600"/>
          </a:xfrm>
          <a:prstGeom prst="straightConnector1">
            <a:avLst/>
          </a:prstGeom>
          <a:noFill/>
          <a:ln w="9525" cap="flat" cmpd="sng">
            <a:solidFill>
              <a:schemeClr val="lt1"/>
            </a:solidFill>
            <a:prstDash val="solid"/>
            <a:round/>
            <a:headEnd type="none" w="sm" len="sm"/>
            <a:tailEnd type="none" w="sm" len="sm"/>
          </a:ln>
        </p:spPr>
      </p:cxnSp>
      <p:sp>
        <p:nvSpPr>
          <p:cNvPr id="115" name="Google Shape;115;p19"/>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
        <p:nvSpPr>
          <p:cNvPr id="116" name="Google Shape;116;p19"/>
          <p:cNvSpPr txBox="1">
            <a:spLocks noGrp="1"/>
          </p:cNvSpPr>
          <p:nvPr>
            <p:ph type="subTitle" idx="1"/>
          </p:nvPr>
        </p:nvSpPr>
        <p:spPr>
          <a:xfrm>
            <a:off x="4245394" y="2978738"/>
            <a:ext cx="3334800" cy="685800"/>
          </a:xfrm>
          <a:prstGeom prst="rect">
            <a:avLst/>
          </a:prstGeom>
          <a:noFill/>
          <a:ln>
            <a:noFill/>
          </a:ln>
        </p:spPr>
        <p:txBody>
          <a:bodyPr spcFirstLastPara="1" wrap="square" lIns="0" tIns="0" rIns="0" bIns="0" anchor="t" anchorCtr="0">
            <a:noAutofit/>
          </a:bodyPr>
          <a:lstStyle>
            <a:lvl1pPr lvl="0" algn="l">
              <a:lnSpc>
                <a:spcPct val="140000"/>
              </a:lnSpc>
              <a:spcBef>
                <a:spcPts val="0"/>
              </a:spcBef>
              <a:spcAft>
                <a:spcPts val="0"/>
              </a:spcAft>
              <a:buSzPts val="1400"/>
              <a:buNone/>
              <a:defRPr sz="1400"/>
            </a:lvl1pPr>
            <a:lvl2pPr lvl="1" algn="l">
              <a:lnSpc>
                <a:spcPct val="140000"/>
              </a:lnSpc>
              <a:spcBef>
                <a:spcPts val="0"/>
              </a:spcBef>
              <a:spcAft>
                <a:spcPts val="0"/>
              </a:spcAft>
              <a:buSzPts val="1400"/>
              <a:buNone/>
              <a:defRPr sz="1400"/>
            </a:lvl2pPr>
            <a:lvl3pPr lvl="2" algn="l">
              <a:lnSpc>
                <a:spcPct val="140000"/>
              </a:lnSpc>
              <a:spcBef>
                <a:spcPts val="0"/>
              </a:spcBef>
              <a:spcAft>
                <a:spcPts val="0"/>
              </a:spcAft>
              <a:buSzPts val="1400"/>
              <a:buNone/>
              <a:defRPr sz="1400"/>
            </a:lvl3pPr>
            <a:lvl4pPr lvl="3" algn="l">
              <a:lnSpc>
                <a:spcPct val="140000"/>
              </a:lnSpc>
              <a:spcBef>
                <a:spcPts val="0"/>
              </a:spcBef>
              <a:spcAft>
                <a:spcPts val="0"/>
              </a:spcAft>
              <a:buSzPts val="1400"/>
              <a:buNone/>
              <a:defRPr sz="1400"/>
            </a:lvl4pPr>
            <a:lvl5pPr lvl="4" algn="l">
              <a:lnSpc>
                <a:spcPct val="140000"/>
              </a:lnSpc>
              <a:spcBef>
                <a:spcPts val="0"/>
              </a:spcBef>
              <a:spcAft>
                <a:spcPts val="0"/>
              </a:spcAft>
              <a:buSzPts val="1400"/>
              <a:buNone/>
              <a:defRPr sz="1400"/>
            </a:lvl5pPr>
            <a:lvl6pPr lvl="5" algn="l">
              <a:lnSpc>
                <a:spcPct val="140000"/>
              </a:lnSpc>
              <a:spcBef>
                <a:spcPts val="0"/>
              </a:spcBef>
              <a:spcAft>
                <a:spcPts val="0"/>
              </a:spcAft>
              <a:buSzPts val="1400"/>
              <a:buNone/>
              <a:defRPr sz="1400"/>
            </a:lvl6pPr>
            <a:lvl7pPr lvl="6" algn="l">
              <a:lnSpc>
                <a:spcPct val="140000"/>
              </a:lnSpc>
              <a:spcBef>
                <a:spcPts val="0"/>
              </a:spcBef>
              <a:spcAft>
                <a:spcPts val="0"/>
              </a:spcAft>
              <a:buSzPts val="1400"/>
              <a:buNone/>
              <a:defRPr sz="1400"/>
            </a:lvl7pPr>
            <a:lvl8pPr lvl="7" algn="l">
              <a:lnSpc>
                <a:spcPct val="140000"/>
              </a:lnSpc>
              <a:spcBef>
                <a:spcPts val="0"/>
              </a:spcBef>
              <a:spcAft>
                <a:spcPts val="0"/>
              </a:spcAft>
              <a:buSzPts val="1400"/>
              <a:buNone/>
              <a:defRPr sz="1400"/>
            </a:lvl8pPr>
            <a:lvl9pPr lvl="8" algn="l">
              <a:lnSpc>
                <a:spcPct val="140000"/>
              </a:lnSpc>
              <a:spcBef>
                <a:spcPts val="0"/>
              </a:spcBef>
              <a:spcAft>
                <a:spcPts val="0"/>
              </a:spcAft>
              <a:buSzPts val="1400"/>
              <a:buNone/>
              <a:defRPr sz="1400"/>
            </a:lvl9pPr>
          </a:lstStyle>
          <a:p>
            <a:endParaRPr/>
          </a:p>
        </p:txBody>
      </p:sp>
      <p:sp>
        <p:nvSpPr>
          <p:cNvPr id="117" name="Google Shape;117;p19"/>
          <p:cNvSpPr txBox="1">
            <a:spLocks noGrp="1"/>
          </p:cNvSpPr>
          <p:nvPr>
            <p:ph type="title"/>
          </p:nvPr>
        </p:nvSpPr>
        <p:spPr>
          <a:xfrm>
            <a:off x="4245394" y="1281774"/>
            <a:ext cx="4302300" cy="15879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1pPr>
            <a:lvl2pPr lvl="1"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2pPr>
            <a:lvl3pPr lvl="2"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3pPr>
            <a:lvl4pPr lvl="3"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4pPr>
            <a:lvl5pPr lvl="4"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5pPr>
            <a:lvl6pPr lvl="5"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6pPr>
            <a:lvl7pPr lvl="6"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7pPr>
            <a:lvl8pPr lvl="7"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8pPr>
            <a:lvl9pPr lvl="8"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9pPr>
          </a:lstStyle>
          <a:p>
            <a:endParaRPr/>
          </a:p>
        </p:txBody>
      </p:sp>
      <p:sp>
        <p:nvSpPr>
          <p:cNvPr id="118" name="Google Shape;118;p19"/>
          <p:cNvSpPr txBox="1">
            <a:spLocks noGrp="1"/>
          </p:cNvSpPr>
          <p:nvPr>
            <p:ph type="subTitle" idx="2"/>
          </p:nvPr>
        </p:nvSpPr>
        <p:spPr>
          <a:xfrm>
            <a:off x="4245394" y="3988706"/>
            <a:ext cx="1530300" cy="454200"/>
          </a:xfrm>
          <a:prstGeom prst="rect">
            <a:avLst/>
          </a:prstGeom>
          <a:noFill/>
          <a:ln>
            <a:noFill/>
          </a:ln>
        </p:spPr>
        <p:txBody>
          <a:bodyPr spcFirstLastPara="1" wrap="square" lIns="0" tIns="0" rIns="0" bIns="0" anchor="t" anchorCtr="0">
            <a:noAutofit/>
          </a:bodyPr>
          <a:lstStyle>
            <a:lvl1pPr lvl="0" algn="l">
              <a:lnSpc>
                <a:spcPct val="135000"/>
              </a:lnSpc>
              <a:spcBef>
                <a:spcPts val="0"/>
              </a:spcBef>
              <a:spcAft>
                <a:spcPts val="0"/>
              </a:spcAft>
              <a:buSzPts val="900"/>
              <a:buNone/>
              <a:defRPr sz="900"/>
            </a:lvl1pPr>
            <a:lvl2pPr lvl="1" algn="l">
              <a:lnSpc>
                <a:spcPct val="135000"/>
              </a:lnSpc>
              <a:spcBef>
                <a:spcPts val="0"/>
              </a:spcBef>
              <a:spcAft>
                <a:spcPts val="0"/>
              </a:spcAft>
              <a:buSzPts val="900"/>
              <a:buNone/>
              <a:defRPr sz="900"/>
            </a:lvl2pPr>
            <a:lvl3pPr lvl="2" algn="l">
              <a:lnSpc>
                <a:spcPct val="135000"/>
              </a:lnSpc>
              <a:spcBef>
                <a:spcPts val="0"/>
              </a:spcBef>
              <a:spcAft>
                <a:spcPts val="0"/>
              </a:spcAft>
              <a:buSzPts val="900"/>
              <a:buNone/>
              <a:defRPr sz="900"/>
            </a:lvl3pPr>
            <a:lvl4pPr lvl="3" algn="l">
              <a:lnSpc>
                <a:spcPct val="135000"/>
              </a:lnSpc>
              <a:spcBef>
                <a:spcPts val="0"/>
              </a:spcBef>
              <a:spcAft>
                <a:spcPts val="0"/>
              </a:spcAft>
              <a:buSzPts val="900"/>
              <a:buNone/>
              <a:defRPr sz="900"/>
            </a:lvl4pPr>
            <a:lvl5pPr lvl="4" algn="l">
              <a:lnSpc>
                <a:spcPct val="135000"/>
              </a:lnSpc>
              <a:spcBef>
                <a:spcPts val="0"/>
              </a:spcBef>
              <a:spcAft>
                <a:spcPts val="0"/>
              </a:spcAft>
              <a:buSzPts val="900"/>
              <a:buNone/>
              <a:defRPr sz="900"/>
            </a:lvl5pPr>
            <a:lvl6pPr lvl="5" algn="l">
              <a:lnSpc>
                <a:spcPct val="135000"/>
              </a:lnSpc>
              <a:spcBef>
                <a:spcPts val="0"/>
              </a:spcBef>
              <a:spcAft>
                <a:spcPts val="0"/>
              </a:spcAft>
              <a:buSzPts val="900"/>
              <a:buNone/>
              <a:defRPr sz="900"/>
            </a:lvl6pPr>
            <a:lvl7pPr lvl="6" algn="l">
              <a:lnSpc>
                <a:spcPct val="135000"/>
              </a:lnSpc>
              <a:spcBef>
                <a:spcPts val="0"/>
              </a:spcBef>
              <a:spcAft>
                <a:spcPts val="0"/>
              </a:spcAft>
              <a:buSzPts val="900"/>
              <a:buNone/>
              <a:defRPr sz="900"/>
            </a:lvl7pPr>
            <a:lvl8pPr lvl="7" algn="l">
              <a:lnSpc>
                <a:spcPct val="135000"/>
              </a:lnSpc>
              <a:spcBef>
                <a:spcPts val="0"/>
              </a:spcBef>
              <a:spcAft>
                <a:spcPts val="0"/>
              </a:spcAft>
              <a:buSzPts val="900"/>
              <a:buNone/>
              <a:defRPr sz="900"/>
            </a:lvl8pPr>
            <a:lvl9pPr lvl="8" algn="l">
              <a:lnSpc>
                <a:spcPct val="135000"/>
              </a:lnSpc>
              <a:spcBef>
                <a:spcPts val="0"/>
              </a:spcBef>
              <a:spcAft>
                <a:spcPts val="0"/>
              </a:spcAft>
              <a:buSzPts val="900"/>
              <a:buNone/>
              <a:defRPr sz="900"/>
            </a:lvl9pPr>
          </a:lstStyle>
          <a:p>
            <a:endParaRPr/>
          </a:p>
        </p:txBody>
      </p:sp>
      <p:sp>
        <p:nvSpPr>
          <p:cNvPr id="119" name="Google Shape;119;p19"/>
          <p:cNvSpPr txBox="1">
            <a:spLocks noGrp="1"/>
          </p:cNvSpPr>
          <p:nvPr>
            <p:ph type="subTitle" idx="3"/>
          </p:nvPr>
        </p:nvSpPr>
        <p:spPr>
          <a:xfrm rot="5400000">
            <a:off x="-1603762" y="1603800"/>
            <a:ext cx="3861600" cy="654000"/>
          </a:xfrm>
          <a:prstGeom prst="rect">
            <a:avLst/>
          </a:prstGeom>
          <a:noFill/>
          <a:ln>
            <a:noFill/>
          </a:ln>
        </p:spPr>
        <p:txBody>
          <a:bodyPr spcFirstLastPara="1" wrap="square" lIns="377175" tIns="68575" rIns="68575" bIns="68575" anchor="ctr" anchorCtr="0">
            <a:noAutofit/>
          </a:bodyPr>
          <a:lstStyle>
            <a:lvl1pPr lvl="0"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losing illustrated">
  <p:cSld name="CUSTOM_1">
    <p:bg>
      <p:bgPr>
        <a:blipFill>
          <a:blip r:embed="rId2">
            <a:alphaModFix/>
          </a:blip>
          <a:stretch>
            <a:fillRect/>
          </a:stretch>
        </a:blipFill>
        <a:effectLst/>
      </p:bgPr>
    </p:bg>
    <p:spTree>
      <p:nvGrpSpPr>
        <p:cNvPr id="1" name="Shape 120"/>
        <p:cNvGrpSpPr/>
        <p:nvPr/>
      </p:nvGrpSpPr>
      <p:grpSpPr>
        <a:xfrm>
          <a:off x="0" y="0"/>
          <a:ext cx="0" cy="0"/>
          <a:chOff x="0" y="0"/>
          <a:chExt cx="0" cy="0"/>
        </a:xfrm>
      </p:grpSpPr>
      <p:sp>
        <p:nvSpPr>
          <p:cNvPr id="121" name="Google Shape;121;p20"/>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666666"/>
                </a:solidFill>
                <a:latin typeface="Overpass"/>
                <a:ea typeface="Overpass"/>
                <a:cs typeface="Overpass"/>
                <a:sym typeface="Overpass"/>
              </a:rPr>
              <a:t>CONFIDENTIAL </a:t>
            </a:r>
            <a:r>
              <a:rPr lang="en" sz="500" b="0" i="0" u="none" strike="noStrike" cap="none">
                <a:solidFill>
                  <a:srgbClr val="666666"/>
                </a:solidFill>
                <a:latin typeface="Overpass Light"/>
                <a:ea typeface="Overpass Light"/>
                <a:cs typeface="Overpass Light"/>
                <a:sym typeface="Overpass Light"/>
              </a:rPr>
              <a:t>Designator</a:t>
            </a:r>
            <a:endParaRPr sz="500" b="0" i="0" u="none" strike="noStrike" cap="none">
              <a:solidFill>
                <a:srgbClr val="666666"/>
              </a:solidFill>
              <a:latin typeface="Overpass Light"/>
              <a:ea typeface="Overpass Light"/>
              <a:cs typeface="Overpass Light"/>
              <a:sym typeface="Overpass Light"/>
            </a:endParaRPr>
          </a:p>
        </p:txBody>
      </p:sp>
      <p:pic>
        <p:nvPicPr>
          <p:cNvPr id="122" name="Google Shape;122;p20"/>
          <p:cNvPicPr preferRelativeResize="0"/>
          <p:nvPr/>
        </p:nvPicPr>
        <p:blipFill rotWithShape="1">
          <a:blip r:embed="rId3">
            <a:alphaModFix/>
          </a:blip>
          <a:srcRect/>
          <a:stretch/>
        </p:blipFill>
        <p:spPr>
          <a:xfrm>
            <a:off x="7580138" y="4652989"/>
            <a:ext cx="1185206" cy="279575"/>
          </a:xfrm>
          <a:prstGeom prst="rect">
            <a:avLst/>
          </a:prstGeom>
          <a:noFill/>
          <a:ln>
            <a:noFill/>
          </a:ln>
        </p:spPr>
      </p:pic>
      <p:cxnSp>
        <p:nvCxnSpPr>
          <p:cNvPr id="123" name="Google Shape;123;p20"/>
          <p:cNvCxnSpPr/>
          <p:nvPr/>
        </p:nvCxnSpPr>
        <p:spPr>
          <a:xfrm rot="10800000">
            <a:off x="335825" y="4800900"/>
            <a:ext cx="0" cy="342600"/>
          </a:xfrm>
          <a:prstGeom prst="straightConnector1">
            <a:avLst/>
          </a:prstGeom>
          <a:noFill/>
          <a:ln w="9525" cap="flat" cmpd="sng">
            <a:solidFill>
              <a:schemeClr val="lt1"/>
            </a:solidFill>
            <a:prstDash val="solid"/>
            <a:round/>
            <a:headEnd type="none" w="sm" len="sm"/>
            <a:tailEnd type="none" w="sm" len="sm"/>
          </a:ln>
        </p:spPr>
      </p:cxnSp>
      <p:sp>
        <p:nvSpPr>
          <p:cNvPr id="124" name="Google Shape;124;p20"/>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
        <p:nvSpPr>
          <p:cNvPr id="125" name="Google Shape;125;p20"/>
          <p:cNvSpPr txBox="1">
            <a:spLocks noGrp="1"/>
          </p:cNvSpPr>
          <p:nvPr>
            <p:ph type="title"/>
          </p:nvPr>
        </p:nvSpPr>
        <p:spPr>
          <a:xfrm>
            <a:off x="4245394" y="426470"/>
            <a:ext cx="4302300" cy="14469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1pPr>
            <a:lvl2pPr lvl="1"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2pPr>
            <a:lvl3pPr lvl="2"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3pPr>
            <a:lvl4pPr lvl="3"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4pPr>
            <a:lvl5pPr lvl="4"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5pPr>
            <a:lvl6pPr lvl="5"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6pPr>
            <a:lvl7pPr lvl="6"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7pPr>
            <a:lvl8pPr lvl="7"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8pPr>
            <a:lvl9pPr lvl="8"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9pPr>
          </a:lstStyle>
          <a:p>
            <a:endParaRPr/>
          </a:p>
        </p:txBody>
      </p:sp>
      <p:sp>
        <p:nvSpPr>
          <p:cNvPr id="126" name="Google Shape;126;p20"/>
          <p:cNvSpPr txBox="1">
            <a:spLocks noGrp="1"/>
          </p:cNvSpPr>
          <p:nvPr>
            <p:ph type="subTitle" idx="1"/>
          </p:nvPr>
        </p:nvSpPr>
        <p:spPr>
          <a:xfrm rot="5400000">
            <a:off x="-1603762" y="1603800"/>
            <a:ext cx="3861600" cy="654000"/>
          </a:xfrm>
          <a:prstGeom prst="rect">
            <a:avLst/>
          </a:prstGeom>
          <a:noFill/>
          <a:ln>
            <a:noFill/>
          </a:ln>
        </p:spPr>
        <p:txBody>
          <a:bodyPr spcFirstLastPara="1" wrap="square" lIns="377175" tIns="68575" rIns="68575" bIns="68575" anchor="ctr" anchorCtr="0">
            <a:noAutofit/>
          </a:bodyPr>
          <a:lstStyle>
            <a:lvl1pPr lvl="0"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a:endParaRPr/>
          </a:p>
        </p:txBody>
      </p:sp>
      <p:sp>
        <p:nvSpPr>
          <p:cNvPr id="127" name="Google Shape;127;p20"/>
          <p:cNvSpPr txBox="1">
            <a:spLocks noGrp="1"/>
          </p:cNvSpPr>
          <p:nvPr>
            <p:ph type="subTitle" idx="2"/>
          </p:nvPr>
        </p:nvSpPr>
        <p:spPr>
          <a:xfrm>
            <a:off x="4245394" y="2064300"/>
            <a:ext cx="3334800" cy="1143600"/>
          </a:xfrm>
          <a:prstGeom prst="rect">
            <a:avLst/>
          </a:prstGeom>
          <a:noFill/>
          <a:ln>
            <a:noFill/>
          </a:ln>
        </p:spPr>
        <p:txBody>
          <a:bodyPr spcFirstLastPara="1" wrap="square" lIns="0" tIns="0" rIns="0" bIns="0" anchor="t" anchorCtr="0">
            <a:noAutofit/>
          </a:bodyPr>
          <a:lstStyle>
            <a:lvl1pPr lvl="0" algn="l">
              <a:lnSpc>
                <a:spcPct val="180000"/>
              </a:lnSpc>
              <a:spcBef>
                <a:spcPts val="0"/>
              </a:spcBef>
              <a:spcAft>
                <a:spcPts val="0"/>
              </a:spcAft>
              <a:buSzPts val="1100"/>
              <a:buNone/>
              <a:defRPr sz="1100"/>
            </a:lvl1pPr>
            <a:lvl2pPr lvl="1" algn="l">
              <a:lnSpc>
                <a:spcPct val="180000"/>
              </a:lnSpc>
              <a:spcBef>
                <a:spcPts val="0"/>
              </a:spcBef>
              <a:spcAft>
                <a:spcPts val="0"/>
              </a:spcAft>
              <a:buSzPts val="1100"/>
              <a:buNone/>
              <a:defRPr sz="1100"/>
            </a:lvl2pPr>
            <a:lvl3pPr lvl="2" algn="l">
              <a:lnSpc>
                <a:spcPct val="180000"/>
              </a:lnSpc>
              <a:spcBef>
                <a:spcPts val="0"/>
              </a:spcBef>
              <a:spcAft>
                <a:spcPts val="0"/>
              </a:spcAft>
              <a:buSzPts val="1100"/>
              <a:buNone/>
              <a:defRPr sz="1100"/>
            </a:lvl3pPr>
            <a:lvl4pPr lvl="3" algn="l">
              <a:lnSpc>
                <a:spcPct val="180000"/>
              </a:lnSpc>
              <a:spcBef>
                <a:spcPts val="0"/>
              </a:spcBef>
              <a:spcAft>
                <a:spcPts val="0"/>
              </a:spcAft>
              <a:buSzPts val="1100"/>
              <a:buNone/>
              <a:defRPr sz="1100"/>
            </a:lvl4pPr>
            <a:lvl5pPr lvl="4" algn="l">
              <a:lnSpc>
                <a:spcPct val="180000"/>
              </a:lnSpc>
              <a:spcBef>
                <a:spcPts val="0"/>
              </a:spcBef>
              <a:spcAft>
                <a:spcPts val="0"/>
              </a:spcAft>
              <a:buSzPts val="1100"/>
              <a:buNone/>
              <a:defRPr sz="1100"/>
            </a:lvl5pPr>
            <a:lvl6pPr lvl="5" algn="l">
              <a:lnSpc>
                <a:spcPct val="180000"/>
              </a:lnSpc>
              <a:spcBef>
                <a:spcPts val="0"/>
              </a:spcBef>
              <a:spcAft>
                <a:spcPts val="0"/>
              </a:spcAft>
              <a:buSzPts val="1100"/>
              <a:buNone/>
              <a:defRPr sz="1100"/>
            </a:lvl6pPr>
            <a:lvl7pPr lvl="6" algn="l">
              <a:lnSpc>
                <a:spcPct val="180000"/>
              </a:lnSpc>
              <a:spcBef>
                <a:spcPts val="0"/>
              </a:spcBef>
              <a:spcAft>
                <a:spcPts val="0"/>
              </a:spcAft>
              <a:buSzPts val="1100"/>
              <a:buNone/>
              <a:defRPr sz="1100"/>
            </a:lvl7pPr>
            <a:lvl8pPr lvl="7" algn="l">
              <a:lnSpc>
                <a:spcPct val="180000"/>
              </a:lnSpc>
              <a:spcBef>
                <a:spcPts val="0"/>
              </a:spcBef>
              <a:spcAft>
                <a:spcPts val="0"/>
              </a:spcAft>
              <a:buSzPts val="1100"/>
              <a:buNone/>
              <a:defRPr sz="1100"/>
            </a:lvl8pPr>
            <a:lvl9pPr lvl="8" algn="l">
              <a:lnSpc>
                <a:spcPct val="180000"/>
              </a:lnSpc>
              <a:spcBef>
                <a:spcPts val="0"/>
              </a:spcBef>
              <a:spcAft>
                <a:spcPts val="0"/>
              </a:spcAft>
              <a:buSzPts val="1100"/>
              <a:buNone/>
              <a:defRPr sz="1100"/>
            </a:lvl9pPr>
          </a:lstStyle>
          <a:p>
            <a:endParaRPr/>
          </a:p>
        </p:txBody>
      </p:sp>
      <p:sp>
        <p:nvSpPr>
          <p:cNvPr id="128" name="Google Shape;128;p20"/>
          <p:cNvSpPr txBox="1"/>
          <p:nvPr/>
        </p:nvSpPr>
        <p:spPr>
          <a:xfrm>
            <a:off x="4427588" y="3501900"/>
            <a:ext cx="1742700" cy="1809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Overpass Light"/>
                <a:ea typeface="Overpass Light"/>
                <a:cs typeface="Overpass Light"/>
                <a:sym typeface="Overpass Light"/>
              </a:rPr>
              <a:t>linkedin.com/company/red-hat</a:t>
            </a:r>
            <a:endParaRPr sz="800" b="0" i="0" u="none" strike="noStrike" cap="none">
              <a:solidFill>
                <a:srgbClr val="000000"/>
              </a:solidFill>
              <a:latin typeface="Overpass Light"/>
              <a:ea typeface="Overpass Light"/>
              <a:cs typeface="Overpass Light"/>
              <a:sym typeface="Overpass Light"/>
            </a:endParaRPr>
          </a:p>
        </p:txBody>
      </p:sp>
      <p:sp>
        <p:nvSpPr>
          <p:cNvPr id="129" name="Google Shape;129;p20"/>
          <p:cNvSpPr txBox="1"/>
          <p:nvPr/>
        </p:nvSpPr>
        <p:spPr>
          <a:xfrm>
            <a:off x="4427588" y="3880725"/>
            <a:ext cx="1742700" cy="1809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Overpass Light"/>
                <a:ea typeface="Overpass Light"/>
                <a:cs typeface="Overpass Light"/>
                <a:sym typeface="Overpass Light"/>
              </a:rPr>
              <a:t>youtube.com/user/RedHatVideos</a:t>
            </a:r>
            <a:endParaRPr sz="800" b="0" i="0" u="none" strike="noStrike" cap="none">
              <a:solidFill>
                <a:srgbClr val="000000"/>
              </a:solidFill>
              <a:latin typeface="Overpass Light"/>
              <a:ea typeface="Overpass Light"/>
              <a:cs typeface="Overpass Light"/>
              <a:sym typeface="Overpass Light"/>
            </a:endParaRPr>
          </a:p>
        </p:txBody>
      </p:sp>
      <p:sp>
        <p:nvSpPr>
          <p:cNvPr id="130" name="Google Shape;130;p20"/>
          <p:cNvSpPr txBox="1"/>
          <p:nvPr/>
        </p:nvSpPr>
        <p:spPr>
          <a:xfrm>
            <a:off x="6611644" y="3501900"/>
            <a:ext cx="1742700" cy="1809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Overpass Light"/>
                <a:ea typeface="Overpass Light"/>
                <a:cs typeface="Overpass Light"/>
                <a:sym typeface="Overpass Light"/>
              </a:rPr>
              <a:t>facebook.com/redhatinc</a:t>
            </a:r>
            <a:endParaRPr sz="800" b="0" i="0" u="none" strike="noStrike" cap="none">
              <a:solidFill>
                <a:srgbClr val="000000"/>
              </a:solidFill>
              <a:latin typeface="Overpass Light"/>
              <a:ea typeface="Overpass Light"/>
              <a:cs typeface="Overpass Light"/>
              <a:sym typeface="Overpass Light"/>
            </a:endParaRPr>
          </a:p>
        </p:txBody>
      </p:sp>
      <p:sp>
        <p:nvSpPr>
          <p:cNvPr id="131" name="Google Shape;131;p20"/>
          <p:cNvSpPr txBox="1"/>
          <p:nvPr/>
        </p:nvSpPr>
        <p:spPr>
          <a:xfrm>
            <a:off x="6611644" y="3880725"/>
            <a:ext cx="1742700" cy="1809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Overpass Light"/>
                <a:ea typeface="Overpass Light"/>
                <a:cs typeface="Overpass Light"/>
                <a:sym typeface="Overpass Light"/>
              </a:rPr>
              <a:t>twitter.com/RedHat</a:t>
            </a:r>
            <a:endParaRPr sz="800" b="0" i="0" u="none" strike="noStrike" cap="none">
              <a:solidFill>
                <a:srgbClr val="000000"/>
              </a:solidFill>
              <a:latin typeface="Overpass Light"/>
              <a:ea typeface="Overpass Light"/>
              <a:cs typeface="Overpass Light"/>
              <a:sym typeface="Overpass Light"/>
            </a:endParaRPr>
          </a:p>
        </p:txBody>
      </p:sp>
      <p:pic>
        <p:nvPicPr>
          <p:cNvPr id="132" name="Google Shape;132;p20"/>
          <p:cNvPicPr preferRelativeResize="0"/>
          <p:nvPr/>
        </p:nvPicPr>
        <p:blipFill rotWithShape="1">
          <a:blip r:embed="rId4">
            <a:alphaModFix/>
          </a:blip>
          <a:srcRect l="2507" r="2498"/>
          <a:stretch/>
        </p:blipFill>
        <p:spPr>
          <a:xfrm>
            <a:off x="6439844" y="3880729"/>
            <a:ext cx="171806" cy="180862"/>
          </a:xfrm>
          <a:prstGeom prst="rect">
            <a:avLst/>
          </a:prstGeom>
          <a:noFill/>
          <a:ln>
            <a:noFill/>
          </a:ln>
        </p:spPr>
      </p:pic>
      <p:pic>
        <p:nvPicPr>
          <p:cNvPr id="133" name="Google Shape;133;p20"/>
          <p:cNvPicPr preferRelativeResize="0"/>
          <p:nvPr/>
        </p:nvPicPr>
        <p:blipFill rotWithShape="1">
          <a:blip r:embed="rId5">
            <a:alphaModFix/>
          </a:blip>
          <a:srcRect l="2678" r="2678"/>
          <a:stretch/>
        </p:blipFill>
        <p:spPr>
          <a:xfrm>
            <a:off x="6439844" y="3501904"/>
            <a:ext cx="171806" cy="180862"/>
          </a:xfrm>
          <a:prstGeom prst="rect">
            <a:avLst/>
          </a:prstGeom>
          <a:noFill/>
          <a:ln>
            <a:noFill/>
          </a:ln>
        </p:spPr>
      </p:pic>
      <p:pic>
        <p:nvPicPr>
          <p:cNvPr id="134" name="Google Shape;134;p20"/>
          <p:cNvPicPr preferRelativeResize="0"/>
          <p:nvPr/>
        </p:nvPicPr>
        <p:blipFill rotWithShape="1">
          <a:blip r:embed="rId6">
            <a:alphaModFix/>
          </a:blip>
          <a:srcRect l="2507" r="2498"/>
          <a:stretch/>
        </p:blipFill>
        <p:spPr>
          <a:xfrm>
            <a:off x="4245400" y="3880729"/>
            <a:ext cx="171806" cy="180862"/>
          </a:xfrm>
          <a:prstGeom prst="rect">
            <a:avLst/>
          </a:prstGeom>
          <a:noFill/>
          <a:ln>
            <a:noFill/>
          </a:ln>
        </p:spPr>
      </p:pic>
      <p:pic>
        <p:nvPicPr>
          <p:cNvPr id="135" name="Google Shape;135;p20"/>
          <p:cNvPicPr preferRelativeResize="0"/>
          <p:nvPr/>
        </p:nvPicPr>
        <p:blipFill rotWithShape="1">
          <a:blip r:embed="rId7">
            <a:alphaModFix/>
          </a:blip>
          <a:srcRect l="2324" r="2323"/>
          <a:stretch/>
        </p:blipFill>
        <p:spPr>
          <a:xfrm>
            <a:off x="4245400" y="3501904"/>
            <a:ext cx="171806" cy="180862"/>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Divider black">
  <p:cSld name="CUSTOM_2">
    <p:bg>
      <p:bgPr>
        <a:blipFill>
          <a:blip r:embed="rId2">
            <a:alphaModFix/>
          </a:blip>
          <a:stretch>
            <a:fillRect/>
          </a:stretch>
        </a:blipFill>
        <a:effectLst/>
      </p:bgPr>
    </p:bg>
    <p:spTree>
      <p:nvGrpSpPr>
        <p:cNvPr id="1" name="Shape 136"/>
        <p:cNvGrpSpPr/>
        <p:nvPr/>
      </p:nvGrpSpPr>
      <p:grpSpPr>
        <a:xfrm>
          <a:off x="0" y="0"/>
          <a:ext cx="0" cy="0"/>
          <a:chOff x="0" y="0"/>
          <a:chExt cx="0" cy="0"/>
        </a:xfrm>
      </p:grpSpPr>
      <p:sp>
        <p:nvSpPr>
          <p:cNvPr id="137" name="Google Shape;137;p21"/>
          <p:cNvSpPr txBox="1">
            <a:spLocks noGrp="1"/>
          </p:cNvSpPr>
          <p:nvPr>
            <p:ph type="title"/>
          </p:nvPr>
        </p:nvSpPr>
        <p:spPr>
          <a:xfrm>
            <a:off x="335831" y="813421"/>
            <a:ext cx="5118600" cy="1578900"/>
          </a:xfrm>
          <a:prstGeom prst="rect">
            <a:avLst/>
          </a:prstGeom>
          <a:noFill/>
          <a:ln>
            <a:noFill/>
          </a:ln>
        </p:spPr>
        <p:txBody>
          <a:bodyPr spcFirstLastPara="1" wrap="square" lIns="329175" tIns="68575" rIns="68575" bIns="68575" anchor="t" anchorCtr="0">
            <a:noAutofit/>
          </a:bodyPr>
          <a:lstStyle>
            <a:lvl1pPr lvl="0"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1pPr>
            <a:lvl2pPr lvl="1"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2pPr>
            <a:lvl3pPr lvl="2"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3pPr>
            <a:lvl4pPr lvl="3"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4pPr>
            <a:lvl5pPr lvl="4"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5pPr>
            <a:lvl6pPr lvl="5"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6pPr>
            <a:lvl7pPr lvl="6"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7pPr>
            <a:lvl8pPr lvl="7"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8pPr>
            <a:lvl9pPr lvl="8"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9pPr>
          </a:lstStyle>
          <a:p>
            <a:endParaRPr/>
          </a:p>
        </p:txBody>
      </p:sp>
      <p:cxnSp>
        <p:nvCxnSpPr>
          <p:cNvPr id="138" name="Google Shape;138;p21"/>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39" name="Google Shape;139;p21"/>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cxnSp>
        <p:nvCxnSpPr>
          <p:cNvPr id="140" name="Google Shape;140;p21"/>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141" name="Google Shape;141;p21"/>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1pPr>
            <a:lvl2pPr lvl="1"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2pPr>
            <a:lvl3pPr lvl="2"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3pPr>
            <a:lvl4pPr lvl="3"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4pPr>
            <a:lvl5pPr lvl="4"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5pPr>
            <a:lvl6pPr lvl="5"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6pPr>
            <a:lvl7pPr lvl="6"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7pPr>
            <a:lvl8pPr lvl="7"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8pPr>
            <a:lvl9pPr lvl="8"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9pPr>
          </a:lstStyle>
          <a:p>
            <a:endParaRPr/>
          </a:p>
        </p:txBody>
      </p:sp>
      <p:sp>
        <p:nvSpPr>
          <p:cNvPr id="142" name="Google Shape;142;p21"/>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666666"/>
                </a:solidFill>
                <a:latin typeface="Overpass"/>
                <a:ea typeface="Overpass"/>
                <a:cs typeface="Overpass"/>
                <a:sym typeface="Overpass"/>
              </a:rPr>
              <a:t>CONFIDENTIAL </a:t>
            </a:r>
            <a:r>
              <a:rPr lang="en" sz="500" b="0" i="0" u="none" strike="noStrike" cap="none">
                <a:solidFill>
                  <a:srgbClr val="666666"/>
                </a:solidFill>
                <a:latin typeface="Overpass Light"/>
                <a:ea typeface="Overpass Light"/>
                <a:cs typeface="Overpass Light"/>
                <a:sym typeface="Overpass Light"/>
              </a:rPr>
              <a:t>Designator</a:t>
            </a:r>
            <a:endParaRPr sz="500" b="0" i="0" u="none" strike="noStrike" cap="none">
              <a:solidFill>
                <a:srgbClr val="666666"/>
              </a:solidFill>
              <a:latin typeface="Overpass Light"/>
              <a:ea typeface="Overpass Light"/>
              <a:cs typeface="Overpass Light"/>
              <a:sym typeface="Overpass Light"/>
            </a:endParaRPr>
          </a:p>
        </p:txBody>
      </p:sp>
      <p:sp>
        <p:nvSpPr>
          <p:cNvPr id="143" name="Google Shape;143;p21"/>
          <p:cNvSpPr txBox="1">
            <a:spLocks noGrp="1"/>
          </p:cNvSpPr>
          <p:nvPr>
            <p:ph type="subTitle" idx="2"/>
          </p:nvPr>
        </p:nvSpPr>
        <p:spPr>
          <a:xfrm>
            <a:off x="6938588" y="1307790"/>
            <a:ext cx="1593300" cy="2481900"/>
          </a:xfrm>
          <a:prstGeom prst="rect">
            <a:avLst/>
          </a:prstGeom>
          <a:noFill/>
          <a:ln>
            <a:noFill/>
          </a:ln>
        </p:spPr>
        <p:txBody>
          <a:bodyPr spcFirstLastPara="1" wrap="square" lIns="0" tIns="0" rIns="0" bIns="0" anchor="t" anchorCtr="0">
            <a:noAutofit/>
          </a:bodyPr>
          <a:lstStyle>
            <a:lvl1pPr lvl="0" algn="l">
              <a:lnSpc>
                <a:spcPct val="174000"/>
              </a:lnSpc>
              <a:spcBef>
                <a:spcPts val="0"/>
              </a:spcBef>
              <a:spcAft>
                <a:spcPts val="0"/>
              </a:spcAft>
              <a:buSzPts val="1600"/>
              <a:buNone/>
              <a:defRPr sz="1100">
                <a:solidFill>
                  <a:srgbClr val="4D4D4F"/>
                </a:solidFill>
              </a:defRPr>
            </a:lvl1pPr>
            <a:lvl2pPr lvl="1" algn="l">
              <a:lnSpc>
                <a:spcPct val="174000"/>
              </a:lnSpc>
              <a:spcBef>
                <a:spcPts val="0"/>
              </a:spcBef>
              <a:spcAft>
                <a:spcPts val="0"/>
              </a:spcAft>
              <a:buSzPts val="1200"/>
              <a:buNone/>
              <a:defRPr sz="1100">
                <a:solidFill>
                  <a:srgbClr val="4D4D4F"/>
                </a:solidFill>
              </a:defRPr>
            </a:lvl2pPr>
            <a:lvl3pPr lvl="2" algn="l">
              <a:lnSpc>
                <a:spcPct val="174000"/>
              </a:lnSpc>
              <a:spcBef>
                <a:spcPts val="0"/>
              </a:spcBef>
              <a:spcAft>
                <a:spcPts val="0"/>
              </a:spcAft>
              <a:buSzPts val="1200"/>
              <a:buNone/>
              <a:defRPr sz="1100">
                <a:solidFill>
                  <a:srgbClr val="4D4D4F"/>
                </a:solidFill>
              </a:defRPr>
            </a:lvl3pPr>
            <a:lvl4pPr lvl="3" algn="l">
              <a:lnSpc>
                <a:spcPct val="174000"/>
              </a:lnSpc>
              <a:spcBef>
                <a:spcPts val="0"/>
              </a:spcBef>
              <a:spcAft>
                <a:spcPts val="0"/>
              </a:spcAft>
              <a:buSzPts val="1200"/>
              <a:buNone/>
              <a:defRPr sz="1100">
                <a:solidFill>
                  <a:srgbClr val="4D4D4F"/>
                </a:solidFill>
              </a:defRPr>
            </a:lvl4pPr>
            <a:lvl5pPr lvl="4" algn="l">
              <a:lnSpc>
                <a:spcPct val="174000"/>
              </a:lnSpc>
              <a:spcBef>
                <a:spcPts val="0"/>
              </a:spcBef>
              <a:spcAft>
                <a:spcPts val="0"/>
              </a:spcAft>
              <a:buSzPts val="1200"/>
              <a:buNone/>
              <a:defRPr sz="1100">
                <a:solidFill>
                  <a:srgbClr val="4D4D4F"/>
                </a:solidFill>
              </a:defRPr>
            </a:lvl5pPr>
            <a:lvl6pPr lvl="5" algn="l">
              <a:lnSpc>
                <a:spcPct val="174000"/>
              </a:lnSpc>
              <a:spcBef>
                <a:spcPts val="0"/>
              </a:spcBef>
              <a:spcAft>
                <a:spcPts val="0"/>
              </a:spcAft>
              <a:buSzPts val="1200"/>
              <a:buNone/>
              <a:defRPr sz="1100">
                <a:solidFill>
                  <a:srgbClr val="4D4D4F"/>
                </a:solidFill>
              </a:defRPr>
            </a:lvl6pPr>
            <a:lvl7pPr lvl="6" algn="l">
              <a:lnSpc>
                <a:spcPct val="174000"/>
              </a:lnSpc>
              <a:spcBef>
                <a:spcPts val="0"/>
              </a:spcBef>
              <a:spcAft>
                <a:spcPts val="0"/>
              </a:spcAft>
              <a:buSzPts val="1200"/>
              <a:buNone/>
              <a:defRPr sz="1100">
                <a:solidFill>
                  <a:srgbClr val="4D4D4F"/>
                </a:solidFill>
              </a:defRPr>
            </a:lvl7pPr>
            <a:lvl8pPr lvl="7" algn="l">
              <a:lnSpc>
                <a:spcPct val="174000"/>
              </a:lnSpc>
              <a:spcBef>
                <a:spcPts val="0"/>
              </a:spcBef>
              <a:spcAft>
                <a:spcPts val="0"/>
              </a:spcAft>
              <a:buSzPts val="1200"/>
              <a:buNone/>
              <a:defRPr sz="1100">
                <a:solidFill>
                  <a:srgbClr val="4D4D4F"/>
                </a:solidFill>
              </a:defRPr>
            </a:lvl8pPr>
            <a:lvl9pPr lvl="8" algn="l">
              <a:lnSpc>
                <a:spcPct val="174000"/>
              </a:lnSpc>
              <a:spcBef>
                <a:spcPts val="0"/>
              </a:spcBef>
              <a:spcAft>
                <a:spcPts val="0"/>
              </a:spcAft>
              <a:buSzPts val="1200"/>
              <a:buNone/>
              <a:defRPr sz="1100">
                <a:solidFill>
                  <a:srgbClr val="4D4D4F"/>
                </a:solidFill>
              </a:defRPr>
            </a:lvl9pPr>
          </a:lstStyle>
          <a:p>
            <a:endParaRPr/>
          </a:p>
        </p:txBody>
      </p:sp>
      <p:pic>
        <p:nvPicPr>
          <p:cNvPr id="144" name="Google Shape;144;p21"/>
          <p:cNvPicPr preferRelativeResize="0"/>
          <p:nvPr/>
        </p:nvPicPr>
        <p:blipFill rotWithShape="1">
          <a:blip r:embed="rId3">
            <a:alphaModFix/>
          </a:blip>
          <a:srcRect t="326" b="315"/>
          <a:stretch/>
        </p:blipFill>
        <p:spPr>
          <a:xfrm>
            <a:off x="8033460" y="4734938"/>
            <a:ext cx="731888" cy="17109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Divider white">
  <p:cSld name="CUSTOM_2_1">
    <p:bg>
      <p:bgPr>
        <a:blipFill>
          <a:blip r:embed="rId2">
            <a:alphaModFix/>
          </a:blip>
          <a:stretch>
            <a:fillRect/>
          </a:stretch>
        </a:blipFill>
        <a:effectLst/>
      </p:bgPr>
    </p:bg>
    <p:spTree>
      <p:nvGrpSpPr>
        <p:cNvPr id="1" name="Shape 145"/>
        <p:cNvGrpSpPr/>
        <p:nvPr/>
      </p:nvGrpSpPr>
      <p:grpSpPr>
        <a:xfrm>
          <a:off x="0" y="0"/>
          <a:ext cx="0" cy="0"/>
          <a:chOff x="0" y="0"/>
          <a:chExt cx="0" cy="0"/>
        </a:xfrm>
      </p:grpSpPr>
      <p:sp>
        <p:nvSpPr>
          <p:cNvPr id="146" name="Google Shape;146;p22"/>
          <p:cNvSpPr txBox="1">
            <a:spLocks noGrp="1"/>
          </p:cNvSpPr>
          <p:nvPr>
            <p:ph type="title"/>
          </p:nvPr>
        </p:nvSpPr>
        <p:spPr>
          <a:xfrm>
            <a:off x="335831" y="813421"/>
            <a:ext cx="5118600" cy="1578900"/>
          </a:xfrm>
          <a:prstGeom prst="rect">
            <a:avLst/>
          </a:prstGeom>
          <a:noFill/>
          <a:ln>
            <a:noFill/>
          </a:ln>
        </p:spPr>
        <p:txBody>
          <a:bodyPr spcFirstLastPara="1" wrap="square" lIns="329175" tIns="68575" rIns="68575" bIns="68575" anchor="t" anchorCtr="0">
            <a:noAutofit/>
          </a:bodyPr>
          <a:lstStyle>
            <a:lvl1pPr lvl="0"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1pPr>
            <a:lvl2pPr lvl="1"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2pPr>
            <a:lvl3pPr lvl="2"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3pPr>
            <a:lvl4pPr lvl="3"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4pPr>
            <a:lvl5pPr lvl="4"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5pPr>
            <a:lvl6pPr lvl="5"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6pPr>
            <a:lvl7pPr lvl="6"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7pPr>
            <a:lvl8pPr lvl="7"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8pPr>
            <a:lvl9pPr lvl="8"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9pPr>
          </a:lstStyle>
          <a:p>
            <a:endParaRPr/>
          </a:p>
        </p:txBody>
      </p:sp>
      <p:cxnSp>
        <p:nvCxnSpPr>
          <p:cNvPr id="147" name="Google Shape;147;p22"/>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48" name="Google Shape;148;p22"/>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cxnSp>
        <p:nvCxnSpPr>
          <p:cNvPr id="149" name="Google Shape;149;p22"/>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150" name="Google Shape;150;p22"/>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1pPr>
            <a:lvl2pPr lvl="1"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2pPr>
            <a:lvl3pPr lvl="2"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3pPr>
            <a:lvl4pPr lvl="3"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4pPr>
            <a:lvl5pPr lvl="4"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5pPr>
            <a:lvl6pPr lvl="5"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6pPr>
            <a:lvl7pPr lvl="6"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7pPr>
            <a:lvl8pPr lvl="7"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8pPr>
            <a:lvl9pPr lvl="8"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9pPr>
          </a:lstStyle>
          <a:p>
            <a:endParaRPr/>
          </a:p>
        </p:txBody>
      </p:sp>
      <p:sp>
        <p:nvSpPr>
          <p:cNvPr id="151" name="Google Shape;151;p22"/>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EBEBEB"/>
                </a:solidFill>
                <a:latin typeface="Overpass"/>
                <a:ea typeface="Overpass"/>
                <a:cs typeface="Overpass"/>
                <a:sym typeface="Overpass"/>
              </a:rPr>
              <a:t>CONFIDENTIAL </a:t>
            </a:r>
            <a:r>
              <a:rPr lang="en" sz="500" b="0" i="0" u="none" strike="noStrike" cap="none">
                <a:solidFill>
                  <a:srgbClr val="EBEBEB"/>
                </a:solidFill>
                <a:latin typeface="Overpass Light"/>
                <a:ea typeface="Overpass Light"/>
                <a:cs typeface="Overpass Light"/>
                <a:sym typeface="Overpass Light"/>
              </a:rPr>
              <a:t>Designator</a:t>
            </a:r>
            <a:endParaRPr sz="500" b="0" i="0" u="none" strike="noStrike" cap="none">
              <a:solidFill>
                <a:srgbClr val="EBEBEB"/>
              </a:solidFill>
              <a:latin typeface="Overpass Light"/>
              <a:ea typeface="Overpass Light"/>
              <a:cs typeface="Overpass Light"/>
              <a:sym typeface="Overpass Light"/>
            </a:endParaRPr>
          </a:p>
        </p:txBody>
      </p:sp>
      <p:sp>
        <p:nvSpPr>
          <p:cNvPr id="152" name="Google Shape;152;p22"/>
          <p:cNvSpPr txBox="1">
            <a:spLocks noGrp="1"/>
          </p:cNvSpPr>
          <p:nvPr>
            <p:ph type="subTitle" idx="2"/>
          </p:nvPr>
        </p:nvSpPr>
        <p:spPr>
          <a:xfrm>
            <a:off x="6938588" y="1307790"/>
            <a:ext cx="1593300" cy="2481900"/>
          </a:xfrm>
          <a:prstGeom prst="rect">
            <a:avLst/>
          </a:prstGeom>
          <a:noFill/>
          <a:ln>
            <a:noFill/>
          </a:ln>
        </p:spPr>
        <p:txBody>
          <a:bodyPr spcFirstLastPara="1" wrap="square" lIns="0" tIns="0" rIns="0" bIns="0" anchor="t" anchorCtr="0">
            <a:noAutofit/>
          </a:bodyPr>
          <a:lstStyle>
            <a:lvl1pPr lvl="0" algn="l">
              <a:lnSpc>
                <a:spcPct val="174000"/>
              </a:lnSpc>
              <a:spcBef>
                <a:spcPts val="0"/>
              </a:spcBef>
              <a:spcAft>
                <a:spcPts val="0"/>
              </a:spcAft>
              <a:buSzPts val="1600"/>
              <a:buNone/>
              <a:defRPr sz="1100">
                <a:solidFill>
                  <a:srgbClr val="EBEBEB"/>
                </a:solidFill>
              </a:defRPr>
            </a:lvl1pPr>
            <a:lvl2pPr lvl="1" algn="l">
              <a:lnSpc>
                <a:spcPct val="174000"/>
              </a:lnSpc>
              <a:spcBef>
                <a:spcPts val="0"/>
              </a:spcBef>
              <a:spcAft>
                <a:spcPts val="0"/>
              </a:spcAft>
              <a:buSzPts val="1200"/>
              <a:buNone/>
              <a:defRPr sz="1100">
                <a:solidFill>
                  <a:srgbClr val="EBEBEB"/>
                </a:solidFill>
              </a:defRPr>
            </a:lvl2pPr>
            <a:lvl3pPr lvl="2" algn="l">
              <a:lnSpc>
                <a:spcPct val="174000"/>
              </a:lnSpc>
              <a:spcBef>
                <a:spcPts val="0"/>
              </a:spcBef>
              <a:spcAft>
                <a:spcPts val="0"/>
              </a:spcAft>
              <a:buSzPts val="1200"/>
              <a:buNone/>
              <a:defRPr sz="1100">
                <a:solidFill>
                  <a:srgbClr val="EBEBEB"/>
                </a:solidFill>
              </a:defRPr>
            </a:lvl3pPr>
            <a:lvl4pPr lvl="3" algn="l">
              <a:lnSpc>
                <a:spcPct val="174000"/>
              </a:lnSpc>
              <a:spcBef>
                <a:spcPts val="0"/>
              </a:spcBef>
              <a:spcAft>
                <a:spcPts val="0"/>
              </a:spcAft>
              <a:buSzPts val="1200"/>
              <a:buNone/>
              <a:defRPr sz="1100">
                <a:solidFill>
                  <a:srgbClr val="EBEBEB"/>
                </a:solidFill>
              </a:defRPr>
            </a:lvl4pPr>
            <a:lvl5pPr lvl="4" algn="l">
              <a:lnSpc>
                <a:spcPct val="174000"/>
              </a:lnSpc>
              <a:spcBef>
                <a:spcPts val="0"/>
              </a:spcBef>
              <a:spcAft>
                <a:spcPts val="0"/>
              </a:spcAft>
              <a:buSzPts val="1200"/>
              <a:buNone/>
              <a:defRPr sz="1100">
                <a:solidFill>
                  <a:srgbClr val="EBEBEB"/>
                </a:solidFill>
              </a:defRPr>
            </a:lvl5pPr>
            <a:lvl6pPr lvl="5" algn="l">
              <a:lnSpc>
                <a:spcPct val="174000"/>
              </a:lnSpc>
              <a:spcBef>
                <a:spcPts val="0"/>
              </a:spcBef>
              <a:spcAft>
                <a:spcPts val="0"/>
              </a:spcAft>
              <a:buSzPts val="1200"/>
              <a:buNone/>
              <a:defRPr sz="1100">
                <a:solidFill>
                  <a:srgbClr val="EBEBEB"/>
                </a:solidFill>
              </a:defRPr>
            </a:lvl6pPr>
            <a:lvl7pPr lvl="6" algn="l">
              <a:lnSpc>
                <a:spcPct val="174000"/>
              </a:lnSpc>
              <a:spcBef>
                <a:spcPts val="0"/>
              </a:spcBef>
              <a:spcAft>
                <a:spcPts val="0"/>
              </a:spcAft>
              <a:buSzPts val="1200"/>
              <a:buNone/>
              <a:defRPr sz="1100">
                <a:solidFill>
                  <a:srgbClr val="EBEBEB"/>
                </a:solidFill>
              </a:defRPr>
            </a:lvl7pPr>
            <a:lvl8pPr lvl="7" algn="l">
              <a:lnSpc>
                <a:spcPct val="174000"/>
              </a:lnSpc>
              <a:spcBef>
                <a:spcPts val="0"/>
              </a:spcBef>
              <a:spcAft>
                <a:spcPts val="0"/>
              </a:spcAft>
              <a:buSzPts val="1200"/>
              <a:buNone/>
              <a:defRPr sz="1100">
                <a:solidFill>
                  <a:srgbClr val="EBEBEB"/>
                </a:solidFill>
              </a:defRPr>
            </a:lvl8pPr>
            <a:lvl9pPr lvl="8" algn="l">
              <a:lnSpc>
                <a:spcPct val="174000"/>
              </a:lnSpc>
              <a:spcBef>
                <a:spcPts val="0"/>
              </a:spcBef>
              <a:spcAft>
                <a:spcPts val="0"/>
              </a:spcAft>
              <a:buSzPts val="1200"/>
              <a:buNone/>
              <a:defRPr sz="1100">
                <a:solidFill>
                  <a:srgbClr val="EBEBEB"/>
                </a:solidFill>
              </a:defRPr>
            </a:lvl9pPr>
          </a:lstStyle>
          <a:p>
            <a:endParaRPr/>
          </a:p>
        </p:txBody>
      </p:sp>
      <p:pic>
        <p:nvPicPr>
          <p:cNvPr id="153" name="Google Shape;153;p22"/>
          <p:cNvPicPr preferRelativeResize="0"/>
          <p:nvPr/>
        </p:nvPicPr>
        <p:blipFill rotWithShape="1">
          <a:blip r:embed="rId3">
            <a:alphaModFix/>
          </a:blip>
          <a:srcRect/>
          <a:stretch/>
        </p:blipFill>
        <p:spPr>
          <a:xfrm>
            <a:off x="8033460" y="4734378"/>
            <a:ext cx="731888" cy="172209"/>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Divider white">
  <p:cSld name="CUSTOM_2_1_1">
    <p:bg>
      <p:bgPr>
        <a:blipFill>
          <a:blip r:embed="rId2">
            <a:alphaModFix/>
          </a:blip>
          <a:stretch>
            <a:fillRect/>
          </a:stretch>
        </a:blipFill>
        <a:effectLst/>
      </p:bgPr>
    </p:bg>
    <p:spTree>
      <p:nvGrpSpPr>
        <p:cNvPr id="1" name="Shape 154"/>
        <p:cNvGrpSpPr/>
        <p:nvPr/>
      </p:nvGrpSpPr>
      <p:grpSpPr>
        <a:xfrm>
          <a:off x="0" y="0"/>
          <a:ext cx="0" cy="0"/>
          <a:chOff x="0" y="0"/>
          <a:chExt cx="0" cy="0"/>
        </a:xfrm>
      </p:grpSpPr>
      <p:sp>
        <p:nvSpPr>
          <p:cNvPr id="155" name="Google Shape;155;p23"/>
          <p:cNvSpPr txBox="1">
            <a:spLocks noGrp="1"/>
          </p:cNvSpPr>
          <p:nvPr>
            <p:ph type="title"/>
          </p:nvPr>
        </p:nvSpPr>
        <p:spPr>
          <a:xfrm>
            <a:off x="335831" y="813421"/>
            <a:ext cx="5118600" cy="1578900"/>
          </a:xfrm>
          <a:prstGeom prst="rect">
            <a:avLst/>
          </a:prstGeom>
          <a:noFill/>
          <a:ln>
            <a:noFill/>
          </a:ln>
        </p:spPr>
        <p:txBody>
          <a:bodyPr spcFirstLastPara="1" wrap="square" lIns="329175" tIns="68575" rIns="68575" bIns="68575" anchor="t" anchorCtr="0">
            <a:noAutofit/>
          </a:bodyPr>
          <a:lstStyle>
            <a:lvl1pPr lvl="0"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1pPr>
            <a:lvl2pPr lvl="1"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2pPr>
            <a:lvl3pPr lvl="2"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3pPr>
            <a:lvl4pPr lvl="3"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4pPr>
            <a:lvl5pPr lvl="4"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5pPr>
            <a:lvl6pPr lvl="5"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6pPr>
            <a:lvl7pPr lvl="6"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7pPr>
            <a:lvl8pPr lvl="7"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8pPr>
            <a:lvl9pPr lvl="8"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9pPr>
          </a:lstStyle>
          <a:p>
            <a:endParaRPr/>
          </a:p>
        </p:txBody>
      </p:sp>
      <p:cxnSp>
        <p:nvCxnSpPr>
          <p:cNvPr id="156" name="Google Shape;156;p23"/>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57" name="Google Shape;157;p23"/>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cxnSp>
        <p:nvCxnSpPr>
          <p:cNvPr id="158" name="Google Shape;158;p23"/>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159" name="Google Shape;159;p23"/>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1pPr>
            <a:lvl2pPr lvl="1"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2pPr>
            <a:lvl3pPr lvl="2"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3pPr>
            <a:lvl4pPr lvl="3"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4pPr>
            <a:lvl5pPr lvl="4"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5pPr>
            <a:lvl6pPr lvl="5"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6pPr>
            <a:lvl7pPr lvl="6"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7pPr>
            <a:lvl8pPr lvl="7"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8pPr>
            <a:lvl9pPr lvl="8"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9pPr>
          </a:lstStyle>
          <a:p>
            <a:endParaRPr/>
          </a:p>
        </p:txBody>
      </p:sp>
      <p:sp>
        <p:nvSpPr>
          <p:cNvPr id="160" name="Google Shape;160;p23"/>
          <p:cNvSpPr txBox="1">
            <a:spLocks noGrp="1"/>
          </p:cNvSpPr>
          <p:nvPr>
            <p:ph type="subTitle" idx="2"/>
          </p:nvPr>
        </p:nvSpPr>
        <p:spPr>
          <a:xfrm>
            <a:off x="6938588" y="1307790"/>
            <a:ext cx="1593300" cy="2481900"/>
          </a:xfrm>
          <a:prstGeom prst="rect">
            <a:avLst/>
          </a:prstGeom>
          <a:noFill/>
          <a:ln>
            <a:noFill/>
          </a:ln>
        </p:spPr>
        <p:txBody>
          <a:bodyPr spcFirstLastPara="1" wrap="square" lIns="0" tIns="0" rIns="0" bIns="0" anchor="t" anchorCtr="0">
            <a:noAutofit/>
          </a:bodyPr>
          <a:lstStyle>
            <a:lvl1pPr lvl="0" algn="l">
              <a:lnSpc>
                <a:spcPct val="174000"/>
              </a:lnSpc>
              <a:spcBef>
                <a:spcPts val="0"/>
              </a:spcBef>
              <a:spcAft>
                <a:spcPts val="0"/>
              </a:spcAft>
              <a:buSzPts val="1600"/>
              <a:buNone/>
              <a:defRPr sz="1100">
                <a:solidFill>
                  <a:srgbClr val="EBEBEB"/>
                </a:solidFill>
              </a:defRPr>
            </a:lvl1pPr>
            <a:lvl2pPr lvl="1" algn="l">
              <a:lnSpc>
                <a:spcPct val="174000"/>
              </a:lnSpc>
              <a:spcBef>
                <a:spcPts val="0"/>
              </a:spcBef>
              <a:spcAft>
                <a:spcPts val="0"/>
              </a:spcAft>
              <a:buSzPts val="1200"/>
              <a:buNone/>
              <a:defRPr sz="1100">
                <a:solidFill>
                  <a:srgbClr val="EBEBEB"/>
                </a:solidFill>
              </a:defRPr>
            </a:lvl2pPr>
            <a:lvl3pPr lvl="2" algn="l">
              <a:lnSpc>
                <a:spcPct val="174000"/>
              </a:lnSpc>
              <a:spcBef>
                <a:spcPts val="0"/>
              </a:spcBef>
              <a:spcAft>
                <a:spcPts val="0"/>
              </a:spcAft>
              <a:buSzPts val="1200"/>
              <a:buNone/>
              <a:defRPr sz="1100">
                <a:solidFill>
                  <a:srgbClr val="EBEBEB"/>
                </a:solidFill>
              </a:defRPr>
            </a:lvl3pPr>
            <a:lvl4pPr lvl="3" algn="l">
              <a:lnSpc>
                <a:spcPct val="174000"/>
              </a:lnSpc>
              <a:spcBef>
                <a:spcPts val="0"/>
              </a:spcBef>
              <a:spcAft>
                <a:spcPts val="0"/>
              </a:spcAft>
              <a:buSzPts val="1200"/>
              <a:buNone/>
              <a:defRPr sz="1100">
                <a:solidFill>
                  <a:srgbClr val="EBEBEB"/>
                </a:solidFill>
              </a:defRPr>
            </a:lvl4pPr>
            <a:lvl5pPr lvl="4" algn="l">
              <a:lnSpc>
                <a:spcPct val="174000"/>
              </a:lnSpc>
              <a:spcBef>
                <a:spcPts val="0"/>
              </a:spcBef>
              <a:spcAft>
                <a:spcPts val="0"/>
              </a:spcAft>
              <a:buSzPts val="1200"/>
              <a:buNone/>
              <a:defRPr sz="1100">
                <a:solidFill>
                  <a:srgbClr val="EBEBEB"/>
                </a:solidFill>
              </a:defRPr>
            </a:lvl5pPr>
            <a:lvl6pPr lvl="5" algn="l">
              <a:lnSpc>
                <a:spcPct val="174000"/>
              </a:lnSpc>
              <a:spcBef>
                <a:spcPts val="0"/>
              </a:spcBef>
              <a:spcAft>
                <a:spcPts val="0"/>
              </a:spcAft>
              <a:buSzPts val="1200"/>
              <a:buNone/>
              <a:defRPr sz="1100">
                <a:solidFill>
                  <a:srgbClr val="EBEBEB"/>
                </a:solidFill>
              </a:defRPr>
            </a:lvl6pPr>
            <a:lvl7pPr lvl="6" algn="l">
              <a:lnSpc>
                <a:spcPct val="174000"/>
              </a:lnSpc>
              <a:spcBef>
                <a:spcPts val="0"/>
              </a:spcBef>
              <a:spcAft>
                <a:spcPts val="0"/>
              </a:spcAft>
              <a:buSzPts val="1200"/>
              <a:buNone/>
              <a:defRPr sz="1100">
                <a:solidFill>
                  <a:srgbClr val="EBEBEB"/>
                </a:solidFill>
              </a:defRPr>
            </a:lvl7pPr>
            <a:lvl8pPr lvl="7" algn="l">
              <a:lnSpc>
                <a:spcPct val="174000"/>
              </a:lnSpc>
              <a:spcBef>
                <a:spcPts val="0"/>
              </a:spcBef>
              <a:spcAft>
                <a:spcPts val="0"/>
              </a:spcAft>
              <a:buSzPts val="1200"/>
              <a:buNone/>
              <a:defRPr sz="1100">
                <a:solidFill>
                  <a:srgbClr val="EBEBEB"/>
                </a:solidFill>
              </a:defRPr>
            </a:lvl8pPr>
            <a:lvl9pPr lvl="8" algn="l">
              <a:lnSpc>
                <a:spcPct val="174000"/>
              </a:lnSpc>
              <a:spcBef>
                <a:spcPts val="0"/>
              </a:spcBef>
              <a:spcAft>
                <a:spcPts val="0"/>
              </a:spcAft>
              <a:buSzPts val="1200"/>
              <a:buNone/>
              <a:defRPr sz="1100">
                <a:solidFill>
                  <a:srgbClr val="EBEBEB"/>
                </a:solidFill>
              </a:defRPr>
            </a:lvl9pPr>
          </a:lstStyle>
          <a:p>
            <a:endParaRPr/>
          </a:p>
        </p:txBody>
      </p:sp>
      <p:pic>
        <p:nvPicPr>
          <p:cNvPr id="161" name="Google Shape;161;p23"/>
          <p:cNvPicPr preferRelativeResize="0"/>
          <p:nvPr/>
        </p:nvPicPr>
        <p:blipFill rotWithShape="1">
          <a:blip r:embed="rId3">
            <a:alphaModFix/>
          </a:blip>
          <a:srcRect t="326" b="315"/>
          <a:stretch/>
        </p:blipFill>
        <p:spPr>
          <a:xfrm>
            <a:off x="8033460" y="4734938"/>
            <a:ext cx="731888" cy="171091"/>
          </a:xfrm>
          <a:prstGeom prst="rect">
            <a:avLst/>
          </a:prstGeom>
          <a:noFill/>
          <a:ln>
            <a:noFill/>
          </a:ln>
        </p:spPr>
      </p:pic>
      <p:sp>
        <p:nvSpPr>
          <p:cNvPr id="162" name="Google Shape;162;p23"/>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666666"/>
                </a:solidFill>
                <a:latin typeface="Overpass"/>
                <a:ea typeface="Overpass"/>
                <a:cs typeface="Overpass"/>
                <a:sym typeface="Overpass"/>
              </a:rPr>
              <a:t>CONFIDENTIAL </a:t>
            </a:r>
            <a:r>
              <a:rPr lang="en" sz="500" b="0" i="0" u="none" strike="noStrike" cap="none">
                <a:solidFill>
                  <a:srgbClr val="666666"/>
                </a:solidFill>
                <a:latin typeface="Overpass Light"/>
                <a:ea typeface="Overpass Light"/>
                <a:cs typeface="Overpass Light"/>
                <a:sym typeface="Overpass Light"/>
              </a:rPr>
              <a:t>Designator</a:t>
            </a:r>
            <a:endParaRPr sz="500" b="0" i="0" u="none" strike="noStrike" cap="none">
              <a:solidFill>
                <a:srgbClr val="666666"/>
              </a:solidFill>
              <a:latin typeface="Overpass Light"/>
              <a:ea typeface="Overpass Light"/>
              <a:cs typeface="Overpass Light"/>
              <a:sym typeface="Overpass Light"/>
            </a:endParaRPr>
          </a:p>
        </p:txBody>
      </p:sp>
      <p:sp>
        <p:nvSpPr>
          <p:cNvPr id="163" name="Google Shape;163;p23"/>
          <p:cNvSpPr txBox="1">
            <a:spLocks noGrp="1"/>
          </p:cNvSpPr>
          <p:nvPr>
            <p:ph type="subTitle" idx="3"/>
          </p:nvPr>
        </p:nvSpPr>
        <p:spPr>
          <a:xfrm>
            <a:off x="6938588" y="1307790"/>
            <a:ext cx="1593300" cy="2481900"/>
          </a:xfrm>
          <a:prstGeom prst="rect">
            <a:avLst/>
          </a:prstGeom>
          <a:noFill/>
          <a:ln>
            <a:noFill/>
          </a:ln>
        </p:spPr>
        <p:txBody>
          <a:bodyPr spcFirstLastPara="1" wrap="square" lIns="0" tIns="0" rIns="0" bIns="0" anchor="t" anchorCtr="0">
            <a:noAutofit/>
          </a:bodyPr>
          <a:lstStyle>
            <a:lvl1pPr lvl="0" algn="l">
              <a:lnSpc>
                <a:spcPct val="174000"/>
              </a:lnSpc>
              <a:spcBef>
                <a:spcPts val="0"/>
              </a:spcBef>
              <a:spcAft>
                <a:spcPts val="0"/>
              </a:spcAft>
              <a:buSzPts val="1600"/>
              <a:buNone/>
              <a:defRPr sz="1100"/>
            </a:lvl1pPr>
            <a:lvl2pPr lvl="1" algn="l">
              <a:lnSpc>
                <a:spcPct val="174000"/>
              </a:lnSpc>
              <a:spcBef>
                <a:spcPts val="0"/>
              </a:spcBef>
              <a:spcAft>
                <a:spcPts val="0"/>
              </a:spcAft>
              <a:buSzPts val="1200"/>
              <a:buNone/>
              <a:defRPr sz="1100"/>
            </a:lvl2pPr>
            <a:lvl3pPr lvl="2" algn="l">
              <a:lnSpc>
                <a:spcPct val="174000"/>
              </a:lnSpc>
              <a:spcBef>
                <a:spcPts val="0"/>
              </a:spcBef>
              <a:spcAft>
                <a:spcPts val="0"/>
              </a:spcAft>
              <a:buSzPts val="1200"/>
              <a:buNone/>
              <a:defRPr sz="1100"/>
            </a:lvl3pPr>
            <a:lvl4pPr lvl="3" algn="l">
              <a:lnSpc>
                <a:spcPct val="174000"/>
              </a:lnSpc>
              <a:spcBef>
                <a:spcPts val="0"/>
              </a:spcBef>
              <a:spcAft>
                <a:spcPts val="0"/>
              </a:spcAft>
              <a:buSzPts val="1200"/>
              <a:buNone/>
              <a:defRPr sz="1100"/>
            </a:lvl4pPr>
            <a:lvl5pPr lvl="4" algn="l">
              <a:lnSpc>
                <a:spcPct val="174000"/>
              </a:lnSpc>
              <a:spcBef>
                <a:spcPts val="0"/>
              </a:spcBef>
              <a:spcAft>
                <a:spcPts val="0"/>
              </a:spcAft>
              <a:buSzPts val="1200"/>
              <a:buNone/>
              <a:defRPr sz="1100"/>
            </a:lvl5pPr>
            <a:lvl6pPr lvl="5" algn="l">
              <a:lnSpc>
                <a:spcPct val="174000"/>
              </a:lnSpc>
              <a:spcBef>
                <a:spcPts val="0"/>
              </a:spcBef>
              <a:spcAft>
                <a:spcPts val="0"/>
              </a:spcAft>
              <a:buSzPts val="1200"/>
              <a:buNone/>
              <a:defRPr sz="1100"/>
            </a:lvl6pPr>
            <a:lvl7pPr lvl="6" algn="l">
              <a:lnSpc>
                <a:spcPct val="174000"/>
              </a:lnSpc>
              <a:spcBef>
                <a:spcPts val="0"/>
              </a:spcBef>
              <a:spcAft>
                <a:spcPts val="0"/>
              </a:spcAft>
              <a:buSzPts val="1200"/>
              <a:buNone/>
              <a:defRPr sz="1100"/>
            </a:lvl7pPr>
            <a:lvl8pPr lvl="7" algn="l">
              <a:lnSpc>
                <a:spcPct val="174000"/>
              </a:lnSpc>
              <a:spcBef>
                <a:spcPts val="0"/>
              </a:spcBef>
              <a:spcAft>
                <a:spcPts val="0"/>
              </a:spcAft>
              <a:buSzPts val="1200"/>
              <a:buNone/>
              <a:defRPr sz="1100"/>
            </a:lvl8pPr>
            <a:lvl9pPr lvl="8" algn="l">
              <a:lnSpc>
                <a:spcPct val="174000"/>
              </a:lnSpc>
              <a:spcBef>
                <a:spcPts val="0"/>
              </a:spcBef>
              <a:spcAft>
                <a:spcPts val="0"/>
              </a:spcAft>
              <a:buSzPts val="1200"/>
              <a:buNone/>
              <a:defRPr sz="1100"/>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Divider large quote white">
  <p:cSld name="CUSTOM_3">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24"/>
          <p:cNvSpPr txBox="1">
            <a:spLocks noGrp="1"/>
          </p:cNvSpPr>
          <p:nvPr>
            <p:ph type="title"/>
          </p:nvPr>
        </p:nvSpPr>
        <p:spPr>
          <a:xfrm>
            <a:off x="1557019" y="1412438"/>
            <a:ext cx="5994000" cy="2303400"/>
          </a:xfrm>
          <a:prstGeom prst="rect">
            <a:avLst/>
          </a:prstGeom>
          <a:noFill/>
          <a:ln>
            <a:noFill/>
          </a:ln>
        </p:spPr>
        <p:txBody>
          <a:bodyPr spcFirstLastPara="1" wrap="square" lIns="0" tIns="0" rIns="0" bIns="0" anchor="t" anchorCtr="0">
            <a:noAutofit/>
          </a:bodyPr>
          <a:lstStyle>
            <a:lvl1pPr lvl="0" algn="l">
              <a:lnSpc>
                <a:spcPct val="108000"/>
              </a:lnSpc>
              <a:spcBef>
                <a:spcPts val="0"/>
              </a:spcBef>
              <a:spcAft>
                <a:spcPts val="0"/>
              </a:spcAft>
              <a:buSzPts val="2600"/>
              <a:buNone/>
              <a:defRPr sz="4100">
                <a:solidFill>
                  <a:srgbClr val="EE0000"/>
                </a:solidFill>
              </a:defRPr>
            </a:lvl1pPr>
            <a:lvl2pPr lvl="1" algn="l">
              <a:lnSpc>
                <a:spcPct val="108000"/>
              </a:lnSpc>
              <a:spcBef>
                <a:spcPts val="0"/>
              </a:spcBef>
              <a:spcAft>
                <a:spcPts val="0"/>
              </a:spcAft>
              <a:buSzPts val="2600"/>
              <a:buNone/>
              <a:defRPr sz="4100">
                <a:solidFill>
                  <a:srgbClr val="EE0000"/>
                </a:solidFill>
              </a:defRPr>
            </a:lvl2pPr>
            <a:lvl3pPr lvl="2" algn="l">
              <a:lnSpc>
                <a:spcPct val="108000"/>
              </a:lnSpc>
              <a:spcBef>
                <a:spcPts val="0"/>
              </a:spcBef>
              <a:spcAft>
                <a:spcPts val="0"/>
              </a:spcAft>
              <a:buSzPts val="2600"/>
              <a:buNone/>
              <a:defRPr sz="4100">
                <a:solidFill>
                  <a:srgbClr val="EE0000"/>
                </a:solidFill>
              </a:defRPr>
            </a:lvl3pPr>
            <a:lvl4pPr lvl="3" algn="l">
              <a:lnSpc>
                <a:spcPct val="108000"/>
              </a:lnSpc>
              <a:spcBef>
                <a:spcPts val="0"/>
              </a:spcBef>
              <a:spcAft>
                <a:spcPts val="0"/>
              </a:spcAft>
              <a:buSzPts val="2600"/>
              <a:buNone/>
              <a:defRPr sz="4100">
                <a:solidFill>
                  <a:srgbClr val="EE0000"/>
                </a:solidFill>
              </a:defRPr>
            </a:lvl4pPr>
            <a:lvl5pPr lvl="4" algn="l">
              <a:lnSpc>
                <a:spcPct val="108000"/>
              </a:lnSpc>
              <a:spcBef>
                <a:spcPts val="0"/>
              </a:spcBef>
              <a:spcAft>
                <a:spcPts val="0"/>
              </a:spcAft>
              <a:buSzPts val="2600"/>
              <a:buNone/>
              <a:defRPr sz="4100">
                <a:solidFill>
                  <a:srgbClr val="EE0000"/>
                </a:solidFill>
              </a:defRPr>
            </a:lvl5pPr>
            <a:lvl6pPr lvl="5" algn="l">
              <a:lnSpc>
                <a:spcPct val="108000"/>
              </a:lnSpc>
              <a:spcBef>
                <a:spcPts val="0"/>
              </a:spcBef>
              <a:spcAft>
                <a:spcPts val="0"/>
              </a:spcAft>
              <a:buSzPts val="2600"/>
              <a:buNone/>
              <a:defRPr sz="4100">
                <a:solidFill>
                  <a:srgbClr val="EE0000"/>
                </a:solidFill>
              </a:defRPr>
            </a:lvl6pPr>
            <a:lvl7pPr lvl="6" algn="l">
              <a:lnSpc>
                <a:spcPct val="108000"/>
              </a:lnSpc>
              <a:spcBef>
                <a:spcPts val="0"/>
              </a:spcBef>
              <a:spcAft>
                <a:spcPts val="0"/>
              </a:spcAft>
              <a:buSzPts val="2600"/>
              <a:buNone/>
              <a:defRPr sz="4100">
                <a:solidFill>
                  <a:srgbClr val="EE0000"/>
                </a:solidFill>
              </a:defRPr>
            </a:lvl7pPr>
            <a:lvl8pPr lvl="7" algn="l">
              <a:lnSpc>
                <a:spcPct val="108000"/>
              </a:lnSpc>
              <a:spcBef>
                <a:spcPts val="0"/>
              </a:spcBef>
              <a:spcAft>
                <a:spcPts val="0"/>
              </a:spcAft>
              <a:buSzPts val="2600"/>
              <a:buNone/>
              <a:defRPr sz="4100">
                <a:solidFill>
                  <a:srgbClr val="EE0000"/>
                </a:solidFill>
              </a:defRPr>
            </a:lvl8pPr>
            <a:lvl9pPr lvl="8" algn="l">
              <a:lnSpc>
                <a:spcPct val="108000"/>
              </a:lnSpc>
              <a:spcBef>
                <a:spcPts val="0"/>
              </a:spcBef>
              <a:spcAft>
                <a:spcPts val="0"/>
              </a:spcAft>
              <a:buSzPts val="2600"/>
              <a:buNone/>
              <a:defRPr sz="4100">
                <a:solidFill>
                  <a:srgbClr val="EE0000"/>
                </a:solidFill>
              </a:defRPr>
            </a:lvl9pPr>
          </a:lstStyle>
          <a:p>
            <a:endParaRPr/>
          </a:p>
        </p:txBody>
      </p:sp>
      <p:cxnSp>
        <p:nvCxnSpPr>
          <p:cNvPr id="166" name="Google Shape;166;p24"/>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67" name="Google Shape;167;p24"/>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
        <p:nvSpPr>
          <p:cNvPr id="168" name="Google Shape;168;p24"/>
          <p:cNvSpPr txBox="1">
            <a:spLocks noGrp="1"/>
          </p:cNvSpPr>
          <p:nvPr>
            <p:ph type="subTitle" idx="1"/>
          </p:nvPr>
        </p:nvSpPr>
        <p:spPr>
          <a:xfrm rot="5400000">
            <a:off x="-1603762" y="1603800"/>
            <a:ext cx="3861600" cy="654000"/>
          </a:xfrm>
          <a:prstGeom prst="rect">
            <a:avLst/>
          </a:prstGeom>
          <a:noFill/>
          <a:ln>
            <a:noFill/>
          </a:ln>
        </p:spPr>
        <p:txBody>
          <a:bodyPr spcFirstLastPara="1" wrap="square" lIns="377175" tIns="68575" rIns="68575" bIns="68575" anchor="ctr" anchorCtr="0">
            <a:noAutofit/>
          </a:bodyPr>
          <a:lstStyle>
            <a:lvl1pPr lvl="0"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a:endParaRPr/>
          </a:p>
        </p:txBody>
      </p:sp>
      <p:pic>
        <p:nvPicPr>
          <p:cNvPr id="169" name="Google Shape;169;p24"/>
          <p:cNvPicPr preferRelativeResize="0"/>
          <p:nvPr/>
        </p:nvPicPr>
        <p:blipFill rotWithShape="1">
          <a:blip r:embed="rId3">
            <a:alphaModFix/>
          </a:blip>
          <a:srcRect t="326" b="315"/>
          <a:stretch/>
        </p:blipFill>
        <p:spPr>
          <a:xfrm>
            <a:off x="8033460" y="4734938"/>
            <a:ext cx="731888" cy="171091"/>
          </a:xfrm>
          <a:prstGeom prst="rect">
            <a:avLst/>
          </a:prstGeom>
          <a:noFill/>
          <a:ln>
            <a:noFill/>
          </a:ln>
        </p:spPr>
      </p:pic>
      <p:sp>
        <p:nvSpPr>
          <p:cNvPr id="170" name="Google Shape;170;p24"/>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666666"/>
                </a:solidFill>
                <a:latin typeface="Overpass"/>
                <a:ea typeface="Overpass"/>
                <a:cs typeface="Overpass"/>
                <a:sym typeface="Overpass"/>
              </a:rPr>
              <a:t>CONFIDENTIAL </a:t>
            </a:r>
            <a:r>
              <a:rPr lang="en" sz="500" b="0" i="0" u="none" strike="noStrike" cap="none">
                <a:solidFill>
                  <a:srgbClr val="666666"/>
                </a:solidFill>
                <a:latin typeface="Overpass Light"/>
                <a:ea typeface="Overpass Light"/>
                <a:cs typeface="Overpass Light"/>
                <a:sym typeface="Overpass Light"/>
              </a:rPr>
              <a:t>Designator</a:t>
            </a:r>
            <a:endParaRPr sz="500" b="0" i="0" u="none" strike="noStrike" cap="none">
              <a:solidFill>
                <a:srgbClr val="666666"/>
              </a:solidFill>
              <a:latin typeface="Overpass Light"/>
              <a:ea typeface="Overpass Light"/>
              <a:cs typeface="Overpass Light"/>
              <a:sym typeface="Overpass Light"/>
            </a:endParaRPr>
          </a:p>
        </p:txBody>
      </p:sp>
      <p:cxnSp>
        <p:nvCxnSpPr>
          <p:cNvPr id="171" name="Google Shape;171;p24"/>
          <p:cNvCxnSpPr/>
          <p:nvPr/>
        </p:nvCxnSpPr>
        <p:spPr>
          <a:xfrm>
            <a:off x="1557019" y="1240275"/>
            <a:ext cx="1043100" cy="0"/>
          </a:xfrm>
          <a:prstGeom prst="straightConnector1">
            <a:avLst/>
          </a:prstGeom>
          <a:noFill/>
          <a:ln w="9525" cap="flat" cmpd="sng">
            <a:solidFill>
              <a:srgbClr val="EE0000"/>
            </a:solidFill>
            <a:prstDash val="solid"/>
            <a:round/>
            <a:headEnd type="none" w="sm" len="sm"/>
            <a:tailEnd type="none" w="sm" len="sm"/>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Divider large quote red">
  <p:cSld name="CUSTOM_3_1">
    <p:bg>
      <p:bgPr>
        <a:blipFill>
          <a:blip r:embed="rId2">
            <a:alphaModFix/>
          </a:blip>
          <a:stretch>
            <a:fillRect/>
          </a:stretch>
        </a:blipFill>
        <a:effectLst/>
      </p:bgPr>
    </p:bg>
    <p:spTree>
      <p:nvGrpSpPr>
        <p:cNvPr id="1" name="Shape 172"/>
        <p:cNvGrpSpPr/>
        <p:nvPr/>
      </p:nvGrpSpPr>
      <p:grpSpPr>
        <a:xfrm>
          <a:off x="0" y="0"/>
          <a:ext cx="0" cy="0"/>
          <a:chOff x="0" y="0"/>
          <a:chExt cx="0" cy="0"/>
        </a:xfrm>
      </p:grpSpPr>
      <p:sp>
        <p:nvSpPr>
          <p:cNvPr id="173" name="Google Shape;173;p25"/>
          <p:cNvSpPr txBox="1">
            <a:spLocks noGrp="1"/>
          </p:cNvSpPr>
          <p:nvPr>
            <p:ph type="title"/>
          </p:nvPr>
        </p:nvSpPr>
        <p:spPr>
          <a:xfrm>
            <a:off x="1557019" y="1412438"/>
            <a:ext cx="5994000" cy="2303400"/>
          </a:xfrm>
          <a:prstGeom prst="rect">
            <a:avLst/>
          </a:prstGeom>
          <a:noFill/>
          <a:ln>
            <a:noFill/>
          </a:ln>
        </p:spPr>
        <p:txBody>
          <a:bodyPr spcFirstLastPara="1" wrap="square" lIns="0" tIns="0" rIns="0" bIns="0" anchor="t" anchorCtr="0">
            <a:noAutofit/>
          </a:bodyPr>
          <a:lstStyle>
            <a:lvl1pPr lvl="0" algn="l">
              <a:lnSpc>
                <a:spcPct val="108000"/>
              </a:lnSpc>
              <a:spcBef>
                <a:spcPts val="0"/>
              </a:spcBef>
              <a:spcAft>
                <a:spcPts val="0"/>
              </a:spcAft>
              <a:buSzPts val="2600"/>
              <a:buNone/>
              <a:defRPr sz="4100">
                <a:solidFill>
                  <a:schemeClr val="lt1"/>
                </a:solidFill>
              </a:defRPr>
            </a:lvl1pPr>
            <a:lvl2pPr lvl="1" algn="l">
              <a:lnSpc>
                <a:spcPct val="108000"/>
              </a:lnSpc>
              <a:spcBef>
                <a:spcPts val="0"/>
              </a:spcBef>
              <a:spcAft>
                <a:spcPts val="0"/>
              </a:spcAft>
              <a:buSzPts val="2600"/>
              <a:buNone/>
              <a:defRPr sz="4100">
                <a:solidFill>
                  <a:schemeClr val="lt1"/>
                </a:solidFill>
              </a:defRPr>
            </a:lvl2pPr>
            <a:lvl3pPr lvl="2" algn="l">
              <a:lnSpc>
                <a:spcPct val="108000"/>
              </a:lnSpc>
              <a:spcBef>
                <a:spcPts val="0"/>
              </a:spcBef>
              <a:spcAft>
                <a:spcPts val="0"/>
              </a:spcAft>
              <a:buSzPts val="2600"/>
              <a:buNone/>
              <a:defRPr sz="4100">
                <a:solidFill>
                  <a:schemeClr val="lt1"/>
                </a:solidFill>
              </a:defRPr>
            </a:lvl3pPr>
            <a:lvl4pPr lvl="3" algn="l">
              <a:lnSpc>
                <a:spcPct val="108000"/>
              </a:lnSpc>
              <a:spcBef>
                <a:spcPts val="0"/>
              </a:spcBef>
              <a:spcAft>
                <a:spcPts val="0"/>
              </a:spcAft>
              <a:buSzPts val="2600"/>
              <a:buNone/>
              <a:defRPr sz="4100">
                <a:solidFill>
                  <a:schemeClr val="lt1"/>
                </a:solidFill>
              </a:defRPr>
            </a:lvl4pPr>
            <a:lvl5pPr lvl="4" algn="l">
              <a:lnSpc>
                <a:spcPct val="108000"/>
              </a:lnSpc>
              <a:spcBef>
                <a:spcPts val="0"/>
              </a:spcBef>
              <a:spcAft>
                <a:spcPts val="0"/>
              </a:spcAft>
              <a:buSzPts val="2600"/>
              <a:buNone/>
              <a:defRPr sz="4100">
                <a:solidFill>
                  <a:schemeClr val="lt1"/>
                </a:solidFill>
              </a:defRPr>
            </a:lvl5pPr>
            <a:lvl6pPr lvl="5" algn="l">
              <a:lnSpc>
                <a:spcPct val="108000"/>
              </a:lnSpc>
              <a:spcBef>
                <a:spcPts val="0"/>
              </a:spcBef>
              <a:spcAft>
                <a:spcPts val="0"/>
              </a:spcAft>
              <a:buSzPts val="2600"/>
              <a:buNone/>
              <a:defRPr sz="4100">
                <a:solidFill>
                  <a:schemeClr val="lt1"/>
                </a:solidFill>
              </a:defRPr>
            </a:lvl6pPr>
            <a:lvl7pPr lvl="6" algn="l">
              <a:lnSpc>
                <a:spcPct val="108000"/>
              </a:lnSpc>
              <a:spcBef>
                <a:spcPts val="0"/>
              </a:spcBef>
              <a:spcAft>
                <a:spcPts val="0"/>
              </a:spcAft>
              <a:buSzPts val="2600"/>
              <a:buNone/>
              <a:defRPr sz="4100">
                <a:solidFill>
                  <a:schemeClr val="lt1"/>
                </a:solidFill>
              </a:defRPr>
            </a:lvl7pPr>
            <a:lvl8pPr lvl="7" algn="l">
              <a:lnSpc>
                <a:spcPct val="108000"/>
              </a:lnSpc>
              <a:spcBef>
                <a:spcPts val="0"/>
              </a:spcBef>
              <a:spcAft>
                <a:spcPts val="0"/>
              </a:spcAft>
              <a:buSzPts val="2600"/>
              <a:buNone/>
              <a:defRPr sz="4100">
                <a:solidFill>
                  <a:schemeClr val="lt1"/>
                </a:solidFill>
              </a:defRPr>
            </a:lvl8pPr>
            <a:lvl9pPr lvl="8" algn="l">
              <a:lnSpc>
                <a:spcPct val="108000"/>
              </a:lnSpc>
              <a:spcBef>
                <a:spcPts val="0"/>
              </a:spcBef>
              <a:spcAft>
                <a:spcPts val="0"/>
              </a:spcAft>
              <a:buSzPts val="2600"/>
              <a:buNone/>
              <a:defRPr sz="4100">
                <a:solidFill>
                  <a:schemeClr val="lt1"/>
                </a:solidFill>
              </a:defRPr>
            </a:lvl9pPr>
          </a:lstStyle>
          <a:p>
            <a:endParaRPr/>
          </a:p>
        </p:txBody>
      </p:sp>
      <p:cxnSp>
        <p:nvCxnSpPr>
          <p:cNvPr id="174" name="Google Shape;174;p25"/>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75" name="Google Shape;175;p25"/>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pic>
        <p:nvPicPr>
          <p:cNvPr id="176" name="Google Shape;176;p25"/>
          <p:cNvPicPr preferRelativeResize="0"/>
          <p:nvPr/>
        </p:nvPicPr>
        <p:blipFill rotWithShape="1">
          <a:blip r:embed="rId3">
            <a:alphaModFix/>
          </a:blip>
          <a:srcRect t="326" b="315"/>
          <a:stretch/>
        </p:blipFill>
        <p:spPr>
          <a:xfrm>
            <a:off x="8033460" y="4734938"/>
            <a:ext cx="731888" cy="171091"/>
          </a:xfrm>
          <a:prstGeom prst="rect">
            <a:avLst/>
          </a:prstGeom>
          <a:noFill/>
          <a:ln>
            <a:noFill/>
          </a:ln>
        </p:spPr>
      </p:pic>
      <p:sp>
        <p:nvSpPr>
          <p:cNvPr id="177" name="Google Shape;177;p25"/>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chemeClr val="lt1"/>
                </a:solidFill>
                <a:latin typeface="Overpass"/>
                <a:ea typeface="Overpass"/>
                <a:cs typeface="Overpass"/>
                <a:sym typeface="Overpass"/>
              </a:rPr>
              <a:t>CONFIDENTIAL </a:t>
            </a:r>
            <a:r>
              <a:rPr lang="en" sz="500" b="0" i="0" u="none" strike="noStrike" cap="none">
                <a:solidFill>
                  <a:schemeClr val="lt1"/>
                </a:solidFill>
                <a:latin typeface="Overpass Light"/>
                <a:ea typeface="Overpass Light"/>
                <a:cs typeface="Overpass Light"/>
                <a:sym typeface="Overpass Light"/>
              </a:rPr>
              <a:t>Designator</a:t>
            </a:r>
            <a:endParaRPr sz="500" b="0" i="0" u="none" strike="noStrike" cap="none">
              <a:solidFill>
                <a:schemeClr val="lt1"/>
              </a:solidFill>
              <a:latin typeface="Overpass Light"/>
              <a:ea typeface="Overpass Light"/>
              <a:cs typeface="Overpass Light"/>
              <a:sym typeface="Overpass Light"/>
            </a:endParaRPr>
          </a:p>
        </p:txBody>
      </p:sp>
      <p:cxnSp>
        <p:nvCxnSpPr>
          <p:cNvPr id="178" name="Google Shape;178;p25"/>
          <p:cNvCxnSpPr/>
          <p:nvPr/>
        </p:nvCxnSpPr>
        <p:spPr>
          <a:xfrm>
            <a:off x="1557019" y="1240275"/>
            <a:ext cx="1043100" cy="0"/>
          </a:xfrm>
          <a:prstGeom prst="straightConnector1">
            <a:avLst/>
          </a:prstGeom>
          <a:noFill/>
          <a:ln w="9525" cap="flat" cmpd="sng">
            <a:solidFill>
              <a:srgbClr val="EE0000"/>
            </a:solidFill>
            <a:prstDash val="solid"/>
            <a:round/>
            <a:headEnd type="none" w="sm" len="sm"/>
            <a:tailEnd type="none" w="sm" len="sm"/>
          </a:ln>
        </p:spPr>
      </p:cxnSp>
      <p:cxnSp>
        <p:nvCxnSpPr>
          <p:cNvPr id="179" name="Google Shape;179;p25"/>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180" name="Google Shape;180;p25"/>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Divider large quote illustrated">
  <p:cSld name="CUSTOM_3_1_1">
    <p:bg>
      <p:bgPr>
        <a:blipFill>
          <a:blip r:embed="rId2">
            <a:alphaModFix/>
          </a:blip>
          <a:stretch>
            <a:fillRect/>
          </a:stretch>
        </a:blipFill>
        <a:effectLst/>
      </p:bgPr>
    </p:bg>
    <p:spTree>
      <p:nvGrpSpPr>
        <p:cNvPr id="1" name="Shape 181"/>
        <p:cNvGrpSpPr/>
        <p:nvPr/>
      </p:nvGrpSpPr>
      <p:grpSpPr>
        <a:xfrm>
          <a:off x="0" y="0"/>
          <a:ext cx="0" cy="0"/>
          <a:chOff x="0" y="0"/>
          <a:chExt cx="0" cy="0"/>
        </a:xfrm>
      </p:grpSpPr>
      <p:sp>
        <p:nvSpPr>
          <p:cNvPr id="182" name="Google Shape;182;p26"/>
          <p:cNvSpPr txBox="1">
            <a:spLocks noGrp="1"/>
          </p:cNvSpPr>
          <p:nvPr>
            <p:ph type="title"/>
          </p:nvPr>
        </p:nvSpPr>
        <p:spPr>
          <a:xfrm>
            <a:off x="4255575" y="1224713"/>
            <a:ext cx="3777900" cy="2912100"/>
          </a:xfrm>
          <a:prstGeom prst="rect">
            <a:avLst/>
          </a:prstGeom>
          <a:noFill/>
          <a:ln>
            <a:noFill/>
          </a:ln>
        </p:spPr>
        <p:txBody>
          <a:bodyPr spcFirstLastPara="1" wrap="square" lIns="0" tIns="0" rIns="0" bIns="0" anchor="t" anchorCtr="0">
            <a:noAutofit/>
          </a:bodyPr>
          <a:lstStyle>
            <a:lvl1pPr lvl="0" algn="l">
              <a:lnSpc>
                <a:spcPct val="108000"/>
              </a:lnSpc>
              <a:spcBef>
                <a:spcPts val="0"/>
              </a:spcBef>
              <a:spcAft>
                <a:spcPts val="0"/>
              </a:spcAft>
              <a:buSzPts val="2600"/>
              <a:buNone/>
              <a:defRPr sz="4100">
                <a:solidFill>
                  <a:schemeClr val="lt1"/>
                </a:solidFill>
              </a:defRPr>
            </a:lvl1pPr>
            <a:lvl2pPr lvl="1" algn="l">
              <a:lnSpc>
                <a:spcPct val="108000"/>
              </a:lnSpc>
              <a:spcBef>
                <a:spcPts val="0"/>
              </a:spcBef>
              <a:spcAft>
                <a:spcPts val="0"/>
              </a:spcAft>
              <a:buSzPts val="2600"/>
              <a:buNone/>
              <a:defRPr sz="4100">
                <a:solidFill>
                  <a:schemeClr val="lt1"/>
                </a:solidFill>
              </a:defRPr>
            </a:lvl2pPr>
            <a:lvl3pPr lvl="2" algn="l">
              <a:lnSpc>
                <a:spcPct val="108000"/>
              </a:lnSpc>
              <a:spcBef>
                <a:spcPts val="0"/>
              </a:spcBef>
              <a:spcAft>
                <a:spcPts val="0"/>
              </a:spcAft>
              <a:buSzPts val="2600"/>
              <a:buNone/>
              <a:defRPr sz="4100">
                <a:solidFill>
                  <a:schemeClr val="lt1"/>
                </a:solidFill>
              </a:defRPr>
            </a:lvl3pPr>
            <a:lvl4pPr lvl="3" algn="l">
              <a:lnSpc>
                <a:spcPct val="108000"/>
              </a:lnSpc>
              <a:spcBef>
                <a:spcPts val="0"/>
              </a:spcBef>
              <a:spcAft>
                <a:spcPts val="0"/>
              </a:spcAft>
              <a:buSzPts val="2600"/>
              <a:buNone/>
              <a:defRPr sz="4100">
                <a:solidFill>
                  <a:schemeClr val="lt1"/>
                </a:solidFill>
              </a:defRPr>
            </a:lvl4pPr>
            <a:lvl5pPr lvl="4" algn="l">
              <a:lnSpc>
                <a:spcPct val="108000"/>
              </a:lnSpc>
              <a:spcBef>
                <a:spcPts val="0"/>
              </a:spcBef>
              <a:spcAft>
                <a:spcPts val="0"/>
              </a:spcAft>
              <a:buSzPts val="2600"/>
              <a:buNone/>
              <a:defRPr sz="4100">
                <a:solidFill>
                  <a:schemeClr val="lt1"/>
                </a:solidFill>
              </a:defRPr>
            </a:lvl5pPr>
            <a:lvl6pPr lvl="5" algn="l">
              <a:lnSpc>
                <a:spcPct val="108000"/>
              </a:lnSpc>
              <a:spcBef>
                <a:spcPts val="0"/>
              </a:spcBef>
              <a:spcAft>
                <a:spcPts val="0"/>
              </a:spcAft>
              <a:buSzPts val="2600"/>
              <a:buNone/>
              <a:defRPr sz="4100">
                <a:solidFill>
                  <a:schemeClr val="lt1"/>
                </a:solidFill>
              </a:defRPr>
            </a:lvl6pPr>
            <a:lvl7pPr lvl="6" algn="l">
              <a:lnSpc>
                <a:spcPct val="108000"/>
              </a:lnSpc>
              <a:spcBef>
                <a:spcPts val="0"/>
              </a:spcBef>
              <a:spcAft>
                <a:spcPts val="0"/>
              </a:spcAft>
              <a:buSzPts val="2600"/>
              <a:buNone/>
              <a:defRPr sz="4100">
                <a:solidFill>
                  <a:schemeClr val="lt1"/>
                </a:solidFill>
              </a:defRPr>
            </a:lvl7pPr>
            <a:lvl8pPr lvl="7" algn="l">
              <a:lnSpc>
                <a:spcPct val="108000"/>
              </a:lnSpc>
              <a:spcBef>
                <a:spcPts val="0"/>
              </a:spcBef>
              <a:spcAft>
                <a:spcPts val="0"/>
              </a:spcAft>
              <a:buSzPts val="2600"/>
              <a:buNone/>
              <a:defRPr sz="4100">
                <a:solidFill>
                  <a:schemeClr val="lt1"/>
                </a:solidFill>
              </a:defRPr>
            </a:lvl8pPr>
            <a:lvl9pPr lvl="8" algn="l">
              <a:lnSpc>
                <a:spcPct val="108000"/>
              </a:lnSpc>
              <a:spcBef>
                <a:spcPts val="0"/>
              </a:spcBef>
              <a:spcAft>
                <a:spcPts val="0"/>
              </a:spcAft>
              <a:buSzPts val="2600"/>
              <a:buNone/>
              <a:defRPr sz="4100">
                <a:solidFill>
                  <a:schemeClr val="lt1"/>
                </a:solidFill>
              </a:defRPr>
            </a:lvl9pPr>
          </a:lstStyle>
          <a:p>
            <a:endParaRPr/>
          </a:p>
        </p:txBody>
      </p:sp>
      <p:cxnSp>
        <p:nvCxnSpPr>
          <p:cNvPr id="183" name="Google Shape;183;p26"/>
          <p:cNvCxnSpPr/>
          <p:nvPr/>
        </p:nvCxnSpPr>
        <p:spPr>
          <a:xfrm rot="10800000">
            <a:off x="335825" y="4800900"/>
            <a:ext cx="0" cy="342600"/>
          </a:xfrm>
          <a:prstGeom prst="straightConnector1">
            <a:avLst/>
          </a:prstGeom>
          <a:noFill/>
          <a:ln w="9525" cap="flat" cmpd="sng">
            <a:solidFill>
              <a:schemeClr val="lt1"/>
            </a:solidFill>
            <a:prstDash val="solid"/>
            <a:round/>
            <a:headEnd type="none" w="sm" len="sm"/>
            <a:tailEnd type="none" w="sm" len="sm"/>
          </a:ln>
        </p:spPr>
      </p:cxnSp>
      <p:sp>
        <p:nvSpPr>
          <p:cNvPr id="184" name="Google Shape;184;p26"/>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
        <p:nvSpPr>
          <p:cNvPr id="185" name="Google Shape;185;p26"/>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chemeClr val="lt1"/>
                </a:solidFill>
                <a:latin typeface="Overpass"/>
                <a:ea typeface="Overpass"/>
                <a:cs typeface="Overpass"/>
                <a:sym typeface="Overpass"/>
              </a:rPr>
              <a:t>CONFIDENTIAL </a:t>
            </a:r>
            <a:r>
              <a:rPr lang="en" sz="500" b="0" i="0" u="none" strike="noStrike" cap="none">
                <a:solidFill>
                  <a:schemeClr val="lt1"/>
                </a:solidFill>
                <a:latin typeface="Overpass Light"/>
                <a:ea typeface="Overpass Light"/>
                <a:cs typeface="Overpass Light"/>
                <a:sym typeface="Overpass Light"/>
              </a:rPr>
              <a:t>Designator</a:t>
            </a:r>
            <a:endParaRPr sz="500" b="0" i="0" u="none" strike="noStrike" cap="none">
              <a:solidFill>
                <a:schemeClr val="lt1"/>
              </a:solidFill>
              <a:latin typeface="Overpass Light"/>
              <a:ea typeface="Overpass Light"/>
              <a:cs typeface="Overpass Light"/>
              <a:sym typeface="Overpass Light"/>
            </a:endParaRPr>
          </a:p>
        </p:txBody>
      </p:sp>
      <p:sp>
        <p:nvSpPr>
          <p:cNvPr id="186" name="Google Shape;186;p26"/>
          <p:cNvSpPr txBox="1">
            <a:spLocks noGrp="1"/>
          </p:cNvSpPr>
          <p:nvPr>
            <p:ph type="subTitle" idx="1"/>
          </p:nvPr>
        </p:nvSpPr>
        <p:spPr>
          <a:xfrm rot="5400000">
            <a:off x="-1603762" y="1603800"/>
            <a:ext cx="3861600" cy="654000"/>
          </a:xfrm>
          <a:prstGeom prst="rect">
            <a:avLst/>
          </a:prstGeom>
          <a:noFill/>
          <a:ln>
            <a:noFill/>
          </a:ln>
        </p:spPr>
        <p:txBody>
          <a:bodyPr spcFirstLastPara="1" wrap="square" lIns="377175" tIns="68575" rIns="68575" bIns="68575" anchor="ctr" anchorCtr="0">
            <a:noAutofit/>
          </a:bodyPr>
          <a:lstStyle>
            <a:lvl1pPr lvl="0"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a:endParaRPr/>
          </a:p>
        </p:txBody>
      </p:sp>
      <p:pic>
        <p:nvPicPr>
          <p:cNvPr id="187" name="Google Shape;187;p26"/>
          <p:cNvPicPr preferRelativeResize="0"/>
          <p:nvPr/>
        </p:nvPicPr>
        <p:blipFill rotWithShape="1">
          <a:blip r:embed="rId3">
            <a:alphaModFix/>
          </a:blip>
          <a:srcRect/>
          <a:stretch/>
        </p:blipFill>
        <p:spPr>
          <a:xfrm>
            <a:off x="8033460" y="4734378"/>
            <a:ext cx="731888" cy="172209"/>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Interior black">
  <p:cSld name="CUSTOM_4_1">
    <p:bg>
      <p:bgPr>
        <a:solidFill>
          <a:srgbClr val="141414"/>
        </a:solidFill>
        <a:effectLst/>
      </p:bgPr>
    </p:bg>
    <p:spTree>
      <p:nvGrpSpPr>
        <p:cNvPr id="1" name="Shape 188"/>
        <p:cNvGrpSpPr/>
        <p:nvPr/>
      </p:nvGrpSpPr>
      <p:grpSpPr>
        <a:xfrm>
          <a:off x="0" y="0"/>
          <a:ext cx="0" cy="0"/>
          <a:chOff x="0" y="0"/>
          <a:chExt cx="0" cy="0"/>
        </a:xfrm>
      </p:grpSpPr>
      <p:sp>
        <p:nvSpPr>
          <p:cNvPr id="189" name="Google Shape;189;p27"/>
          <p:cNvSpPr txBox="1">
            <a:spLocks noGrp="1"/>
          </p:cNvSpPr>
          <p:nvPr>
            <p:ph type="title"/>
          </p:nvPr>
        </p:nvSpPr>
        <p:spPr>
          <a:xfrm>
            <a:off x="1314450" y="709500"/>
            <a:ext cx="6515100" cy="725700"/>
          </a:xfrm>
          <a:prstGeom prst="rect">
            <a:avLst/>
          </a:prstGeom>
          <a:noFill/>
          <a:ln>
            <a:noFill/>
          </a:ln>
        </p:spPr>
        <p:txBody>
          <a:bodyPr spcFirstLastPara="1" wrap="square" lIns="0" tIns="0" rIns="0" bIns="0" anchor="t" anchorCtr="0">
            <a:noAutofit/>
          </a:bodyPr>
          <a:lstStyle>
            <a:lvl1pPr lvl="0" algn="ctr">
              <a:lnSpc>
                <a:spcPct val="130000"/>
              </a:lnSpc>
              <a:spcBef>
                <a:spcPts val="0"/>
              </a:spcBef>
              <a:spcAft>
                <a:spcPts val="0"/>
              </a:spcAft>
              <a:buSzPts val="2600"/>
              <a:buNone/>
              <a:defRPr sz="2000">
                <a:solidFill>
                  <a:srgbClr val="EBEBEB"/>
                </a:solidFill>
              </a:defRPr>
            </a:lvl1pPr>
            <a:lvl2pPr lvl="1" algn="ctr">
              <a:lnSpc>
                <a:spcPct val="130000"/>
              </a:lnSpc>
              <a:spcBef>
                <a:spcPts val="0"/>
              </a:spcBef>
              <a:spcAft>
                <a:spcPts val="0"/>
              </a:spcAft>
              <a:buSzPts val="2600"/>
              <a:buNone/>
              <a:defRPr sz="2000">
                <a:solidFill>
                  <a:srgbClr val="EBEBEB"/>
                </a:solidFill>
              </a:defRPr>
            </a:lvl2pPr>
            <a:lvl3pPr lvl="2" algn="ctr">
              <a:lnSpc>
                <a:spcPct val="130000"/>
              </a:lnSpc>
              <a:spcBef>
                <a:spcPts val="0"/>
              </a:spcBef>
              <a:spcAft>
                <a:spcPts val="0"/>
              </a:spcAft>
              <a:buSzPts val="2600"/>
              <a:buNone/>
              <a:defRPr sz="2000">
                <a:solidFill>
                  <a:srgbClr val="EBEBEB"/>
                </a:solidFill>
              </a:defRPr>
            </a:lvl3pPr>
            <a:lvl4pPr lvl="3" algn="ctr">
              <a:lnSpc>
                <a:spcPct val="130000"/>
              </a:lnSpc>
              <a:spcBef>
                <a:spcPts val="0"/>
              </a:spcBef>
              <a:spcAft>
                <a:spcPts val="0"/>
              </a:spcAft>
              <a:buSzPts val="2600"/>
              <a:buNone/>
              <a:defRPr sz="2000">
                <a:solidFill>
                  <a:srgbClr val="EBEBEB"/>
                </a:solidFill>
              </a:defRPr>
            </a:lvl4pPr>
            <a:lvl5pPr lvl="4" algn="ctr">
              <a:lnSpc>
                <a:spcPct val="130000"/>
              </a:lnSpc>
              <a:spcBef>
                <a:spcPts val="0"/>
              </a:spcBef>
              <a:spcAft>
                <a:spcPts val="0"/>
              </a:spcAft>
              <a:buSzPts val="2600"/>
              <a:buNone/>
              <a:defRPr sz="2000">
                <a:solidFill>
                  <a:srgbClr val="EBEBEB"/>
                </a:solidFill>
              </a:defRPr>
            </a:lvl5pPr>
            <a:lvl6pPr lvl="5" algn="ctr">
              <a:lnSpc>
                <a:spcPct val="130000"/>
              </a:lnSpc>
              <a:spcBef>
                <a:spcPts val="0"/>
              </a:spcBef>
              <a:spcAft>
                <a:spcPts val="0"/>
              </a:spcAft>
              <a:buSzPts val="2600"/>
              <a:buNone/>
              <a:defRPr sz="2000">
                <a:solidFill>
                  <a:srgbClr val="EBEBEB"/>
                </a:solidFill>
              </a:defRPr>
            </a:lvl6pPr>
            <a:lvl7pPr lvl="6" algn="ctr">
              <a:lnSpc>
                <a:spcPct val="130000"/>
              </a:lnSpc>
              <a:spcBef>
                <a:spcPts val="0"/>
              </a:spcBef>
              <a:spcAft>
                <a:spcPts val="0"/>
              </a:spcAft>
              <a:buSzPts val="2600"/>
              <a:buNone/>
              <a:defRPr sz="2000">
                <a:solidFill>
                  <a:srgbClr val="EBEBEB"/>
                </a:solidFill>
              </a:defRPr>
            </a:lvl7pPr>
            <a:lvl8pPr lvl="7" algn="ctr">
              <a:lnSpc>
                <a:spcPct val="130000"/>
              </a:lnSpc>
              <a:spcBef>
                <a:spcPts val="0"/>
              </a:spcBef>
              <a:spcAft>
                <a:spcPts val="0"/>
              </a:spcAft>
              <a:buSzPts val="2600"/>
              <a:buNone/>
              <a:defRPr sz="2000">
                <a:solidFill>
                  <a:srgbClr val="EBEBEB"/>
                </a:solidFill>
              </a:defRPr>
            </a:lvl8pPr>
            <a:lvl9pPr lvl="8" algn="ctr">
              <a:lnSpc>
                <a:spcPct val="130000"/>
              </a:lnSpc>
              <a:spcBef>
                <a:spcPts val="0"/>
              </a:spcBef>
              <a:spcAft>
                <a:spcPts val="0"/>
              </a:spcAft>
              <a:buSzPts val="2600"/>
              <a:buNone/>
              <a:defRPr sz="2000">
                <a:solidFill>
                  <a:srgbClr val="EBEBEB"/>
                </a:solidFill>
              </a:defRPr>
            </a:lvl9pPr>
          </a:lstStyle>
          <a:p>
            <a:endParaRPr/>
          </a:p>
        </p:txBody>
      </p:sp>
      <p:cxnSp>
        <p:nvCxnSpPr>
          <p:cNvPr id="190" name="Google Shape;190;p27"/>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191" name="Google Shape;191;p27"/>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1pPr>
            <a:lvl2pPr lvl="1"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2pPr>
            <a:lvl3pPr lvl="2"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3pPr>
            <a:lvl4pPr lvl="3"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4pPr>
            <a:lvl5pPr lvl="4"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5pPr>
            <a:lvl6pPr lvl="5"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6pPr>
            <a:lvl7pPr lvl="6"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7pPr>
            <a:lvl8pPr lvl="7"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8pPr>
            <a:lvl9pPr lvl="8"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9pPr>
          </a:lstStyle>
          <a:p>
            <a:endParaRPr/>
          </a:p>
        </p:txBody>
      </p:sp>
      <p:cxnSp>
        <p:nvCxnSpPr>
          <p:cNvPr id="192" name="Google Shape;192;p27"/>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93" name="Google Shape;193;p27"/>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
        <p:nvSpPr>
          <p:cNvPr id="194" name="Google Shape;194;p27"/>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EBEBEB"/>
                </a:solidFill>
                <a:latin typeface="Overpass"/>
                <a:ea typeface="Overpass"/>
                <a:cs typeface="Overpass"/>
                <a:sym typeface="Overpass"/>
              </a:rPr>
              <a:t>CONFIDENTIAL </a:t>
            </a:r>
            <a:r>
              <a:rPr lang="en" sz="500" b="0" i="0" u="none" strike="noStrike" cap="none">
                <a:solidFill>
                  <a:srgbClr val="EBEBEB"/>
                </a:solidFill>
                <a:latin typeface="Overpass Light"/>
                <a:ea typeface="Overpass Light"/>
                <a:cs typeface="Overpass Light"/>
                <a:sym typeface="Overpass Light"/>
              </a:rPr>
              <a:t>Designator</a:t>
            </a:r>
            <a:endParaRPr sz="500" b="0" i="0" u="none" strike="noStrike" cap="none">
              <a:solidFill>
                <a:srgbClr val="EBEBEB"/>
              </a:solidFill>
              <a:latin typeface="Overpass Light"/>
              <a:ea typeface="Overpass Light"/>
              <a:cs typeface="Overpass Light"/>
              <a:sym typeface="Overpass Light"/>
            </a:endParaRPr>
          </a:p>
        </p:txBody>
      </p:sp>
      <p:sp>
        <p:nvSpPr>
          <p:cNvPr id="195" name="Google Shape;195;p27"/>
          <p:cNvSpPr txBox="1">
            <a:spLocks noGrp="1"/>
          </p:cNvSpPr>
          <p:nvPr>
            <p:ph type="subTitle" idx="2"/>
          </p:nvPr>
        </p:nvSpPr>
        <p:spPr>
          <a:xfrm>
            <a:off x="663788" y="4627163"/>
            <a:ext cx="6887100" cy="419700"/>
          </a:xfrm>
          <a:prstGeom prst="rect">
            <a:avLst/>
          </a:prstGeom>
          <a:noFill/>
          <a:ln>
            <a:noFill/>
          </a:ln>
        </p:spPr>
        <p:txBody>
          <a:bodyPr spcFirstLastPara="1" wrap="square" lIns="0" tIns="0" rIns="0" bIns="0" anchor="b" anchorCtr="0">
            <a:noAutofit/>
          </a:bodyPr>
          <a:lstStyle>
            <a:lvl1pPr lvl="0" algn="l">
              <a:lnSpc>
                <a:spcPct val="142000"/>
              </a:lnSpc>
              <a:spcBef>
                <a:spcPts val="0"/>
              </a:spcBef>
              <a:spcAft>
                <a:spcPts val="0"/>
              </a:spcAft>
              <a:buSzPts val="1600"/>
              <a:buNone/>
              <a:defRPr sz="500">
                <a:solidFill>
                  <a:srgbClr val="EBEBEB"/>
                </a:solidFill>
              </a:defRPr>
            </a:lvl1pPr>
            <a:lvl2pPr lvl="1" algn="l">
              <a:lnSpc>
                <a:spcPct val="142000"/>
              </a:lnSpc>
              <a:spcBef>
                <a:spcPts val="0"/>
              </a:spcBef>
              <a:spcAft>
                <a:spcPts val="0"/>
              </a:spcAft>
              <a:buSzPts val="1200"/>
              <a:buNone/>
              <a:defRPr sz="500">
                <a:solidFill>
                  <a:srgbClr val="EBEBEB"/>
                </a:solidFill>
              </a:defRPr>
            </a:lvl2pPr>
            <a:lvl3pPr lvl="2" algn="l">
              <a:lnSpc>
                <a:spcPct val="142000"/>
              </a:lnSpc>
              <a:spcBef>
                <a:spcPts val="0"/>
              </a:spcBef>
              <a:spcAft>
                <a:spcPts val="0"/>
              </a:spcAft>
              <a:buSzPts val="1200"/>
              <a:buNone/>
              <a:defRPr sz="500">
                <a:solidFill>
                  <a:srgbClr val="EBEBEB"/>
                </a:solidFill>
              </a:defRPr>
            </a:lvl3pPr>
            <a:lvl4pPr lvl="3" algn="l">
              <a:lnSpc>
                <a:spcPct val="142000"/>
              </a:lnSpc>
              <a:spcBef>
                <a:spcPts val="0"/>
              </a:spcBef>
              <a:spcAft>
                <a:spcPts val="0"/>
              </a:spcAft>
              <a:buSzPts val="1200"/>
              <a:buNone/>
              <a:defRPr sz="500">
                <a:solidFill>
                  <a:srgbClr val="EBEBEB"/>
                </a:solidFill>
              </a:defRPr>
            </a:lvl4pPr>
            <a:lvl5pPr lvl="4" algn="l">
              <a:lnSpc>
                <a:spcPct val="142000"/>
              </a:lnSpc>
              <a:spcBef>
                <a:spcPts val="0"/>
              </a:spcBef>
              <a:spcAft>
                <a:spcPts val="0"/>
              </a:spcAft>
              <a:buSzPts val="1200"/>
              <a:buNone/>
              <a:defRPr sz="500">
                <a:solidFill>
                  <a:srgbClr val="EBEBEB"/>
                </a:solidFill>
              </a:defRPr>
            </a:lvl5pPr>
            <a:lvl6pPr lvl="5" algn="l">
              <a:lnSpc>
                <a:spcPct val="142000"/>
              </a:lnSpc>
              <a:spcBef>
                <a:spcPts val="0"/>
              </a:spcBef>
              <a:spcAft>
                <a:spcPts val="0"/>
              </a:spcAft>
              <a:buSzPts val="1200"/>
              <a:buNone/>
              <a:defRPr sz="500">
                <a:solidFill>
                  <a:srgbClr val="EBEBEB"/>
                </a:solidFill>
              </a:defRPr>
            </a:lvl6pPr>
            <a:lvl7pPr lvl="6" algn="l">
              <a:lnSpc>
                <a:spcPct val="142000"/>
              </a:lnSpc>
              <a:spcBef>
                <a:spcPts val="0"/>
              </a:spcBef>
              <a:spcAft>
                <a:spcPts val="0"/>
              </a:spcAft>
              <a:buSzPts val="1200"/>
              <a:buNone/>
              <a:defRPr sz="500">
                <a:solidFill>
                  <a:srgbClr val="EBEBEB"/>
                </a:solidFill>
              </a:defRPr>
            </a:lvl7pPr>
            <a:lvl8pPr lvl="7" algn="l">
              <a:lnSpc>
                <a:spcPct val="142000"/>
              </a:lnSpc>
              <a:spcBef>
                <a:spcPts val="0"/>
              </a:spcBef>
              <a:spcAft>
                <a:spcPts val="0"/>
              </a:spcAft>
              <a:buSzPts val="1200"/>
              <a:buNone/>
              <a:defRPr sz="500">
                <a:solidFill>
                  <a:srgbClr val="EBEBEB"/>
                </a:solidFill>
              </a:defRPr>
            </a:lvl8pPr>
            <a:lvl9pPr lvl="8" algn="l">
              <a:lnSpc>
                <a:spcPct val="142000"/>
              </a:lnSpc>
              <a:spcBef>
                <a:spcPts val="0"/>
              </a:spcBef>
              <a:spcAft>
                <a:spcPts val="0"/>
              </a:spcAft>
              <a:buSzPts val="1200"/>
              <a:buNone/>
              <a:defRPr sz="500">
                <a:solidFill>
                  <a:srgbClr val="EBEBEB"/>
                </a:solidFill>
              </a:defRPr>
            </a:lvl9pPr>
          </a:lstStyle>
          <a:p>
            <a:endParaRPr/>
          </a:p>
        </p:txBody>
      </p:sp>
      <p:pic>
        <p:nvPicPr>
          <p:cNvPr id="196" name="Google Shape;196;p27"/>
          <p:cNvPicPr preferRelativeResize="0"/>
          <p:nvPr/>
        </p:nvPicPr>
        <p:blipFill rotWithShape="1">
          <a:blip r:embed="rId2">
            <a:alphaModFix/>
          </a:blip>
          <a:srcRect/>
          <a:stretch/>
        </p:blipFill>
        <p:spPr>
          <a:xfrm>
            <a:off x="8033460" y="4734378"/>
            <a:ext cx="731888" cy="172209"/>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ext only">
  <p:cSld name="CUSTOM_1_1">
    <p:spTree>
      <p:nvGrpSpPr>
        <p:cNvPr id="1" name="Shape 197"/>
        <p:cNvGrpSpPr/>
        <p:nvPr/>
      </p:nvGrpSpPr>
      <p:grpSpPr>
        <a:xfrm>
          <a:off x="0" y="0"/>
          <a:ext cx="0" cy="0"/>
          <a:chOff x="0" y="0"/>
          <a:chExt cx="0" cy="0"/>
        </a:xfrm>
      </p:grpSpPr>
      <p:sp>
        <p:nvSpPr>
          <p:cNvPr id="198" name="Google Shape;198;p28"/>
          <p:cNvSpPr txBox="1">
            <a:spLocks noGrp="1"/>
          </p:cNvSpPr>
          <p:nvPr>
            <p:ph type="sldNum" idx="12"/>
          </p:nvPr>
        </p:nvSpPr>
        <p:spPr>
          <a:xfrm>
            <a:off x="103328" y="4733944"/>
            <a:ext cx="3606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
        <p:nvSpPr>
          <p:cNvPr id="199" name="Google Shape;199;p28"/>
          <p:cNvSpPr txBox="1">
            <a:spLocks noGrp="1"/>
          </p:cNvSpPr>
          <p:nvPr>
            <p:ph type="body" idx="1"/>
          </p:nvPr>
        </p:nvSpPr>
        <p:spPr>
          <a:xfrm>
            <a:off x="826700" y="1625925"/>
            <a:ext cx="7490700" cy="2644800"/>
          </a:xfrm>
          <a:prstGeom prst="rect">
            <a:avLst/>
          </a:prstGeom>
          <a:noFill/>
          <a:ln>
            <a:noFill/>
          </a:ln>
        </p:spPr>
        <p:txBody>
          <a:bodyPr spcFirstLastPara="1" wrap="square" lIns="91425" tIns="91425" rIns="91425" bIns="91425" anchor="t" anchorCtr="0">
            <a:noAutofit/>
          </a:bodyPr>
          <a:lstStyle>
            <a:lvl1pPr marL="457200" marR="0" lvl="0" indent="-292100" algn="l">
              <a:lnSpc>
                <a:spcPct val="115000"/>
              </a:lnSpc>
              <a:spcBef>
                <a:spcPts val="60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1pPr>
            <a:lvl2pPr marL="914400" marR="0" lvl="1"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2pPr>
            <a:lvl3pPr marL="1371600" marR="0" lvl="2"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3pPr>
            <a:lvl4pPr marL="1828800" marR="0" lvl="3"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4pPr>
            <a:lvl5pPr marL="2286000" marR="0" lvl="4"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5pPr>
            <a:lvl6pPr marL="2743200" marR="0" lvl="5"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6pPr>
            <a:lvl7pPr marL="3200400" marR="0" lvl="6"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7pPr>
            <a:lvl8pPr marL="3657600" marR="0" lvl="7"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8pPr>
            <a:lvl9pPr marL="4114800" marR="0" lvl="8"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9pPr>
          </a:lstStyle>
          <a:p>
            <a:endParaRPr/>
          </a:p>
        </p:txBody>
      </p:sp>
      <p:sp>
        <p:nvSpPr>
          <p:cNvPr id="200" name="Google Shape;200;p28"/>
          <p:cNvSpPr txBox="1">
            <a:spLocks noGrp="1"/>
          </p:cNvSpPr>
          <p:nvPr>
            <p:ph type="subTitle" idx="2"/>
          </p:nvPr>
        </p:nvSpPr>
        <p:spPr>
          <a:xfrm>
            <a:off x="826650" y="929775"/>
            <a:ext cx="7490700" cy="6567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R="0" lvl="1"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R="0" lvl="2"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R="0" lvl="3"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R="0" lvl="4"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R="0" lvl="5"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R="0" lvl="6"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R="0" lvl="7"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R="0" lvl="8"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endParaRPr/>
          </a:p>
        </p:txBody>
      </p:sp>
      <p:sp>
        <p:nvSpPr>
          <p:cNvPr id="201" name="Google Shape;201;p28"/>
          <p:cNvSpPr txBox="1">
            <a:spLocks noGrp="1"/>
          </p:cNvSpPr>
          <p:nvPr>
            <p:ph type="title"/>
          </p:nvPr>
        </p:nvSpPr>
        <p:spPr>
          <a:xfrm>
            <a:off x="826650" y="297025"/>
            <a:ext cx="7490700" cy="9888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1pPr>
            <a:lvl2pPr marR="0" lvl="1"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2pPr>
            <a:lvl3pPr marR="0" lvl="2"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3pPr>
            <a:lvl4pPr marR="0" lvl="3"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4pPr>
            <a:lvl5pPr marR="0" lvl="4"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5pPr>
            <a:lvl6pPr marR="0" lvl="5"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6pPr>
            <a:lvl7pPr marR="0" lvl="6"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7pPr>
            <a:lvl8pPr marR="0" lvl="7"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8pPr>
            <a:lvl9pPr marR="0" lvl="8"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ext only 1">
  <p:cSld name="text only">
    <p:spTree>
      <p:nvGrpSpPr>
        <p:cNvPr id="1" name="Shape 202"/>
        <p:cNvGrpSpPr/>
        <p:nvPr/>
      </p:nvGrpSpPr>
      <p:grpSpPr>
        <a:xfrm>
          <a:off x="0" y="0"/>
          <a:ext cx="0" cy="0"/>
          <a:chOff x="0" y="0"/>
          <a:chExt cx="0" cy="0"/>
        </a:xfrm>
      </p:grpSpPr>
      <p:sp>
        <p:nvSpPr>
          <p:cNvPr id="203" name="Google Shape;203;p29"/>
          <p:cNvSpPr txBox="1">
            <a:spLocks noGrp="1"/>
          </p:cNvSpPr>
          <p:nvPr>
            <p:ph type="body" idx="1"/>
          </p:nvPr>
        </p:nvSpPr>
        <p:spPr>
          <a:xfrm>
            <a:off x="685800" y="1085850"/>
            <a:ext cx="7772400" cy="285900"/>
          </a:xfrm>
          <a:prstGeom prst="rect">
            <a:avLst/>
          </a:prstGeom>
          <a:noFill/>
          <a:ln>
            <a:noFill/>
          </a:ln>
        </p:spPr>
        <p:txBody>
          <a:bodyPr spcFirstLastPara="1" wrap="square" lIns="0" tIns="0" rIns="0" bIns="0" anchor="t" anchorCtr="0">
            <a:noAutofit/>
          </a:bodyPr>
          <a:lstStyle>
            <a:lvl1pPr marL="457200" marR="0" lvl="0" indent="-228600" algn="l">
              <a:lnSpc>
                <a:spcPct val="127777"/>
              </a:lnSpc>
              <a:spcBef>
                <a:spcPts val="0"/>
              </a:spcBef>
              <a:spcAft>
                <a:spcPts val="0"/>
              </a:spcAft>
              <a:buClr>
                <a:schemeClr val="dk1"/>
              </a:buClr>
              <a:buSzPts val="1600"/>
              <a:buFont typeface="Arial"/>
              <a:buNone/>
              <a:defRPr sz="1800" b="0" i="0" u="none" strike="noStrike" cap="none">
                <a:solidFill>
                  <a:schemeClr val="dk1"/>
                </a:solidFill>
                <a:latin typeface="Arial"/>
                <a:ea typeface="Arial"/>
                <a:cs typeface="Arial"/>
                <a:sym typeface="Arial"/>
              </a:defRPr>
            </a:lvl1pPr>
            <a:lvl2pPr marL="914400" marR="0" lvl="1" indent="-406400" algn="l">
              <a:lnSpc>
                <a:spcPct val="115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a:lnSpc>
                <a:spcPct val="115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a:lnSpc>
                <a:spcPct val="115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a:lnSpc>
                <a:spcPct val="115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a:lnSpc>
                <a:spcPct val="115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15000"/>
              </a:lnSpc>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04" name="Google Shape;204;p29"/>
          <p:cNvSpPr txBox="1">
            <a:spLocks noGrp="1"/>
          </p:cNvSpPr>
          <p:nvPr>
            <p:ph type="ftr" idx="11"/>
          </p:nvPr>
        </p:nvSpPr>
        <p:spPr>
          <a:xfrm>
            <a:off x="457200" y="4800600"/>
            <a:ext cx="7162800" cy="273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None/>
              <a:defRPr sz="800" b="0" i="0" u="none" strike="noStrike" cap="none">
                <a:solidFill>
                  <a:srgbClr val="4C4C4C"/>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05" name="Google Shape;205;p29"/>
          <p:cNvSpPr txBox="1">
            <a:spLocks noGrp="1"/>
          </p:cNvSpPr>
          <p:nvPr>
            <p:ph type="sldNum" idx="12"/>
          </p:nvPr>
        </p:nvSpPr>
        <p:spPr>
          <a:xfrm>
            <a:off x="-76200" y="4800600"/>
            <a:ext cx="533400" cy="273900"/>
          </a:xfrm>
          <a:prstGeom prst="rect">
            <a:avLst/>
          </a:prstGeom>
          <a:noFill/>
          <a:ln>
            <a:noFill/>
          </a:ln>
        </p:spPr>
        <p:txBody>
          <a:bodyPr spcFirstLastPara="1" wrap="square" lIns="91425" tIns="0" rIns="91425" bIns="18275"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206" name="Google Shape;206;p29"/>
          <p:cNvSpPr txBox="1">
            <a:spLocks noGrp="1"/>
          </p:cNvSpPr>
          <p:nvPr>
            <p:ph type="title"/>
          </p:nvPr>
        </p:nvSpPr>
        <p:spPr>
          <a:xfrm>
            <a:off x="685800" y="0"/>
            <a:ext cx="7772400" cy="1028700"/>
          </a:xfrm>
          <a:prstGeom prst="rect">
            <a:avLst/>
          </a:prstGeom>
          <a:noFill/>
          <a:ln>
            <a:noFill/>
          </a:ln>
        </p:spPr>
        <p:txBody>
          <a:bodyPr spcFirstLastPara="1" wrap="square" lIns="0" tIns="0" rIns="0" bIns="0" anchor="b" anchorCtr="0">
            <a:noAutofit/>
          </a:bodyPr>
          <a:lstStyle>
            <a:lvl1pPr marR="0" lvl="0" algn="l">
              <a:lnSpc>
                <a:spcPct val="100000"/>
              </a:lnSpc>
              <a:spcBef>
                <a:spcPts val="0"/>
              </a:spcBef>
              <a:spcAft>
                <a:spcPts val="0"/>
              </a:spcAft>
              <a:buSzPts val="2600"/>
              <a:buNone/>
              <a:defRPr sz="3200" b="0" i="0" u="none" strike="noStrike" cap="none">
                <a:solidFill>
                  <a:schemeClr val="dk1"/>
                </a:solidFill>
                <a:latin typeface="Arial"/>
                <a:ea typeface="Arial"/>
                <a:cs typeface="Arial"/>
                <a:sym typeface="Arial"/>
              </a:defRPr>
            </a:lvl1pPr>
            <a:lvl2pPr marR="0" lvl="1"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2pPr>
            <a:lvl3pPr marR="0" lvl="2"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3pPr>
            <a:lvl4pPr marR="0" lvl="3"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4pPr>
            <a:lvl5pPr marR="0" lvl="4"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5pPr>
            <a:lvl6pPr marR="0" lvl="5"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6pPr>
            <a:lvl7pPr marR="0" lvl="6"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7pPr>
            <a:lvl8pPr marR="0" lvl="7"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8pPr>
            <a:lvl9pPr marR="0" lvl="8"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9pPr>
          </a:lstStyle>
          <a:p>
            <a:endParaRPr/>
          </a:p>
        </p:txBody>
      </p:sp>
      <p:sp>
        <p:nvSpPr>
          <p:cNvPr id="207" name="Google Shape;207;p29"/>
          <p:cNvSpPr txBox="1">
            <a:spLocks noGrp="1"/>
          </p:cNvSpPr>
          <p:nvPr>
            <p:ph type="body" idx="2"/>
          </p:nvPr>
        </p:nvSpPr>
        <p:spPr>
          <a:xfrm>
            <a:off x="685800" y="1657350"/>
            <a:ext cx="7772400" cy="742800"/>
          </a:xfrm>
          <a:prstGeom prst="rect">
            <a:avLst/>
          </a:prstGeom>
          <a:noFill/>
          <a:ln>
            <a:noFill/>
          </a:ln>
        </p:spPr>
        <p:txBody>
          <a:bodyPr spcFirstLastPara="1" wrap="square" lIns="0" tIns="0" rIns="0" bIns="0" anchor="b" anchorCtr="0">
            <a:noAutofit/>
          </a:bodyPr>
          <a:lstStyle>
            <a:lvl1pPr marL="457200" marR="0" lvl="0" indent="-228600" algn="l">
              <a:lnSpc>
                <a:spcPct val="115000"/>
              </a:lnSpc>
              <a:spcBef>
                <a:spcPts val="360"/>
              </a:spcBef>
              <a:spcAft>
                <a:spcPts val="0"/>
              </a:spcAft>
              <a:buClr>
                <a:schemeClr val="dk1"/>
              </a:buClr>
              <a:buSzPts val="1600"/>
              <a:buFont typeface="Arial"/>
              <a:buNone/>
              <a:defRPr sz="1800" b="0" i="0" u="none" strike="noStrike" cap="none">
                <a:solidFill>
                  <a:schemeClr val="dk1"/>
                </a:solidFill>
                <a:latin typeface="Arial"/>
                <a:ea typeface="Arial"/>
                <a:cs typeface="Arial"/>
                <a:sym typeface="Arial"/>
              </a:defRPr>
            </a:lvl1pPr>
            <a:lvl2pPr marL="914400" marR="0" lvl="1" indent="-342900" algn="l">
              <a:lnSpc>
                <a:spcPct val="115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a:lnSpc>
                <a:spcPct val="115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a:lnSpc>
                <a:spcPct val="115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a:lnSpc>
                <a:spcPct val="115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55600" algn="l">
              <a:lnSpc>
                <a:spcPct val="115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15000"/>
              </a:lnSpc>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08" name="Google Shape;208;p29"/>
          <p:cNvSpPr txBox="1">
            <a:spLocks noGrp="1"/>
          </p:cNvSpPr>
          <p:nvPr>
            <p:ph type="body" idx="3"/>
          </p:nvPr>
        </p:nvSpPr>
        <p:spPr>
          <a:xfrm>
            <a:off x="685800" y="2571750"/>
            <a:ext cx="7772400" cy="1828800"/>
          </a:xfrm>
          <a:prstGeom prst="rect">
            <a:avLst/>
          </a:prstGeom>
          <a:noFill/>
          <a:ln>
            <a:noFill/>
          </a:ln>
        </p:spPr>
        <p:txBody>
          <a:bodyPr spcFirstLastPara="1" wrap="square" lIns="0" tIns="0" rIns="0" bIns="0" anchor="t" anchorCtr="0">
            <a:noAutofit/>
          </a:bodyPr>
          <a:lstStyle>
            <a:lvl1pPr marL="457200" marR="0" lvl="0" indent="-330200" algn="l">
              <a:lnSpc>
                <a:spcPct val="115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a:lnSpc>
                <a:spcPct val="115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15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15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15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55600" algn="l">
              <a:lnSpc>
                <a:spcPct val="115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15000"/>
              </a:lnSpc>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Interior title, subhead, and body">
  <p:cSld name="CUSTOM_4_17">
    <p:spTree>
      <p:nvGrpSpPr>
        <p:cNvPr id="1" name="Shape 209"/>
        <p:cNvGrpSpPr/>
        <p:nvPr/>
      </p:nvGrpSpPr>
      <p:grpSpPr>
        <a:xfrm>
          <a:off x="0" y="0"/>
          <a:ext cx="0" cy="0"/>
          <a:chOff x="0" y="0"/>
          <a:chExt cx="0" cy="0"/>
        </a:xfrm>
      </p:grpSpPr>
      <p:sp>
        <p:nvSpPr>
          <p:cNvPr id="210" name="Google Shape;210;p30"/>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1pPr>
            <a:lvl2pPr lvl="1"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2pPr>
            <a:lvl3pPr lvl="2"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3pPr>
            <a:lvl4pPr lvl="3"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4pPr>
            <a:lvl5pPr lvl="4"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5pPr>
            <a:lvl6pPr lvl="5"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6pPr>
            <a:lvl7pPr lvl="6"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7pPr>
            <a:lvl8pPr lvl="7"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8pPr>
            <a:lvl9pPr lvl="8"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9pPr>
          </a:lstStyle>
          <a:p>
            <a:endParaRPr/>
          </a:p>
        </p:txBody>
      </p:sp>
      <p:sp>
        <p:nvSpPr>
          <p:cNvPr id="211" name="Google Shape;211;p30"/>
          <p:cNvSpPr txBox="1">
            <a:spLocks noGrp="1"/>
          </p:cNvSpPr>
          <p:nvPr>
            <p:ph type="title"/>
          </p:nvPr>
        </p:nvSpPr>
        <p:spPr>
          <a:xfrm>
            <a:off x="663788" y="653813"/>
            <a:ext cx="7816500" cy="414900"/>
          </a:xfrm>
          <a:prstGeom prst="rect">
            <a:avLst/>
          </a:prstGeom>
          <a:noFill/>
          <a:ln>
            <a:noFill/>
          </a:ln>
        </p:spPr>
        <p:txBody>
          <a:bodyPr spcFirstLastPara="1" wrap="square" lIns="0" tIns="0" rIns="0" bIns="0" anchor="t" anchorCtr="0">
            <a:noAutofit/>
          </a:bodyPr>
          <a:lstStyle>
            <a:lvl1pPr lvl="0" algn="ctr">
              <a:lnSpc>
                <a:spcPct val="130000"/>
              </a:lnSpc>
              <a:spcBef>
                <a:spcPts val="0"/>
              </a:spcBef>
              <a:spcAft>
                <a:spcPts val="0"/>
              </a:spcAft>
              <a:buSzPts val="2600"/>
              <a:buNone/>
              <a:defRPr sz="2000"/>
            </a:lvl1pPr>
            <a:lvl2pPr lvl="1" algn="ctr">
              <a:lnSpc>
                <a:spcPct val="130000"/>
              </a:lnSpc>
              <a:spcBef>
                <a:spcPts val="0"/>
              </a:spcBef>
              <a:spcAft>
                <a:spcPts val="0"/>
              </a:spcAft>
              <a:buSzPts val="2600"/>
              <a:buNone/>
              <a:defRPr sz="2000"/>
            </a:lvl2pPr>
            <a:lvl3pPr lvl="2" algn="ctr">
              <a:lnSpc>
                <a:spcPct val="130000"/>
              </a:lnSpc>
              <a:spcBef>
                <a:spcPts val="0"/>
              </a:spcBef>
              <a:spcAft>
                <a:spcPts val="0"/>
              </a:spcAft>
              <a:buSzPts val="2600"/>
              <a:buNone/>
              <a:defRPr sz="2000"/>
            </a:lvl3pPr>
            <a:lvl4pPr lvl="3" algn="ctr">
              <a:lnSpc>
                <a:spcPct val="130000"/>
              </a:lnSpc>
              <a:spcBef>
                <a:spcPts val="0"/>
              </a:spcBef>
              <a:spcAft>
                <a:spcPts val="0"/>
              </a:spcAft>
              <a:buSzPts val="2600"/>
              <a:buNone/>
              <a:defRPr sz="2000"/>
            </a:lvl4pPr>
            <a:lvl5pPr lvl="4" algn="ctr">
              <a:lnSpc>
                <a:spcPct val="130000"/>
              </a:lnSpc>
              <a:spcBef>
                <a:spcPts val="0"/>
              </a:spcBef>
              <a:spcAft>
                <a:spcPts val="0"/>
              </a:spcAft>
              <a:buSzPts val="2600"/>
              <a:buNone/>
              <a:defRPr sz="2000"/>
            </a:lvl5pPr>
            <a:lvl6pPr lvl="5" algn="ctr">
              <a:lnSpc>
                <a:spcPct val="130000"/>
              </a:lnSpc>
              <a:spcBef>
                <a:spcPts val="0"/>
              </a:spcBef>
              <a:spcAft>
                <a:spcPts val="0"/>
              </a:spcAft>
              <a:buSzPts val="2600"/>
              <a:buNone/>
              <a:defRPr sz="2000"/>
            </a:lvl6pPr>
            <a:lvl7pPr lvl="6" algn="ctr">
              <a:lnSpc>
                <a:spcPct val="130000"/>
              </a:lnSpc>
              <a:spcBef>
                <a:spcPts val="0"/>
              </a:spcBef>
              <a:spcAft>
                <a:spcPts val="0"/>
              </a:spcAft>
              <a:buSzPts val="2600"/>
              <a:buNone/>
              <a:defRPr sz="2000"/>
            </a:lvl7pPr>
            <a:lvl8pPr lvl="7" algn="ctr">
              <a:lnSpc>
                <a:spcPct val="130000"/>
              </a:lnSpc>
              <a:spcBef>
                <a:spcPts val="0"/>
              </a:spcBef>
              <a:spcAft>
                <a:spcPts val="0"/>
              </a:spcAft>
              <a:buSzPts val="2600"/>
              <a:buNone/>
              <a:defRPr sz="2000"/>
            </a:lvl8pPr>
            <a:lvl9pPr lvl="8" algn="ctr">
              <a:lnSpc>
                <a:spcPct val="130000"/>
              </a:lnSpc>
              <a:spcBef>
                <a:spcPts val="0"/>
              </a:spcBef>
              <a:spcAft>
                <a:spcPts val="0"/>
              </a:spcAft>
              <a:buSzPts val="2600"/>
              <a:buNone/>
              <a:defRPr sz="2000"/>
            </a:lvl9pPr>
          </a:lstStyle>
          <a:p>
            <a:endParaRPr/>
          </a:p>
        </p:txBody>
      </p:sp>
      <p:cxnSp>
        <p:nvCxnSpPr>
          <p:cNvPr id="212" name="Google Shape;212;p30"/>
          <p:cNvCxnSpPr/>
          <p:nvPr/>
        </p:nvCxnSpPr>
        <p:spPr>
          <a:xfrm rot="10800000">
            <a:off x="335831" y="150"/>
            <a:ext cx="0" cy="664800"/>
          </a:xfrm>
          <a:prstGeom prst="straightConnector1">
            <a:avLst/>
          </a:prstGeom>
          <a:noFill/>
          <a:ln w="9525" cap="flat" cmpd="sng">
            <a:solidFill>
              <a:schemeClr val="accent1"/>
            </a:solidFill>
            <a:prstDash val="solid"/>
            <a:round/>
            <a:headEnd type="none" w="sm" len="sm"/>
            <a:tailEnd type="none" w="sm" len="sm"/>
          </a:ln>
        </p:spPr>
      </p:cxnSp>
      <p:cxnSp>
        <p:nvCxnSpPr>
          <p:cNvPr id="213" name="Google Shape;213;p30"/>
          <p:cNvCxnSpPr/>
          <p:nvPr/>
        </p:nvCxnSpPr>
        <p:spPr>
          <a:xfrm rot="10800000">
            <a:off x="335825" y="4800900"/>
            <a:ext cx="0" cy="342600"/>
          </a:xfrm>
          <a:prstGeom prst="straightConnector1">
            <a:avLst/>
          </a:prstGeom>
          <a:noFill/>
          <a:ln w="9525" cap="flat" cmpd="sng">
            <a:solidFill>
              <a:schemeClr val="accent1"/>
            </a:solidFill>
            <a:prstDash val="solid"/>
            <a:round/>
            <a:headEnd type="none" w="sm" len="sm"/>
            <a:tailEnd type="none" w="sm" len="sm"/>
          </a:ln>
        </p:spPr>
      </p:cxnSp>
      <p:sp>
        <p:nvSpPr>
          <p:cNvPr id="214" name="Google Shape;214;p30"/>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
              <a:t>‹#›</a:t>
            </a:fld>
            <a:endParaRPr/>
          </a:p>
        </p:txBody>
      </p:sp>
      <p:pic>
        <p:nvPicPr>
          <p:cNvPr id="215" name="Google Shape;215;p30"/>
          <p:cNvPicPr preferRelativeResize="0"/>
          <p:nvPr/>
        </p:nvPicPr>
        <p:blipFill rotWithShape="1">
          <a:blip r:embed="rId2">
            <a:alphaModFix/>
          </a:blip>
          <a:srcRect t="326" b="315"/>
          <a:stretch/>
        </p:blipFill>
        <p:spPr>
          <a:xfrm>
            <a:off x="8033460" y="4734938"/>
            <a:ext cx="731888" cy="171091"/>
          </a:xfrm>
          <a:prstGeom prst="rect">
            <a:avLst/>
          </a:prstGeom>
          <a:noFill/>
          <a:ln>
            <a:noFill/>
          </a:ln>
        </p:spPr>
      </p:pic>
      <p:sp>
        <p:nvSpPr>
          <p:cNvPr id="216" name="Google Shape;216;p30"/>
          <p:cNvSpPr txBox="1">
            <a:spLocks noGrp="1"/>
          </p:cNvSpPr>
          <p:nvPr>
            <p:ph type="subTitle" idx="2"/>
          </p:nvPr>
        </p:nvSpPr>
        <p:spPr>
          <a:xfrm>
            <a:off x="663844" y="1068713"/>
            <a:ext cx="7816500" cy="5292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1600"/>
              <a:buNone/>
              <a:defRPr sz="1400">
                <a:solidFill>
                  <a:schemeClr val="accent1"/>
                </a:solidFill>
              </a:defRPr>
            </a:lvl1pPr>
            <a:lvl2pPr lvl="1" algn="ctr">
              <a:lnSpc>
                <a:spcPct val="115000"/>
              </a:lnSpc>
              <a:spcBef>
                <a:spcPts val="1600"/>
              </a:spcBef>
              <a:spcAft>
                <a:spcPts val="0"/>
              </a:spcAft>
              <a:buSzPts val="1200"/>
              <a:buNone/>
              <a:defRPr sz="1400">
                <a:solidFill>
                  <a:schemeClr val="accent1"/>
                </a:solidFill>
              </a:defRPr>
            </a:lvl2pPr>
            <a:lvl3pPr lvl="2" algn="ctr">
              <a:lnSpc>
                <a:spcPct val="115000"/>
              </a:lnSpc>
              <a:spcBef>
                <a:spcPts val="1600"/>
              </a:spcBef>
              <a:spcAft>
                <a:spcPts val="0"/>
              </a:spcAft>
              <a:buSzPts val="1200"/>
              <a:buNone/>
              <a:defRPr sz="1400">
                <a:solidFill>
                  <a:schemeClr val="accent1"/>
                </a:solidFill>
              </a:defRPr>
            </a:lvl3pPr>
            <a:lvl4pPr lvl="3" algn="ctr">
              <a:lnSpc>
                <a:spcPct val="115000"/>
              </a:lnSpc>
              <a:spcBef>
                <a:spcPts val="1600"/>
              </a:spcBef>
              <a:spcAft>
                <a:spcPts val="0"/>
              </a:spcAft>
              <a:buSzPts val="1200"/>
              <a:buNone/>
              <a:defRPr sz="1400">
                <a:solidFill>
                  <a:schemeClr val="accent1"/>
                </a:solidFill>
              </a:defRPr>
            </a:lvl4pPr>
            <a:lvl5pPr lvl="4" algn="ctr">
              <a:lnSpc>
                <a:spcPct val="115000"/>
              </a:lnSpc>
              <a:spcBef>
                <a:spcPts val="1600"/>
              </a:spcBef>
              <a:spcAft>
                <a:spcPts val="0"/>
              </a:spcAft>
              <a:buSzPts val="1200"/>
              <a:buNone/>
              <a:defRPr sz="1400">
                <a:solidFill>
                  <a:schemeClr val="accent1"/>
                </a:solidFill>
              </a:defRPr>
            </a:lvl5pPr>
            <a:lvl6pPr lvl="5" algn="ctr">
              <a:lnSpc>
                <a:spcPct val="115000"/>
              </a:lnSpc>
              <a:spcBef>
                <a:spcPts val="1600"/>
              </a:spcBef>
              <a:spcAft>
                <a:spcPts val="0"/>
              </a:spcAft>
              <a:buSzPts val="1200"/>
              <a:buNone/>
              <a:defRPr sz="1400">
                <a:solidFill>
                  <a:schemeClr val="accent1"/>
                </a:solidFill>
              </a:defRPr>
            </a:lvl6pPr>
            <a:lvl7pPr lvl="6" algn="ctr">
              <a:lnSpc>
                <a:spcPct val="115000"/>
              </a:lnSpc>
              <a:spcBef>
                <a:spcPts val="1600"/>
              </a:spcBef>
              <a:spcAft>
                <a:spcPts val="0"/>
              </a:spcAft>
              <a:buSzPts val="1200"/>
              <a:buNone/>
              <a:defRPr sz="1400">
                <a:solidFill>
                  <a:schemeClr val="accent1"/>
                </a:solidFill>
              </a:defRPr>
            </a:lvl7pPr>
            <a:lvl8pPr lvl="7" algn="ctr">
              <a:lnSpc>
                <a:spcPct val="115000"/>
              </a:lnSpc>
              <a:spcBef>
                <a:spcPts val="1600"/>
              </a:spcBef>
              <a:spcAft>
                <a:spcPts val="0"/>
              </a:spcAft>
              <a:buSzPts val="1200"/>
              <a:buNone/>
              <a:defRPr sz="1400">
                <a:solidFill>
                  <a:schemeClr val="accent1"/>
                </a:solidFill>
              </a:defRPr>
            </a:lvl8pPr>
            <a:lvl9pPr lvl="8" algn="ctr">
              <a:lnSpc>
                <a:spcPct val="115000"/>
              </a:lnSpc>
              <a:spcBef>
                <a:spcPts val="1600"/>
              </a:spcBef>
              <a:spcAft>
                <a:spcPts val="1600"/>
              </a:spcAft>
              <a:buSzPts val="1200"/>
              <a:buNone/>
              <a:defRPr sz="1400">
                <a:solidFill>
                  <a:schemeClr val="accent1"/>
                </a:solidFill>
              </a:defRPr>
            </a:lvl9pPr>
          </a:lstStyle>
          <a:p>
            <a:endParaRPr/>
          </a:p>
        </p:txBody>
      </p:sp>
      <p:sp>
        <p:nvSpPr>
          <p:cNvPr id="217" name="Google Shape;217;p30"/>
          <p:cNvSpPr txBox="1">
            <a:spLocks noGrp="1"/>
          </p:cNvSpPr>
          <p:nvPr>
            <p:ph type="subTitle" idx="3"/>
          </p:nvPr>
        </p:nvSpPr>
        <p:spPr>
          <a:xfrm>
            <a:off x="663788" y="4627163"/>
            <a:ext cx="6001800" cy="419700"/>
          </a:xfrm>
          <a:prstGeom prst="rect">
            <a:avLst/>
          </a:prstGeom>
          <a:noFill/>
          <a:ln>
            <a:noFill/>
          </a:ln>
        </p:spPr>
        <p:txBody>
          <a:bodyPr spcFirstLastPara="1" wrap="square" lIns="0" tIns="0" rIns="0" bIns="0" anchor="b" anchorCtr="0">
            <a:noAutofit/>
          </a:bodyPr>
          <a:lstStyle>
            <a:lvl1pPr lvl="0" algn="l">
              <a:lnSpc>
                <a:spcPct val="115000"/>
              </a:lnSpc>
              <a:spcBef>
                <a:spcPts val="0"/>
              </a:spcBef>
              <a:spcAft>
                <a:spcPts val="0"/>
              </a:spcAft>
              <a:buSzPts val="1600"/>
              <a:buNone/>
              <a:defRPr sz="600">
                <a:solidFill>
                  <a:schemeClr val="dk1"/>
                </a:solidFill>
              </a:defRPr>
            </a:lvl1pPr>
            <a:lvl2pPr lvl="1" algn="l">
              <a:lnSpc>
                <a:spcPct val="115000"/>
              </a:lnSpc>
              <a:spcBef>
                <a:spcPts val="0"/>
              </a:spcBef>
              <a:spcAft>
                <a:spcPts val="0"/>
              </a:spcAft>
              <a:buSzPts val="1200"/>
              <a:buNone/>
              <a:defRPr sz="600">
                <a:solidFill>
                  <a:schemeClr val="dk1"/>
                </a:solidFill>
              </a:defRPr>
            </a:lvl2pPr>
            <a:lvl3pPr lvl="2" algn="l">
              <a:lnSpc>
                <a:spcPct val="115000"/>
              </a:lnSpc>
              <a:spcBef>
                <a:spcPts val="0"/>
              </a:spcBef>
              <a:spcAft>
                <a:spcPts val="0"/>
              </a:spcAft>
              <a:buSzPts val="1200"/>
              <a:buNone/>
              <a:defRPr sz="600">
                <a:solidFill>
                  <a:schemeClr val="dk1"/>
                </a:solidFill>
              </a:defRPr>
            </a:lvl3pPr>
            <a:lvl4pPr lvl="3" algn="l">
              <a:lnSpc>
                <a:spcPct val="115000"/>
              </a:lnSpc>
              <a:spcBef>
                <a:spcPts val="0"/>
              </a:spcBef>
              <a:spcAft>
                <a:spcPts val="0"/>
              </a:spcAft>
              <a:buSzPts val="1200"/>
              <a:buNone/>
              <a:defRPr sz="600">
                <a:solidFill>
                  <a:schemeClr val="dk1"/>
                </a:solidFill>
              </a:defRPr>
            </a:lvl4pPr>
            <a:lvl5pPr lvl="4" algn="l">
              <a:lnSpc>
                <a:spcPct val="115000"/>
              </a:lnSpc>
              <a:spcBef>
                <a:spcPts val="0"/>
              </a:spcBef>
              <a:spcAft>
                <a:spcPts val="0"/>
              </a:spcAft>
              <a:buSzPts val="1200"/>
              <a:buNone/>
              <a:defRPr sz="600">
                <a:solidFill>
                  <a:schemeClr val="dk1"/>
                </a:solidFill>
              </a:defRPr>
            </a:lvl5pPr>
            <a:lvl6pPr lvl="5" algn="l">
              <a:lnSpc>
                <a:spcPct val="115000"/>
              </a:lnSpc>
              <a:spcBef>
                <a:spcPts val="0"/>
              </a:spcBef>
              <a:spcAft>
                <a:spcPts val="0"/>
              </a:spcAft>
              <a:buSzPts val="1200"/>
              <a:buNone/>
              <a:defRPr sz="600">
                <a:solidFill>
                  <a:schemeClr val="dk1"/>
                </a:solidFill>
              </a:defRPr>
            </a:lvl6pPr>
            <a:lvl7pPr lvl="6" algn="l">
              <a:lnSpc>
                <a:spcPct val="115000"/>
              </a:lnSpc>
              <a:spcBef>
                <a:spcPts val="0"/>
              </a:spcBef>
              <a:spcAft>
                <a:spcPts val="0"/>
              </a:spcAft>
              <a:buSzPts val="1200"/>
              <a:buNone/>
              <a:defRPr sz="600">
                <a:solidFill>
                  <a:schemeClr val="dk1"/>
                </a:solidFill>
              </a:defRPr>
            </a:lvl7pPr>
            <a:lvl8pPr lvl="7" algn="l">
              <a:lnSpc>
                <a:spcPct val="115000"/>
              </a:lnSpc>
              <a:spcBef>
                <a:spcPts val="0"/>
              </a:spcBef>
              <a:spcAft>
                <a:spcPts val="0"/>
              </a:spcAft>
              <a:buSzPts val="1200"/>
              <a:buNone/>
              <a:defRPr sz="600">
                <a:solidFill>
                  <a:schemeClr val="dk1"/>
                </a:solidFill>
              </a:defRPr>
            </a:lvl8pPr>
            <a:lvl9pPr lvl="8" algn="l">
              <a:lnSpc>
                <a:spcPct val="115000"/>
              </a:lnSpc>
              <a:spcBef>
                <a:spcPts val="0"/>
              </a:spcBef>
              <a:spcAft>
                <a:spcPts val="0"/>
              </a:spcAft>
              <a:buSzPts val="1200"/>
              <a:buNone/>
              <a:defRPr sz="600">
                <a:solidFill>
                  <a:schemeClr val="dk1"/>
                </a:solidFill>
              </a:defRPr>
            </a:lvl9pPr>
          </a:lstStyle>
          <a:p>
            <a:endParaRPr/>
          </a:p>
        </p:txBody>
      </p:sp>
      <p:sp>
        <p:nvSpPr>
          <p:cNvPr id="218" name="Google Shape;218;p30"/>
          <p:cNvSpPr txBox="1">
            <a:spLocks noGrp="1"/>
          </p:cNvSpPr>
          <p:nvPr>
            <p:ph type="body" idx="4"/>
          </p:nvPr>
        </p:nvSpPr>
        <p:spPr>
          <a:xfrm>
            <a:off x="1828800" y="1714500"/>
            <a:ext cx="5486400" cy="2743200"/>
          </a:xfrm>
          <a:prstGeom prst="rect">
            <a:avLst/>
          </a:prstGeom>
          <a:noFill/>
          <a:ln>
            <a:noFill/>
          </a:ln>
        </p:spPr>
        <p:txBody>
          <a:bodyPr spcFirstLastPara="1" wrap="square" lIns="0" tIns="0" rIns="0" bIns="0" anchor="t" anchorCtr="0">
            <a:noAutofit/>
          </a:bodyPr>
          <a:lstStyle>
            <a:lvl1pPr marL="457200" lvl="0" indent="-298450" algn="l">
              <a:lnSpc>
                <a:spcPct val="140000"/>
              </a:lnSpc>
              <a:spcBef>
                <a:spcPts val="800"/>
              </a:spcBef>
              <a:spcAft>
                <a:spcPts val="0"/>
              </a:spcAft>
              <a:buSzPts val="1100"/>
              <a:buChar char="●"/>
              <a:defRPr sz="1100"/>
            </a:lvl1pPr>
            <a:lvl2pPr marL="914400" lvl="1" indent="-285750" algn="l">
              <a:lnSpc>
                <a:spcPct val="140000"/>
              </a:lnSpc>
              <a:spcBef>
                <a:spcPts val="800"/>
              </a:spcBef>
              <a:spcAft>
                <a:spcPts val="0"/>
              </a:spcAft>
              <a:buSzPts val="900"/>
              <a:buChar char="○"/>
              <a:defRPr sz="900"/>
            </a:lvl2pPr>
            <a:lvl3pPr marL="1371600" lvl="2" indent="-285750" algn="l">
              <a:lnSpc>
                <a:spcPct val="140000"/>
              </a:lnSpc>
              <a:spcBef>
                <a:spcPts val="800"/>
              </a:spcBef>
              <a:spcAft>
                <a:spcPts val="0"/>
              </a:spcAft>
              <a:buSzPts val="900"/>
              <a:buChar char="■"/>
              <a:defRPr sz="900"/>
            </a:lvl3pPr>
            <a:lvl4pPr marL="1828800" lvl="3" indent="-285750" algn="l">
              <a:lnSpc>
                <a:spcPct val="140000"/>
              </a:lnSpc>
              <a:spcBef>
                <a:spcPts val="800"/>
              </a:spcBef>
              <a:spcAft>
                <a:spcPts val="0"/>
              </a:spcAft>
              <a:buSzPts val="900"/>
              <a:buChar char="●"/>
              <a:defRPr sz="900"/>
            </a:lvl4pPr>
            <a:lvl5pPr marL="2286000" lvl="4" indent="-285750" algn="l">
              <a:lnSpc>
                <a:spcPct val="140000"/>
              </a:lnSpc>
              <a:spcBef>
                <a:spcPts val="800"/>
              </a:spcBef>
              <a:spcAft>
                <a:spcPts val="0"/>
              </a:spcAft>
              <a:buSzPts val="900"/>
              <a:buChar char="○"/>
              <a:defRPr sz="900"/>
            </a:lvl5pPr>
            <a:lvl6pPr marL="2743200" lvl="5" indent="-285750" algn="l">
              <a:lnSpc>
                <a:spcPct val="140000"/>
              </a:lnSpc>
              <a:spcBef>
                <a:spcPts val="800"/>
              </a:spcBef>
              <a:spcAft>
                <a:spcPts val="0"/>
              </a:spcAft>
              <a:buSzPts val="900"/>
              <a:buChar char="■"/>
              <a:defRPr sz="900"/>
            </a:lvl6pPr>
            <a:lvl7pPr marL="3200400" lvl="6" indent="-285750" algn="l">
              <a:lnSpc>
                <a:spcPct val="140000"/>
              </a:lnSpc>
              <a:spcBef>
                <a:spcPts val="800"/>
              </a:spcBef>
              <a:spcAft>
                <a:spcPts val="0"/>
              </a:spcAft>
              <a:buSzPts val="900"/>
              <a:buChar char="●"/>
              <a:defRPr sz="900"/>
            </a:lvl7pPr>
            <a:lvl8pPr marL="3657600" lvl="7" indent="-285750" algn="l">
              <a:lnSpc>
                <a:spcPct val="140000"/>
              </a:lnSpc>
              <a:spcBef>
                <a:spcPts val="800"/>
              </a:spcBef>
              <a:spcAft>
                <a:spcPts val="0"/>
              </a:spcAft>
              <a:buSzPts val="900"/>
              <a:buChar char="○"/>
              <a:defRPr sz="900"/>
            </a:lvl8pPr>
            <a:lvl9pPr marL="4114800" lvl="8" indent="-285750" algn="l">
              <a:lnSpc>
                <a:spcPct val="140000"/>
              </a:lnSpc>
              <a:spcBef>
                <a:spcPts val="800"/>
              </a:spcBef>
              <a:spcAft>
                <a:spcPts val="800"/>
              </a:spcAft>
              <a:buSzPts val="900"/>
              <a:buChar char="■"/>
              <a:defRPr sz="9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ustom Layout 17">
  <p:cSld name="Custom Layout 17">
    <p:spTree>
      <p:nvGrpSpPr>
        <p:cNvPr id="1" name="Shape 219"/>
        <p:cNvGrpSpPr/>
        <p:nvPr/>
      </p:nvGrpSpPr>
      <p:grpSpPr>
        <a:xfrm>
          <a:off x="0" y="0"/>
          <a:ext cx="0" cy="0"/>
          <a:chOff x="0" y="0"/>
          <a:chExt cx="0" cy="0"/>
        </a:xfrm>
      </p:grpSpPr>
      <p:sp>
        <p:nvSpPr>
          <p:cNvPr id="220" name="Google Shape;220;p3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Interior title">
  <p:cSld name="CUSTOM_4_18">
    <p:spTree>
      <p:nvGrpSpPr>
        <p:cNvPr id="1" name="Shape 221"/>
        <p:cNvGrpSpPr/>
        <p:nvPr/>
      </p:nvGrpSpPr>
      <p:grpSpPr>
        <a:xfrm>
          <a:off x="0" y="0"/>
          <a:ext cx="0" cy="0"/>
          <a:chOff x="0" y="0"/>
          <a:chExt cx="0" cy="0"/>
        </a:xfrm>
      </p:grpSpPr>
      <p:sp>
        <p:nvSpPr>
          <p:cNvPr id="222" name="Google Shape;222;p32"/>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1pPr>
            <a:lvl2pPr lvl="1"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2pPr>
            <a:lvl3pPr lvl="2"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3pPr>
            <a:lvl4pPr lvl="3"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4pPr>
            <a:lvl5pPr lvl="4"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5pPr>
            <a:lvl6pPr lvl="5"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6pPr>
            <a:lvl7pPr lvl="6"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7pPr>
            <a:lvl8pPr lvl="7"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8pPr>
            <a:lvl9pPr lvl="8"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9pPr>
          </a:lstStyle>
          <a:p>
            <a:endParaRPr/>
          </a:p>
        </p:txBody>
      </p:sp>
      <p:sp>
        <p:nvSpPr>
          <p:cNvPr id="223" name="Google Shape;223;p32"/>
          <p:cNvSpPr txBox="1">
            <a:spLocks noGrp="1"/>
          </p:cNvSpPr>
          <p:nvPr>
            <p:ph type="title"/>
          </p:nvPr>
        </p:nvSpPr>
        <p:spPr>
          <a:xfrm>
            <a:off x="663788" y="653813"/>
            <a:ext cx="7816500" cy="414900"/>
          </a:xfrm>
          <a:prstGeom prst="rect">
            <a:avLst/>
          </a:prstGeom>
          <a:noFill/>
          <a:ln>
            <a:noFill/>
          </a:ln>
        </p:spPr>
        <p:txBody>
          <a:bodyPr spcFirstLastPara="1" wrap="square" lIns="0" tIns="0" rIns="0" bIns="0" anchor="t" anchorCtr="0">
            <a:noAutofit/>
          </a:bodyPr>
          <a:lstStyle>
            <a:lvl1pPr lvl="0" algn="ctr">
              <a:lnSpc>
                <a:spcPct val="130000"/>
              </a:lnSpc>
              <a:spcBef>
                <a:spcPts val="0"/>
              </a:spcBef>
              <a:spcAft>
                <a:spcPts val="0"/>
              </a:spcAft>
              <a:buSzPts val="2600"/>
              <a:buNone/>
              <a:defRPr sz="2000"/>
            </a:lvl1pPr>
            <a:lvl2pPr lvl="1" algn="ctr">
              <a:lnSpc>
                <a:spcPct val="130000"/>
              </a:lnSpc>
              <a:spcBef>
                <a:spcPts val="0"/>
              </a:spcBef>
              <a:spcAft>
                <a:spcPts val="0"/>
              </a:spcAft>
              <a:buSzPts val="2600"/>
              <a:buNone/>
              <a:defRPr sz="2000"/>
            </a:lvl2pPr>
            <a:lvl3pPr lvl="2" algn="ctr">
              <a:lnSpc>
                <a:spcPct val="130000"/>
              </a:lnSpc>
              <a:spcBef>
                <a:spcPts val="0"/>
              </a:spcBef>
              <a:spcAft>
                <a:spcPts val="0"/>
              </a:spcAft>
              <a:buSzPts val="2600"/>
              <a:buNone/>
              <a:defRPr sz="2000"/>
            </a:lvl3pPr>
            <a:lvl4pPr lvl="3" algn="ctr">
              <a:lnSpc>
                <a:spcPct val="130000"/>
              </a:lnSpc>
              <a:spcBef>
                <a:spcPts val="0"/>
              </a:spcBef>
              <a:spcAft>
                <a:spcPts val="0"/>
              </a:spcAft>
              <a:buSzPts val="2600"/>
              <a:buNone/>
              <a:defRPr sz="2000"/>
            </a:lvl4pPr>
            <a:lvl5pPr lvl="4" algn="ctr">
              <a:lnSpc>
                <a:spcPct val="130000"/>
              </a:lnSpc>
              <a:spcBef>
                <a:spcPts val="0"/>
              </a:spcBef>
              <a:spcAft>
                <a:spcPts val="0"/>
              </a:spcAft>
              <a:buSzPts val="2600"/>
              <a:buNone/>
              <a:defRPr sz="2000"/>
            </a:lvl5pPr>
            <a:lvl6pPr lvl="5" algn="ctr">
              <a:lnSpc>
                <a:spcPct val="130000"/>
              </a:lnSpc>
              <a:spcBef>
                <a:spcPts val="0"/>
              </a:spcBef>
              <a:spcAft>
                <a:spcPts val="0"/>
              </a:spcAft>
              <a:buSzPts val="2600"/>
              <a:buNone/>
              <a:defRPr sz="2000"/>
            </a:lvl6pPr>
            <a:lvl7pPr lvl="6" algn="ctr">
              <a:lnSpc>
                <a:spcPct val="130000"/>
              </a:lnSpc>
              <a:spcBef>
                <a:spcPts val="0"/>
              </a:spcBef>
              <a:spcAft>
                <a:spcPts val="0"/>
              </a:spcAft>
              <a:buSzPts val="2600"/>
              <a:buNone/>
              <a:defRPr sz="2000"/>
            </a:lvl7pPr>
            <a:lvl8pPr lvl="7" algn="ctr">
              <a:lnSpc>
                <a:spcPct val="130000"/>
              </a:lnSpc>
              <a:spcBef>
                <a:spcPts val="0"/>
              </a:spcBef>
              <a:spcAft>
                <a:spcPts val="0"/>
              </a:spcAft>
              <a:buSzPts val="2600"/>
              <a:buNone/>
              <a:defRPr sz="2000"/>
            </a:lvl8pPr>
            <a:lvl9pPr lvl="8" algn="ctr">
              <a:lnSpc>
                <a:spcPct val="130000"/>
              </a:lnSpc>
              <a:spcBef>
                <a:spcPts val="0"/>
              </a:spcBef>
              <a:spcAft>
                <a:spcPts val="0"/>
              </a:spcAft>
              <a:buSzPts val="2600"/>
              <a:buNone/>
              <a:defRPr sz="2000"/>
            </a:lvl9pPr>
          </a:lstStyle>
          <a:p>
            <a:endParaRPr/>
          </a:p>
        </p:txBody>
      </p:sp>
      <p:cxnSp>
        <p:nvCxnSpPr>
          <p:cNvPr id="224" name="Google Shape;224;p32"/>
          <p:cNvCxnSpPr/>
          <p:nvPr/>
        </p:nvCxnSpPr>
        <p:spPr>
          <a:xfrm rot="10800000">
            <a:off x="335831" y="150"/>
            <a:ext cx="0" cy="664800"/>
          </a:xfrm>
          <a:prstGeom prst="straightConnector1">
            <a:avLst/>
          </a:prstGeom>
          <a:noFill/>
          <a:ln w="9525" cap="flat" cmpd="sng">
            <a:solidFill>
              <a:schemeClr val="accent1"/>
            </a:solidFill>
            <a:prstDash val="solid"/>
            <a:round/>
            <a:headEnd type="none" w="sm" len="sm"/>
            <a:tailEnd type="none" w="sm" len="sm"/>
          </a:ln>
        </p:spPr>
      </p:cxnSp>
      <p:cxnSp>
        <p:nvCxnSpPr>
          <p:cNvPr id="225" name="Google Shape;225;p32"/>
          <p:cNvCxnSpPr/>
          <p:nvPr/>
        </p:nvCxnSpPr>
        <p:spPr>
          <a:xfrm rot="10800000">
            <a:off x="335825" y="4800900"/>
            <a:ext cx="0" cy="342600"/>
          </a:xfrm>
          <a:prstGeom prst="straightConnector1">
            <a:avLst/>
          </a:prstGeom>
          <a:noFill/>
          <a:ln w="9525" cap="flat" cmpd="sng">
            <a:solidFill>
              <a:schemeClr val="accent1"/>
            </a:solidFill>
            <a:prstDash val="solid"/>
            <a:round/>
            <a:headEnd type="none" w="sm" len="sm"/>
            <a:tailEnd type="none" w="sm" len="sm"/>
          </a:ln>
        </p:spPr>
      </p:cxnSp>
      <p:sp>
        <p:nvSpPr>
          <p:cNvPr id="226" name="Google Shape;226;p32"/>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
              <a:t>‹#›</a:t>
            </a:fld>
            <a:endParaRPr/>
          </a:p>
        </p:txBody>
      </p:sp>
      <p:pic>
        <p:nvPicPr>
          <p:cNvPr id="227" name="Google Shape;227;p32"/>
          <p:cNvPicPr preferRelativeResize="0"/>
          <p:nvPr/>
        </p:nvPicPr>
        <p:blipFill rotWithShape="1">
          <a:blip r:embed="rId2">
            <a:alphaModFix/>
          </a:blip>
          <a:srcRect t="326" b="315"/>
          <a:stretch/>
        </p:blipFill>
        <p:spPr>
          <a:xfrm>
            <a:off x="8033460" y="4734938"/>
            <a:ext cx="731888" cy="171091"/>
          </a:xfrm>
          <a:prstGeom prst="rect">
            <a:avLst/>
          </a:prstGeom>
          <a:noFill/>
          <a:ln>
            <a:noFill/>
          </a:ln>
        </p:spPr>
      </p:pic>
      <p:sp>
        <p:nvSpPr>
          <p:cNvPr id="228" name="Google Shape;228;p32"/>
          <p:cNvSpPr txBox="1">
            <a:spLocks noGrp="1"/>
          </p:cNvSpPr>
          <p:nvPr>
            <p:ph type="subTitle" idx="2"/>
          </p:nvPr>
        </p:nvSpPr>
        <p:spPr>
          <a:xfrm>
            <a:off x="663844" y="1068713"/>
            <a:ext cx="7816500" cy="5292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1600"/>
              <a:buNone/>
              <a:defRPr sz="1400">
                <a:solidFill>
                  <a:schemeClr val="accent1"/>
                </a:solidFill>
              </a:defRPr>
            </a:lvl1pPr>
            <a:lvl2pPr lvl="1" algn="ctr">
              <a:lnSpc>
                <a:spcPct val="115000"/>
              </a:lnSpc>
              <a:spcBef>
                <a:spcPts val="1600"/>
              </a:spcBef>
              <a:spcAft>
                <a:spcPts val="0"/>
              </a:spcAft>
              <a:buSzPts val="1200"/>
              <a:buNone/>
              <a:defRPr sz="1400">
                <a:solidFill>
                  <a:schemeClr val="accent1"/>
                </a:solidFill>
              </a:defRPr>
            </a:lvl2pPr>
            <a:lvl3pPr lvl="2" algn="ctr">
              <a:lnSpc>
                <a:spcPct val="115000"/>
              </a:lnSpc>
              <a:spcBef>
                <a:spcPts val="1600"/>
              </a:spcBef>
              <a:spcAft>
                <a:spcPts val="0"/>
              </a:spcAft>
              <a:buSzPts val="1200"/>
              <a:buNone/>
              <a:defRPr sz="1400">
                <a:solidFill>
                  <a:schemeClr val="accent1"/>
                </a:solidFill>
              </a:defRPr>
            </a:lvl3pPr>
            <a:lvl4pPr lvl="3" algn="ctr">
              <a:lnSpc>
                <a:spcPct val="115000"/>
              </a:lnSpc>
              <a:spcBef>
                <a:spcPts val="1600"/>
              </a:spcBef>
              <a:spcAft>
                <a:spcPts val="0"/>
              </a:spcAft>
              <a:buSzPts val="1200"/>
              <a:buNone/>
              <a:defRPr sz="1400">
                <a:solidFill>
                  <a:schemeClr val="accent1"/>
                </a:solidFill>
              </a:defRPr>
            </a:lvl4pPr>
            <a:lvl5pPr lvl="4" algn="ctr">
              <a:lnSpc>
                <a:spcPct val="115000"/>
              </a:lnSpc>
              <a:spcBef>
                <a:spcPts val="1600"/>
              </a:spcBef>
              <a:spcAft>
                <a:spcPts val="0"/>
              </a:spcAft>
              <a:buSzPts val="1200"/>
              <a:buNone/>
              <a:defRPr sz="1400">
                <a:solidFill>
                  <a:schemeClr val="accent1"/>
                </a:solidFill>
              </a:defRPr>
            </a:lvl5pPr>
            <a:lvl6pPr lvl="5" algn="ctr">
              <a:lnSpc>
                <a:spcPct val="115000"/>
              </a:lnSpc>
              <a:spcBef>
                <a:spcPts val="1600"/>
              </a:spcBef>
              <a:spcAft>
                <a:spcPts val="0"/>
              </a:spcAft>
              <a:buSzPts val="1200"/>
              <a:buNone/>
              <a:defRPr sz="1400">
                <a:solidFill>
                  <a:schemeClr val="accent1"/>
                </a:solidFill>
              </a:defRPr>
            </a:lvl6pPr>
            <a:lvl7pPr lvl="6" algn="ctr">
              <a:lnSpc>
                <a:spcPct val="115000"/>
              </a:lnSpc>
              <a:spcBef>
                <a:spcPts val="1600"/>
              </a:spcBef>
              <a:spcAft>
                <a:spcPts val="0"/>
              </a:spcAft>
              <a:buSzPts val="1200"/>
              <a:buNone/>
              <a:defRPr sz="1400">
                <a:solidFill>
                  <a:schemeClr val="accent1"/>
                </a:solidFill>
              </a:defRPr>
            </a:lvl7pPr>
            <a:lvl8pPr lvl="7" algn="ctr">
              <a:lnSpc>
                <a:spcPct val="115000"/>
              </a:lnSpc>
              <a:spcBef>
                <a:spcPts val="1600"/>
              </a:spcBef>
              <a:spcAft>
                <a:spcPts val="0"/>
              </a:spcAft>
              <a:buSzPts val="1200"/>
              <a:buNone/>
              <a:defRPr sz="1400">
                <a:solidFill>
                  <a:schemeClr val="accent1"/>
                </a:solidFill>
              </a:defRPr>
            </a:lvl8pPr>
            <a:lvl9pPr lvl="8" algn="ctr">
              <a:lnSpc>
                <a:spcPct val="115000"/>
              </a:lnSpc>
              <a:spcBef>
                <a:spcPts val="1600"/>
              </a:spcBef>
              <a:spcAft>
                <a:spcPts val="1600"/>
              </a:spcAft>
              <a:buSzPts val="1200"/>
              <a:buNone/>
              <a:defRPr sz="1400">
                <a:solidFill>
                  <a:schemeClr val="accent1"/>
                </a:solidFill>
              </a:defRPr>
            </a:lvl9pPr>
          </a:lstStyle>
          <a:p>
            <a:endParaRPr/>
          </a:p>
        </p:txBody>
      </p:sp>
      <p:sp>
        <p:nvSpPr>
          <p:cNvPr id="229" name="Google Shape;229;p32"/>
          <p:cNvSpPr txBox="1">
            <a:spLocks noGrp="1"/>
          </p:cNvSpPr>
          <p:nvPr>
            <p:ph type="subTitle" idx="3"/>
          </p:nvPr>
        </p:nvSpPr>
        <p:spPr>
          <a:xfrm>
            <a:off x="663788" y="4627163"/>
            <a:ext cx="6001800" cy="419700"/>
          </a:xfrm>
          <a:prstGeom prst="rect">
            <a:avLst/>
          </a:prstGeom>
          <a:noFill/>
          <a:ln>
            <a:noFill/>
          </a:ln>
        </p:spPr>
        <p:txBody>
          <a:bodyPr spcFirstLastPara="1" wrap="square" lIns="0" tIns="0" rIns="0" bIns="0" anchor="b" anchorCtr="0">
            <a:noAutofit/>
          </a:bodyPr>
          <a:lstStyle>
            <a:lvl1pPr lvl="0" algn="l">
              <a:lnSpc>
                <a:spcPct val="115000"/>
              </a:lnSpc>
              <a:spcBef>
                <a:spcPts val="0"/>
              </a:spcBef>
              <a:spcAft>
                <a:spcPts val="0"/>
              </a:spcAft>
              <a:buSzPts val="1600"/>
              <a:buNone/>
              <a:defRPr sz="600">
                <a:solidFill>
                  <a:schemeClr val="dk1"/>
                </a:solidFill>
              </a:defRPr>
            </a:lvl1pPr>
            <a:lvl2pPr lvl="1" algn="l">
              <a:lnSpc>
                <a:spcPct val="115000"/>
              </a:lnSpc>
              <a:spcBef>
                <a:spcPts val="0"/>
              </a:spcBef>
              <a:spcAft>
                <a:spcPts val="0"/>
              </a:spcAft>
              <a:buSzPts val="1200"/>
              <a:buNone/>
              <a:defRPr sz="600">
                <a:solidFill>
                  <a:schemeClr val="dk1"/>
                </a:solidFill>
              </a:defRPr>
            </a:lvl2pPr>
            <a:lvl3pPr lvl="2" algn="l">
              <a:lnSpc>
                <a:spcPct val="115000"/>
              </a:lnSpc>
              <a:spcBef>
                <a:spcPts val="0"/>
              </a:spcBef>
              <a:spcAft>
                <a:spcPts val="0"/>
              </a:spcAft>
              <a:buSzPts val="1200"/>
              <a:buNone/>
              <a:defRPr sz="600">
                <a:solidFill>
                  <a:schemeClr val="dk1"/>
                </a:solidFill>
              </a:defRPr>
            </a:lvl3pPr>
            <a:lvl4pPr lvl="3" algn="l">
              <a:lnSpc>
                <a:spcPct val="115000"/>
              </a:lnSpc>
              <a:spcBef>
                <a:spcPts val="0"/>
              </a:spcBef>
              <a:spcAft>
                <a:spcPts val="0"/>
              </a:spcAft>
              <a:buSzPts val="1200"/>
              <a:buNone/>
              <a:defRPr sz="600">
                <a:solidFill>
                  <a:schemeClr val="dk1"/>
                </a:solidFill>
              </a:defRPr>
            </a:lvl4pPr>
            <a:lvl5pPr lvl="4" algn="l">
              <a:lnSpc>
                <a:spcPct val="115000"/>
              </a:lnSpc>
              <a:spcBef>
                <a:spcPts val="0"/>
              </a:spcBef>
              <a:spcAft>
                <a:spcPts val="0"/>
              </a:spcAft>
              <a:buSzPts val="1200"/>
              <a:buNone/>
              <a:defRPr sz="600">
                <a:solidFill>
                  <a:schemeClr val="dk1"/>
                </a:solidFill>
              </a:defRPr>
            </a:lvl5pPr>
            <a:lvl6pPr lvl="5" algn="l">
              <a:lnSpc>
                <a:spcPct val="115000"/>
              </a:lnSpc>
              <a:spcBef>
                <a:spcPts val="0"/>
              </a:spcBef>
              <a:spcAft>
                <a:spcPts val="0"/>
              </a:spcAft>
              <a:buSzPts val="1200"/>
              <a:buNone/>
              <a:defRPr sz="600">
                <a:solidFill>
                  <a:schemeClr val="dk1"/>
                </a:solidFill>
              </a:defRPr>
            </a:lvl6pPr>
            <a:lvl7pPr lvl="6" algn="l">
              <a:lnSpc>
                <a:spcPct val="115000"/>
              </a:lnSpc>
              <a:spcBef>
                <a:spcPts val="0"/>
              </a:spcBef>
              <a:spcAft>
                <a:spcPts val="0"/>
              </a:spcAft>
              <a:buSzPts val="1200"/>
              <a:buNone/>
              <a:defRPr sz="600">
                <a:solidFill>
                  <a:schemeClr val="dk1"/>
                </a:solidFill>
              </a:defRPr>
            </a:lvl7pPr>
            <a:lvl8pPr lvl="7" algn="l">
              <a:lnSpc>
                <a:spcPct val="115000"/>
              </a:lnSpc>
              <a:spcBef>
                <a:spcPts val="0"/>
              </a:spcBef>
              <a:spcAft>
                <a:spcPts val="0"/>
              </a:spcAft>
              <a:buSzPts val="1200"/>
              <a:buNone/>
              <a:defRPr sz="600">
                <a:solidFill>
                  <a:schemeClr val="dk1"/>
                </a:solidFill>
              </a:defRPr>
            </a:lvl8pPr>
            <a:lvl9pPr lvl="8" algn="l">
              <a:lnSpc>
                <a:spcPct val="115000"/>
              </a:lnSpc>
              <a:spcBef>
                <a:spcPts val="0"/>
              </a:spcBef>
              <a:spcAft>
                <a:spcPts val="0"/>
              </a:spcAft>
              <a:buSzPts val="1200"/>
              <a:buNone/>
              <a:defRPr sz="600">
                <a:solidFill>
                  <a:schemeClr val="dk1"/>
                </a:solidFill>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nterior body">
  <p:cSld name="CUSTOM_4_17_2_1">
    <p:spTree>
      <p:nvGrpSpPr>
        <p:cNvPr id="1" name="Shape 230"/>
        <p:cNvGrpSpPr/>
        <p:nvPr/>
      </p:nvGrpSpPr>
      <p:grpSpPr>
        <a:xfrm>
          <a:off x="0" y="0"/>
          <a:ext cx="0" cy="0"/>
          <a:chOff x="0" y="0"/>
          <a:chExt cx="0" cy="0"/>
        </a:xfrm>
      </p:grpSpPr>
      <p:sp>
        <p:nvSpPr>
          <p:cNvPr id="231" name="Google Shape;231;p33"/>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1pPr>
            <a:lvl2pPr lvl="1"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2pPr>
            <a:lvl3pPr lvl="2"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3pPr>
            <a:lvl4pPr lvl="3"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4pPr>
            <a:lvl5pPr lvl="4"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5pPr>
            <a:lvl6pPr lvl="5"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6pPr>
            <a:lvl7pPr lvl="6"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7pPr>
            <a:lvl8pPr lvl="7"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8pPr>
            <a:lvl9pPr lvl="8"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9pPr>
          </a:lstStyle>
          <a:p>
            <a:endParaRPr/>
          </a:p>
        </p:txBody>
      </p:sp>
      <p:cxnSp>
        <p:nvCxnSpPr>
          <p:cNvPr id="232" name="Google Shape;232;p33"/>
          <p:cNvCxnSpPr/>
          <p:nvPr/>
        </p:nvCxnSpPr>
        <p:spPr>
          <a:xfrm rot="10800000">
            <a:off x="335831" y="150"/>
            <a:ext cx="0" cy="664800"/>
          </a:xfrm>
          <a:prstGeom prst="straightConnector1">
            <a:avLst/>
          </a:prstGeom>
          <a:noFill/>
          <a:ln w="9525" cap="flat" cmpd="sng">
            <a:solidFill>
              <a:schemeClr val="accent1"/>
            </a:solidFill>
            <a:prstDash val="solid"/>
            <a:round/>
            <a:headEnd type="none" w="sm" len="sm"/>
            <a:tailEnd type="none" w="sm" len="sm"/>
          </a:ln>
        </p:spPr>
      </p:cxnSp>
      <p:cxnSp>
        <p:nvCxnSpPr>
          <p:cNvPr id="233" name="Google Shape;233;p33"/>
          <p:cNvCxnSpPr/>
          <p:nvPr/>
        </p:nvCxnSpPr>
        <p:spPr>
          <a:xfrm rot="10800000">
            <a:off x="335825" y="4800900"/>
            <a:ext cx="0" cy="342600"/>
          </a:xfrm>
          <a:prstGeom prst="straightConnector1">
            <a:avLst/>
          </a:prstGeom>
          <a:noFill/>
          <a:ln w="9525" cap="flat" cmpd="sng">
            <a:solidFill>
              <a:schemeClr val="accent1"/>
            </a:solidFill>
            <a:prstDash val="solid"/>
            <a:round/>
            <a:headEnd type="none" w="sm" len="sm"/>
            <a:tailEnd type="none" w="sm" len="sm"/>
          </a:ln>
        </p:spPr>
      </p:cxnSp>
      <p:sp>
        <p:nvSpPr>
          <p:cNvPr id="234" name="Google Shape;234;p33"/>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
              <a:t>‹#›</a:t>
            </a:fld>
            <a:endParaRPr/>
          </a:p>
        </p:txBody>
      </p:sp>
      <p:pic>
        <p:nvPicPr>
          <p:cNvPr id="235" name="Google Shape;235;p33"/>
          <p:cNvPicPr preferRelativeResize="0"/>
          <p:nvPr/>
        </p:nvPicPr>
        <p:blipFill rotWithShape="1">
          <a:blip r:embed="rId2">
            <a:alphaModFix/>
          </a:blip>
          <a:srcRect t="326" b="315"/>
          <a:stretch/>
        </p:blipFill>
        <p:spPr>
          <a:xfrm>
            <a:off x="8033460" y="4734938"/>
            <a:ext cx="731888" cy="171091"/>
          </a:xfrm>
          <a:prstGeom prst="rect">
            <a:avLst/>
          </a:prstGeom>
          <a:noFill/>
          <a:ln>
            <a:noFill/>
          </a:ln>
        </p:spPr>
      </p:pic>
      <p:sp>
        <p:nvSpPr>
          <p:cNvPr id="236" name="Google Shape;236;p33"/>
          <p:cNvSpPr txBox="1">
            <a:spLocks noGrp="1"/>
          </p:cNvSpPr>
          <p:nvPr>
            <p:ph type="subTitle" idx="2"/>
          </p:nvPr>
        </p:nvSpPr>
        <p:spPr>
          <a:xfrm>
            <a:off x="663788" y="4627163"/>
            <a:ext cx="6001800" cy="419700"/>
          </a:xfrm>
          <a:prstGeom prst="rect">
            <a:avLst/>
          </a:prstGeom>
          <a:noFill/>
          <a:ln>
            <a:noFill/>
          </a:ln>
        </p:spPr>
        <p:txBody>
          <a:bodyPr spcFirstLastPara="1" wrap="square" lIns="0" tIns="0" rIns="0" bIns="0" anchor="b" anchorCtr="0">
            <a:noAutofit/>
          </a:bodyPr>
          <a:lstStyle>
            <a:lvl1pPr lvl="0" algn="l">
              <a:lnSpc>
                <a:spcPct val="115000"/>
              </a:lnSpc>
              <a:spcBef>
                <a:spcPts val="0"/>
              </a:spcBef>
              <a:spcAft>
                <a:spcPts val="0"/>
              </a:spcAft>
              <a:buSzPts val="1200"/>
              <a:buNone/>
              <a:defRPr sz="600">
                <a:solidFill>
                  <a:schemeClr val="dk1"/>
                </a:solidFill>
              </a:defRPr>
            </a:lvl1pPr>
            <a:lvl2pPr lvl="1" algn="l">
              <a:lnSpc>
                <a:spcPct val="115000"/>
              </a:lnSpc>
              <a:spcBef>
                <a:spcPts val="0"/>
              </a:spcBef>
              <a:spcAft>
                <a:spcPts val="0"/>
              </a:spcAft>
              <a:buSzPts val="1100"/>
              <a:buNone/>
              <a:defRPr sz="600">
                <a:solidFill>
                  <a:schemeClr val="dk1"/>
                </a:solidFill>
              </a:defRPr>
            </a:lvl2pPr>
            <a:lvl3pPr lvl="2" algn="l">
              <a:lnSpc>
                <a:spcPct val="115000"/>
              </a:lnSpc>
              <a:spcBef>
                <a:spcPts val="0"/>
              </a:spcBef>
              <a:spcAft>
                <a:spcPts val="0"/>
              </a:spcAft>
              <a:buSzPts val="1100"/>
              <a:buNone/>
              <a:defRPr sz="600">
                <a:solidFill>
                  <a:schemeClr val="dk1"/>
                </a:solidFill>
              </a:defRPr>
            </a:lvl3pPr>
            <a:lvl4pPr lvl="3" algn="l">
              <a:lnSpc>
                <a:spcPct val="115000"/>
              </a:lnSpc>
              <a:spcBef>
                <a:spcPts val="0"/>
              </a:spcBef>
              <a:spcAft>
                <a:spcPts val="0"/>
              </a:spcAft>
              <a:buSzPts val="1100"/>
              <a:buNone/>
              <a:defRPr sz="600">
                <a:solidFill>
                  <a:schemeClr val="dk1"/>
                </a:solidFill>
              </a:defRPr>
            </a:lvl4pPr>
            <a:lvl5pPr lvl="4" algn="l">
              <a:lnSpc>
                <a:spcPct val="115000"/>
              </a:lnSpc>
              <a:spcBef>
                <a:spcPts val="0"/>
              </a:spcBef>
              <a:spcAft>
                <a:spcPts val="0"/>
              </a:spcAft>
              <a:buSzPts val="1100"/>
              <a:buNone/>
              <a:defRPr sz="600">
                <a:solidFill>
                  <a:schemeClr val="dk1"/>
                </a:solidFill>
              </a:defRPr>
            </a:lvl5pPr>
            <a:lvl6pPr lvl="5" algn="l">
              <a:lnSpc>
                <a:spcPct val="115000"/>
              </a:lnSpc>
              <a:spcBef>
                <a:spcPts val="0"/>
              </a:spcBef>
              <a:spcAft>
                <a:spcPts val="0"/>
              </a:spcAft>
              <a:buSzPts val="1100"/>
              <a:buNone/>
              <a:defRPr sz="600">
                <a:solidFill>
                  <a:schemeClr val="dk1"/>
                </a:solidFill>
              </a:defRPr>
            </a:lvl6pPr>
            <a:lvl7pPr lvl="6" algn="l">
              <a:lnSpc>
                <a:spcPct val="115000"/>
              </a:lnSpc>
              <a:spcBef>
                <a:spcPts val="0"/>
              </a:spcBef>
              <a:spcAft>
                <a:spcPts val="0"/>
              </a:spcAft>
              <a:buSzPts val="1100"/>
              <a:buNone/>
              <a:defRPr sz="600">
                <a:solidFill>
                  <a:schemeClr val="dk1"/>
                </a:solidFill>
              </a:defRPr>
            </a:lvl7pPr>
            <a:lvl8pPr lvl="7" algn="l">
              <a:lnSpc>
                <a:spcPct val="115000"/>
              </a:lnSpc>
              <a:spcBef>
                <a:spcPts val="0"/>
              </a:spcBef>
              <a:spcAft>
                <a:spcPts val="0"/>
              </a:spcAft>
              <a:buSzPts val="1100"/>
              <a:buNone/>
              <a:defRPr sz="600">
                <a:solidFill>
                  <a:schemeClr val="dk1"/>
                </a:solidFill>
              </a:defRPr>
            </a:lvl8pPr>
            <a:lvl9pPr lvl="8" algn="l">
              <a:lnSpc>
                <a:spcPct val="115000"/>
              </a:lnSpc>
              <a:spcBef>
                <a:spcPts val="0"/>
              </a:spcBef>
              <a:spcAft>
                <a:spcPts val="0"/>
              </a:spcAft>
              <a:buSzPts val="1100"/>
              <a:buNone/>
              <a:defRPr sz="600">
                <a:solidFill>
                  <a:schemeClr val="dk1"/>
                </a:solidFill>
              </a:defRPr>
            </a:lvl9pPr>
          </a:lstStyle>
          <a:p>
            <a:endParaRPr/>
          </a:p>
        </p:txBody>
      </p:sp>
      <p:sp>
        <p:nvSpPr>
          <p:cNvPr id="237" name="Google Shape;237;p33"/>
          <p:cNvSpPr txBox="1">
            <a:spLocks noGrp="1"/>
          </p:cNvSpPr>
          <p:nvPr>
            <p:ph type="body" idx="3"/>
          </p:nvPr>
        </p:nvSpPr>
        <p:spPr>
          <a:xfrm>
            <a:off x="1828800" y="664950"/>
            <a:ext cx="5486400" cy="3600600"/>
          </a:xfrm>
          <a:prstGeom prst="rect">
            <a:avLst/>
          </a:prstGeom>
          <a:noFill/>
          <a:ln>
            <a:noFill/>
          </a:ln>
        </p:spPr>
        <p:txBody>
          <a:bodyPr spcFirstLastPara="1" wrap="square" lIns="0" tIns="0" rIns="0" bIns="0" anchor="ctr" anchorCtr="0">
            <a:noAutofit/>
          </a:bodyPr>
          <a:lstStyle>
            <a:lvl1pPr marL="457200" lvl="0" indent="-298450" algn="l">
              <a:lnSpc>
                <a:spcPct val="140000"/>
              </a:lnSpc>
              <a:spcBef>
                <a:spcPts val="800"/>
              </a:spcBef>
              <a:spcAft>
                <a:spcPts val="0"/>
              </a:spcAft>
              <a:buSzPts val="1100"/>
              <a:buChar char="▸"/>
              <a:defRPr sz="1100"/>
            </a:lvl1pPr>
            <a:lvl2pPr marL="914400" lvl="1" indent="-285750" algn="l">
              <a:lnSpc>
                <a:spcPct val="140000"/>
              </a:lnSpc>
              <a:spcBef>
                <a:spcPts val="800"/>
              </a:spcBef>
              <a:spcAft>
                <a:spcPts val="0"/>
              </a:spcAft>
              <a:buSzPts val="900"/>
              <a:buChar char="･"/>
              <a:defRPr sz="900"/>
            </a:lvl2pPr>
            <a:lvl3pPr marL="1371600" lvl="2" indent="-285750" algn="l">
              <a:lnSpc>
                <a:spcPct val="140000"/>
              </a:lnSpc>
              <a:spcBef>
                <a:spcPts val="800"/>
              </a:spcBef>
              <a:spcAft>
                <a:spcPts val="0"/>
              </a:spcAft>
              <a:buSzPts val="900"/>
              <a:buChar char="･"/>
              <a:defRPr sz="900"/>
            </a:lvl3pPr>
            <a:lvl4pPr marL="1828800" lvl="3" indent="-285750" algn="l">
              <a:lnSpc>
                <a:spcPct val="140000"/>
              </a:lnSpc>
              <a:spcBef>
                <a:spcPts val="800"/>
              </a:spcBef>
              <a:spcAft>
                <a:spcPts val="0"/>
              </a:spcAft>
              <a:buSzPts val="900"/>
              <a:buChar char="･"/>
              <a:defRPr sz="900"/>
            </a:lvl4pPr>
            <a:lvl5pPr marL="2286000" lvl="4" indent="-285750" algn="l">
              <a:lnSpc>
                <a:spcPct val="140000"/>
              </a:lnSpc>
              <a:spcBef>
                <a:spcPts val="800"/>
              </a:spcBef>
              <a:spcAft>
                <a:spcPts val="0"/>
              </a:spcAft>
              <a:buSzPts val="900"/>
              <a:buChar char="･"/>
              <a:defRPr sz="900"/>
            </a:lvl5pPr>
            <a:lvl6pPr marL="2743200" lvl="5" indent="-285750" algn="l">
              <a:lnSpc>
                <a:spcPct val="140000"/>
              </a:lnSpc>
              <a:spcBef>
                <a:spcPts val="800"/>
              </a:spcBef>
              <a:spcAft>
                <a:spcPts val="0"/>
              </a:spcAft>
              <a:buSzPts val="900"/>
              <a:buChar char="･"/>
              <a:defRPr sz="900"/>
            </a:lvl6pPr>
            <a:lvl7pPr marL="3200400" lvl="6" indent="-285750" algn="l">
              <a:lnSpc>
                <a:spcPct val="140000"/>
              </a:lnSpc>
              <a:spcBef>
                <a:spcPts val="800"/>
              </a:spcBef>
              <a:spcAft>
                <a:spcPts val="0"/>
              </a:spcAft>
              <a:buSzPts val="900"/>
              <a:buChar char="･"/>
              <a:defRPr sz="900"/>
            </a:lvl7pPr>
            <a:lvl8pPr marL="3657600" lvl="7" indent="-285750" algn="l">
              <a:lnSpc>
                <a:spcPct val="140000"/>
              </a:lnSpc>
              <a:spcBef>
                <a:spcPts val="800"/>
              </a:spcBef>
              <a:spcAft>
                <a:spcPts val="0"/>
              </a:spcAft>
              <a:buSzPts val="900"/>
              <a:buChar char="･"/>
              <a:defRPr sz="900"/>
            </a:lvl8pPr>
            <a:lvl9pPr marL="4114800" lvl="8" indent="-285750" algn="l">
              <a:lnSpc>
                <a:spcPct val="140000"/>
              </a:lnSpc>
              <a:spcBef>
                <a:spcPts val="800"/>
              </a:spcBef>
              <a:spcAft>
                <a:spcPts val="800"/>
              </a:spcAft>
              <a:buSzPts val="900"/>
              <a:buChar char="･"/>
              <a:defRPr sz="900"/>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nterior white 4">
  <p:cSld name="CUSTOM_4_25">
    <p:spTree>
      <p:nvGrpSpPr>
        <p:cNvPr id="1" name="Shape 238"/>
        <p:cNvGrpSpPr/>
        <p:nvPr/>
      </p:nvGrpSpPr>
      <p:grpSpPr>
        <a:xfrm>
          <a:off x="0" y="0"/>
          <a:ext cx="0" cy="0"/>
          <a:chOff x="0" y="0"/>
          <a:chExt cx="0" cy="0"/>
        </a:xfrm>
      </p:grpSpPr>
      <p:sp>
        <p:nvSpPr>
          <p:cNvPr id="239" name="Google Shape;239;p34"/>
          <p:cNvSpPr txBox="1">
            <a:spLocks noGrp="1"/>
          </p:cNvSpPr>
          <p:nvPr>
            <p:ph type="title"/>
          </p:nvPr>
        </p:nvSpPr>
        <p:spPr>
          <a:xfrm>
            <a:off x="1428750" y="709500"/>
            <a:ext cx="6238800" cy="725700"/>
          </a:xfrm>
          <a:prstGeom prst="rect">
            <a:avLst/>
          </a:prstGeom>
          <a:noFill/>
          <a:ln>
            <a:noFill/>
          </a:ln>
        </p:spPr>
        <p:txBody>
          <a:bodyPr spcFirstLastPara="1" wrap="square" lIns="0" tIns="0" rIns="0" bIns="0" anchor="t" anchorCtr="0">
            <a:noAutofit/>
          </a:bodyPr>
          <a:lstStyle>
            <a:lvl1pPr lvl="0" algn="ctr">
              <a:lnSpc>
                <a:spcPct val="130000"/>
              </a:lnSpc>
              <a:spcBef>
                <a:spcPts val="0"/>
              </a:spcBef>
              <a:spcAft>
                <a:spcPts val="0"/>
              </a:spcAft>
              <a:buSzPts val="2600"/>
              <a:buNone/>
              <a:defRPr sz="2000">
                <a:solidFill>
                  <a:srgbClr val="000000"/>
                </a:solidFill>
              </a:defRPr>
            </a:lvl1pPr>
            <a:lvl2pPr lvl="1" algn="ctr">
              <a:lnSpc>
                <a:spcPct val="130000"/>
              </a:lnSpc>
              <a:spcBef>
                <a:spcPts val="0"/>
              </a:spcBef>
              <a:spcAft>
                <a:spcPts val="0"/>
              </a:spcAft>
              <a:buSzPts val="2600"/>
              <a:buNone/>
              <a:defRPr sz="2000">
                <a:solidFill>
                  <a:srgbClr val="000000"/>
                </a:solidFill>
              </a:defRPr>
            </a:lvl2pPr>
            <a:lvl3pPr lvl="2" algn="ctr">
              <a:lnSpc>
                <a:spcPct val="130000"/>
              </a:lnSpc>
              <a:spcBef>
                <a:spcPts val="0"/>
              </a:spcBef>
              <a:spcAft>
                <a:spcPts val="0"/>
              </a:spcAft>
              <a:buSzPts val="2600"/>
              <a:buNone/>
              <a:defRPr sz="2000">
                <a:solidFill>
                  <a:srgbClr val="000000"/>
                </a:solidFill>
              </a:defRPr>
            </a:lvl3pPr>
            <a:lvl4pPr lvl="3" algn="ctr">
              <a:lnSpc>
                <a:spcPct val="130000"/>
              </a:lnSpc>
              <a:spcBef>
                <a:spcPts val="0"/>
              </a:spcBef>
              <a:spcAft>
                <a:spcPts val="0"/>
              </a:spcAft>
              <a:buSzPts val="2600"/>
              <a:buNone/>
              <a:defRPr sz="2000">
                <a:solidFill>
                  <a:srgbClr val="000000"/>
                </a:solidFill>
              </a:defRPr>
            </a:lvl4pPr>
            <a:lvl5pPr lvl="4" algn="ctr">
              <a:lnSpc>
                <a:spcPct val="130000"/>
              </a:lnSpc>
              <a:spcBef>
                <a:spcPts val="0"/>
              </a:spcBef>
              <a:spcAft>
                <a:spcPts val="0"/>
              </a:spcAft>
              <a:buSzPts val="2600"/>
              <a:buNone/>
              <a:defRPr sz="2000">
                <a:solidFill>
                  <a:srgbClr val="000000"/>
                </a:solidFill>
              </a:defRPr>
            </a:lvl5pPr>
            <a:lvl6pPr lvl="5" algn="ctr">
              <a:lnSpc>
                <a:spcPct val="130000"/>
              </a:lnSpc>
              <a:spcBef>
                <a:spcPts val="0"/>
              </a:spcBef>
              <a:spcAft>
                <a:spcPts val="0"/>
              </a:spcAft>
              <a:buSzPts val="2600"/>
              <a:buNone/>
              <a:defRPr sz="2000">
                <a:solidFill>
                  <a:srgbClr val="000000"/>
                </a:solidFill>
              </a:defRPr>
            </a:lvl6pPr>
            <a:lvl7pPr lvl="6" algn="ctr">
              <a:lnSpc>
                <a:spcPct val="130000"/>
              </a:lnSpc>
              <a:spcBef>
                <a:spcPts val="0"/>
              </a:spcBef>
              <a:spcAft>
                <a:spcPts val="0"/>
              </a:spcAft>
              <a:buSzPts val="2600"/>
              <a:buNone/>
              <a:defRPr sz="2000">
                <a:solidFill>
                  <a:srgbClr val="000000"/>
                </a:solidFill>
              </a:defRPr>
            </a:lvl7pPr>
            <a:lvl8pPr lvl="7" algn="ctr">
              <a:lnSpc>
                <a:spcPct val="130000"/>
              </a:lnSpc>
              <a:spcBef>
                <a:spcPts val="0"/>
              </a:spcBef>
              <a:spcAft>
                <a:spcPts val="0"/>
              </a:spcAft>
              <a:buSzPts val="2600"/>
              <a:buNone/>
              <a:defRPr sz="2000">
                <a:solidFill>
                  <a:srgbClr val="000000"/>
                </a:solidFill>
              </a:defRPr>
            </a:lvl8pPr>
            <a:lvl9pPr lvl="8" algn="ctr">
              <a:lnSpc>
                <a:spcPct val="130000"/>
              </a:lnSpc>
              <a:spcBef>
                <a:spcPts val="0"/>
              </a:spcBef>
              <a:spcAft>
                <a:spcPts val="0"/>
              </a:spcAft>
              <a:buSzPts val="2600"/>
              <a:buNone/>
              <a:defRPr sz="2000">
                <a:solidFill>
                  <a:srgbClr val="000000"/>
                </a:solidFill>
              </a:defRPr>
            </a:lvl9pPr>
          </a:lstStyle>
          <a:p>
            <a:endParaRPr/>
          </a:p>
        </p:txBody>
      </p:sp>
      <p:cxnSp>
        <p:nvCxnSpPr>
          <p:cNvPr id="240" name="Google Shape;240;p34"/>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241" name="Google Shape;241;p34"/>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1pPr>
            <a:lvl2pPr lvl="1"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2pPr>
            <a:lvl3pPr lvl="2"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3pPr>
            <a:lvl4pPr lvl="3"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4pPr>
            <a:lvl5pPr lvl="4"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5pPr>
            <a:lvl6pPr lvl="5"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6pPr>
            <a:lvl7pPr lvl="6"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7pPr>
            <a:lvl8pPr lvl="7"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8pPr>
            <a:lvl9pPr lvl="8"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9pPr>
          </a:lstStyle>
          <a:p>
            <a:endParaRPr/>
          </a:p>
        </p:txBody>
      </p:sp>
      <p:cxnSp>
        <p:nvCxnSpPr>
          <p:cNvPr id="242" name="Google Shape;242;p34"/>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243" name="Google Shape;243;p34"/>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
        <p:nvSpPr>
          <p:cNvPr id="244" name="Google Shape;244;p34"/>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666666"/>
                </a:solidFill>
                <a:latin typeface="Overpass"/>
                <a:ea typeface="Overpass"/>
                <a:cs typeface="Overpass"/>
                <a:sym typeface="Overpass"/>
              </a:rPr>
              <a:t>PUBLIC</a:t>
            </a:r>
            <a:endParaRPr sz="500" b="1" i="0" u="none" strike="noStrike" cap="none">
              <a:solidFill>
                <a:srgbClr val="666666"/>
              </a:solidFill>
              <a:latin typeface="Overpass"/>
              <a:ea typeface="Overpass"/>
              <a:cs typeface="Overpass"/>
              <a:sym typeface="Overpass"/>
            </a:endParaRPr>
          </a:p>
        </p:txBody>
      </p:sp>
      <p:pic>
        <p:nvPicPr>
          <p:cNvPr id="245" name="Google Shape;245;p34"/>
          <p:cNvPicPr preferRelativeResize="0"/>
          <p:nvPr/>
        </p:nvPicPr>
        <p:blipFill rotWithShape="1">
          <a:blip r:embed="rId2">
            <a:alphaModFix/>
          </a:blip>
          <a:srcRect t="326" b="315"/>
          <a:stretch/>
        </p:blipFill>
        <p:spPr>
          <a:xfrm>
            <a:off x="8033460" y="4734938"/>
            <a:ext cx="731704" cy="171048"/>
          </a:xfrm>
          <a:prstGeom prst="rect">
            <a:avLst/>
          </a:prstGeom>
          <a:noFill/>
          <a:ln>
            <a:noFill/>
          </a:ln>
        </p:spPr>
      </p:pic>
      <p:sp>
        <p:nvSpPr>
          <p:cNvPr id="246" name="Google Shape;246;p34"/>
          <p:cNvSpPr txBox="1">
            <a:spLocks noGrp="1"/>
          </p:cNvSpPr>
          <p:nvPr>
            <p:ph type="subTitle" idx="2"/>
          </p:nvPr>
        </p:nvSpPr>
        <p:spPr>
          <a:xfrm>
            <a:off x="663788" y="4627163"/>
            <a:ext cx="6887100" cy="419700"/>
          </a:xfrm>
          <a:prstGeom prst="rect">
            <a:avLst/>
          </a:prstGeom>
          <a:noFill/>
          <a:ln>
            <a:noFill/>
          </a:ln>
        </p:spPr>
        <p:txBody>
          <a:bodyPr spcFirstLastPara="1" wrap="square" lIns="0" tIns="0" rIns="0" bIns="0" anchor="b" anchorCtr="0">
            <a:noAutofit/>
          </a:bodyPr>
          <a:lstStyle>
            <a:lvl1pPr lvl="0" algn="l">
              <a:lnSpc>
                <a:spcPct val="142000"/>
              </a:lnSpc>
              <a:spcBef>
                <a:spcPts val="0"/>
              </a:spcBef>
              <a:spcAft>
                <a:spcPts val="0"/>
              </a:spcAft>
              <a:buSzPts val="1600"/>
              <a:buNone/>
              <a:defRPr sz="500">
                <a:solidFill>
                  <a:srgbClr val="4D4D4F"/>
                </a:solidFill>
              </a:defRPr>
            </a:lvl1pPr>
            <a:lvl2pPr lvl="1" algn="l">
              <a:lnSpc>
                <a:spcPct val="142000"/>
              </a:lnSpc>
              <a:spcBef>
                <a:spcPts val="0"/>
              </a:spcBef>
              <a:spcAft>
                <a:spcPts val="0"/>
              </a:spcAft>
              <a:buSzPts val="1200"/>
              <a:buNone/>
              <a:defRPr sz="500">
                <a:solidFill>
                  <a:srgbClr val="4D4D4F"/>
                </a:solidFill>
              </a:defRPr>
            </a:lvl2pPr>
            <a:lvl3pPr lvl="2" algn="l">
              <a:lnSpc>
                <a:spcPct val="142000"/>
              </a:lnSpc>
              <a:spcBef>
                <a:spcPts val="0"/>
              </a:spcBef>
              <a:spcAft>
                <a:spcPts val="0"/>
              </a:spcAft>
              <a:buSzPts val="1200"/>
              <a:buNone/>
              <a:defRPr sz="500">
                <a:solidFill>
                  <a:srgbClr val="4D4D4F"/>
                </a:solidFill>
              </a:defRPr>
            </a:lvl3pPr>
            <a:lvl4pPr lvl="3" algn="l">
              <a:lnSpc>
                <a:spcPct val="142000"/>
              </a:lnSpc>
              <a:spcBef>
                <a:spcPts val="0"/>
              </a:spcBef>
              <a:spcAft>
                <a:spcPts val="0"/>
              </a:spcAft>
              <a:buSzPts val="1200"/>
              <a:buNone/>
              <a:defRPr sz="500">
                <a:solidFill>
                  <a:srgbClr val="4D4D4F"/>
                </a:solidFill>
              </a:defRPr>
            </a:lvl4pPr>
            <a:lvl5pPr lvl="4" algn="l">
              <a:lnSpc>
                <a:spcPct val="142000"/>
              </a:lnSpc>
              <a:spcBef>
                <a:spcPts val="0"/>
              </a:spcBef>
              <a:spcAft>
                <a:spcPts val="0"/>
              </a:spcAft>
              <a:buSzPts val="1200"/>
              <a:buNone/>
              <a:defRPr sz="500">
                <a:solidFill>
                  <a:srgbClr val="4D4D4F"/>
                </a:solidFill>
              </a:defRPr>
            </a:lvl5pPr>
            <a:lvl6pPr lvl="5" algn="l">
              <a:lnSpc>
                <a:spcPct val="142000"/>
              </a:lnSpc>
              <a:spcBef>
                <a:spcPts val="0"/>
              </a:spcBef>
              <a:spcAft>
                <a:spcPts val="0"/>
              </a:spcAft>
              <a:buSzPts val="1200"/>
              <a:buNone/>
              <a:defRPr sz="500">
                <a:solidFill>
                  <a:srgbClr val="4D4D4F"/>
                </a:solidFill>
              </a:defRPr>
            </a:lvl6pPr>
            <a:lvl7pPr lvl="6" algn="l">
              <a:lnSpc>
                <a:spcPct val="142000"/>
              </a:lnSpc>
              <a:spcBef>
                <a:spcPts val="0"/>
              </a:spcBef>
              <a:spcAft>
                <a:spcPts val="0"/>
              </a:spcAft>
              <a:buSzPts val="1200"/>
              <a:buNone/>
              <a:defRPr sz="500">
                <a:solidFill>
                  <a:srgbClr val="4D4D4F"/>
                </a:solidFill>
              </a:defRPr>
            </a:lvl7pPr>
            <a:lvl8pPr lvl="7" algn="l">
              <a:lnSpc>
                <a:spcPct val="142000"/>
              </a:lnSpc>
              <a:spcBef>
                <a:spcPts val="0"/>
              </a:spcBef>
              <a:spcAft>
                <a:spcPts val="0"/>
              </a:spcAft>
              <a:buSzPts val="1200"/>
              <a:buNone/>
              <a:defRPr sz="500">
                <a:solidFill>
                  <a:srgbClr val="4D4D4F"/>
                </a:solidFill>
              </a:defRPr>
            </a:lvl8pPr>
            <a:lvl9pPr lvl="8" algn="l">
              <a:lnSpc>
                <a:spcPct val="142000"/>
              </a:lnSpc>
              <a:spcBef>
                <a:spcPts val="0"/>
              </a:spcBef>
              <a:spcAft>
                <a:spcPts val="0"/>
              </a:spcAft>
              <a:buSzPts val="1200"/>
              <a:buNone/>
              <a:defRPr sz="500">
                <a:solidFill>
                  <a:srgbClr val="4D4D4F"/>
                </a:solidFill>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Interior three column">
  <p:cSld name="CUSTOM_4_3">
    <p:spTree>
      <p:nvGrpSpPr>
        <p:cNvPr id="1" name="Shape 247"/>
        <p:cNvGrpSpPr/>
        <p:nvPr/>
      </p:nvGrpSpPr>
      <p:grpSpPr>
        <a:xfrm>
          <a:off x="0" y="0"/>
          <a:ext cx="0" cy="0"/>
          <a:chOff x="0" y="0"/>
          <a:chExt cx="0" cy="0"/>
        </a:xfrm>
      </p:grpSpPr>
      <p:cxnSp>
        <p:nvCxnSpPr>
          <p:cNvPr id="248" name="Google Shape;248;p35"/>
          <p:cNvCxnSpPr/>
          <p:nvPr/>
        </p:nvCxnSpPr>
        <p:spPr>
          <a:xfrm rot="10800000">
            <a:off x="335831" y="150"/>
            <a:ext cx="0" cy="664800"/>
          </a:xfrm>
          <a:prstGeom prst="straightConnector1">
            <a:avLst/>
          </a:prstGeom>
          <a:noFill/>
          <a:ln w="9525" cap="flat" cmpd="sng">
            <a:solidFill>
              <a:schemeClr val="accent1"/>
            </a:solidFill>
            <a:prstDash val="solid"/>
            <a:round/>
            <a:headEnd type="none" w="sm" len="sm"/>
            <a:tailEnd type="none" w="sm" len="sm"/>
          </a:ln>
        </p:spPr>
      </p:cxnSp>
      <p:cxnSp>
        <p:nvCxnSpPr>
          <p:cNvPr id="249" name="Google Shape;249;p35"/>
          <p:cNvCxnSpPr/>
          <p:nvPr/>
        </p:nvCxnSpPr>
        <p:spPr>
          <a:xfrm rot="10800000">
            <a:off x="335825" y="4801200"/>
            <a:ext cx="0" cy="342300"/>
          </a:xfrm>
          <a:prstGeom prst="straightConnector1">
            <a:avLst/>
          </a:prstGeom>
          <a:noFill/>
          <a:ln w="9525" cap="flat" cmpd="sng">
            <a:solidFill>
              <a:schemeClr val="accent1"/>
            </a:solidFill>
            <a:prstDash val="solid"/>
            <a:round/>
            <a:headEnd type="none" w="sm" len="sm"/>
            <a:tailEnd type="none" w="sm" len="sm"/>
          </a:ln>
        </p:spPr>
      </p:cxnSp>
      <p:sp>
        <p:nvSpPr>
          <p:cNvPr id="250" name="Google Shape;250;p35"/>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
              <a:t>‹#›</a:t>
            </a:fld>
            <a:endParaRPr/>
          </a:p>
        </p:txBody>
      </p:sp>
      <p:pic>
        <p:nvPicPr>
          <p:cNvPr id="251" name="Google Shape;251;p35"/>
          <p:cNvPicPr preferRelativeResize="0"/>
          <p:nvPr/>
        </p:nvPicPr>
        <p:blipFill rotWithShape="1">
          <a:blip r:embed="rId2">
            <a:alphaModFix/>
          </a:blip>
          <a:srcRect t="326" b="315"/>
          <a:stretch/>
        </p:blipFill>
        <p:spPr>
          <a:xfrm>
            <a:off x="8033460" y="4734938"/>
            <a:ext cx="731888" cy="171091"/>
          </a:xfrm>
          <a:prstGeom prst="rect">
            <a:avLst/>
          </a:prstGeom>
          <a:noFill/>
          <a:ln>
            <a:noFill/>
          </a:ln>
        </p:spPr>
      </p:pic>
      <p:sp>
        <p:nvSpPr>
          <p:cNvPr id="252" name="Google Shape;252;p35"/>
          <p:cNvSpPr txBox="1">
            <a:spLocks noGrp="1"/>
          </p:cNvSpPr>
          <p:nvPr>
            <p:ph type="subTitle" idx="1"/>
          </p:nvPr>
        </p:nvSpPr>
        <p:spPr>
          <a:xfrm>
            <a:off x="663788" y="4627163"/>
            <a:ext cx="6001800" cy="420000"/>
          </a:xfrm>
          <a:prstGeom prst="rect">
            <a:avLst/>
          </a:prstGeom>
          <a:noFill/>
          <a:ln>
            <a:noFill/>
          </a:ln>
        </p:spPr>
        <p:txBody>
          <a:bodyPr spcFirstLastPara="1" wrap="square" lIns="0" tIns="0" rIns="0" bIns="0" anchor="b" anchorCtr="0">
            <a:noAutofit/>
          </a:bodyPr>
          <a:lstStyle>
            <a:lvl1pPr lvl="0" algn="l">
              <a:lnSpc>
                <a:spcPct val="115000"/>
              </a:lnSpc>
              <a:spcBef>
                <a:spcPts val="0"/>
              </a:spcBef>
              <a:spcAft>
                <a:spcPts val="0"/>
              </a:spcAft>
              <a:buSzPts val="1600"/>
              <a:buNone/>
              <a:defRPr sz="600">
                <a:solidFill>
                  <a:schemeClr val="dk1"/>
                </a:solidFill>
              </a:defRPr>
            </a:lvl1pPr>
            <a:lvl2pPr lvl="1" algn="l">
              <a:lnSpc>
                <a:spcPct val="115000"/>
              </a:lnSpc>
              <a:spcBef>
                <a:spcPts val="0"/>
              </a:spcBef>
              <a:spcAft>
                <a:spcPts val="0"/>
              </a:spcAft>
              <a:buSzPts val="1200"/>
              <a:buNone/>
              <a:defRPr sz="600">
                <a:solidFill>
                  <a:schemeClr val="dk1"/>
                </a:solidFill>
              </a:defRPr>
            </a:lvl2pPr>
            <a:lvl3pPr lvl="2" algn="l">
              <a:lnSpc>
                <a:spcPct val="115000"/>
              </a:lnSpc>
              <a:spcBef>
                <a:spcPts val="0"/>
              </a:spcBef>
              <a:spcAft>
                <a:spcPts val="0"/>
              </a:spcAft>
              <a:buSzPts val="1200"/>
              <a:buNone/>
              <a:defRPr sz="600">
                <a:solidFill>
                  <a:schemeClr val="dk1"/>
                </a:solidFill>
              </a:defRPr>
            </a:lvl3pPr>
            <a:lvl4pPr lvl="3" algn="l">
              <a:lnSpc>
                <a:spcPct val="115000"/>
              </a:lnSpc>
              <a:spcBef>
                <a:spcPts val="0"/>
              </a:spcBef>
              <a:spcAft>
                <a:spcPts val="0"/>
              </a:spcAft>
              <a:buSzPts val="1200"/>
              <a:buNone/>
              <a:defRPr sz="600">
                <a:solidFill>
                  <a:schemeClr val="dk1"/>
                </a:solidFill>
              </a:defRPr>
            </a:lvl4pPr>
            <a:lvl5pPr lvl="4" algn="l">
              <a:lnSpc>
                <a:spcPct val="115000"/>
              </a:lnSpc>
              <a:spcBef>
                <a:spcPts val="0"/>
              </a:spcBef>
              <a:spcAft>
                <a:spcPts val="0"/>
              </a:spcAft>
              <a:buSzPts val="1200"/>
              <a:buNone/>
              <a:defRPr sz="600">
                <a:solidFill>
                  <a:schemeClr val="dk1"/>
                </a:solidFill>
              </a:defRPr>
            </a:lvl5pPr>
            <a:lvl6pPr lvl="5" algn="l">
              <a:lnSpc>
                <a:spcPct val="115000"/>
              </a:lnSpc>
              <a:spcBef>
                <a:spcPts val="0"/>
              </a:spcBef>
              <a:spcAft>
                <a:spcPts val="0"/>
              </a:spcAft>
              <a:buSzPts val="1200"/>
              <a:buNone/>
              <a:defRPr sz="600">
                <a:solidFill>
                  <a:schemeClr val="dk1"/>
                </a:solidFill>
              </a:defRPr>
            </a:lvl6pPr>
            <a:lvl7pPr lvl="6" algn="l">
              <a:lnSpc>
                <a:spcPct val="115000"/>
              </a:lnSpc>
              <a:spcBef>
                <a:spcPts val="0"/>
              </a:spcBef>
              <a:spcAft>
                <a:spcPts val="0"/>
              </a:spcAft>
              <a:buSzPts val="1200"/>
              <a:buNone/>
              <a:defRPr sz="600">
                <a:solidFill>
                  <a:schemeClr val="dk1"/>
                </a:solidFill>
              </a:defRPr>
            </a:lvl7pPr>
            <a:lvl8pPr lvl="7" algn="l">
              <a:lnSpc>
                <a:spcPct val="115000"/>
              </a:lnSpc>
              <a:spcBef>
                <a:spcPts val="0"/>
              </a:spcBef>
              <a:spcAft>
                <a:spcPts val="0"/>
              </a:spcAft>
              <a:buSzPts val="1200"/>
              <a:buNone/>
              <a:defRPr sz="600">
                <a:solidFill>
                  <a:schemeClr val="dk1"/>
                </a:solidFill>
              </a:defRPr>
            </a:lvl8pPr>
            <a:lvl9pPr lvl="8" algn="l">
              <a:lnSpc>
                <a:spcPct val="115000"/>
              </a:lnSpc>
              <a:spcBef>
                <a:spcPts val="0"/>
              </a:spcBef>
              <a:spcAft>
                <a:spcPts val="0"/>
              </a:spcAft>
              <a:buSzPts val="1200"/>
              <a:buNone/>
              <a:defRPr sz="600">
                <a:solidFill>
                  <a:schemeClr val="dk1"/>
                </a:solidFill>
              </a:defRPr>
            </a:lvl9pPr>
          </a:lstStyle>
          <a:p>
            <a:endParaRPr/>
          </a:p>
        </p:txBody>
      </p:sp>
      <p:cxnSp>
        <p:nvCxnSpPr>
          <p:cNvPr id="253" name="Google Shape;253;p35"/>
          <p:cNvCxnSpPr/>
          <p:nvPr/>
        </p:nvCxnSpPr>
        <p:spPr>
          <a:xfrm>
            <a:off x="3229613" y="1895119"/>
            <a:ext cx="0" cy="2445300"/>
          </a:xfrm>
          <a:prstGeom prst="straightConnector1">
            <a:avLst/>
          </a:prstGeom>
          <a:noFill/>
          <a:ln w="19050" cap="flat" cmpd="sng">
            <a:solidFill>
              <a:schemeClr val="dk2"/>
            </a:solidFill>
            <a:prstDash val="dot"/>
            <a:round/>
            <a:headEnd type="none" w="sm" len="sm"/>
            <a:tailEnd type="none" w="sm" len="sm"/>
          </a:ln>
        </p:spPr>
      </p:cxnSp>
      <p:cxnSp>
        <p:nvCxnSpPr>
          <p:cNvPr id="254" name="Google Shape;254;p35"/>
          <p:cNvCxnSpPr/>
          <p:nvPr/>
        </p:nvCxnSpPr>
        <p:spPr>
          <a:xfrm>
            <a:off x="5914388" y="1895119"/>
            <a:ext cx="0" cy="2445300"/>
          </a:xfrm>
          <a:prstGeom prst="straightConnector1">
            <a:avLst/>
          </a:prstGeom>
          <a:noFill/>
          <a:ln w="19050" cap="flat" cmpd="sng">
            <a:solidFill>
              <a:schemeClr val="dk2"/>
            </a:solidFill>
            <a:prstDash val="dot"/>
            <a:round/>
            <a:headEnd type="none" w="sm" len="sm"/>
            <a:tailEnd type="none" w="sm" len="sm"/>
          </a:ln>
        </p:spPr>
      </p:cxnSp>
      <p:sp>
        <p:nvSpPr>
          <p:cNvPr id="255" name="Google Shape;255;p35"/>
          <p:cNvSpPr txBox="1">
            <a:spLocks noGrp="1"/>
          </p:cNvSpPr>
          <p:nvPr>
            <p:ph type="subTitle" idx="2"/>
          </p:nvPr>
        </p:nvSpPr>
        <p:spPr>
          <a:xfrm>
            <a:off x="3351225" y="3172294"/>
            <a:ext cx="2441400" cy="241500"/>
          </a:xfrm>
          <a:prstGeom prst="rect">
            <a:avLst/>
          </a:prstGeom>
          <a:noFill/>
          <a:ln>
            <a:noFill/>
          </a:ln>
        </p:spPr>
        <p:txBody>
          <a:bodyPr spcFirstLastPara="1" wrap="square" lIns="0" tIns="0" rIns="0" bIns="0" anchor="b" anchorCtr="0">
            <a:noAutofit/>
          </a:bodyPr>
          <a:lstStyle>
            <a:lvl1pPr lvl="0" algn="ctr">
              <a:lnSpc>
                <a:spcPct val="114000"/>
              </a:lnSpc>
              <a:spcBef>
                <a:spcPts val="0"/>
              </a:spcBef>
              <a:spcAft>
                <a:spcPts val="0"/>
              </a:spcAft>
              <a:buSzPts val="1600"/>
              <a:buNone/>
              <a:defRPr sz="1100">
                <a:solidFill>
                  <a:schemeClr val="accent1"/>
                </a:solidFill>
                <a:latin typeface="Red Hat Display"/>
                <a:ea typeface="Red Hat Display"/>
                <a:cs typeface="Red Hat Display"/>
                <a:sym typeface="Red Hat Display"/>
              </a:defRPr>
            </a:lvl1pPr>
            <a:lvl2pPr lvl="1"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2pPr>
            <a:lvl3pPr lvl="2"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3pPr>
            <a:lvl4pPr lvl="3"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4pPr>
            <a:lvl5pPr lvl="4"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5pPr>
            <a:lvl6pPr lvl="5"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6pPr>
            <a:lvl7pPr lvl="6"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7pPr>
            <a:lvl8pPr lvl="7"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8pPr>
            <a:lvl9pPr lvl="8"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9pPr>
          </a:lstStyle>
          <a:p>
            <a:endParaRPr/>
          </a:p>
        </p:txBody>
      </p:sp>
      <p:sp>
        <p:nvSpPr>
          <p:cNvPr id="256" name="Google Shape;256;p35"/>
          <p:cNvSpPr txBox="1">
            <a:spLocks noGrp="1"/>
          </p:cNvSpPr>
          <p:nvPr>
            <p:ph type="subTitle" idx="3"/>
          </p:nvPr>
        </p:nvSpPr>
        <p:spPr>
          <a:xfrm>
            <a:off x="3351300" y="3539213"/>
            <a:ext cx="2441400" cy="6864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1600"/>
              <a:buNone/>
              <a:defRPr sz="1100"/>
            </a:lvl1pPr>
            <a:lvl2pPr lvl="1" algn="ctr">
              <a:lnSpc>
                <a:spcPct val="115000"/>
              </a:lnSpc>
              <a:spcBef>
                <a:spcPts val="1600"/>
              </a:spcBef>
              <a:spcAft>
                <a:spcPts val="0"/>
              </a:spcAft>
              <a:buSzPts val="1200"/>
              <a:buNone/>
              <a:defRPr sz="1100"/>
            </a:lvl2pPr>
            <a:lvl3pPr lvl="2" algn="ctr">
              <a:lnSpc>
                <a:spcPct val="115000"/>
              </a:lnSpc>
              <a:spcBef>
                <a:spcPts val="1600"/>
              </a:spcBef>
              <a:spcAft>
                <a:spcPts val="0"/>
              </a:spcAft>
              <a:buSzPts val="1200"/>
              <a:buNone/>
              <a:defRPr sz="1100"/>
            </a:lvl3pPr>
            <a:lvl4pPr lvl="3" algn="ctr">
              <a:lnSpc>
                <a:spcPct val="115000"/>
              </a:lnSpc>
              <a:spcBef>
                <a:spcPts val="1600"/>
              </a:spcBef>
              <a:spcAft>
                <a:spcPts val="0"/>
              </a:spcAft>
              <a:buSzPts val="1200"/>
              <a:buNone/>
              <a:defRPr sz="1100"/>
            </a:lvl4pPr>
            <a:lvl5pPr lvl="4" algn="ctr">
              <a:lnSpc>
                <a:spcPct val="115000"/>
              </a:lnSpc>
              <a:spcBef>
                <a:spcPts val="1600"/>
              </a:spcBef>
              <a:spcAft>
                <a:spcPts val="0"/>
              </a:spcAft>
              <a:buSzPts val="1200"/>
              <a:buNone/>
              <a:defRPr sz="1100"/>
            </a:lvl5pPr>
            <a:lvl6pPr lvl="5" algn="ctr">
              <a:lnSpc>
                <a:spcPct val="115000"/>
              </a:lnSpc>
              <a:spcBef>
                <a:spcPts val="1600"/>
              </a:spcBef>
              <a:spcAft>
                <a:spcPts val="0"/>
              </a:spcAft>
              <a:buSzPts val="1200"/>
              <a:buNone/>
              <a:defRPr sz="1100"/>
            </a:lvl6pPr>
            <a:lvl7pPr lvl="6" algn="ctr">
              <a:lnSpc>
                <a:spcPct val="115000"/>
              </a:lnSpc>
              <a:spcBef>
                <a:spcPts val="1600"/>
              </a:spcBef>
              <a:spcAft>
                <a:spcPts val="0"/>
              </a:spcAft>
              <a:buSzPts val="1200"/>
              <a:buNone/>
              <a:defRPr sz="1100"/>
            </a:lvl7pPr>
            <a:lvl8pPr lvl="7" algn="ctr">
              <a:lnSpc>
                <a:spcPct val="115000"/>
              </a:lnSpc>
              <a:spcBef>
                <a:spcPts val="1600"/>
              </a:spcBef>
              <a:spcAft>
                <a:spcPts val="0"/>
              </a:spcAft>
              <a:buSzPts val="1200"/>
              <a:buNone/>
              <a:defRPr sz="1100"/>
            </a:lvl8pPr>
            <a:lvl9pPr lvl="8" algn="ctr">
              <a:lnSpc>
                <a:spcPct val="115000"/>
              </a:lnSpc>
              <a:spcBef>
                <a:spcPts val="1600"/>
              </a:spcBef>
              <a:spcAft>
                <a:spcPts val="1600"/>
              </a:spcAft>
              <a:buSzPts val="1200"/>
              <a:buNone/>
              <a:defRPr sz="1100"/>
            </a:lvl9pPr>
          </a:lstStyle>
          <a:p>
            <a:endParaRPr/>
          </a:p>
        </p:txBody>
      </p:sp>
      <p:sp>
        <p:nvSpPr>
          <p:cNvPr id="257" name="Google Shape;257;p35"/>
          <p:cNvSpPr txBox="1">
            <a:spLocks noGrp="1"/>
          </p:cNvSpPr>
          <p:nvPr>
            <p:ph type="subTitle" idx="4"/>
          </p:nvPr>
        </p:nvSpPr>
        <p:spPr>
          <a:xfrm>
            <a:off x="6036000" y="3172294"/>
            <a:ext cx="2441400" cy="241500"/>
          </a:xfrm>
          <a:prstGeom prst="rect">
            <a:avLst/>
          </a:prstGeom>
          <a:noFill/>
          <a:ln>
            <a:noFill/>
          </a:ln>
        </p:spPr>
        <p:txBody>
          <a:bodyPr spcFirstLastPara="1" wrap="square" lIns="0" tIns="0" rIns="0" bIns="0" anchor="b" anchorCtr="0">
            <a:noAutofit/>
          </a:bodyPr>
          <a:lstStyle>
            <a:lvl1pPr lvl="0" algn="ctr">
              <a:lnSpc>
                <a:spcPct val="114000"/>
              </a:lnSpc>
              <a:spcBef>
                <a:spcPts val="0"/>
              </a:spcBef>
              <a:spcAft>
                <a:spcPts val="0"/>
              </a:spcAft>
              <a:buSzPts val="1600"/>
              <a:buNone/>
              <a:defRPr sz="1100">
                <a:solidFill>
                  <a:schemeClr val="accent1"/>
                </a:solidFill>
                <a:latin typeface="Red Hat Display"/>
                <a:ea typeface="Red Hat Display"/>
                <a:cs typeface="Red Hat Display"/>
                <a:sym typeface="Red Hat Display"/>
              </a:defRPr>
            </a:lvl1pPr>
            <a:lvl2pPr lvl="1"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2pPr>
            <a:lvl3pPr lvl="2"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3pPr>
            <a:lvl4pPr lvl="3"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4pPr>
            <a:lvl5pPr lvl="4"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5pPr>
            <a:lvl6pPr lvl="5"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6pPr>
            <a:lvl7pPr lvl="6"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7pPr>
            <a:lvl8pPr lvl="7"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8pPr>
            <a:lvl9pPr lvl="8"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9pPr>
          </a:lstStyle>
          <a:p>
            <a:endParaRPr/>
          </a:p>
        </p:txBody>
      </p:sp>
      <p:sp>
        <p:nvSpPr>
          <p:cNvPr id="258" name="Google Shape;258;p35"/>
          <p:cNvSpPr txBox="1">
            <a:spLocks noGrp="1"/>
          </p:cNvSpPr>
          <p:nvPr>
            <p:ph type="subTitle" idx="5"/>
          </p:nvPr>
        </p:nvSpPr>
        <p:spPr>
          <a:xfrm>
            <a:off x="6036075" y="3539213"/>
            <a:ext cx="2441400" cy="6864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1600"/>
              <a:buNone/>
              <a:defRPr sz="1100"/>
            </a:lvl1pPr>
            <a:lvl2pPr lvl="1" algn="ctr">
              <a:lnSpc>
                <a:spcPct val="115000"/>
              </a:lnSpc>
              <a:spcBef>
                <a:spcPts val="1600"/>
              </a:spcBef>
              <a:spcAft>
                <a:spcPts val="0"/>
              </a:spcAft>
              <a:buSzPts val="1200"/>
              <a:buNone/>
              <a:defRPr sz="1100"/>
            </a:lvl2pPr>
            <a:lvl3pPr lvl="2" algn="ctr">
              <a:lnSpc>
                <a:spcPct val="115000"/>
              </a:lnSpc>
              <a:spcBef>
                <a:spcPts val="1600"/>
              </a:spcBef>
              <a:spcAft>
                <a:spcPts val="0"/>
              </a:spcAft>
              <a:buSzPts val="1200"/>
              <a:buNone/>
              <a:defRPr sz="1100"/>
            </a:lvl3pPr>
            <a:lvl4pPr lvl="3" algn="ctr">
              <a:lnSpc>
                <a:spcPct val="115000"/>
              </a:lnSpc>
              <a:spcBef>
                <a:spcPts val="1600"/>
              </a:spcBef>
              <a:spcAft>
                <a:spcPts val="0"/>
              </a:spcAft>
              <a:buSzPts val="1200"/>
              <a:buNone/>
              <a:defRPr sz="1100"/>
            </a:lvl4pPr>
            <a:lvl5pPr lvl="4" algn="ctr">
              <a:lnSpc>
                <a:spcPct val="115000"/>
              </a:lnSpc>
              <a:spcBef>
                <a:spcPts val="1600"/>
              </a:spcBef>
              <a:spcAft>
                <a:spcPts val="0"/>
              </a:spcAft>
              <a:buSzPts val="1200"/>
              <a:buNone/>
              <a:defRPr sz="1100"/>
            </a:lvl5pPr>
            <a:lvl6pPr lvl="5" algn="ctr">
              <a:lnSpc>
                <a:spcPct val="115000"/>
              </a:lnSpc>
              <a:spcBef>
                <a:spcPts val="1600"/>
              </a:spcBef>
              <a:spcAft>
                <a:spcPts val="0"/>
              </a:spcAft>
              <a:buSzPts val="1200"/>
              <a:buNone/>
              <a:defRPr sz="1100"/>
            </a:lvl6pPr>
            <a:lvl7pPr lvl="6" algn="ctr">
              <a:lnSpc>
                <a:spcPct val="115000"/>
              </a:lnSpc>
              <a:spcBef>
                <a:spcPts val="1600"/>
              </a:spcBef>
              <a:spcAft>
                <a:spcPts val="0"/>
              </a:spcAft>
              <a:buSzPts val="1200"/>
              <a:buNone/>
              <a:defRPr sz="1100"/>
            </a:lvl7pPr>
            <a:lvl8pPr lvl="7" algn="ctr">
              <a:lnSpc>
                <a:spcPct val="115000"/>
              </a:lnSpc>
              <a:spcBef>
                <a:spcPts val="1600"/>
              </a:spcBef>
              <a:spcAft>
                <a:spcPts val="0"/>
              </a:spcAft>
              <a:buSzPts val="1200"/>
              <a:buNone/>
              <a:defRPr sz="1100"/>
            </a:lvl8pPr>
            <a:lvl9pPr lvl="8" algn="ctr">
              <a:lnSpc>
                <a:spcPct val="115000"/>
              </a:lnSpc>
              <a:spcBef>
                <a:spcPts val="1600"/>
              </a:spcBef>
              <a:spcAft>
                <a:spcPts val="1600"/>
              </a:spcAft>
              <a:buSzPts val="1200"/>
              <a:buNone/>
              <a:defRPr sz="1100"/>
            </a:lvl9pPr>
          </a:lstStyle>
          <a:p>
            <a:endParaRPr/>
          </a:p>
        </p:txBody>
      </p:sp>
      <p:sp>
        <p:nvSpPr>
          <p:cNvPr id="259" name="Google Shape;259;p35"/>
          <p:cNvSpPr txBox="1">
            <a:spLocks noGrp="1"/>
          </p:cNvSpPr>
          <p:nvPr>
            <p:ph type="subTitle" idx="6"/>
          </p:nvPr>
        </p:nvSpPr>
        <p:spPr>
          <a:xfrm>
            <a:off x="666450" y="3172294"/>
            <a:ext cx="2441400" cy="241500"/>
          </a:xfrm>
          <a:prstGeom prst="rect">
            <a:avLst/>
          </a:prstGeom>
          <a:noFill/>
          <a:ln>
            <a:noFill/>
          </a:ln>
        </p:spPr>
        <p:txBody>
          <a:bodyPr spcFirstLastPara="1" wrap="square" lIns="0" tIns="0" rIns="0" bIns="0" anchor="b" anchorCtr="0">
            <a:noAutofit/>
          </a:bodyPr>
          <a:lstStyle>
            <a:lvl1pPr lvl="0" algn="ctr">
              <a:lnSpc>
                <a:spcPct val="114000"/>
              </a:lnSpc>
              <a:spcBef>
                <a:spcPts val="0"/>
              </a:spcBef>
              <a:spcAft>
                <a:spcPts val="0"/>
              </a:spcAft>
              <a:buSzPts val="1600"/>
              <a:buNone/>
              <a:defRPr sz="1100">
                <a:solidFill>
                  <a:schemeClr val="accent1"/>
                </a:solidFill>
                <a:latin typeface="Red Hat Display"/>
                <a:ea typeface="Red Hat Display"/>
                <a:cs typeface="Red Hat Display"/>
                <a:sym typeface="Red Hat Display"/>
              </a:defRPr>
            </a:lvl1pPr>
            <a:lvl2pPr lvl="1"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2pPr>
            <a:lvl3pPr lvl="2"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3pPr>
            <a:lvl4pPr lvl="3"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4pPr>
            <a:lvl5pPr lvl="4"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5pPr>
            <a:lvl6pPr lvl="5"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6pPr>
            <a:lvl7pPr lvl="6"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7pPr>
            <a:lvl8pPr lvl="7"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8pPr>
            <a:lvl9pPr lvl="8"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9pPr>
          </a:lstStyle>
          <a:p>
            <a:endParaRPr/>
          </a:p>
        </p:txBody>
      </p:sp>
      <p:sp>
        <p:nvSpPr>
          <p:cNvPr id="260" name="Google Shape;260;p35"/>
          <p:cNvSpPr txBox="1">
            <a:spLocks noGrp="1"/>
          </p:cNvSpPr>
          <p:nvPr>
            <p:ph type="subTitle" idx="7"/>
          </p:nvPr>
        </p:nvSpPr>
        <p:spPr>
          <a:xfrm>
            <a:off x="666525" y="3539213"/>
            <a:ext cx="2441400" cy="6864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1600"/>
              <a:buNone/>
              <a:defRPr sz="1100"/>
            </a:lvl1pPr>
            <a:lvl2pPr lvl="1" algn="ctr">
              <a:lnSpc>
                <a:spcPct val="115000"/>
              </a:lnSpc>
              <a:spcBef>
                <a:spcPts val="1600"/>
              </a:spcBef>
              <a:spcAft>
                <a:spcPts val="0"/>
              </a:spcAft>
              <a:buSzPts val="1200"/>
              <a:buNone/>
              <a:defRPr sz="1100"/>
            </a:lvl2pPr>
            <a:lvl3pPr lvl="2" algn="ctr">
              <a:lnSpc>
                <a:spcPct val="115000"/>
              </a:lnSpc>
              <a:spcBef>
                <a:spcPts val="1600"/>
              </a:spcBef>
              <a:spcAft>
                <a:spcPts val="0"/>
              </a:spcAft>
              <a:buSzPts val="1200"/>
              <a:buNone/>
              <a:defRPr sz="1100"/>
            </a:lvl3pPr>
            <a:lvl4pPr lvl="3" algn="ctr">
              <a:lnSpc>
                <a:spcPct val="115000"/>
              </a:lnSpc>
              <a:spcBef>
                <a:spcPts val="1600"/>
              </a:spcBef>
              <a:spcAft>
                <a:spcPts val="0"/>
              </a:spcAft>
              <a:buSzPts val="1200"/>
              <a:buNone/>
              <a:defRPr sz="1100"/>
            </a:lvl4pPr>
            <a:lvl5pPr lvl="4" algn="ctr">
              <a:lnSpc>
                <a:spcPct val="115000"/>
              </a:lnSpc>
              <a:spcBef>
                <a:spcPts val="1600"/>
              </a:spcBef>
              <a:spcAft>
                <a:spcPts val="0"/>
              </a:spcAft>
              <a:buSzPts val="1200"/>
              <a:buNone/>
              <a:defRPr sz="1100"/>
            </a:lvl5pPr>
            <a:lvl6pPr lvl="5" algn="ctr">
              <a:lnSpc>
                <a:spcPct val="115000"/>
              </a:lnSpc>
              <a:spcBef>
                <a:spcPts val="1600"/>
              </a:spcBef>
              <a:spcAft>
                <a:spcPts val="0"/>
              </a:spcAft>
              <a:buSzPts val="1200"/>
              <a:buNone/>
              <a:defRPr sz="1100"/>
            </a:lvl6pPr>
            <a:lvl7pPr lvl="6" algn="ctr">
              <a:lnSpc>
                <a:spcPct val="115000"/>
              </a:lnSpc>
              <a:spcBef>
                <a:spcPts val="1600"/>
              </a:spcBef>
              <a:spcAft>
                <a:spcPts val="0"/>
              </a:spcAft>
              <a:buSzPts val="1200"/>
              <a:buNone/>
              <a:defRPr sz="1100"/>
            </a:lvl7pPr>
            <a:lvl8pPr lvl="7" algn="ctr">
              <a:lnSpc>
                <a:spcPct val="115000"/>
              </a:lnSpc>
              <a:spcBef>
                <a:spcPts val="1600"/>
              </a:spcBef>
              <a:spcAft>
                <a:spcPts val="0"/>
              </a:spcAft>
              <a:buSzPts val="1200"/>
              <a:buNone/>
              <a:defRPr sz="1100"/>
            </a:lvl8pPr>
            <a:lvl9pPr lvl="8" algn="ctr">
              <a:lnSpc>
                <a:spcPct val="115000"/>
              </a:lnSpc>
              <a:spcBef>
                <a:spcPts val="1600"/>
              </a:spcBef>
              <a:spcAft>
                <a:spcPts val="1600"/>
              </a:spcAft>
              <a:buSzPts val="1200"/>
              <a:buNone/>
              <a:defRPr sz="1100"/>
            </a:lvl9pPr>
          </a:lstStyle>
          <a:p>
            <a:endParaRPr/>
          </a:p>
        </p:txBody>
      </p:sp>
      <p:sp>
        <p:nvSpPr>
          <p:cNvPr id="261" name="Google Shape;261;p35"/>
          <p:cNvSpPr txBox="1">
            <a:spLocks noGrp="1"/>
          </p:cNvSpPr>
          <p:nvPr>
            <p:ph type="subTitle" idx="8"/>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a:ea typeface="Red Hat Display"/>
                <a:cs typeface="Red Hat Display"/>
                <a:sym typeface="Red Hat Display"/>
              </a:defRPr>
            </a:lvl1pPr>
            <a:lvl2pPr lvl="1"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2pPr>
            <a:lvl3pPr lvl="2"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3pPr>
            <a:lvl4pPr lvl="3"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4pPr>
            <a:lvl5pPr lvl="4"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5pPr>
            <a:lvl6pPr lvl="5"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6pPr>
            <a:lvl7pPr lvl="6"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7pPr>
            <a:lvl8pPr lvl="7"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8pPr>
            <a:lvl9pPr lvl="8"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9pPr>
          </a:lstStyle>
          <a:p>
            <a:endParaRPr/>
          </a:p>
        </p:txBody>
      </p:sp>
      <p:sp>
        <p:nvSpPr>
          <p:cNvPr id="262" name="Google Shape;262;p35"/>
          <p:cNvSpPr txBox="1">
            <a:spLocks noGrp="1"/>
          </p:cNvSpPr>
          <p:nvPr>
            <p:ph type="title"/>
          </p:nvPr>
        </p:nvSpPr>
        <p:spPr>
          <a:xfrm>
            <a:off x="663788" y="825263"/>
            <a:ext cx="7816500" cy="414900"/>
          </a:xfrm>
          <a:prstGeom prst="rect">
            <a:avLst/>
          </a:prstGeom>
          <a:noFill/>
          <a:ln>
            <a:noFill/>
          </a:ln>
        </p:spPr>
        <p:txBody>
          <a:bodyPr spcFirstLastPara="1" wrap="square" lIns="0" tIns="0" rIns="0" bIns="0" anchor="t" anchorCtr="0">
            <a:noAutofit/>
          </a:bodyPr>
          <a:lstStyle>
            <a:lvl1pPr lvl="0" algn="ctr">
              <a:lnSpc>
                <a:spcPct val="130000"/>
              </a:lnSpc>
              <a:spcBef>
                <a:spcPts val="0"/>
              </a:spcBef>
              <a:spcAft>
                <a:spcPts val="0"/>
              </a:spcAft>
              <a:buSzPts val="2600"/>
              <a:buNone/>
              <a:defRPr sz="2100"/>
            </a:lvl1pPr>
            <a:lvl2pPr lvl="1" algn="ctr">
              <a:lnSpc>
                <a:spcPct val="130000"/>
              </a:lnSpc>
              <a:spcBef>
                <a:spcPts val="0"/>
              </a:spcBef>
              <a:spcAft>
                <a:spcPts val="0"/>
              </a:spcAft>
              <a:buSzPts val="2600"/>
              <a:buNone/>
              <a:defRPr sz="2000"/>
            </a:lvl2pPr>
            <a:lvl3pPr lvl="2" algn="ctr">
              <a:lnSpc>
                <a:spcPct val="130000"/>
              </a:lnSpc>
              <a:spcBef>
                <a:spcPts val="0"/>
              </a:spcBef>
              <a:spcAft>
                <a:spcPts val="0"/>
              </a:spcAft>
              <a:buSzPts val="2600"/>
              <a:buNone/>
              <a:defRPr sz="2000"/>
            </a:lvl3pPr>
            <a:lvl4pPr lvl="3" algn="ctr">
              <a:lnSpc>
                <a:spcPct val="130000"/>
              </a:lnSpc>
              <a:spcBef>
                <a:spcPts val="0"/>
              </a:spcBef>
              <a:spcAft>
                <a:spcPts val="0"/>
              </a:spcAft>
              <a:buSzPts val="2600"/>
              <a:buNone/>
              <a:defRPr sz="2000"/>
            </a:lvl4pPr>
            <a:lvl5pPr lvl="4" algn="ctr">
              <a:lnSpc>
                <a:spcPct val="130000"/>
              </a:lnSpc>
              <a:spcBef>
                <a:spcPts val="0"/>
              </a:spcBef>
              <a:spcAft>
                <a:spcPts val="0"/>
              </a:spcAft>
              <a:buSzPts val="2600"/>
              <a:buNone/>
              <a:defRPr sz="2000"/>
            </a:lvl5pPr>
            <a:lvl6pPr lvl="5" algn="ctr">
              <a:lnSpc>
                <a:spcPct val="130000"/>
              </a:lnSpc>
              <a:spcBef>
                <a:spcPts val="0"/>
              </a:spcBef>
              <a:spcAft>
                <a:spcPts val="0"/>
              </a:spcAft>
              <a:buSzPts val="2600"/>
              <a:buNone/>
              <a:defRPr sz="2000"/>
            </a:lvl6pPr>
            <a:lvl7pPr lvl="6" algn="ctr">
              <a:lnSpc>
                <a:spcPct val="130000"/>
              </a:lnSpc>
              <a:spcBef>
                <a:spcPts val="0"/>
              </a:spcBef>
              <a:spcAft>
                <a:spcPts val="0"/>
              </a:spcAft>
              <a:buSzPts val="2600"/>
              <a:buNone/>
              <a:defRPr sz="2000"/>
            </a:lvl7pPr>
            <a:lvl8pPr lvl="7" algn="ctr">
              <a:lnSpc>
                <a:spcPct val="130000"/>
              </a:lnSpc>
              <a:spcBef>
                <a:spcPts val="0"/>
              </a:spcBef>
              <a:spcAft>
                <a:spcPts val="0"/>
              </a:spcAft>
              <a:buSzPts val="2600"/>
              <a:buNone/>
              <a:defRPr sz="2000"/>
            </a:lvl8pPr>
            <a:lvl9pPr lvl="8" algn="ctr">
              <a:lnSpc>
                <a:spcPct val="130000"/>
              </a:lnSpc>
              <a:spcBef>
                <a:spcPts val="0"/>
              </a:spcBef>
              <a:spcAft>
                <a:spcPts val="0"/>
              </a:spcAft>
              <a:buSzPts val="2600"/>
              <a:buNone/>
              <a:defRPr sz="2000"/>
            </a:lvl9pPr>
          </a:lstStyle>
          <a:p>
            <a:endParaRPr/>
          </a:p>
        </p:txBody>
      </p:sp>
      <p:sp>
        <p:nvSpPr>
          <p:cNvPr id="263" name="Google Shape;263;p35"/>
          <p:cNvSpPr txBox="1">
            <a:spLocks noGrp="1"/>
          </p:cNvSpPr>
          <p:nvPr>
            <p:ph type="subTitle" idx="9"/>
          </p:nvPr>
        </p:nvSpPr>
        <p:spPr>
          <a:xfrm>
            <a:off x="663844" y="1240163"/>
            <a:ext cx="7816500" cy="2190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1600"/>
              <a:buNone/>
              <a:defRPr sz="1400">
                <a:solidFill>
                  <a:schemeClr val="accent1"/>
                </a:solidFill>
              </a:defRPr>
            </a:lvl1pPr>
            <a:lvl2pPr lvl="1" algn="ctr">
              <a:lnSpc>
                <a:spcPct val="115000"/>
              </a:lnSpc>
              <a:spcBef>
                <a:spcPts val="1600"/>
              </a:spcBef>
              <a:spcAft>
                <a:spcPts val="0"/>
              </a:spcAft>
              <a:buSzPts val="1200"/>
              <a:buNone/>
              <a:defRPr sz="1400">
                <a:solidFill>
                  <a:schemeClr val="accent1"/>
                </a:solidFill>
              </a:defRPr>
            </a:lvl2pPr>
            <a:lvl3pPr lvl="2" algn="ctr">
              <a:lnSpc>
                <a:spcPct val="115000"/>
              </a:lnSpc>
              <a:spcBef>
                <a:spcPts val="1600"/>
              </a:spcBef>
              <a:spcAft>
                <a:spcPts val="0"/>
              </a:spcAft>
              <a:buSzPts val="1200"/>
              <a:buNone/>
              <a:defRPr sz="1400">
                <a:solidFill>
                  <a:schemeClr val="accent1"/>
                </a:solidFill>
              </a:defRPr>
            </a:lvl3pPr>
            <a:lvl4pPr lvl="3" algn="ctr">
              <a:lnSpc>
                <a:spcPct val="115000"/>
              </a:lnSpc>
              <a:spcBef>
                <a:spcPts val="1600"/>
              </a:spcBef>
              <a:spcAft>
                <a:spcPts val="0"/>
              </a:spcAft>
              <a:buSzPts val="1200"/>
              <a:buNone/>
              <a:defRPr sz="1400">
                <a:solidFill>
                  <a:schemeClr val="accent1"/>
                </a:solidFill>
              </a:defRPr>
            </a:lvl4pPr>
            <a:lvl5pPr lvl="4" algn="ctr">
              <a:lnSpc>
                <a:spcPct val="115000"/>
              </a:lnSpc>
              <a:spcBef>
                <a:spcPts val="1600"/>
              </a:spcBef>
              <a:spcAft>
                <a:spcPts val="0"/>
              </a:spcAft>
              <a:buSzPts val="1200"/>
              <a:buNone/>
              <a:defRPr sz="1400">
                <a:solidFill>
                  <a:schemeClr val="accent1"/>
                </a:solidFill>
              </a:defRPr>
            </a:lvl5pPr>
            <a:lvl6pPr lvl="5" algn="ctr">
              <a:lnSpc>
                <a:spcPct val="115000"/>
              </a:lnSpc>
              <a:spcBef>
                <a:spcPts val="1600"/>
              </a:spcBef>
              <a:spcAft>
                <a:spcPts val="0"/>
              </a:spcAft>
              <a:buSzPts val="1200"/>
              <a:buNone/>
              <a:defRPr sz="1400">
                <a:solidFill>
                  <a:schemeClr val="accent1"/>
                </a:solidFill>
              </a:defRPr>
            </a:lvl6pPr>
            <a:lvl7pPr lvl="6" algn="ctr">
              <a:lnSpc>
                <a:spcPct val="115000"/>
              </a:lnSpc>
              <a:spcBef>
                <a:spcPts val="1600"/>
              </a:spcBef>
              <a:spcAft>
                <a:spcPts val="0"/>
              </a:spcAft>
              <a:buSzPts val="1200"/>
              <a:buNone/>
              <a:defRPr sz="1400">
                <a:solidFill>
                  <a:schemeClr val="accent1"/>
                </a:solidFill>
              </a:defRPr>
            </a:lvl7pPr>
            <a:lvl8pPr lvl="7" algn="ctr">
              <a:lnSpc>
                <a:spcPct val="115000"/>
              </a:lnSpc>
              <a:spcBef>
                <a:spcPts val="1600"/>
              </a:spcBef>
              <a:spcAft>
                <a:spcPts val="0"/>
              </a:spcAft>
              <a:buSzPts val="1200"/>
              <a:buNone/>
              <a:defRPr sz="1400">
                <a:solidFill>
                  <a:schemeClr val="accent1"/>
                </a:solidFill>
              </a:defRPr>
            </a:lvl8pPr>
            <a:lvl9pPr lvl="8" algn="ctr">
              <a:lnSpc>
                <a:spcPct val="115000"/>
              </a:lnSpc>
              <a:spcBef>
                <a:spcPts val="1600"/>
              </a:spcBef>
              <a:spcAft>
                <a:spcPts val="1600"/>
              </a:spcAft>
              <a:buSzPts val="1200"/>
              <a:buNone/>
              <a:defRPr sz="1400">
                <a:solidFill>
                  <a:schemeClr val="accen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3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1pPr>
            <a:lvl2pPr marR="0" lvl="1"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2pPr>
            <a:lvl3pPr marR="0" lvl="2"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3pPr>
            <a:lvl4pPr marR="0" lvl="3"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4pPr>
            <a:lvl5pPr marR="0" lvl="4"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5pPr>
            <a:lvl6pPr marR="0" lvl="5"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6pPr>
            <a:lvl7pPr marR="0" lvl="6"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7pPr>
            <a:lvl8pPr marR="0" lvl="7"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8pPr>
            <a:lvl9pPr marR="0" lvl="8"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0" tIns="0" rIns="0" bIns="0" anchor="t" anchorCtr="0">
            <a:noAutofit/>
          </a:bodyPr>
          <a:lstStyle>
            <a:lvl1pPr marL="457200" marR="0" lvl="0" indent="-330200" algn="l" rtl="0">
              <a:lnSpc>
                <a:spcPct val="115000"/>
              </a:lnSpc>
              <a:spcBef>
                <a:spcPts val="0"/>
              </a:spcBef>
              <a:spcAft>
                <a:spcPts val="0"/>
              </a:spcAft>
              <a:buClr>
                <a:srgbClr val="000000"/>
              </a:buClr>
              <a:buSzPts val="1600"/>
              <a:buFont typeface="Overpass Light"/>
              <a:buChar char="●"/>
              <a:defRPr sz="1600" b="0" i="0" u="none" strike="noStrike" cap="none">
                <a:solidFill>
                  <a:srgbClr val="000000"/>
                </a:solidFill>
                <a:latin typeface="Overpass Light"/>
                <a:ea typeface="Overpass Light"/>
                <a:cs typeface="Overpass Light"/>
                <a:sym typeface="Overpass Light"/>
              </a:defRPr>
            </a:lvl1pPr>
            <a:lvl2pPr marL="914400" marR="0" lvl="1"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2pPr>
            <a:lvl3pPr marL="1371600" marR="0" lvl="2"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3pPr>
            <a:lvl4pPr marL="1828800" marR="0" lvl="3"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4pPr>
            <a:lvl5pPr marL="2286000" marR="0" lvl="4"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5pPr>
            <a:lvl6pPr marL="2743200" marR="0" lvl="5"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6pPr>
            <a:lvl7pPr marL="3200400" marR="0" lvl="6"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7pPr>
            <a:lvl8pPr marL="3657600" marR="0" lvl="7"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8pPr>
            <a:lvl9pPr marL="4114800" marR="0" lvl="8" indent="-304800" algn="l" rtl="0">
              <a:lnSpc>
                <a:spcPct val="115000"/>
              </a:lnSpc>
              <a:spcBef>
                <a:spcPts val="1600"/>
              </a:spcBef>
              <a:spcAft>
                <a:spcPts val="160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p43"/>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43"/>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43"/>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2" name="Google Shape;682;p43"/>
          <p:cNvSpPr txBox="1">
            <a:spLocks noGrp="1"/>
          </p:cNvSpPr>
          <p:nvPr>
            <p:ph type="subTitle" idx="1"/>
          </p:nvPr>
        </p:nvSpPr>
        <p:spPr>
          <a:xfrm>
            <a:off x="315343" y="172768"/>
            <a:ext cx="1645178" cy="401431"/>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Supply Chain Optimization</a:t>
            </a:r>
            <a:endParaRPr/>
          </a:p>
        </p:txBody>
      </p:sp>
      <p:sp>
        <p:nvSpPr>
          <p:cNvPr id="683" name="Google Shape;683;p43"/>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4" name="Google Shape;684;p43"/>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5" name="Google Shape;685;p43"/>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86" name="Google Shape;686;p43"/>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87" name="Google Shape;687;p43"/>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8" name="Google Shape;688;p43"/>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89" name="Google Shape;689;p43"/>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90" name="Google Shape;690;p43"/>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91" name="Google Shape;691;p43"/>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92" name="Google Shape;692;p43"/>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693" name="Google Shape;693;p43"/>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694" name="Google Shape;694;p43"/>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cxnSp>
        <p:nvCxnSpPr>
          <p:cNvPr id="695" name="Google Shape;695;p43"/>
          <p:cNvCxnSpPr>
            <a:stCxn id="692" idx="2"/>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696" name="Google Shape;696;p43"/>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697" name="Google Shape;697;p43"/>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698" name="Google Shape;698;p43"/>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699" name="Google Shape;699;p43"/>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700" name="Google Shape;700;p43"/>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701" name="Google Shape;701;p43"/>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702" name="Google Shape;702;p43"/>
          <p:cNvCxnSpPr>
            <a:stCxn id="692" idx="0"/>
            <a:endCxn id="681"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703" name="Google Shape;703;p43"/>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704" name="Google Shape;704;p43"/>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705" name="Google Shape;705;p43"/>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706" name="Google Shape;706;p43"/>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707" name="Google Shape;707;p43"/>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708" name="Google Shape;708;p43"/>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709" name="Google Shape;709;p43"/>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710" name="Google Shape;710;p43"/>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711" name="Google Shape;711;p43"/>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712" name="Google Shape;712;p43"/>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713" name="Google Shape;713;p43"/>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14" name="Google Shape;714;p43"/>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715" name="Google Shape;715;p43"/>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716" name="Google Shape;716;p43"/>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7" name="Google Shape;717;p43"/>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718" name="Google Shape;718;p43"/>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9" name="Google Shape;719;p43"/>
          <p:cNvCxnSpPr>
            <a:stCxn id="718" idx="1"/>
            <a:endCxn id="679"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720" name="Google Shape;720;p43"/>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21" name="Google Shape;721;p43"/>
          <p:cNvCxnSpPr>
            <a:endCxn id="722"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723" name="Google Shape;723;p43"/>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24" name="Google Shape;724;p43"/>
          <p:cNvCxnSpPr>
            <a:endCxn id="725"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726" name="Google Shape;726;p43"/>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727" name="Google Shape;727;p43"/>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728" name="Google Shape;728;p43"/>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29" name="Google Shape;729;p43"/>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30" name="Google Shape;730;p43"/>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31" name="Google Shape;731;p43"/>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32" name="Google Shape;732;p43"/>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733" name="Google Shape;733;p43"/>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4" name="Google Shape;734;p43"/>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5" name="Google Shape;735;p43"/>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36" name="Google Shape;736;p43"/>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37" name="Google Shape;737;p43"/>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38" name="Google Shape;738;p43"/>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9" name="Google Shape;739;p43"/>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40" name="Google Shape;740;p43"/>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741" name="Google Shape;741;p43"/>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742" name="Google Shape;742;p43"/>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743" name="Google Shape;743;p43"/>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25" name="Google Shape;725;p43"/>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4" name="Google Shape;744;p43"/>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5" name="Google Shape;745;p43"/>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6" name="Google Shape;746;p43"/>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7" name="Google Shape;747;p43"/>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8" name="Google Shape;748;p43"/>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9" name="Google Shape;749;p43"/>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0" name="Google Shape;750;p43"/>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1" name="Google Shape;751;p43"/>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2" name="Google Shape;752;p43"/>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3" name="Google Shape;753;p43"/>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4" name="Google Shape;754;p43"/>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22" name="Google Shape;722;p43"/>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55" name="Google Shape;755;p43"/>
          <p:cNvCxnSpPr>
            <a:stCxn id="722" idx="2"/>
            <a:endCxn id="756"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757" name="Google Shape;757;p43"/>
          <p:cNvCxnSpPr>
            <a:endCxn id="758"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759" name="Google Shape;759;p43"/>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758" name="Google Shape;758;p43"/>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760" name="Google Shape;760;p43"/>
          <p:cNvCxnSpPr>
            <a:endCxn id="759"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761" name="Google Shape;761;p43"/>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6" name="Google Shape;756;p43"/>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62" name="Google Shape;762;p43"/>
          <p:cNvCxnSpPr>
            <a:endCxn id="763"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763" name="Google Shape;763;p43"/>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64" name="Google Shape;764;p43"/>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65" name="Google Shape;765;p43"/>
          <p:cNvCxnSpPr>
            <a:endCxn id="764"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766" name="Google Shape;766;p43"/>
          <p:cNvCxnSpPr>
            <a:endCxn id="767"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768" name="Google Shape;768;p43"/>
          <p:cNvCxnSpPr>
            <a:endCxn id="769"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767" name="Google Shape;767;p43"/>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69" name="Google Shape;769;p43"/>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70" name="Google Shape;770;p43"/>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71" name="Google Shape;771;p43"/>
          <p:cNvCxnSpPr>
            <a:stCxn id="681" idx="3"/>
            <a:endCxn id="683"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772" name="Google Shape;772;p43"/>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773" name="Google Shape;773;p43"/>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774" name="Google Shape;774;p43"/>
          <p:cNvCxnSpPr>
            <a:stCxn id="680"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775" name="Google Shape;775;p43"/>
          <p:cNvCxnSpPr>
            <a:stCxn id="692" idx="1"/>
            <a:endCxn id="713"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776" name="Google Shape;776;p43"/>
          <p:cNvCxnSpPr>
            <a:endCxn id="679"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777" name="Google Shape;777;p43"/>
          <p:cNvCxnSpPr>
            <a:stCxn id="736"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778" name="Google Shape;778;p43"/>
          <p:cNvCxnSpPr>
            <a:stCxn id="761"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779" name="Google Shape;779;p43"/>
          <p:cNvCxnSpPr>
            <a:stCxn id="770"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cxnSp>
        <p:nvCxnSpPr>
          <p:cNvPr id="780" name="Google Shape;780;p43"/>
          <p:cNvCxnSpPr/>
          <p:nvPr/>
        </p:nvCxnSpPr>
        <p:spPr>
          <a:xfrm rot="10800000">
            <a:off x="2992917" y="722375"/>
            <a:ext cx="5100" cy="185700"/>
          </a:xfrm>
          <a:prstGeom prst="straightConnector1">
            <a:avLst/>
          </a:prstGeom>
          <a:noFill/>
          <a:ln w="9525" cap="flat" cmpd="sng">
            <a:solidFill>
              <a:srgbClr val="980000"/>
            </a:solidFill>
            <a:prstDash val="solid"/>
            <a:round/>
            <a:headEnd type="none" w="sm" len="sm"/>
            <a:tailEnd type="triangle" w="med" len="med"/>
          </a:ln>
        </p:spPr>
      </p:cxnSp>
      <p:sp>
        <p:nvSpPr>
          <p:cNvPr id="781" name="Google Shape;781;p43"/>
          <p:cNvSpPr/>
          <p:nvPr/>
        </p:nvSpPr>
        <p:spPr>
          <a:xfrm>
            <a:off x="7876085"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82" name="Google Shape;782;p43"/>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783" name="Google Shape;783;p43"/>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84" name="Google Shape;784;p43"/>
          <p:cNvSpPr/>
          <p:nvPr/>
        </p:nvSpPr>
        <p:spPr>
          <a:xfrm>
            <a:off x="8502352" y="3250808"/>
            <a:ext cx="57000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85" name="Google Shape;785;p43"/>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4"/>
        <p:cNvGrpSpPr/>
        <p:nvPr/>
      </p:nvGrpSpPr>
      <p:grpSpPr>
        <a:xfrm>
          <a:off x="0" y="0"/>
          <a:ext cx="0" cy="0"/>
          <a:chOff x="0" y="0"/>
          <a:chExt cx="0" cy="0"/>
        </a:xfrm>
      </p:grpSpPr>
      <p:sp>
        <p:nvSpPr>
          <p:cNvPr id="1745" name="Google Shape;1745;p52"/>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6" name="Google Shape;1746;p52"/>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7" name="Google Shape;1747;p52"/>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748" name="Google Shape;1748;p52"/>
          <p:cNvSpPr txBox="1">
            <a:spLocks noGrp="1"/>
          </p:cNvSpPr>
          <p:nvPr>
            <p:ph type="subTitle" idx="1"/>
          </p:nvPr>
        </p:nvSpPr>
        <p:spPr>
          <a:xfrm>
            <a:off x="42875" y="192800"/>
            <a:ext cx="20286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Sustainable Supply Chain</a:t>
            </a:r>
            <a:endParaRPr/>
          </a:p>
        </p:txBody>
      </p:sp>
      <p:sp>
        <p:nvSpPr>
          <p:cNvPr id="1749" name="Google Shape;1749;p52"/>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750" name="Google Shape;1750;p52"/>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751" name="Google Shape;1751;p52"/>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52" name="Google Shape;1752;p52"/>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53" name="Google Shape;1753;p52"/>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754" name="Google Shape;1754;p52"/>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55" name="Google Shape;1755;p52"/>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56" name="Google Shape;1756;p52"/>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57" name="Google Shape;1757;p52"/>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58" name="Google Shape;1758;p52"/>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759" name="Google Shape;1759;p52"/>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760" name="Google Shape;1760;p52"/>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761" name="Google Shape;1761;p52"/>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762" name="Google Shape;1762;p52"/>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763" name="Google Shape;1763;p52"/>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764" name="Google Shape;1764;p52"/>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765" name="Google Shape;1765;p52"/>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766" name="Google Shape;1766;p52"/>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767" name="Google Shape;1767;p52"/>
          <p:cNvCxnSpPr>
            <a:stCxn id="1758" idx="0"/>
            <a:endCxn id="1747"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768" name="Google Shape;1768;p52"/>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769" name="Google Shape;1769;p52"/>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770" name="Google Shape;1770;p52"/>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771" name="Google Shape;1771;p52"/>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772" name="Google Shape;1772;p52"/>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773" name="Google Shape;1773;p52"/>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774" name="Google Shape;1774;p52"/>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775" name="Google Shape;1775;p52"/>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776" name="Google Shape;1776;p52"/>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777" name="Google Shape;1777;p52"/>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778" name="Google Shape;1778;p52"/>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79" name="Google Shape;1779;p52"/>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780" name="Google Shape;1780;p52"/>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781" name="Google Shape;1781;p52"/>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82" name="Google Shape;1782;p52"/>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783" name="Google Shape;1783;p52"/>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84" name="Google Shape;1784;p52"/>
          <p:cNvCxnSpPr>
            <a:stCxn id="1783" idx="1"/>
            <a:endCxn id="1745"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785" name="Google Shape;1785;p52"/>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86" name="Google Shape;1786;p52"/>
          <p:cNvCxnSpPr>
            <a:endCxn id="1787"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788" name="Google Shape;1788;p52"/>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789" name="Google Shape;1789;p52"/>
          <p:cNvCxnSpPr>
            <a:endCxn id="1790"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791" name="Google Shape;1791;p52"/>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792" name="Google Shape;1792;p52"/>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793" name="Google Shape;1793;p52"/>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794" name="Google Shape;1794;p52"/>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795" name="Google Shape;1795;p52"/>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796" name="Google Shape;1796;p52"/>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797" name="Google Shape;1797;p52"/>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798" name="Google Shape;1798;p52"/>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799" name="Google Shape;1799;p52"/>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800" name="Google Shape;1800;p52"/>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01" name="Google Shape;1801;p52"/>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02" name="Google Shape;1802;p52"/>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03" name="Google Shape;1803;p52"/>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804" name="Google Shape;1804;p52"/>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805" name="Google Shape;1805;p52"/>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806" name="Google Shape;1806;p52"/>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807" name="Google Shape;1807;p52"/>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808" name="Google Shape;1808;p52"/>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90" name="Google Shape;1790;p52"/>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09" name="Google Shape;1809;p52"/>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0" name="Google Shape;1810;p52"/>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1" name="Google Shape;1811;p52"/>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2" name="Google Shape;1812;p52"/>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3" name="Google Shape;1813;p52"/>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4" name="Google Shape;1814;p52"/>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5" name="Google Shape;1815;p52"/>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6" name="Google Shape;1816;p52"/>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7" name="Google Shape;1817;p52"/>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8" name="Google Shape;1818;p52"/>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9" name="Google Shape;1819;p52"/>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787" name="Google Shape;1787;p52"/>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820" name="Google Shape;1820;p52"/>
          <p:cNvCxnSpPr>
            <a:stCxn id="1787" idx="2"/>
            <a:endCxn id="1821"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822" name="Google Shape;1822;p52"/>
          <p:cNvCxnSpPr>
            <a:endCxn id="1823"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824" name="Google Shape;1824;p52"/>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823" name="Google Shape;1823;p52"/>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825" name="Google Shape;1825;p52"/>
          <p:cNvCxnSpPr>
            <a:endCxn id="1824"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826" name="Google Shape;1826;p52"/>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21" name="Google Shape;1821;p52"/>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827" name="Google Shape;1827;p52"/>
          <p:cNvCxnSpPr>
            <a:endCxn id="1828"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828" name="Google Shape;1828;p52"/>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29" name="Google Shape;1829;p52"/>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830" name="Google Shape;1830;p52"/>
          <p:cNvCxnSpPr>
            <a:endCxn id="1829"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831" name="Google Shape;1831;p52"/>
          <p:cNvCxnSpPr>
            <a:endCxn id="1832"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833" name="Google Shape;1833;p52"/>
          <p:cNvCxnSpPr>
            <a:endCxn id="1834"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832" name="Google Shape;1832;p52"/>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34" name="Google Shape;1834;p52"/>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35" name="Google Shape;1835;p52"/>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836" name="Google Shape;1836;p52"/>
          <p:cNvCxnSpPr>
            <a:stCxn id="1747" idx="3"/>
            <a:endCxn id="1749"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837" name="Google Shape;1837;p52"/>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838" name="Google Shape;1838;p52"/>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839" name="Google Shape;1839;p52"/>
          <p:cNvCxnSpPr>
            <a:stCxn id="1746"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840" name="Google Shape;1840;p52"/>
          <p:cNvCxnSpPr>
            <a:stCxn id="1758" idx="1"/>
            <a:endCxn id="1778"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841" name="Google Shape;1841;p52"/>
          <p:cNvCxnSpPr>
            <a:endCxn id="1745"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842" name="Google Shape;1842;p52"/>
          <p:cNvCxnSpPr>
            <a:stCxn id="1801"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843" name="Google Shape;1843;p52"/>
          <p:cNvCxnSpPr>
            <a:stCxn id="1826"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844" name="Google Shape;1844;p52"/>
          <p:cNvCxnSpPr>
            <a:stCxn id="1835"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845" name="Google Shape;1845;p52"/>
          <p:cNvSpPr/>
          <p:nvPr/>
        </p:nvSpPr>
        <p:spPr>
          <a:xfrm>
            <a:off x="1943976" y="11600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1</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846" name="Google Shape;1846;p52"/>
          <p:cNvSpPr/>
          <p:nvPr/>
        </p:nvSpPr>
        <p:spPr>
          <a:xfrm>
            <a:off x="2771288" y="17082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47" name="Google Shape;1847;p52"/>
          <p:cNvSpPr/>
          <p:nvPr/>
        </p:nvSpPr>
        <p:spPr>
          <a:xfrm>
            <a:off x="4523388" y="17909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48" name="Google Shape;1848;p52"/>
          <p:cNvSpPr/>
          <p:nvPr/>
        </p:nvSpPr>
        <p:spPr>
          <a:xfrm>
            <a:off x="3697613" y="18158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49" name="Google Shape;1849;p52"/>
          <p:cNvSpPr/>
          <p:nvPr/>
        </p:nvSpPr>
        <p:spPr>
          <a:xfrm>
            <a:off x="8616700" y="4332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0" name="Google Shape;1850;p52"/>
          <p:cNvSpPr/>
          <p:nvPr/>
        </p:nvSpPr>
        <p:spPr>
          <a:xfrm>
            <a:off x="603913" y="36975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1" name="Google Shape;1851;p52"/>
          <p:cNvSpPr/>
          <p:nvPr/>
        </p:nvSpPr>
        <p:spPr>
          <a:xfrm>
            <a:off x="4382575" y="36975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8</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2" name="Google Shape;1852;p52"/>
          <p:cNvSpPr/>
          <p:nvPr/>
        </p:nvSpPr>
        <p:spPr>
          <a:xfrm>
            <a:off x="6637625" y="36452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9</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3" name="Google Shape;1853;p52"/>
          <p:cNvSpPr/>
          <p:nvPr/>
        </p:nvSpPr>
        <p:spPr>
          <a:xfrm>
            <a:off x="896813" y="43623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9a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4" name="Google Shape;1854;p52"/>
          <p:cNvSpPr/>
          <p:nvPr/>
        </p:nvSpPr>
        <p:spPr>
          <a:xfrm>
            <a:off x="896825" y="47483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9b</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5" name="Google Shape;1855;p52"/>
          <p:cNvSpPr/>
          <p:nvPr/>
        </p:nvSpPr>
        <p:spPr>
          <a:xfrm>
            <a:off x="2550525" y="21153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6" name="Google Shape;1856;p52"/>
          <p:cNvSpPr/>
          <p:nvPr/>
        </p:nvSpPr>
        <p:spPr>
          <a:xfrm>
            <a:off x="5501738" y="278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10</a:t>
            </a:r>
            <a:endParaRPr sz="1200" b="0" i="0" u="none" strike="noStrike" cap="none">
              <a:solidFill>
                <a:schemeClr val="lt1"/>
              </a:solidFill>
              <a:latin typeface="Red Hat Text Medium"/>
              <a:ea typeface="Red Hat Text Medium"/>
              <a:cs typeface="Red Hat Text Medium"/>
              <a:sym typeface="Red Hat Text Medium"/>
            </a:endParaRPr>
          </a:p>
        </p:txBody>
      </p:sp>
      <p:cxnSp>
        <p:nvCxnSpPr>
          <p:cNvPr id="1857" name="Google Shape;1857;p52"/>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858" name="Google Shape;1858;p52"/>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859" name="Google Shape;1859;p52"/>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60" name="Google Shape;1860;p52"/>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861" name="Google Shape;1861;p52"/>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1862" name="Google Shape;1862;p52"/>
          <p:cNvSpPr/>
          <p:nvPr/>
        </p:nvSpPr>
        <p:spPr>
          <a:xfrm>
            <a:off x="2767313" y="12317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790" name="Google Shape;790;p44"/>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p44"/>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44"/>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93" name="Google Shape;793;p44"/>
          <p:cNvSpPr txBox="1">
            <a:spLocks noGrp="1"/>
          </p:cNvSpPr>
          <p:nvPr>
            <p:ph type="subTitle" idx="1"/>
          </p:nvPr>
        </p:nvSpPr>
        <p:spPr>
          <a:xfrm>
            <a:off x="234733" y="172768"/>
            <a:ext cx="172581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dirty="0"/>
              <a:t>Disruptive EnvironmentalConditions</a:t>
            </a:r>
            <a:endParaRPr dirty="0"/>
          </a:p>
        </p:txBody>
      </p:sp>
      <p:sp>
        <p:nvSpPr>
          <p:cNvPr id="794" name="Google Shape;794;p44"/>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95" name="Google Shape;795;p44"/>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796" name="Google Shape;796;p44"/>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97" name="Google Shape;797;p44"/>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98" name="Google Shape;798;p44"/>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799" name="Google Shape;799;p44"/>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0" name="Google Shape;800;p44"/>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1" name="Google Shape;801;p44"/>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2" name="Google Shape;802;p44"/>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3" name="Google Shape;803;p44"/>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804" name="Google Shape;804;p44"/>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805" name="Google Shape;805;p44"/>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806" name="Google Shape;806;p44"/>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807" name="Google Shape;807;p44"/>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808" name="Google Shape;808;p44"/>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809" name="Google Shape;809;p44"/>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810" name="Google Shape;810;p44"/>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811" name="Google Shape;811;p44"/>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812" name="Google Shape;812;p44"/>
          <p:cNvCxnSpPr>
            <a:stCxn id="803" idx="0"/>
            <a:endCxn id="792"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813" name="Google Shape;813;p44"/>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814" name="Google Shape;814;p44"/>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815" name="Google Shape;815;p44"/>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816" name="Google Shape;816;p44"/>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817" name="Google Shape;817;p44"/>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818" name="Google Shape;818;p44"/>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819" name="Google Shape;819;p44"/>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820" name="Google Shape;820;p44"/>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821" name="Google Shape;821;p44"/>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822" name="Google Shape;822;p44"/>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823" name="Google Shape;823;p44"/>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24" name="Google Shape;824;p44"/>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825" name="Google Shape;825;p44"/>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826" name="Google Shape;826;p44"/>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27" name="Google Shape;827;p44"/>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828" name="Google Shape;828;p44"/>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29" name="Google Shape;829;p44"/>
          <p:cNvCxnSpPr>
            <a:stCxn id="828" idx="1"/>
            <a:endCxn id="790"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830" name="Google Shape;830;p44"/>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31" name="Google Shape;831;p44"/>
          <p:cNvCxnSpPr>
            <a:endCxn id="832"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833" name="Google Shape;833;p44"/>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34" name="Google Shape;834;p44"/>
          <p:cNvCxnSpPr>
            <a:endCxn id="835"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836" name="Google Shape;836;p44"/>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837" name="Google Shape;837;p44"/>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838" name="Google Shape;838;p44"/>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39" name="Google Shape;839;p44"/>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40" name="Google Shape;840;p44"/>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41" name="Google Shape;841;p44"/>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42" name="Google Shape;842;p44"/>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843" name="Google Shape;843;p44"/>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44" name="Google Shape;844;p44"/>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45" name="Google Shape;845;p44"/>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46" name="Google Shape;846;p44"/>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47" name="Google Shape;847;p44"/>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48" name="Google Shape;848;p44"/>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49" name="Google Shape;849;p44"/>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50" name="Google Shape;850;p44"/>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851" name="Google Shape;851;p44"/>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852" name="Google Shape;852;p44"/>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853" name="Google Shape;853;p44"/>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35" name="Google Shape;835;p44"/>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4" name="Google Shape;854;p44"/>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5" name="Google Shape;855;p44"/>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6" name="Google Shape;856;p44"/>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7" name="Google Shape;857;p44"/>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8" name="Google Shape;858;p44"/>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9" name="Google Shape;859;p44"/>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0" name="Google Shape;860;p44"/>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1" name="Google Shape;861;p44"/>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2" name="Google Shape;862;p44"/>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3" name="Google Shape;863;p44"/>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4" name="Google Shape;864;p44"/>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32" name="Google Shape;832;p44"/>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65" name="Google Shape;865;p44"/>
          <p:cNvCxnSpPr>
            <a:stCxn id="832" idx="2"/>
            <a:endCxn id="866"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867" name="Google Shape;867;p44"/>
          <p:cNvCxnSpPr>
            <a:endCxn id="868"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869" name="Google Shape;869;p44"/>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868" name="Google Shape;868;p44"/>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870" name="Google Shape;870;p44"/>
          <p:cNvCxnSpPr>
            <a:endCxn id="869"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871" name="Google Shape;871;p44"/>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6" name="Google Shape;866;p44"/>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72" name="Google Shape;872;p44"/>
          <p:cNvCxnSpPr>
            <a:endCxn id="873"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873" name="Google Shape;873;p44"/>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74" name="Google Shape;874;p44"/>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75" name="Google Shape;875;p44"/>
          <p:cNvCxnSpPr>
            <a:endCxn id="874"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876" name="Google Shape;876;p44"/>
          <p:cNvCxnSpPr>
            <a:endCxn id="877"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878" name="Google Shape;878;p44"/>
          <p:cNvCxnSpPr>
            <a:endCxn id="879"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877" name="Google Shape;877;p44"/>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79" name="Google Shape;879;p44"/>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80" name="Google Shape;880;p44"/>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81" name="Google Shape;881;p44"/>
          <p:cNvCxnSpPr>
            <a:stCxn id="792" idx="3"/>
            <a:endCxn id="794"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882" name="Google Shape;882;p44"/>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883" name="Google Shape;883;p44"/>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884" name="Google Shape;884;p44"/>
          <p:cNvCxnSpPr>
            <a:stCxn id="791"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885" name="Google Shape;885;p44"/>
          <p:cNvCxnSpPr>
            <a:stCxn id="803" idx="1"/>
            <a:endCxn id="823"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886" name="Google Shape;886;p44"/>
          <p:cNvCxnSpPr>
            <a:endCxn id="790"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887" name="Google Shape;887;p44"/>
          <p:cNvCxnSpPr>
            <a:stCxn id="846"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888" name="Google Shape;888;p44"/>
          <p:cNvCxnSpPr>
            <a:stCxn id="871"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889" name="Google Shape;889;p44"/>
          <p:cNvCxnSpPr>
            <a:stCxn id="880"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890" name="Google Shape;890;p44"/>
          <p:cNvSpPr/>
          <p:nvPr/>
        </p:nvSpPr>
        <p:spPr>
          <a:xfrm>
            <a:off x="4792650" y="179091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2</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891" name="Google Shape;891;p44"/>
          <p:cNvSpPr/>
          <p:nvPr/>
        </p:nvSpPr>
        <p:spPr>
          <a:xfrm>
            <a:off x="4436825" y="122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3</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892" name="Google Shape;892;p44"/>
          <p:cNvSpPr/>
          <p:nvPr/>
        </p:nvSpPr>
        <p:spPr>
          <a:xfrm>
            <a:off x="6373914" y="1560431"/>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4</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894" name="Google Shape;894;p44"/>
          <p:cNvSpPr/>
          <p:nvPr/>
        </p:nvSpPr>
        <p:spPr>
          <a:xfrm>
            <a:off x="5604421" y="90733"/>
            <a:ext cx="305092"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5</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895" name="Google Shape;895;p44"/>
          <p:cNvSpPr/>
          <p:nvPr/>
        </p:nvSpPr>
        <p:spPr>
          <a:xfrm>
            <a:off x="7894400" y="27804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6</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896" name="Google Shape;896;p44"/>
          <p:cNvSpPr/>
          <p:nvPr/>
        </p:nvSpPr>
        <p:spPr>
          <a:xfrm>
            <a:off x="3481738" y="3716025"/>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dirty="0">
                <a:solidFill>
                  <a:schemeClr val="lt1"/>
                </a:solidFill>
                <a:latin typeface="Red Hat Text Medium"/>
                <a:ea typeface="Red Hat Text Medium"/>
                <a:cs typeface="Red Hat Text Medium"/>
                <a:sym typeface="Red Hat Text Medium"/>
              </a:rPr>
              <a:t>7a</a:t>
            </a:r>
            <a:endParaRPr sz="1000" b="0" i="0" u="none" strike="noStrike" cap="none" dirty="0">
              <a:solidFill>
                <a:schemeClr val="lt1"/>
              </a:solidFill>
              <a:latin typeface="Red Hat Text Medium"/>
              <a:ea typeface="Red Hat Text Medium"/>
              <a:cs typeface="Red Hat Text Medium"/>
              <a:sym typeface="Red Hat Text Medium"/>
            </a:endParaRPr>
          </a:p>
        </p:txBody>
      </p:sp>
      <p:sp>
        <p:nvSpPr>
          <p:cNvPr id="897" name="Google Shape;897;p44"/>
          <p:cNvSpPr/>
          <p:nvPr/>
        </p:nvSpPr>
        <p:spPr>
          <a:xfrm>
            <a:off x="5770488" y="3717225"/>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dirty="0">
                <a:solidFill>
                  <a:schemeClr val="lt1"/>
                </a:solidFill>
                <a:latin typeface="Red Hat Text Medium"/>
                <a:ea typeface="Red Hat Text Medium"/>
                <a:cs typeface="Red Hat Text Medium"/>
                <a:sym typeface="Red Hat Text Medium"/>
              </a:rPr>
              <a:t>7b</a:t>
            </a:r>
            <a:endParaRPr sz="1000" b="0" i="0" u="none" strike="noStrike" cap="none" dirty="0">
              <a:solidFill>
                <a:schemeClr val="lt1"/>
              </a:solidFill>
              <a:latin typeface="Red Hat Text Medium"/>
              <a:ea typeface="Red Hat Text Medium"/>
              <a:cs typeface="Red Hat Text Medium"/>
              <a:sym typeface="Red Hat Text Medium"/>
            </a:endParaRPr>
          </a:p>
        </p:txBody>
      </p:sp>
      <p:sp>
        <p:nvSpPr>
          <p:cNvPr id="898" name="Google Shape;898;p44"/>
          <p:cNvSpPr/>
          <p:nvPr/>
        </p:nvSpPr>
        <p:spPr>
          <a:xfrm>
            <a:off x="1636438" y="3667825"/>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dirty="0">
                <a:solidFill>
                  <a:schemeClr val="lt1"/>
                </a:solidFill>
                <a:latin typeface="Red Hat Text Medium"/>
                <a:ea typeface="Red Hat Text Medium"/>
                <a:cs typeface="Red Hat Text Medium"/>
                <a:sym typeface="Red Hat Text Medium"/>
              </a:rPr>
              <a:t>7c</a:t>
            </a:r>
            <a:endParaRPr sz="1000" b="0" i="0" u="none" strike="noStrike" cap="none" dirty="0">
              <a:solidFill>
                <a:schemeClr val="lt1"/>
              </a:solidFill>
              <a:latin typeface="Red Hat Text Medium"/>
              <a:ea typeface="Red Hat Text Medium"/>
              <a:cs typeface="Red Hat Text Medium"/>
              <a:sym typeface="Red Hat Text Medium"/>
            </a:endParaRPr>
          </a:p>
        </p:txBody>
      </p:sp>
      <p:sp>
        <p:nvSpPr>
          <p:cNvPr id="899" name="Google Shape;899;p44"/>
          <p:cNvSpPr/>
          <p:nvPr/>
        </p:nvSpPr>
        <p:spPr>
          <a:xfrm>
            <a:off x="4279400" y="3716025"/>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dirty="0">
                <a:solidFill>
                  <a:schemeClr val="lt1"/>
                </a:solidFill>
                <a:latin typeface="Red Hat Text Medium"/>
                <a:ea typeface="Red Hat Text Medium"/>
                <a:cs typeface="Red Hat Text Medium"/>
                <a:sym typeface="Red Hat Text Medium"/>
              </a:rPr>
              <a:t>7d</a:t>
            </a:r>
            <a:endParaRPr sz="1000" b="0" i="0" u="none" strike="noStrike" cap="none" dirty="0">
              <a:solidFill>
                <a:schemeClr val="lt1"/>
              </a:solidFill>
              <a:latin typeface="Red Hat Text Medium"/>
              <a:ea typeface="Red Hat Text Medium"/>
              <a:cs typeface="Red Hat Text Medium"/>
              <a:sym typeface="Red Hat Text Medium"/>
            </a:endParaRPr>
          </a:p>
        </p:txBody>
      </p:sp>
      <p:cxnSp>
        <p:nvCxnSpPr>
          <p:cNvPr id="900" name="Google Shape;900;p44"/>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901" name="Google Shape;901;p44"/>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02" name="Google Shape;902;p44"/>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03" name="Google Shape;903;p44"/>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904" name="Google Shape;904;p44"/>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2" name="Google Shape;890;p44">
            <a:extLst>
              <a:ext uri="{FF2B5EF4-FFF2-40B4-BE49-F238E27FC236}">
                <a16:creationId xmlns:a16="http://schemas.microsoft.com/office/drawing/2014/main" id="{D30B7FF0-5DFD-91DA-69DB-8F20680277C5}"/>
              </a:ext>
            </a:extLst>
          </p:cNvPr>
          <p:cNvSpPr/>
          <p:nvPr/>
        </p:nvSpPr>
        <p:spPr>
          <a:xfrm>
            <a:off x="2961765" y="3617541"/>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1</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3" name="Google Shape;897;p44">
            <a:extLst>
              <a:ext uri="{FF2B5EF4-FFF2-40B4-BE49-F238E27FC236}">
                <a16:creationId xmlns:a16="http://schemas.microsoft.com/office/drawing/2014/main" id="{08AB476D-5A82-18EC-EC50-03A8DE8F0390}"/>
              </a:ext>
            </a:extLst>
          </p:cNvPr>
          <p:cNvSpPr/>
          <p:nvPr/>
        </p:nvSpPr>
        <p:spPr>
          <a:xfrm>
            <a:off x="6623989" y="3679493"/>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dirty="0">
                <a:solidFill>
                  <a:schemeClr val="lt1"/>
                </a:solidFill>
                <a:latin typeface="Red Hat Text Medium"/>
                <a:ea typeface="Red Hat Text Medium"/>
                <a:cs typeface="Red Hat Text Medium"/>
                <a:sym typeface="Red Hat Text Medium"/>
              </a:rPr>
              <a:t>7e</a:t>
            </a:r>
            <a:endParaRPr sz="1000" b="0" i="0" u="none" strike="noStrike" cap="none" dirty="0">
              <a:solidFill>
                <a:schemeClr val="lt1"/>
              </a:solidFill>
              <a:latin typeface="Red Hat Text Medium"/>
              <a:ea typeface="Red Hat Text Medium"/>
              <a:cs typeface="Red Hat Text Medium"/>
              <a:sym typeface="Red Hat Text Medium"/>
            </a:endParaRPr>
          </a:p>
        </p:txBody>
      </p:sp>
    </p:spTree>
    <p:extLst>
      <p:ext uri="{BB962C8B-B14F-4D97-AF65-F5344CB8AC3E}">
        <p14:creationId xmlns:p14="http://schemas.microsoft.com/office/powerpoint/2010/main" val="4250081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p43"/>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43"/>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43"/>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2" name="Google Shape;682;p43"/>
          <p:cNvSpPr txBox="1">
            <a:spLocks noGrp="1"/>
          </p:cNvSpPr>
          <p:nvPr>
            <p:ph type="subTitle" idx="1"/>
          </p:nvPr>
        </p:nvSpPr>
        <p:spPr>
          <a:xfrm>
            <a:off x="202221" y="172768"/>
            <a:ext cx="1758300" cy="401431"/>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dirty="0"/>
              <a:t>Returns</a:t>
            </a:r>
            <a:endParaRPr dirty="0"/>
          </a:p>
        </p:txBody>
      </p:sp>
      <p:sp>
        <p:nvSpPr>
          <p:cNvPr id="683" name="Google Shape;683;p43"/>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4" name="Google Shape;684;p43"/>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5" name="Google Shape;685;p43"/>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86" name="Google Shape;686;p43"/>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87" name="Google Shape;687;p43"/>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8" name="Google Shape;688;p43"/>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89" name="Google Shape;689;p43"/>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90" name="Google Shape;690;p43"/>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91" name="Google Shape;691;p43"/>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92" name="Google Shape;692;p43"/>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693" name="Google Shape;693;p43"/>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694" name="Google Shape;694;p43"/>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cxnSp>
        <p:nvCxnSpPr>
          <p:cNvPr id="695" name="Google Shape;695;p43"/>
          <p:cNvCxnSpPr>
            <a:stCxn id="692" idx="2"/>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696" name="Google Shape;696;p43"/>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697" name="Google Shape;697;p43"/>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698" name="Google Shape;698;p43"/>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699" name="Google Shape;699;p43"/>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700" name="Google Shape;700;p43"/>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701" name="Google Shape;701;p43"/>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702" name="Google Shape;702;p43"/>
          <p:cNvCxnSpPr>
            <a:stCxn id="692" idx="0"/>
            <a:endCxn id="681"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703" name="Google Shape;703;p43"/>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704" name="Google Shape;704;p43"/>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705" name="Google Shape;705;p43"/>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706" name="Google Shape;706;p43"/>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707" name="Google Shape;707;p43"/>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708" name="Google Shape;708;p43"/>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709" name="Google Shape;709;p43"/>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710" name="Google Shape;710;p43"/>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711" name="Google Shape;711;p43"/>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712" name="Google Shape;712;p43"/>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713" name="Google Shape;713;p43"/>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14" name="Google Shape;714;p43"/>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715" name="Google Shape;715;p43"/>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716" name="Google Shape;716;p43"/>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7" name="Google Shape;717;p43"/>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718" name="Google Shape;718;p43"/>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9" name="Google Shape;719;p43"/>
          <p:cNvCxnSpPr>
            <a:stCxn id="718" idx="1"/>
            <a:endCxn id="679"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720" name="Google Shape;720;p43"/>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21" name="Google Shape;721;p43"/>
          <p:cNvCxnSpPr>
            <a:endCxn id="722"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723" name="Google Shape;723;p43"/>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24" name="Google Shape;724;p43"/>
          <p:cNvCxnSpPr>
            <a:endCxn id="725"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726" name="Google Shape;726;p43"/>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727" name="Google Shape;727;p43"/>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728" name="Google Shape;728;p43"/>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29" name="Google Shape;729;p43"/>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30" name="Google Shape;730;p43"/>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31" name="Google Shape;731;p43"/>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32" name="Google Shape;732;p43"/>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733" name="Google Shape;733;p43"/>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4" name="Google Shape;734;p43"/>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5" name="Google Shape;735;p43"/>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36" name="Google Shape;736;p43"/>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37" name="Google Shape;737;p43"/>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38" name="Google Shape;738;p43"/>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9" name="Google Shape;739;p43"/>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40" name="Google Shape;740;p43"/>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741" name="Google Shape;741;p43"/>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742" name="Google Shape;742;p43"/>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743" name="Google Shape;743;p43"/>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25" name="Google Shape;725;p43"/>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4" name="Google Shape;744;p43"/>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5" name="Google Shape;745;p43"/>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746" name="Google Shape;746;p43"/>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7" name="Google Shape;747;p43"/>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8" name="Google Shape;748;p43"/>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9" name="Google Shape;749;p43"/>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0" name="Google Shape;750;p43"/>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1" name="Google Shape;751;p43"/>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2" name="Google Shape;752;p43"/>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3" name="Google Shape;753;p43"/>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4" name="Google Shape;754;p43"/>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22" name="Google Shape;722;p43"/>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55" name="Google Shape;755;p43"/>
          <p:cNvCxnSpPr>
            <a:stCxn id="722" idx="2"/>
            <a:endCxn id="756"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757" name="Google Shape;757;p43"/>
          <p:cNvCxnSpPr>
            <a:endCxn id="758"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759" name="Google Shape;759;p43"/>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758" name="Google Shape;758;p43"/>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760" name="Google Shape;760;p43"/>
          <p:cNvCxnSpPr>
            <a:endCxn id="759"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761" name="Google Shape;761;p43"/>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6" name="Google Shape;756;p43"/>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62" name="Google Shape;762;p43"/>
          <p:cNvCxnSpPr>
            <a:endCxn id="763"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763" name="Google Shape;763;p43"/>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64" name="Google Shape;764;p43"/>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65" name="Google Shape;765;p43"/>
          <p:cNvCxnSpPr>
            <a:endCxn id="764"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766" name="Google Shape;766;p43"/>
          <p:cNvCxnSpPr>
            <a:endCxn id="767"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768" name="Google Shape;768;p43"/>
          <p:cNvCxnSpPr>
            <a:endCxn id="769"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767" name="Google Shape;767;p43"/>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69" name="Google Shape;769;p43"/>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70" name="Google Shape;770;p43"/>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71" name="Google Shape;771;p43"/>
          <p:cNvCxnSpPr>
            <a:stCxn id="681" idx="3"/>
            <a:endCxn id="683"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772" name="Google Shape;772;p43"/>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773" name="Google Shape;773;p43"/>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774" name="Google Shape;774;p43"/>
          <p:cNvCxnSpPr>
            <a:stCxn id="680"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775" name="Google Shape;775;p43"/>
          <p:cNvCxnSpPr>
            <a:stCxn id="692" idx="1"/>
            <a:endCxn id="713"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776" name="Google Shape;776;p43"/>
          <p:cNvCxnSpPr>
            <a:endCxn id="679"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777" name="Google Shape;777;p43"/>
          <p:cNvCxnSpPr>
            <a:stCxn id="736"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778" name="Google Shape;778;p43"/>
          <p:cNvCxnSpPr>
            <a:stCxn id="761"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779" name="Google Shape;779;p43"/>
          <p:cNvCxnSpPr>
            <a:stCxn id="770"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cxnSp>
        <p:nvCxnSpPr>
          <p:cNvPr id="780" name="Google Shape;780;p43"/>
          <p:cNvCxnSpPr/>
          <p:nvPr/>
        </p:nvCxnSpPr>
        <p:spPr>
          <a:xfrm rot="10800000">
            <a:off x="2992917" y="722375"/>
            <a:ext cx="5100" cy="185700"/>
          </a:xfrm>
          <a:prstGeom prst="straightConnector1">
            <a:avLst/>
          </a:prstGeom>
          <a:noFill/>
          <a:ln w="9525" cap="flat" cmpd="sng">
            <a:solidFill>
              <a:srgbClr val="980000"/>
            </a:solidFill>
            <a:prstDash val="solid"/>
            <a:round/>
            <a:headEnd type="none" w="sm" len="sm"/>
            <a:tailEnd type="triangle" w="med" len="med"/>
          </a:ln>
        </p:spPr>
      </p:cxnSp>
      <p:sp>
        <p:nvSpPr>
          <p:cNvPr id="781" name="Google Shape;781;p43"/>
          <p:cNvSpPr/>
          <p:nvPr/>
        </p:nvSpPr>
        <p:spPr>
          <a:xfrm>
            <a:off x="7876085"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82" name="Google Shape;782;p43"/>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783" name="Google Shape;783;p43"/>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84" name="Google Shape;784;p43"/>
          <p:cNvSpPr/>
          <p:nvPr/>
        </p:nvSpPr>
        <p:spPr>
          <a:xfrm>
            <a:off x="8502352" y="3250808"/>
            <a:ext cx="57000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85" name="Google Shape;785;p43"/>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sp>
        <p:nvSpPr>
          <p:cNvPr id="2" name="Google Shape;1845;p52">
            <a:extLst>
              <a:ext uri="{FF2B5EF4-FFF2-40B4-BE49-F238E27FC236}">
                <a16:creationId xmlns:a16="http://schemas.microsoft.com/office/drawing/2014/main" id="{59053EDD-22B8-3BFB-83CD-3891DE239C4F}"/>
              </a:ext>
            </a:extLst>
          </p:cNvPr>
          <p:cNvSpPr/>
          <p:nvPr/>
        </p:nvSpPr>
        <p:spPr>
          <a:xfrm>
            <a:off x="1890084" y="1819467"/>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2</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3" name="Google Shape;1845;p52">
            <a:extLst>
              <a:ext uri="{FF2B5EF4-FFF2-40B4-BE49-F238E27FC236}">
                <a16:creationId xmlns:a16="http://schemas.microsoft.com/office/drawing/2014/main" id="{3DA3E645-9045-44FF-B9E3-B91AFC014287}"/>
              </a:ext>
            </a:extLst>
          </p:cNvPr>
          <p:cNvSpPr/>
          <p:nvPr/>
        </p:nvSpPr>
        <p:spPr>
          <a:xfrm>
            <a:off x="2746071" y="141474"/>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1</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4" name="Google Shape;1845;p52">
            <a:extLst>
              <a:ext uri="{FF2B5EF4-FFF2-40B4-BE49-F238E27FC236}">
                <a16:creationId xmlns:a16="http://schemas.microsoft.com/office/drawing/2014/main" id="{63390972-A801-2E4F-5917-00444C2305AC}"/>
              </a:ext>
            </a:extLst>
          </p:cNvPr>
          <p:cNvSpPr/>
          <p:nvPr/>
        </p:nvSpPr>
        <p:spPr>
          <a:xfrm>
            <a:off x="3792238" y="1571304"/>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4</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5" name="Google Shape;1845;p52">
            <a:extLst>
              <a:ext uri="{FF2B5EF4-FFF2-40B4-BE49-F238E27FC236}">
                <a16:creationId xmlns:a16="http://schemas.microsoft.com/office/drawing/2014/main" id="{9E58BA15-AF99-5597-616A-32529D28278B}"/>
              </a:ext>
            </a:extLst>
          </p:cNvPr>
          <p:cNvSpPr/>
          <p:nvPr/>
        </p:nvSpPr>
        <p:spPr>
          <a:xfrm>
            <a:off x="6354156" y="2875581"/>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5</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6" name="Google Shape;1845;p52">
            <a:extLst>
              <a:ext uri="{FF2B5EF4-FFF2-40B4-BE49-F238E27FC236}">
                <a16:creationId xmlns:a16="http://schemas.microsoft.com/office/drawing/2014/main" id="{DE4E0F6D-D9CA-53FE-3AD3-A70DD3051419}"/>
              </a:ext>
            </a:extLst>
          </p:cNvPr>
          <p:cNvSpPr/>
          <p:nvPr/>
        </p:nvSpPr>
        <p:spPr>
          <a:xfrm>
            <a:off x="4472662" y="3671501"/>
            <a:ext cx="496674" cy="280605"/>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5b</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7" name="Google Shape;1845;p52">
            <a:extLst>
              <a:ext uri="{FF2B5EF4-FFF2-40B4-BE49-F238E27FC236}">
                <a16:creationId xmlns:a16="http://schemas.microsoft.com/office/drawing/2014/main" id="{D09D932A-2CFB-9069-A2E6-B2B74F0C8614}"/>
              </a:ext>
            </a:extLst>
          </p:cNvPr>
          <p:cNvSpPr/>
          <p:nvPr/>
        </p:nvSpPr>
        <p:spPr>
          <a:xfrm>
            <a:off x="6421426" y="50004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6</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8" name="Google Shape;1845;p52">
            <a:extLst>
              <a:ext uri="{FF2B5EF4-FFF2-40B4-BE49-F238E27FC236}">
                <a16:creationId xmlns:a16="http://schemas.microsoft.com/office/drawing/2014/main" id="{51683F43-3A7F-5DB1-6A4D-020F716BDF85}"/>
              </a:ext>
            </a:extLst>
          </p:cNvPr>
          <p:cNvSpPr/>
          <p:nvPr/>
        </p:nvSpPr>
        <p:spPr>
          <a:xfrm>
            <a:off x="8425900" y="3145929"/>
            <a:ext cx="339312" cy="292774"/>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7</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9" name="Google Shape;1845;p52">
            <a:extLst>
              <a:ext uri="{FF2B5EF4-FFF2-40B4-BE49-F238E27FC236}">
                <a16:creationId xmlns:a16="http://schemas.microsoft.com/office/drawing/2014/main" id="{B11B85C2-D00A-75A1-2AAF-82D37759FEEE}"/>
              </a:ext>
            </a:extLst>
          </p:cNvPr>
          <p:cNvSpPr/>
          <p:nvPr/>
        </p:nvSpPr>
        <p:spPr>
          <a:xfrm>
            <a:off x="2366958" y="3954806"/>
            <a:ext cx="451190" cy="269386"/>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7a</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0" name="Google Shape;1845;p52">
            <a:extLst>
              <a:ext uri="{FF2B5EF4-FFF2-40B4-BE49-F238E27FC236}">
                <a16:creationId xmlns:a16="http://schemas.microsoft.com/office/drawing/2014/main" id="{D10AB072-E494-ABF4-D910-D63997F2551E}"/>
              </a:ext>
            </a:extLst>
          </p:cNvPr>
          <p:cNvSpPr/>
          <p:nvPr/>
        </p:nvSpPr>
        <p:spPr>
          <a:xfrm>
            <a:off x="5362020" y="1525441"/>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3</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1" name="Google Shape;1845;p52">
            <a:extLst>
              <a:ext uri="{FF2B5EF4-FFF2-40B4-BE49-F238E27FC236}">
                <a16:creationId xmlns:a16="http://schemas.microsoft.com/office/drawing/2014/main" id="{4657219E-7DB2-C09B-174D-846CE8E0DEB3}"/>
              </a:ext>
            </a:extLst>
          </p:cNvPr>
          <p:cNvSpPr/>
          <p:nvPr/>
        </p:nvSpPr>
        <p:spPr>
          <a:xfrm>
            <a:off x="2082266" y="1988107"/>
            <a:ext cx="453568"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8</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2" name="Google Shape;1845;p52">
            <a:extLst>
              <a:ext uri="{FF2B5EF4-FFF2-40B4-BE49-F238E27FC236}">
                <a16:creationId xmlns:a16="http://schemas.microsoft.com/office/drawing/2014/main" id="{D34804AE-99BB-F9D3-BEE2-6F68D884B84D}"/>
              </a:ext>
            </a:extLst>
          </p:cNvPr>
          <p:cNvSpPr/>
          <p:nvPr/>
        </p:nvSpPr>
        <p:spPr>
          <a:xfrm>
            <a:off x="6207084" y="3617154"/>
            <a:ext cx="455997" cy="277621"/>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5a</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3" name="Google Shape;1845;p52">
            <a:extLst>
              <a:ext uri="{FF2B5EF4-FFF2-40B4-BE49-F238E27FC236}">
                <a16:creationId xmlns:a16="http://schemas.microsoft.com/office/drawing/2014/main" id="{76AEB192-7A7F-7A0C-28ED-FA8986AE7662}"/>
              </a:ext>
            </a:extLst>
          </p:cNvPr>
          <p:cNvSpPr/>
          <p:nvPr/>
        </p:nvSpPr>
        <p:spPr>
          <a:xfrm>
            <a:off x="3616315" y="3683599"/>
            <a:ext cx="496674" cy="280605"/>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5c</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4" name="Google Shape;1845;p52">
            <a:extLst>
              <a:ext uri="{FF2B5EF4-FFF2-40B4-BE49-F238E27FC236}">
                <a16:creationId xmlns:a16="http://schemas.microsoft.com/office/drawing/2014/main" id="{241F8D91-0820-C848-BAD7-AD319C0BD5C5}"/>
              </a:ext>
            </a:extLst>
          </p:cNvPr>
          <p:cNvSpPr/>
          <p:nvPr/>
        </p:nvSpPr>
        <p:spPr>
          <a:xfrm>
            <a:off x="6895962" y="1484025"/>
            <a:ext cx="451190" cy="269386"/>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7b</a:t>
            </a:r>
            <a:endParaRPr sz="1200" b="0" i="0" u="none" strike="noStrike" cap="none" dirty="0">
              <a:solidFill>
                <a:schemeClr val="lt1"/>
              </a:solidFill>
              <a:latin typeface="Red Hat Text Medium"/>
              <a:ea typeface="Red Hat Text Medium"/>
              <a:cs typeface="Red Hat Text Medium"/>
              <a:sym typeface="Red Hat Text Medium"/>
            </a:endParaRPr>
          </a:p>
        </p:txBody>
      </p:sp>
    </p:spTree>
    <p:extLst>
      <p:ext uri="{BB962C8B-B14F-4D97-AF65-F5344CB8AC3E}">
        <p14:creationId xmlns:p14="http://schemas.microsoft.com/office/powerpoint/2010/main" val="4196386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cxnSp>
        <p:nvCxnSpPr>
          <p:cNvPr id="3" name="Google Shape;721;p43">
            <a:extLst>
              <a:ext uri="{FF2B5EF4-FFF2-40B4-BE49-F238E27FC236}">
                <a16:creationId xmlns:a16="http://schemas.microsoft.com/office/drawing/2014/main" id="{B291B9AF-B401-E946-E9CB-5A67AE93CD8B}"/>
              </a:ext>
            </a:extLst>
          </p:cNvPr>
          <p:cNvCxnSpPr>
            <a:endCxn id="32" idx="0"/>
          </p:cNvCxnSpPr>
          <p:nvPr/>
        </p:nvCxnSpPr>
        <p:spPr>
          <a:xfrm>
            <a:off x="1556892"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5" name="Google Shape;724;p43">
            <a:extLst>
              <a:ext uri="{FF2B5EF4-FFF2-40B4-BE49-F238E27FC236}">
                <a16:creationId xmlns:a16="http://schemas.microsoft.com/office/drawing/2014/main" id="{B41C936A-BB26-5689-0F42-E324D0AC1653}"/>
              </a:ext>
            </a:extLst>
          </p:cNvPr>
          <p:cNvCxnSpPr>
            <a:endCxn id="22" idx="0"/>
          </p:cNvCxnSpPr>
          <p:nvPr/>
        </p:nvCxnSpPr>
        <p:spPr>
          <a:xfrm>
            <a:off x="2310080"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6" name="Google Shape;726;p43">
            <a:extLst>
              <a:ext uri="{FF2B5EF4-FFF2-40B4-BE49-F238E27FC236}">
                <a16:creationId xmlns:a16="http://schemas.microsoft.com/office/drawing/2014/main" id="{7C1C4B3F-DC0B-4FF5-A7D8-CA4B82817E13}"/>
              </a:ext>
            </a:extLst>
          </p:cNvPr>
          <p:cNvCxnSpPr/>
          <p:nvPr/>
        </p:nvCxnSpPr>
        <p:spPr>
          <a:xfrm>
            <a:off x="3082147"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7" name="Google Shape;727;p43">
            <a:extLst>
              <a:ext uri="{FF2B5EF4-FFF2-40B4-BE49-F238E27FC236}">
                <a16:creationId xmlns:a16="http://schemas.microsoft.com/office/drawing/2014/main" id="{C6E8642E-BCDC-9141-DD25-FC4AA2509BFB}"/>
              </a:ext>
            </a:extLst>
          </p:cNvPr>
          <p:cNvCxnSpPr/>
          <p:nvPr/>
        </p:nvCxnSpPr>
        <p:spPr>
          <a:xfrm>
            <a:off x="3826675"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8" name="Google Shape;728;p43">
            <a:extLst>
              <a:ext uri="{FF2B5EF4-FFF2-40B4-BE49-F238E27FC236}">
                <a16:creationId xmlns:a16="http://schemas.microsoft.com/office/drawing/2014/main" id="{6D53E306-DAC6-DB0D-58B3-1A1209EE2973}"/>
              </a:ext>
            </a:extLst>
          </p:cNvPr>
          <p:cNvCxnSpPr/>
          <p:nvPr/>
        </p:nvCxnSpPr>
        <p:spPr>
          <a:xfrm>
            <a:off x="456341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9" name="Google Shape;729;p43">
            <a:extLst>
              <a:ext uri="{FF2B5EF4-FFF2-40B4-BE49-F238E27FC236}">
                <a16:creationId xmlns:a16="http://schemas.microsoft.com/office/drawing/2014/main" id="{83D9D293-2E0C-4DFB-4E60-5EFB8BA33D4E}"/>
              </a:ext>
            </a:extLst>
          </p:cNvPr>
          <p:cNvCxnSpPr/>
          <p:nvPr/>
        </p:nvCxnSpPr>
        <p:spPr>
          <a:xfrm>
            <a:off x="5338145"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0" name="Google Shape;730;p43">
            <a:extLst>
              <a:ext uri="{FF2B5EF4-FFF2-40B4-BE49-F238E27FC236}">
                <a16:creationId xmlns:a16="http://schemas.microsoft.com/office/drawing/2014/main" id="{76305B2B-CE49-0E9E-EB75-78EDEDD16969}"/>
              </a:ext>
            </a:extLst>
          </p:cNvPr>
          <p:cNvCxnSpPr/>
          <p:nvPr/>
        </p:nvCxnSpPr>
        <p:spPr>
          <a:xfrm>
            <a:off x="607037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1" name="Google Shape;731;p43">
            <a:extLst>
              <a:ext uri="{FF2B5EF4-FFF2-40B4-BE49-F238E27FC236}">
                <a16:creationId xmlns:a16="http://schemas.microsoft.com/office/drawing/2014/main" id="{A87FF33F-78C6-33EC-113B-03D93AFD1350}"/>
              </a:ext>
            </a:extLst>
          </p:cNvPr>
          <p:cNvCxnSpPr/>
          <p:nvPr/>
        </p:nvCxnSpPr>
        <p:spPr>
          <a:xfrm>
            <a:off x="681393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2" name="Google Shape;732;p43">
            <a:extLst>
              <a:ext uri="{FF2B5EF4-FFF2-40B4-BE49-F238E27FC236}">
                <a16:creationId xmlns:a16="http://schemas.microsoft.com/office/drawing/2014/main" id="{882D722D-F9E3-2490-3F6F-00ACCB33C449}"/>
              </a:ext>
            </a:extLst>
          </p:cNvPr>
          <p:cNvCxnSpPr/>
          <p:nvPr/>
        </p:nvCxnSpPr>
        <p:spPr>
          <a:xfrm>
            <a:off x="7562195"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3" name="Google Shape;734;p43">
            <a:extLst>
              <a:ext uri="{FF2B5EF4-FFF2-40B4-BE49-F238E27FC236}">
                <a16:creationId xmlns:a16="http://schemas.microsoft.com/office/drawing/2014/main" id="{F2EFDC21-9C2D-9B54-AF7A-3584426370F5}"/>
              </a:ext>
            </a:extLst>
          </p:cNvPr>
          <p:cNvSpPr/>
          <p:nvPr/>
        </p:nvSpPr>
        <p:spPr>
          <a:xfrm>
            <a:off x="7319781"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4" name="Google Shape;736;p43">
            <a:extLst>
              <a:ext uri="{FF2B5EF4-FFF2-40B4-BE49-F238E27FC236}">
                <a16:creationId xmlns:a16="http://schemas.microsoft.com/office/drawing/2014/main" id="{61041B9D-F4FC-4D8C-39F7-C54A3665818C}"/>
              </a:ext>
            </a:extLst>
          </p:cNvPr>
          <p:cNvSpPr/>
          <p:nvPr/>
        </p:nvSpPr>
        <p:spPr>
          <a:xfrm>
            <a:off x="2116581"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 name="Google Shape;737;p43">
            <a:extLst>
              <a:ext uri="{FF2B5EF4-FFF2-40B4-BE49-F238E27FC236}">
                <a16:creationId xmlns:a16="http://schemas.microsoft.com/office/drawing/2014/main" id="{0A196A86-5536-D4A5-367A-CFE8181F81C8}"/>
              </a:ext>
            </a:extLst>
          </p:cNvPr>
          <p:cNvSpPr/>
          <p:nvPr/>
        </p:nvSpPr>
        <p:spPr>
          <a:xfrm>
            <a:off x="6535147"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 name="Google Shape;738;p43">
            <a:extLst>
              <a:ext uri="{FF2B5EF4-FFF2-40B4-BE49-F238E27FC236}">
                <a16:creationId xmlns:a16="http://schemas.microsoft.com/office/drawing/2014/main" id="{B058A111-B458-0F4F-1681-474F8B00B816}"/>
              </a:ext>
            </a:extLst>
          </p:cNvPr>
          <p:cNvSpPr/>
          <p:nvPr/>
        </p:nvSpPr>
        <p:spPr>
          <a:xfrm>
            <a:off x="5830918"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7" name="Google Shape;739;p43">
            <a:extLst>
              <a:ext uri="{FF2B5EF4-FFF2-40B4-BE49-F238E27FC236}">
                <a16:creationId xmlns:a16="http://schemas.microsoft.com/office/drawing/2014/main" id="{9CE71DC1-D914-C563-05AC-F5B0F6A98044}"/>
              </a:ext>
            </a:extLst>
          </p:cNvPr>
          <p:cNvSpPr/>
          <p:nvPr/>
        </p:nvSpPr>
        <p:spPr>
          <a:xfrm>
            <a:off x="4993995"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8" name="Google Shape;740;p43">
            <a:extLst>
              <a:ext uri="{FF2B5EF4-FFF2-40B4-BE49-F238E27FC236}">
                <a16:creationId xmlns:a16="http://schemas.microsoft.com/office/drawing/2014/main" id="{3893A632-2CC4-ACD4-FAE0-B51603E60BFE}"/>
              </a:ext>
            </a:extLst>
          </p:cNvPr>
          <p:cNvCxnSpPr/>
          <p:nvPr/>
        </p:nvCxnSpPr>
        <p:spPr>
          <a:xfrm>
            <a:off x="5768218"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9" name="Google Shape;741;p43">
            <a:extLst>
              <a:ext uri="{FF2B5EF4-FFF2-40B4-BE49-F238E27FC236}">
                <a16:creationId xmlns:a16="http://schemas.microsoft.com/office/drawing/2014/main" id="{88941B94-F064-1F1F-A757-3FC76519AD96}"/>
              </a:ext>
            </a:extLst>
          </p:cNvPr>
          <p:cNvCxnSpPr/>
          <p:nvPr/>
        </p:nvCxnSpPr>
        <p:spPr>
          <a:xfrm>
            <a:off x="661491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20" name="Google Shape;742;p43">
            <a:extLst>
              <a:ext uri="{FF2B5EF4-FFF2-40B4-BE49-F238E27FC236}">
                <a16:creationId xmlns:a16="http://schemas.microsoft.com/office/drawing/2014/main" id="{65E76227-CAFC-BA81-AE91-1C0F6A82557C}"/>
              </a:ext>
            </a:extLst>
          </p:cNvPr>
          <p:cNvCxnSpPr/>
          <p:nvPr/>
        </p:nvCxnSpPr>
        <p:spPr>
          <a:xfrm>
            <a:off x="7198054" y="3386895"/>
            <a:ext cx="0" cy="548700"/>
          </a:xfrm>
          <a:prstGeom prst="straightConnector1">
            <a:avLst/>
          </a:prstGeom>
          <a:noFill/>
          <a:ln w="9525" cap="flat" cmpd="sng">
            <a:solidFill>
              <a:srgbClr val="FFFFFF"/>
            </a:solidFill>
            <a:prstDash val="solid"/>
            <a:round/>
            <a:headEnd type="none" w="sm" len="sm"/>
            <a:tailEnd type="none" w="sm" len="sm"/>
          </a:ln>
        </p:spPr>
      </p:cxnSp>
      <p:sp>
        <p:nvSpPr>
          <p:cNvPr id="21" name="Google Shape;743;p43">
            <a:extLst>
              <a:ext uri="{FF2B5EF4-FFF2-40B4-BE49-F238E27FC236}">
                <a16:creationId xmlns:a16="http://schemas.microsoft.com/office/drawing/2014/main" id="{90070A73-D452-2F04-452F-27878F2C7F1A}"/>
              </a:ext>
            </a:extLst>
          </p:cNvPr>
          <p:cNvSpPr/>
          <p:nvPr/>
        </p:nvSpPr>
        <p:spPr>
          <a:xfrm>
            <a:off x="4172449"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22" name="Google Shape;725;p43">
            <a:extLst>
              <a:ext uri="{FF2B5EF4-FFF2-40B4-BE49-F238E27FC236}">
                <a16:creationId xmlns:a16="http://schemas.microsoft.com/office/drawing/2014/main" id="{E96DE44A-FA64-2342-AB75-D256AA7E88BD}"/>
              </a:ext>
            </a:extLst>
          </p:cNvPr>
          <p:cNvSpPr/>
          <p:nvPr/>
        </p:nvSpPr>
        <p:spPr>
          <a:xfrm>
            <a:off x="1962680"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23" name="Google Shape;744;p43">
            <a:extLst>
              <a:ext uri="{FF2B5EF4-FFF2-40B4-BE49-F238E27FC236}">
                <a16:creationId xmlns:a16="http://schemas.microsoft.com/office/drawing/2014/main" id="{7C2E5D19-A412-1253-7D66-C9CA5EAD63A9}"/>
              </a:ext>
            </a:extLst>
          </p:cNvPr>
          <p:cNvSpPr/>
          <p:nvPr/>
        </p:nvSpPr>
        <p:spPr>
          <a:xfrm>
            <a:off x="422224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24" name="Google Shape;745;p43">
            <a:extLst>
              <a:ext uri="{FF2B5EF4-FFF2-40B4-BE49-F238E27FC236}">
                <a16:creationId xmlns:a16="http://schemas.microsoft.com/office/drawing/2014/main" id="{3C1B48FC-7CB3-5B94-276D-BA82F4E5844B}"/>
              </a:ext>
            </a:extLst>
          </p:cNvPr>
          <p:cNvSpPr/>
          <p:nvPr/>
        </p:nvSpPr>
        <p:spPr>
          <a:xfrm>
            <a:off x="2715868"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25" name="Google Shape;746;p43">
            <a:extLst>
              <a:ext uri="{FF2B5EF4-FFF2-40B4-BE49-F238E27FC236}">
                <a16:creationId xmlns:a16="http://schemas.microsoft.com/office/drawing/2014/main" id="{234F16BD-EF66-568D-1844-7E37269B4120}"/>
              </a:ext>
            </a:extLst>
          </p:cNvPr>
          <p:cNvSpPr/>
          <p:nvPr/>
        </p:nvSpPr>
        <p:spPr>
          <a:xfrm>
            <a:off x="3469055"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26" name="Google Shape;749;p43">
            <a:extLst>
              <a:ext uri="{FF2B5EF4-FFF2-40B4-BE49-F238E27FC236}">
                <a16:creationId xmlns:a16="http://schemas.microsoft.com/office/drawing/2014/main" id="{69AF9FE1-7B18-B663-586F-C1EB4158A312}"/>
              </a:ext>
            </a:extLst>
          </p:cNvPr>
          <p:cNvSpPr/>
          <p:nvPr/>
        </p:nvSpPr>
        <p:spPr>
          <a:xfrm>
            <a:off x="497543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27" name="Google Shape;750;p43">
            <a:extLst>
              <a:ext uri="{FF2B5EF4-FFF2-40B4-BE49-F238E27FC236}">
                <a16:creationId xmlns:a16="http://schemas.microsoft.com/office/drawing/2014/main" id="{4F3FC72B-FF5A-5A79-D876-55B978AC6DB4}"/>
              </a:ext>
            </a:extLst>
          </p:cNvPr>
          <p:cNvSpPr/>
          <p:nvPr/>
        </p:nvSpPr>
        <p:spPr>
          <a:xfrm>
            <a:off x="5728618"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28" name="Google Shape;751;p43">
            <a:extLst>
              <a:ext uri="{FF2B5EF4-FFF2-40B4-BE49-F238E27FC236}">
                <a16:creationId xmlns:a16="http://schemas.microsoft.com/office/drawing/2014/main" id="{03DF579F-2203-B944-E38B-7F9A579CD675}"/>
              </a:ext>
            </a:extLst>
          </p:cNvPr>
          <p:cNvSpPr/>
          <p:nvPr/>
        </p:nvSpPr>
        <p:spPr>
          <a:xfrm>
            <a:off x="648180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29" name="Google Shape;752;p43">
            <a:extLst>
              <a:ext uri="{FF2B5EF4-FFF2-40B4-BE49-F238E27FC236}">
                <a16:creationId xmlns:a16="http://schemas.microsoft.com/office/drawing/2014/main" id="{B6E52919-D8AD-E8BF-AE9E-FF25AAA76D6B}"/>
              </a:ext>
            </a:extLst>
          </p:cNvPr>
          <p:cNvSpPr/>
          <p:nvPr/>
        </p:nvSpPr>
        <p:spPr>
          <a:xfrm>
            <a:off x="723499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32" name="Google Shape;722;p43">
            <a:extLst>
              <a:ext uri="{FF2B5EF4-FFF2-40B4-BE49-F238E27FC236}">
                <a16:creationId xmlns:a16="http://schemas.microsoft.com/office/drawing/2014/main" id="{159334BE-92CD-F405-FD89-2E64B12DFB8C}"/>
              </a:ext>
            </a:extLst>
          </p:cNvPr>
          <p:cNvSpPr/>
          <p:nvPr/>
        </p:nvSpPr>
        <p:spPr>
          <a:xfrm>
            <a:off x="1209492"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33" name="Google Shape;755;p43">
            <a:extLst>
              <a:ext uri="{FF2B5EF4-FFF2-40B4-BE49-F238E27FC236}">
                <a16:creationId xmlns:a16="http://schemas.microsoft.com/office/drawing/2014/main" id="{1E0B7DFD-F3C6-63B1-A108-7969CE552F09}"/>
              </a:ext>
            </a:extLst>
          </p:cNvPr>
          <p:cNvCxnSpPr>
            <a:stCxn id="32" idx="2"/>
            <a:endCxn id="39" idx="0"/>
          </p:cNvCxnSpPr>
          <p:nvPr/>
        </p:nvCxnSpPr>
        <p:spPr>
          <a:xfrm>
            <a:off x="1556892"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34" name="Google Shape;757;p43">
            <a:extLst>
              <a:ext uri="{FF2B5EF4-FFF2-40B4-BE49-F238E27FC236}">
                <a16:creationId xmlns:a16="http://schemas.microsoft.com/office/drawing/2014/main" id="{3F0AC760-F649-6462-3250-544A8548F2FD}"/>
              </a:ext>
            </a:extLst>
          </p:cNvPr>
          <p:cNvCxnSpPr>
            <a:endCxn id="36" idx="3"/>
          </p:cNvCxnSpPr>
          <p:nvPr/>
        </p:nvCxnSpPr>
        <p:spPr>
          <a:xfrm rot="5400000">
            <a:off x="6984742"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35" name="Google Shape;759;p43">
            <a:extLst>
              <a:ext uri="{FF2B5EF4-FFF2-40B4-BE49-F238E27FC236}">
                <a16:creationId xmlns:a16="http://schemas.microsoft.com/office/drawing/2014/main" id="{53F141C2-270B-C4A5-12EE-AB82029998A5}"/>
              </a:ext>
            </a:extLst>
          </p:cNvPr>
          <p:cNvSpPr/>
          <p:nvPr/>
        </p:nvSpPr>
        <p:spPr>
          <a:xfrm>
            <a:off x="7191599"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36" name="Google Shape;758;p43">
            <a:extLst>
              <a:ext uri="{FF2B5EF4-FFF2-40B4-BE49-F238E27FC236}">
                <a16:creationId xmlns:a16="http://schemas.microsoft.com/office/drawing/2014/main" id="{3EBE28C5-E21C-DFDD-0DA1-E6EF7D937399}"/>
              </a:ext>
            </a:extLst>
          </p:cNvPr>
          <p:cNvSpPr/>
          <p:nvPr/>
        </p:nvSpPr>
        <p:spPr>
          <a:xfrm>
            <a:off x="7187242"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37" name="Google Shape;760;p43">
            <a:extLst>
              <a:ext uri="{FF2B5EF4-FFF2-40B4-BE49-F238E27FC236}">
                <a16:creationId xmlns:a16="http://schemas.microsoft.com/office/drawing/2014/main" id="{DA149FAD-E55F-3354-3026-791D73217821}"/>
              </a:ext>
            </a:extLst>
          </p:cNvPr>
          <p:cNvCxnSpPr>
            <a:cxnSpLocks/>
          </p:cNvCxnSpPr>
          <p:nvPr/>
        </p:nvCxnSpPr>
        <p:spPr>
          <a:xfrm flipH="1">
            <a:off x="7776035"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38" name="Google Shape;761;p43">
            <a:extLst>
              <a:ext uri="{FF2B5EF4-FFF2-40B4-BE49-F238E27FC236}">
                <a16:creationId xmlns:a16="http://schemas.microsoft.com/office/drawing/2014/main" id="{61EC2A1C-7365-2B23-9E35-8EA0F3B4F607}"/>
              </a:ext>
            </a:extLst>
          </p:cNvPr>
          <p:cNvSpPr/>
          <p:nvPr/>
        </p:nvSpPr>
        <p:spPr>
          <a:xfrm>
            <a:off x="2116581"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39" name="Google Shape;756;p43">
            <a:extLst>
              <a:ext uri="{FF2B5EF4-FFF2-40B4-BE49-F238E27FC236}">
                <a16:creationId xmlns:a16="http://schemas.microsoft.com/office/drawing/2014/main" id="{E54B0FB2-4452-0F3D-C9C9-31DE54D65A95}"/>
              </a:ext>
            </a:extLst>
          </p:cNvPr>
          <p:cNvSpPr/>
          <p:nvPr/>
        </p:nvSpPr>
        <p:spPr>
          <a:xfrm>
            <a:off x="1311751"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40" name="Google Shape;762;p43">
            <a:extLst>
              <a:ext uri="{FF2B5EF4-FFF2-40B4-BE49-F238E27FC236}">
                <a16:creationId xmlns:a16="http://schemas.microsoft.com/office/drawing/2014/main" id="{1B388115-37AB-19DC-9082-769C36F841DD}"/>
              </a:ext>
            </a:extLst>
          </p:cNvPr>
          <p:cNvCxnSpPr>
            <a:endCxn id="41" idx="2"/>
          </p:cNvCxnSpPr>
          <p:nvPr/>
        </p:nvCxnSpPr>
        <p:spPr>
          <a:xfrm rot="16200000" flipH="1">
            <a:off x="395034"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41" name="Google Shape;763;p43">
            <a:extLst>
              <a:ext uri="{FF2B5EF4-FFF2-40B4-BE49-F238E27FC236}">
                <a16:creationId xmlns:a16="http://schemas.microsoft.com/office/drawing/2014/main" id="{D4587603-B84D-A09E-8175-977009766894}"/>
              </a:ext>
            </a:extLst>
          </p:cNvPr>
          <p:cNvSpPr/>
          <p:nvPr/>
        </p:nvSpPr>
        <p:spPr>
          <a:xfrm>
            <a:off x="623784"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42" name="Google Shape;764;p43">
            <a:extLst>
              <a:ext uri="{FF2B5EF4-FFF2-40B4-BE49-F238E27FC236}">
                <a16:creationId xmlns:a16="http://schemas.microsoft.com/office/drawing/2014/main" id="{7D33659B-6E50-BE67-966C-FB6C7E74FE45}"/>
              </a:ext>
            </a:extLst>
          </p:cNvPr>
          <p:cNvSpPr/>
          <p:nvPr/>
        </p:nvSpPr>
        <p:spPr>
          <a:xfrm>
            <a:off x="619211"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43" name="Google Shape;765;p43">
            <a:extLst>
              <a:ext uri="{FF2B5EF4-FFF2-40B4-BE49-F238E27FC236}">
                <a16:creationId xmlns:a16="http://schemas.microsoft.com/office/drawing/2014/main" id="{CFF28F78-5F11-CE31-579D-B06CD940FEA6}"/>
              </a:ext>
            </a:extLst>
          </p:cNvPr>
          <p:cNvCxnSpPr>
            <a:endCxn id="42" idx="2"/>
          </p:cNvCxnSpPr>
          <p:nvPr/>
        </p:nvCxnSpPr>
        <p:spPr>
          <a:xfrm rot="16200000" flipH="1">
            <a:off x="232661"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44" name="Google Shape;766;p43">
            <a:extLst>
              <a:ext uri="{FF2B5EF4-FFF2-40B4-BE49-F238E27FC236}">
                <a16:creationId xmlns:a16="http://schemas.microsoft.com/office/drawing/2014/main" id="{F675D955-BD1B-F0F6-8333-45A6B1C61179}"/>
              </a:ext>
            </a:extLst>
          </p:cNvPr>
          <p:cNvCxnSpPr>
            <a:endCxn id="46" idx="0"/>
          </p:cNvCxnSpPr>
          <p:nvPr/>
        </p:nvCxnSpPr>
        <p:spPr>
          <a:xfrm>
            <a:off x="803705"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45" name="Google Shape;768;p43">
            <a:extLst>
              <a:ext uri="{FF2B5EF4-FFF2-40B4-BE49-F238E27FC236}">
                <a16:creationId xmlns:a16="http://schemas.microsoft.com/office/drawing/2014/main" id="{73E4FD30-02E5-F814-8888-A53D30E26206}"/>
              </a:ext>
            </a:extLst>
          </p:cNvPr>
          <p:cNvCxnSpPr>
            <a:endCxn id="47" idx="2"/>
          </p:cNvCxnSpPr>
          <p:nvPr/>
        </p:nvCxnSpPr>
        <p:spPr>
          <a:xfrm rot="16200000" flipH="1">
            <a:off x="108135"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46" name="Google Shape;767;p43">
            <a:extLst>
              <a:ext uri="{FF2B5EF4-FFF2-40B4-BE49-F238E27FC236}">
                <a16:creationId xmlns:a16="http://schemas.microsoft.com/office/drawing/2014/main" id="{5A75A03A-630C-380F-A014-8E8A4BC677B0}"/>
              </a:ext>
            </a:extLst>
          </p:cNvPr>
          <p:cNvSpPr/>
          <p:nvPr/>
        </p:nvSpPr>
        <p:spPr>
          <a:xfrm>
            <a:off x="456305"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47" name="Google Shape;769;p43">
            <a:extLst>
              <a:ext uri="{FF2B5EF4-FFF2-40B4-BE49-F238E27FC236}">
                <a16:creationId xmlns:a16="http://schemas.microsoft.com/office/drawing/2014/main" id="{C67BE953-8744-0C2B-ECD8-3724A4C7D5DD}"/>
              </a:ext>
            </a:extLst>
          </p:cNvPr>
          <p:cNvSpPr/>
          <p:nvPr/>
        </p:nvSpPr>
        <p:spPr>
          <a:xfrm>
            <a:off x="621435"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49" name="Google Shape;777;p43">
            <a:extLst>
              <a:ext uri="{FF2B5EF4-FFF2-40B4-BE49-F238E27FC236}">
                <a16:creationId xmlns:a16="http://schemas.microsoft.com/office/drawing/2014/main" id="{DA7397F5-164C-281F-15B3-1FD2FBDA1CD0}"/>
              </a:ext>
            </a:extLst>
          </p:cNvPr>
          <p:cNvCxnSpPr>
            <a:stCxn id="14" idx="2"/>
          </p:cNvCxnSpPr>
          <p:nvPr/>
        </p:nvCxnSpPr>
        <p:spPr>
          <a:xfrm rot="10800000">
            <a:off x="2028381"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50" name="Google Shape;778;p43">
            <a:extLst>
              <a:ext uri="{FF2B5EF4-FFF2-40B4-BE49-F238E27FC236}">
                <a16:creationId xmlns:a16="http://schemas.microsoft.com/office/drawing/2014/main" id="{1AD09D1A-7334-CF4F-8D04-2968D2388B3B}"/>
              </a:ext>
            </a:extLst>
          </p:cNvPr>
          <p:cNvCxnSpPr>
            <a:stCxn id="38" idx="2"/>
          </p:cNvCxnSpPr>
          <p:nvPr/>
        </p:nvCxnSpPr>
        <p:spPr>
          <a:xfrm rot="10800000">
            <a:off x="2028381"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51" name="Google Shape;779;p43">
            <a:extLst>
              <a:ext uri="{FF2B5EF4-FFF2-40B4-BE49-F238E27FC236}">
                <a16:creationId xmlns:a16="http://schemas.microsoft.com/office/drawing/2014/main" id="{27AE03F5-29F5-007A-D818-B1A6EDF70CD9}"/>
              </a:ext>
            </a:extLst>
          </p:cNvPr>
          <p:cNvCxnSpPr>
            <a:stCxn id="48" idx="2"/>
          </p:cNvCxnSpPr>
          <p:nvPr/>
        </p:nvCxnSpPr>
        <p:spPr>
          <a:xfrm rot="10800000">
            <a:off x="2028621" y="3823902"/>
            <a:ext cx="88800" cy="1050300"/>
          </a:xfrm>
          <a:prstGeom prst="bentConnector2">
            <a:avLst/>
          </a:prstGeom>
          <a:noFill/>
          <a:ln w="19050" cap="flat" cmpd="sng">
            <a:solidFill>
              <a:srgbClr val="980000"/>
            </a:solidFill>
            <a:prstDash val="solid"/>
            <a:round/>
            <a:headEnd type="none" w="sm" len="sm"/>
            <a:tailEnd type="none" w="sm" len="sm"/>
          </a:ln>
        </p:spPr>
      </p:cxnSp>
      <p:cxnSp>
        <p:nvCxnSpPr>
          <p:cNvPr id="53" name="Google Shape;782;p43">
            <a:extLst>
              <a:ext uri="{FF2B5EF4-FFF2-40B4-BE49-F238E27FC236}">
                <a16:creationId xmlns:a16="http://schemas.microsoft.com/office/drawing/2014/main" id="{D6CA0951-B5B8-85CA-1E40-76949D17BE1C}"/>
              </a:ext>
            </a:extLst>
          </p:cNvPr>
          <p:cNvCxnSpPr/>
          <p:nvPr/>
        </p:nvCxnSpPr>
        <p:spPr>
          <a:xfrm>
            <a:off x="8306494"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54" name="Google Shape;783;p43">
            <a:extLst>
              <a:ext uri="{FF2B5EF4-FFF2-40B4-BE49-F238E27FC236}">
                <a16:creationId xmlns:a16="http://schemas.microsoft.com/office/drawing/2014/main" id="{E4E24323-4814-E69B-5A9E-E5905D68F5FF}"/>
              </a:ext>
            </a:extLst>
          </p:cNvPr>
          <p:cNvSpPr/>
          <p:nvPr/>
        </p:nvSpPr>
        <p:spPr>
          <a:xfrm>
            <a:off x="8067963"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55" name="Google Shape;784;p43">
            <a:extLst>
              <a:ext uri="{FF2B5EF4-FFF2-40B4-BE49-F238E27FC236}">
                <a16:creationId xmlns:a16="http://schemas.microsoft.com/office/drawing/2014/main" id="{4FD5E49F-CC5F-9D2D-5937-13C82A9C0C18}"/>
              </a:ext>
            </a:extLst>
          </p:cNvPr>
          <p:cNvSpPr/>
          <p:nvPr/>
        </p:nvSpPr>
        <p:spPr>
          <a:xfrm>
            <a:off x="8024203" y="3250808"/>
            <a:ext cx="57000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79" name="Google Shape;679;p43"/>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43"/>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43"/>
          <p:cNvSpPr/>
          <p:nvPr/>
        </p:nvSpPr>
        <p:spPr>
          <a:xfrm>
            <a:off x="115749" y="1059425"/>
            <a:ext cx="2135769"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2" name="Google Shape;682;p43"/>
          <p:cNvSpPr txBox="1">
            <a:spLocks noGrp="1"/>
          </p:cNvSpPr>
          <p:nvPr>
            <p:ph type="subTitle" idx="1"/>
          </p:nvPr>
        </p:nvSpPr>
        <p:spPr>
          <a:xfrm>
            <a:off x="315343" y="172768"/>
            <a:ext cx="1645178" cy="401431"/>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dirty="0"/>
              <a:t>Sustainable Enterprise</a:t>
            </a:r>
            <a:endParaRPr dirty="0"/>
          </a:p>
        </p:txBody>
      </p:sp>
      <p:sp>
        <p:nvSpPr>
          <p:cNvPr id="683" name="Google Shape;683;p43"/>
          <p:cNvSpPr/>
          <p:nvPr/>
        </p:nvSpPr>
        <p:spPr>
          <a:xfrm>
            <a:off x="2658154" y="1064175"/>
            <a:ext cx="4053039"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4" name="Google Shape;684;p43"/>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7" name="Google Shape;687;p43"/>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92" name="Google Shape;692;p43"/>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693" name="Google Shape;693;p43"/>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694" name="Google Shape;694;p43"/>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cxnSp>
        <p:nvCxnSpPr>
          <p:cNvPr id="695" name="Google Shape;695;p43"/>
          <p:cNvCxnSpPr>
            <a:stCxn id="692" idx="2"/>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696" name="Google Shape;696;p43"/>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697" name="Google Shape;697;p43"/>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698" name="Google Shape;698;p43"/>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699" name="Google Shape;699;p43"/>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700" name="Google Shape;700;p43"/>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701" name="Google Shape;701;p43"/>
          <p:cNvCxnSpPr>
            <a:cxnSpLocks/>
          </p:cNvCxnSpPr>
          <p:nvPr/>
        </p:nvCxnSpPr>
        <p:spPr>
          <a:xfrm flipH="1">
            <a:off x="6711193" y="1938334"/>
            <a:ext cx="2114332" cy="0"/>
          </a:xfrm>
          <a:prstGeom prst="straightConnector1">
            <a:avLst/>
          </a:prstGeom>
          <a:noFill/>
          <a:ln w="9525" cap="flat" cmpd="sng">
            <a:solidFill>
              <a:srgbClr val="980000"/>
            </a:solidFill>
            <a:prstDash val="solid"/>
            <a:round/>
            <a:headEnd type="none" w="sm" len="sm"/>
            <a:tailEnd type="triangle" w="med" len="med"/>
          </a:ln>
        </p:spPr>
      </p:cxnSp>
      <p:cxnSp>
        <p:nvCxnSpPr>
          <p:cNvPr id="702" name="Google Shape;702;p43"/>
          <p:cNvCxnSpPr>
            <a:cxnSpLocks/>
            <a:stCxn id="692" idx="0"/>
            <a:endCxn id="681" idx="0"/>
          </p:cNvCxnSpPr>
          <p:nvPr/>
        </p:nvCxnSpPr>
        <p:spPr>
          <a:xfrm rot="16200000" flipV="1">
            <a:off x="4497521" y="-2254462"/>
            <a:ext cx="1017552" cy="7645326"/>
          </a:xfrm>
          <a:prstGeom prst="bentConnector3">
            <a:avLst>
              <a:gd name="adj1" fmla="val 114222"/>
            </a:avLst>
          </a:prstGeom>
          <a:noFill/>
          <a:ln w="9525" cap="flat" cmpd="sng">
            <a:solidFill>
              <a:srgbClr val="980000"/>
            </a:solidFill>
            <a:prstDash val="solid"/>
            <a:round/>
            <a:headEnd type="none" w="sm" len="sm"/>
            <a:tailEnd type="triangle" w="med" len="med"/>
          </a:ln>
        </p:spPr>
      </p:cxnSp>
      <p:sp>
        <p:nvSpPr>
          <p:cNvPr id="703" name="Google Shape;703;p43"/>
          <p:cNvSpPr txBox="1"/>
          <p:nvPr/>
        </p:nvSpPr>
        <p:spPr>
          <a:xfrm>
            <a:off x="4825894" y="1008591"/>
            <a:ext cx="1877100" cy="307746"/>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dirty="0">
                <a:solidFill>
                  <a:srgbClr val="980000"/>
                </a:solidFill>
                <a:latin typeface="Red Hat Text"/>
                <a:ea typeface="Red Hat Text"/>
                <a:cs typeface="Red Hat Text"/>
                <a:sym typeface="Red Hat Text"/>
              </a:rPr>
              <a:t>Sustainable Enterprise Platform</a:t>
            </a:r>
            <a:endParaRPr sz="800" b="1" i="0" u="none" strike="noStrike" cap="none" dirty="0">
              <a:solidFill>
                <a:srgbClr val="980000"/>
              </a:solidFill>
              <a:latin typeface="Red Hat Text"/>
              <a:ea typeface="Red Hat Text"/>
              <a:cs typeface="Red Hat Text"/>
              <a:sym typeface="Red Hat Text"/>
            </a:endParaRPr>
          </a:p>
        </p:txBody>
      </p:sp>
      <p:sp>
        <p:nvSpPr>
          <p:cNvPr id="704" name="Google Shape;704;p43"/>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705" name="Google Shape;705;p43"/>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706" name="Google Shape;706;p43"/>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707" name="Google Shape;707;p43"/>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708" name="Google Shape;708;p43"/>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709" name="Google Shape;709;p43"/>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710" name="Google Shape;710;p43"/>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711" name="Google Shape;711;p43"/>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712" name="Google Shape;712;p43"/>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713" name="Google Shape;713;p43"/>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14" name="Google Shape;714;p43"/>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715" name="Google Shape;715;p43"/>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cxnSp>
        <p:nvCxnSpPr>
          <p:cNvPr id="717" name="Google Shape;717;p43"/>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718" name="Google Shape;718;p43"/>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9" name="Google Shape;719;p43"/>
          <p:cNvCxnSpPr>
            <a:stCxn id="718" idx="1"/>
            <a:endCxn id="679"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720" name="Google Shape;720;p43"/>
          <p:cNvSpPr/>
          <p:nvPr/>
        </p:nvSpPr>
        <p:spPr>
          <a:xfrm>
            <a:off x="2806395" y="1244321"/>
            <a:ext cx="1190881"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Sustainability Reporting</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733" name="Google Shape;733;p43"/>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5" name="Google Shape;735;p43"/>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7" name="Google Shape;747;p43"/>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8" name="Google Shape;748;p43"/>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3" name="Google Shape;753;p43"/>
          <p:cNvSpPr/>
          <p:nvPr/>
        </p:nvSpPr>
        <p:spPr>
          <a:xfrm>
            <a:off x="4084110" y="1251142"/>
            <a:ext cx="1190881" cy="75571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Facility / Asset Management System</a:t>
            </a:r>
            <a:endParaRPr sz="700" b="0" i="0" u="none" strike="noStrike" cap="none" dirty="0">
              <a:solidFill>
                <a:srgbClr val="FFFFFF"/>
              </a:solidFill>
              <a:latin typeface="Red Hat Text Medium"/>
              <a:ea typeface="Red Hat Text Medium"/>
              <a:cs typeface="Red Hat Text Medium"/>
              <a:sym typeface="Red Hat Text Medium"/>
            </a:endParaRPr>
          </a:p>
        </p:txBody>
      </p:sp>
      <p:cxnSp>
        <p:nvCxnSpPr>
          <p:cNvPr id="771" name="Google Shape;771;p43"/>
          <p:cNvCxnSpPr>
            <a:cxnSpLocks/>
            <a:endCxn id="683" idx="1"/>
          </p:cNvCxnSpPr>
          <p:nvPr/>
        </p:nvCxnSpPr>
        <p:spPr>
          <a:xfrm>
            <a:off x="2251519" y="1557975"/>
            <a:ext cx="406635" cy="0"/>
          </a:xfrm>
          <a:prstGeom prst="straightConnector1">
            <a:avLst/>
          </a:prstGeom>
          <a:noFill/>
          <a:ln w="19050" cap="flat" cmpd="sng">
            <a:solidFill>
              <a:srgbClr val="1C54FD"/>
            </a:solidFill>
            <a:prstDash val="solid"/>
            <a:round/>
            <a:headEnd type="triangle" w="med" len="med"/>
            <a:tailEnd type="triangle" w="med" len="med"/>
          </a:ln>
        </p:spPr>
      </p:cxnSp>
      <p:sp>
        <p:nvSpPr>
          <p:cNvPr id="772" name="Google Shape;772;p43"/>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773" name="Google Shape;773;p43"/>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774" name="Google Shape;774;p43"/>
          <p:cNvCxnSpPr>
            <a:stCxn id="680"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775" name="Google Shape;775;p43"/>
          <p:cNvCxnSpPr>
            <a:stCxn id="692" idx="1"/>
            <a:endCxn id="713"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776" name="Google Shape;776;p43"/>
          <p:cNvCxnSpPr>
            <a:endCxn id="679"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780" name="Google Shape;780;p43"/>
          <p:cNvCxnSpPr/>
          <p:nvPr/>
        </p:nvCxnSpPr>
        <p:spPr>
          <a:xfrm rot="10800000">
            <a:off x="2992917" y="722375"/>
            <a:ext cx="5100" cy="185700"/>
          </a:xfrm>
          <a:prstGeom prst="straightConnector1">
            <a:avLst/>
          </a:prstGeom>
          <a:noFill/>
          <a:ln w="9525" cap="flat" cmpd="sng">
            <a:solidFill>
              <a:srgbClr val="980000"/>
            </a:solidFill>
            <a:prstDash val="solid"/>
            <a:round/>
            <a:headEnd type="none" w="sm" len="sm"/>
            <a:tailEnd type="triangle" w="med" len="med"/>
          </a:ln>
        </p:spPr>
      </p:cxnSp>
      <p:sp>
        <p:nvSpPr>
          <p:cNvPr id="784" name="Google Shape;784;p43"/>
          <p:cNvSpPr/>
          <p:nvPr/>
        </p:nvSpPr>
        <p:spPr>
          <a:xfrm>
            <a:off x="5361826" y="1263480"/>
            <a:ext cx="1190881" cy="73925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Integrated Workplace Management</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785" name="Google Shape;785;p43"/>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sp>
        <p:nvSpPr>
          <p:cNvPr id="48" name="Google Shape;770;p43">
            <a:extLst>
              <a:ext uri="{FF2B5EF4-FFF2-40B4-BE49-F238E27FC236}">
                <a16:creationId xmlns:a16="http://schemas.microsoft.com/office/drawing/2014/main" id="{E0FE589B-EA7C-7866-51AB-820542769775}"/>
              </a:ext>
            </a:extLst>
          </p:cNvPr>
          <p:cNvSpPr/>
          <p:nvPr/>
        </p:nvSpPr>
        <p:spPr>
          <a:xfrm>
            <a:off x="2117421"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59" name="Google Shape;771;p43">
            <a:extLst>
              <a:ext uri="{FF2B5EF4-FFF2-40B4-BE49-F238E27FC236}">
                <a16:creationId xmlns:a16="http://schemas.microsoft.com/office/drawing/2014/main" id="{724B00BA-E0D7-3A09-0B13-4D47AE244039}"/>
              </a:ext>
            </a:extLst>
          </p:cNvPr>
          <p:cNvCxnSpPr>
            <a:cxnSpLocks/>
            <a:endCxn id="61" idx="1"/>
          </p:cNvCxnSpPr>
          <p:nvPr/>
        </p:nvCxnSpPr>
        <p:spPr>
          <a:xfrm flipV="1">
            <a:off x="6697980" y="1295469"/>
            <a:ext cx="522619" cy="1"/>
          </a:xfrm>
          <a:prstGeom prst="straightConnector1">
            <a:avLst/>
          </a:prstGeom>
          <a:noFill/>
          <a:ln w="19050" cap="flat" cmpd="sng">
            <a:solidFill>
              <a:srgbClr val="1C54FD"/>
            </a:solidFill>
            <a:prstDash val="solid"/>
            <a:round/>
            <a:headEnd type="triangle" w="med" len="med"/>
            <a:tailEnd type="triangle" w="med" len="med"/>
          </a:ln>
        </p:spPr>
      </p:cxnSp>
      <p:cxnSp>
        <p:nvCxnSpPr>
          <p:cNvPr id="60" name="Google Shape;771;p43">
            <a:extLst>
              <a:ext uri="{FF2B5EF4-FFF2-40B4-BE49-F238E27FC236}">
                <a16:creationId xmlns:a16="http://schemas.microsoft.com/office/drawing/2014/main" id="{04FA6C64-1D25-087B-5007-7D92EE0D77F1}"/>
              </a:ext>
            </a:extLst>
          </p:cNvPr>
          <p:cNvCxnSpPr>
            <a:cxnSpLocks/>
            <a:endCxn id="62" idx="1"/>
          </p:cNvCxnSpPr>
          <p:nvPr/>
        </p:nvCxnSpPr>
        <p:spPr>
          <a:xfrm>
            <a:off x="6711193" y="1672567"/>
            <a:ext cx="509407" cy="0"/>
          </a:xfrm>
          <a:prstGeom prst="straightConnector1">
            <a:avLst/>
          </a:prstGeom>
          <a:noFill/>
          <a:ln w="19050" cap="flat" cmpd="sng">
            <a:solidFill>
              <a:srgbClr val="1C54FD"/>
            </a:solidFill>
            <a:prstDash val="solid"/>
            <a:round/>
            <a:headEnd type="triangle" w="med" len="med"/>
            <a:tailEnd type="triangle" w="med" len="med"/>
          </a:ln>
        </p:spPr>
      </p:cxnSp>
      <p:sp>
        <p:nvSpPr>
          <p:cNvPr id="61" name="Google Shape;706;p43">
            <a:extLst>
              <a:ext uri="{FF2B5EF4-FFF2-40B4-BE49-F238E27FC236}">
                <a16:creationId xmlns:a16="http://schemas.microsoft.com/office/drawing/2014/main" id="{3FB1EA4F-0802-E5EB-43A5-02DF23A4B3F1}"/>
              </a:ext>
            </a:extLst>
          </p:cNvPr>
          <p:cNvSpPr/>
          <p:nvPr/>
        </p:nvSpPr>
        <p:spPr>
          <a:xfrm>
            <a:off x="7220599" y="1146369"/>
            <a:ext cx="706811"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Building sensors</a:t>
            </a:r>
            <a:endParaRPr sz="700" b="0" i="0" u="none" strike="noStrike" cap="none" dirty="0">
              <a:solidFill>
                <a:srgbClr val="000000"/>
              </a:solidFill>
              <a:latin typeface="Arial"/>
              <a:ea typeface="Arial"/>
              <a:cs typeface="Arial"/>
              <a:sym typeface="Arial"/>
            </a:endParaRPr>
          </a:p>
        </p:txBody>
      </p:sp>
      <p:sp>
        <p:nvSpPr>
          <p:cNvPr id="62" name="Google Shape;706;p43">
            <a:extLst>
              <a:ext uri="{FF2B5EF4-FFF2-40B4-BE49-F238E27FC236}">
                <a16:creationId xmlns:a16="http://schemas.microsoft.com/office/drawing/2014/main" id="{F7506DB3-499A-16EB-B514-4EE57BC882A4}"/>
              </a:ext>
            </a:extLst>
          </p:cNvPr>
          <p:cNvSpPr/>
          <p:nvPr/>
        </p:nvSpPr>
        <p:spPr>
          <a:xfrm>
            <a:off x="7220600" y="1523467"/>
            <a:ext cx="71309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Equipment sensors</a:t>
            </a:r>
            <a:endParaRPr sz="7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707312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790" name="Google Shape;790;p44"/>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p44"/>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44"/>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93" name="Google Shape;793;p44"/>
          <p:cNvSpPr txBox="1">
            <a:spLocks noGrp="1"/>
          </p:cNvSpPr>
          <p:nvPr>
            <p:ph type="subTitle" idx="1"/>
          </p:nvPr>
        </p:nvSpPr>
        <p:spPr>
          <a:xfrm>
            <a:off x="315343" y="172768"/>
            <a:ext cx="16452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Demand Risk (understock)</a:t>
            </a:r>
            <a:endParaRPr/>
          </a:p>
        </p:txBody>
      </p:sp>
      <p:sp>
        <p:nvSpPr>
          <p:cNvPr id="794" name="Google Shape;794;p44"/>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95" name="Google Shape;795;p44"/>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796" name="Google Shape;796;p44"/>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97" name="Google Shape;797;p44"/>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98" name="Google Shape;798;p44"/>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799" name="Google Shape;799;p44"/>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0" name="Google Shape;800;p44"/>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1" name="Google Shape;801;p44"/>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2" name="Google Shape;802;p44"/>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3" name="Google Shape;803;p44"/>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804" name="Google Shape;804;p44"/>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805" name="Google Shape;805;p44"/>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806" name="Google Shape;806;p44"/>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807" name="Google Shape;807;p44"/>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808" name="Google Shape;808;p44"/>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809" name="Google Shape;809;p44"/>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810" name="Google Shape;810;p44"/>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811" name="Google Shape;811;p44"/>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812" name="Google Shape;812;p44"/>
          <p:cNvCxnSpPr>
            <a:stCxn id="803" idx="0"/>
            <a:endCxn id="792"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813" name="Google Shape;813;p44"/>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814" name="Google Shape;814;p44"/>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815" name="Google Shape;815;p44"/>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816" name="Google Shape;816;p44"/>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817" name="Google Shape;817;p44"/>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818" name="Google Shape;818;p44"/>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819" name="Google Shape;819;p44"/>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820" name="Google Shape;820;p44"/>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821" name="Google Shape;821;p44"/>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822" name="Google Shape;822;p44"/>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823" name="Google Shape;823;p44"/>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24" name="Google Shape;824;p44"/>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825" name="Google Shape;825;p44"/>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826" name="Google Shape;826;p44"/>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27" name="Google Shape;827;p44"/>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828" name="Google Shape;828;p44"/>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29" name="Google Shape;829;p44"/>
          <p:cNvCxnSpPr>
            <a:stCxn id="828" idx="1"/>
            <a:endCxn id="790"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830" name="Google Shape;830;p44"/>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31" name="Google Shape;831;p44"/>
          <p:cNvCxnSpPr>
            <a:endCxn id="832"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833" name="Google Shape;833;p44"/>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34" name="Google Shape;834;p44"/>
          <p:cNvCxnSpPr>
            <a:endCxn id="835"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836" name="Google Shape;836;p44"/>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837" name="Google Shape;837;p44"/>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838" name="Google Shape;838;p44"/>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39" name="Google Shape;839;p44"/>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40" name="Google Shape;840;p44"/>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41" name="Google Shape;841;p44"/>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42" name="Google Shape;842;p44"/>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843" name="Google Shape;843;p44"/>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44" name="Google Shape;844;p44"/>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45" name="Google Shape;845;p44"/>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46" name="Google Shape;846;p44"/>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47" name="Google Shape;847;p44"/>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48" name="Google Shape;848;p44"/>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49" name="Google Shape;849;p44"/>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50" name="Google Shape;850;p44"/>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851" name="Google Shape;851;p44"/>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852" name="Google Shape;852;p44"/>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853" name="Google Shape;853;p44"/>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35" name="Google Shape;835;p44"/>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4" name="Google Shape;854;p44"/>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5" name="Google Shape;855;p44"/>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6" name="Google Shape;856;p44"/>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7" name="Google Shape;857;p44"/>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8" name="Google Shape;858;p44"/>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9" name="Google Shape;859;p44"/>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0" name="Google Shape;860;p44"/>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1" name="Google Shape;861;p44"/>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2" name="Google Shape;862;p44"/>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3" name="Google Shape;863;p44"/>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4" name="Google Shape;864;p44"/>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32" name="Google Shape;832;p44"/>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65" name="Google Shape;865;p44"/>
          <p:cNvCxnSpPr>
            <a:stCxn id="832" idx="2"/>
            <a:endCxn id="866"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867" name="Google Shape;867;p44"/>
          <p:cNvCxnSpPr>
            <a:endCxn id="868"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869" name="Google Shape;869;p44"/>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868" name="Google Shape;868;p44"/>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870" name="Google Shape;870;p44"/>
          <p:cNvCxnSpPr>
            <a:endCxn id="869"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871" name="Google Shape;871;p44"/>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6" name="Google Shape;866;p44"/>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72" name="Google Shape;872;p44"/>
          <p:cNvCxnSpPr>
            <a:endCxn id="873"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873" name="Google Shape;873;p44"/>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74" name="Google Shape;874;p44"/>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75" name="Google Shape;875;p44"/>
          <p:cNvCxnSpPr>
            <a:endCxn id="874"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876" name="Google Shape;876;p44"/>
          <p:cNvCxnSpPr>
            <a:endCxn id="877"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878" name="Google Shape;878;p44"/>
          <p:cNvCxnSpPr>
            <a:endCxn id="879"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877" name="Google Shape;877;p44"/>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79" name="Google Shape;879;p44"/>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80" name="Google Shape;880;p44"/>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81" name="Google Shape;881;p44"/>
          <p:cNvCxnSpPr>
            <a:stCxn id="792" idx="3"/>
            <a:endCxn id="794"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882" name="Google Shape;882;p44"/>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883" name="Google Shape;883;p44"/>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884" name="Google Shape;884;p44"/>
          <p:cNvCxnSpPr>
            <a:stCxn id="791"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885" name="Google Shape;885;p44"/>
          <p:cNvCxnSpPr>
            <a:stCxn id="803" idx="1"/>
            <a:endCxn id="823"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886" name="Google Shape;886;p44"/>
          <p:cNvCxnSpPr>
            <a:endCxn id="790"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887" name="Google Shape;887;p44"/>
          <p:cNvCxnSpPr>
            <a:stCxn id="846"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888" name="Google Shape;888;p44"/>
          <p:cNvCxnSpPr>
            <a:stCxn id="871"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889" name="Google Shape;889;p44"/>
          <p:cNvCxnSpPr>
            <a:stCxn id="880"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890" name="Google Shape;890;p44"/>
          <p:cNvSpPr/>
          <p:nvPr/>
        </p:nvSpPr>
        <p:spPr>
          <a:xfrm>
            <a:off x="4792650" y="179091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891" name="Google Shape;891;p44"/>
          <p:cNvSpPr/>
          <p:nvPr/>
        </p:nvSpPr>
        <p:spPr>
          <a:xfrm>
            <a:off x="4436825" y="122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892" name="Google Shape;892;p44"/>
          <p:cNvSpPr/>
          <p:nvPr/>
        </p:nvSpPr>
        <p:spPr>
          <a:xfrm>
            <a:off x="2126113" y="35978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893" name="Google Shape;893;p44"/>
          <p:cNvSpPr/>
          <p:nvPr/>
        </p:nvSpPr>
        <p:spPr>
          <a:xfrm>
            <a:off x="7793925" y="15722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894" name="Google Shape;894;p44"/>
          <p:cNvSpPr/>
          <p:nvPr/>
        </p:nvSpPr>
        <p:spPr>
          <a:xfrm>
            <a:off x="5588813" y="120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895" name="Google Shape;895;p44"/>
          <p:cNvSpPr/>
          <p:nvPr/>
        </p:nvSpPr>
        <p:spPr>
          <a:xfrm>
            <a:off x="7894400" y="27804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896" name="Google Shape;896;p44"/>
          <p:cNvSpPr/>
          <p:nvPr/>
        </p:nvSpPr>
        <p:spPr>
          <a:xfrm>
            <a:off x="3481738" y="3716025"/>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6a</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897" name="Google Shape;897;p44"/>
          <p:cNvSpPr/>
          <p:nvPr/>
        </p:nvSpPr>
        <p:spPr>
          <a:xfrm>
            <a:off x="5770488" y="3717225"/>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6b</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898" name="Google Shape;898;p44"/>
          <p:cNvSpPr/>
          <p:nvPr/>
        </p:nvSpPr>
        <p:spPr>
          <a:xfrm>
            <a:off x="1636438" y="3667825"/>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6c</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899" name="Google Shape;899;p44"/>
          <p:cNvSpPr/>
          <p:nvPr/>
        </p:nvSpPr>
        <p:spPr>
          <a:xfrm>
            <a:off x="4279400" y="3716025"/>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6d</a:t>
            </a:r>
            <a:endParaRPr sz="1000" b="0" i="0" u="none" strike="noStrike" cap="none">
              <a:solidFill>
                <a:schemeClr val="lt1"/>
              </a:solidFill>
              <a:latin typeface="Red Hat Text Medium"/>
              <a:ea typeface="Red Hat Text Medium"/>
              <a:cs typeface="Red Hat Text Medium"/>
              <a:sym typeface="Red Hat Text Medium"/>
            </a:endParaRPr>
          </a:p>
        </p:txBody>
      </p:sp>
      <p:cxnSp>
        <p:nvCxnSpPr>
          <p:cNvPr id="900" name="Google Shape;900;p44"/>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901" name="Google Shape;901;p44"/>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02" name="Google Shape;902;p44"/>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03" name="Google Shape;903;p44"/>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904" name="Google Shape;904;p44"/>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8"/>
        <p:cNvGrpSpPr/>
        <p:nvPr/>
      </p:nvGrpSpPr>
      <p:grpSpPr>
        <a:xfrm>
          <a:off x="0" y="0"/>
          <a:ext cx="0" cy="0"/>
          <a:chOff x="0" y="0"/>
          <a:chExt cx="0" cy="0"/>
        </a:xfrm>
      </p:grpSpPr>
      <p:sp>
        <p:nvSpPr>
          <p:cNvPr id="909" name="Google Shape;909;p45"/>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0" name="Google Shape;910;p45"/>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1" name="Google Shape;911;p45"/>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12" name="Google Shape;912;p45"/>
          <p:cNvSpPr txBox="1">
            <a:spLocks noGrp="1"/>
          </p:cNvSpPr>
          <p:nvPr>
            <p:ph type="subTitle" idx="1"/>
          </p:nvPr>
        </p:nvSpPr>
        <p:spPr>
          <a:xfrm>
            <a:off x="315343" y="172768"/>
            <a:ext cx="16452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Demand Risk</a:t>
            </a:r>
            <a:br>
              <a:rPr lang="en"/>
            </a:br>
            <a:r>
              <a:rPr lang="en"/>
              <a:t>(overstock)</a:t>
            </a:r>
            <a:endParaRPr/>
          </a:p>
        </p:txBody>
      </p:sp>
      <p:sp>
        <p:nvSpPr>
          <p:cNvPr id="913" name="Google Shape;913;p45"/>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14" name="Google Shape;914;p45"/>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915" name="Google Shape;915;p45"/>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16" name="Google Shape;916;p45"/>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17" name="Google Shape;917;p45"/>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918" name="Google Shape;918;p45"/>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19" name="Google Shape;919;p45"/>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20" name="Google Shape;920;p45"/>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21" name="Google Shape;921;p45"/>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22" name="Google Shape;922;p45"/>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923" name="Google Shape;923;p45"/>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924" name="Google Shape;924;p45"/>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925" name="Google Shape;925;p45"/>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926" name="Google Shape;926;p45"/>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927" name="Google Shape;927;p45"/>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928" name="Google Shape;928;p45"/>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929" name="Google Shape;929;p45"/>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930" name="Google Shape;930;p45"/>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931" name="Google Shape;931;p45"/>
          <p:cNvCxnSpPr>
            <a:stCxn id="922" idx="0"/>
            <a:endCxn id="911"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932" name="Google Shape;932;p45"/>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933" name="Google Shape;933;p45"/>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934" name="Google Shape;934;p45"/>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935" name="Google Shape;935;p45"/>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936" name="Google Shape;936;p45"/>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937" name="Google Shape;937;p45"/>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938" name="Google Shape;938;p45"/>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939" name="Google Shape;939;p45"/>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940" name="Google Shape;940;p45"/>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941" name="Google Shape;941;p45"/>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942" name="Google Shape;942;p45"/>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43" name="Google Shape;943;p45"/>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944" name="Google Shape;944;p45"/>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945" name="Google Shape;945;p45"/>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46" name="Google Shape;946;p45"/>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947" name="Google Shape;947;p45"/>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48" name="Google Shape;948;p45"/>
          <p:cNvCxnSpPr>
            <a:stCxn id="947" idx="1"/>
            <a:endCxn id="909"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949" name="Google Shape;949;p45"/>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50" name="Google Shape;950;p45"/>
          <p:cNvCxnSpPr>
            <a:endCxn id="951"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952" name="Google Shape;952;p45"/>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953" name="Google Shape;953;p45"/>
          <p:cNvCxnSpPr>
            <a:endCxn id="954"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955" name="Google Shape;955;p45"/>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956" name="Google Shape;956;p45"/>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957" name="Google Shape;957;p45"/>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958" name="Google Shape;958;p45"/>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959" name="Google Shape;959;p45"/>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960" name="Google Shape;960;p45"/>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961" name="Google Shape;961;p45"/>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962" name="Google Shape;962;p45"/>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63" name="Google Shape;963;p45"/>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64" name="Google Shape;964;p45"/>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65" name="Google Shape;965;p45"/>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66" name="Google Shape;966;p45"/>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67" name="Google Shape;967;p45"/>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68" name="Google Shape;968;p45"/>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69" name="Google Shape;969;p45"/>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970" name="Google Shape;970;p45"/>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971" name="Google Shape;971;p45"/>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972" name="Google Shape;972;p45"/>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54" name="Google Shape;954;p45"/>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3" name="Google Shape;973;p45"/>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4" name="Google Shape;974;p45"/>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5" name="Google Shape;975;p45"/>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6" name="Google Shape;976;p45"/>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7" name="Google Shape;977;p45"/>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8" name="Google Shape;978;p45"/>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9" name="Google Shape;979;p45"/>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80" name="Google Shape;980;p45"/>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81" name="Google Shape;981;p45"/>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82" name="Google Shape;982;p45"/>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83" name="Google Shape;983;p45"/>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51" name="Google Shape;951;p45"/>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84" name="Google Shape;984;p45"/>
          <p:cNvCxnSpPr>
            <a:stCxn id="951" idx="2"/>
            <a:endCxn id="985"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986" name="Google Shape;986;p45"/>
          <p:cNvCxnSpPr>
            <a:endCxn id="987"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988" name="Google Shape;988;p45"/>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987" name="Google Shape;987;p45"/>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989" name="Google Shape;989;p45"/>
          <p:cNvCxnSpPr>
            <a:endCxn id="988"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990" name="Google Shape;990;p45"/>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85" name="Google Shape;985;p45"/>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91" name="Google Shape;991;p45"/>
          <p:cNvCxnSpPr>
            <a:endCxn id="992"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992" name="Google Shape;992;p45"/>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93" name="Google Shape;993;p45"/>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94" name="Google Shape;994;p45"/>
          <p:cNvCxnSpPr>
            <a:endCxn id="993"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995" name="Google Shape;995;p45"/>
          <p:cNvCxnSpPr>
            <a:endCxn id="996"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997" name="Google Shape;997;p45"/>
          <p:cNvCxnSpPr>
            <a:endCxn id="998"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996" name="Google Shape;996;p45"/>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98" name="Google Shape;998;p45"/>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99" name="Google Shape;999;p45"/>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000" name="Google Shape;1000;p45"/>
          <p:cNvCxnSpPr>
            <a:stCxn id="911" idx="3"/>
            <a:endCxn id="913"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001" name="Google Shape;1001;p45"/>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002" name="Google Shape;1002;p45"/>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003" name="Google Shape;1003;p45"/>
          <p:cNvCxnSpPr>
            <a:stCxn id="910"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004" name="Google Shape;1004;p45"/>
          <p:cNvCxnSpPr>
            <a:stCxn id="922" idx="1"/>
            <a:endCxn id="942"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005" name="Google Shape;1005;p45"/>
          <p:cNvCxnSpPr>
            <a:endCxn id="909"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006" name="Google Shape;1006;p45"/>
          <p:cNvCxnSpPr>
            <a:stCxn id="965"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007" name="Google Shape;1007;p45"/>
          <p:cNvCxnSpPr>
            <a:stCxn id="990"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008" name="Google Shape;1008;p45"/>
          <p:cNvCxnSpPr>
            <a:stCxn id="999"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009" name="Google Shape;1009;p45"/>
          <p:cNvSpPr/>
          <p:nvPr/>
        </p:nvSpPr>
        <p:spPr>
          <a:xfrm>
            <a:off x="5307800" y="176136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010" name="Google Shape;1010;p45"/>
          <p:cNvSpPr/>
          <p:nvPr/>
        </p:nvSpPr>
        <p:spPr>
          <a:xfrm>
            <a:off x="4436825" y="122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011" name="Google Shape;1011;p45"/>
          <p:cNvSpPr/>
          <p:nvPr/>
        </p:nvSpPr>
        <p:spPr>
          <a:xfrm>
            <a:off x="2126113" y="35978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012" name="Google Shape;1012;p45"/>
          <p:cNvSpPr/>
          <p:nvPr/>
        </p:nvSpPr>
        <p:spPr>
          <a:xfrm>
            <a:off x="7743775" y="17061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013" name="Google Shape;1013;p45"/>
          <p:cNvSpPr/>
          <p:nvPr/>
        </p:nvSpPr>
        <p:spPr>
          <a:xfrm>
            <a:off x="5601701" y="1463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014" name="Google Shape;1014;p45"/>
          <p:cNvSpPr/>
          <p:nvPr/>
        </p:nvSpPr>
        <p:spPr>
          <a:xfrm>
            <a:off x="7950375" y="27804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015" name="Google Shape;1015;p45"/>
          <p:cNvSpPr/>
          <p:nvPr/>
        </p:nvSpPr>
        <p:spPr>
          <a:xfrm>
            <a:off x="927038" y="3642363"/>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6a</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1016" name="Google Shape;1016;p45"/>
          <p:cNvSpPr/>
          <p:nvPr/>
        </p:nvSpPr>
        <p:spPr>
          <a:xfrm>
            <a:off x="1664776" y="3609475"/>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6b</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1017" name="Google Shape;1017;p45"/>
          <p:cNvSpPr/>
          <p:nvPr/>
        </p:nvSpPr>
        <p:spPr>
          <a:xfrm>
            <a:off x="3192588" y="3642375"/>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6c</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1018" name="Google Shape;1018;p45"/>
          <p:cNvSpPr/>
          <p:nvPr/>
        </p:nvSpPr>
        <p:spPr>
          <a:xfrm>
            <a:off x="4622363" y="125625"/>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6d</a:t>
            </a:r>
            <a:endParaRPr sz="1000" b="0" i="0" u="none" strike="noStrike" cap="none">
              <a:solidFill>
                <a:schemeClr val="lt1"/>
              </a:solidFill>
              <a:latin typeface="Red Hat Text Medium"/>
              <a:ea typeface="Red Hat Text Medium"/>
              <a:cs typeface="Red Hat Text Medium"/>
              <a:sym typeface="Red Hat Text Medium"/>
            </a:endParaRPr>
          </a:p>
        </p:txBody>
      </p:sp>
      <p:cxnSp>
        <p:nvCxnSpPr>
          <p:cNvPr id="1019" name="Google Shape;1019;p45"/>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020" name="Google Shape;1020;p45"/>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21" name="Google Shape;1021;p45"/>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22" name="Google Shape;1022;p45"/>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023" name="Google Shape;1023;p45"/>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7"/>
        <p:cNvGrpSpPr/>
        <p:nvPr/>
      </p:nvGrpSpPr>
      <p:grpSpPr>
        <a:xfrm>
          <a:off x="0" y="0"/>
          <a:ext cx="0" cy="0"/>
          <a:chOff x="0" y="0"/>
          <a:chExt cx="0" cy="0"/>
        </a:xfrm>
      </p:grpSpPr>
      <p:sp>
        <p:nvSpPr>
          <p:cNvPr id="1028" name="Google Shape;1028;p46"/>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9" name="Google Shape;1029;p46"/>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0" name="Google Shape;1030;p46"/>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31" name="Google Shape;1031;p46"/>
          <p:cNvSpPr txBox="1">
            <a:spLocks noGrp="1"/>
          </p:cNvSpPr>
          <p:nvPr>
            <p:ph type="subTitle" idx="1"/>
          </p:nvPr>
        </p:nvSpPr>
        <p:spPr>
          <a:xfrm>
            <a:off x="215025" y="49899"/>
            <a:ext cx="1645200" cy="8127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Loss &amp; Waste Management</a:t>
            </a:r>
            <a:br>
              <a:rPr lang="en"/>
            </a:br>
            <a:r>
              <a:rPr lang="en"/>
              <a:t>(environmentexception)</a:t>
            </a:r>
            <a:endParaRPr/>
          </a:p>
        </p:txBody>
      </p:sp>
      <p:sp>
        <p:nvSpPr>
          <p:cNvPr id="1032" name="Google Shape;1032;p46"/>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33" name="Google Shape;1033;p46"/>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034" name="Google Shape;1034;p46"/>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35" name="Google Shape;1035;p46"/>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36" name="Google Shape;1036;p46"/>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037" name="Google Shape;1037;p46"/>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38" name="Google Shape;1038;p46"/>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39" name="Google Shape;1039;p46"/>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40" name="Google Shape;1040;p46"/>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41" name="Google Shape;1041;p46"/>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042" name="Google Shape;1042;p46"/>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043" name="Google Shape;1043;p46"/>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044" name="Google Shape;1044;p46"/>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045" name="Google Shape;1045;p46"/>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046" name="Google Shape;1046;p46"/>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047" name="Google Shape;1047;p46"/>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048" name="Google Shape;1048;p46"/>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049" name="Google Shape;1049;p46"/>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050" name="Google Shape;1050;p46"/>
          <p:cNvCxnSpPr>
            <a:stCxn id="1041" idx="0"/>
            <a:endCxn id="1030"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051" name="Google Shape;1051;p46"/>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052" name="Google Shape;1052;p46"/>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053" name="Google Shape;1053;p46"/>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054" name="Google Shape;1054;p46"/>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055" name="Google Shape;1055;p46"/>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056" name="Google Shape;1056;p46"/>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057" name="Google Shape;1057;p46"/>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058" name="Google Shape;1058;p46"/>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059" name="Google Shape;1059;p46"/>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060" name="Google Shape;1060;p46"/>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061" name="Google Shape;1061;p46"/>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62" name="Google Shape;1062;p46"/>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063" name="Google Shape;1063;p46"/>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064" name="Google Shape;1064;p46"/>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065" name="Google Shape;1065;p46"/>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066" name="Google Shape;1066;p46"/>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067" name="Google Shape;1067;p46"/>
          <p:cNvCxnSpPr>
            <a:stCxn id="1066" idx="1"/>
            <a:endCxn id="1028"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068" name="Google Shape;1068;p46"/>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069" name="Google Shape;1069;p46"/>
          <p:cNvCxnSpPr>
            <a:endCxn id="1070"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071" name="Google Shape;1071;p46"/>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072" name="Google Shape;1072;p46"/>
          <p:cNvCxnSpPr>
            <a:endCxn id="1073"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074" name="Google Shape;1074;p46"/>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075" name="Google Shape;1075;p46"/>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076" name="Google Shape;1076;p46"/>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077" name="Google Shape;1077;p46"/>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078" name="Google Shape;1078;p46"/>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079" name="Google Shape;1079;p46"/>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080" name="Google Shape;1080;p46"/>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081" name="Google Shape;1081;p46"/>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82" name="Google Shape;1082;p46"/>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83" name="Google Shape;1083;p46"/>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84" name="Google Shape;1084;p46"/>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85" name="Google Shape;1085;p46"/>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86" name="Google Shape;1086;p46"/>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87" name="Google Shape;1087;p46"/>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088" name="Google Shape;1088;p46"/>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089" name="Google Shape;1089;p46"/>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090" name="Google Shape;1090;p46"/>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091" name="Google Shape;1091;p46"/>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73" name="Google Shape;1073;p46"/>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2" name="Google Shape;1092;p46"/>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3" name="Google Shape;1093;p46"/>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4" name="Google Shape;1094;p46"/>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5" name="Google Shape;1095;p46"/>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6" name="Google Shape;1096;p46"/>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7" name="Google Shape;1097;p46"/>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8" name="Google Shape;1098;p46"/>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9" name="Google Shape;1099;p46"/>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00" name="Google Shape;1100;p46"/>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01" name="Google Shape;1101;p46"/>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02" name="Google Shape;1102;p46"/>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70" name="Google Shape;1070;p46"/>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03" name="Google Shape;1103;p46"/>
          <p:cNvCxnSpPr>
            <a:stCxn id="1070" idx="2"/>
            <a:endCxn id="1104"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105" name="Google Shape;1105;p46"/>
          <p:cNvCxnSpPr>
            <a:endCxn id="1106"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107" name="Google Shape;1107;p46"/>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106" name="Google Shape;1106;p46"/>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108" name="Google Shape;1108;p46"/>
          <p:cNvCxnSpPr>
            <a:endCxn id="1107"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109" name="Google Shape;1109;p46"/>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04" name="Google Shape;1104;p46"/>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10" name="Google Shape;1110;p46"/>
          <p:cNvCxnSpPr>
            <a:endCxn id="1111"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111" name="Google Shape;1111;p46"/>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12" name="Google Shape;1112;p46"/>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13" name="Google Shape;1113;p46"/>
          <p:cNvCxnSpPr>
            <a:endCxn id="1112"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114" name="Google Shape;1114;p46"/>
          <p:cNvCxnSpPr>
            <a:endCxn id="1115"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116" name="Google Shape;1116;p46"/>
          <p:cNvCxnSpPr>
            <a:endCxn id="1117"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115" name="Google Shape;1115;p46"/>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17" name="Google Shape;1117;p46"/>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18" name="Google Shape;1118;p46"/>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19" name="Google Shape;1119;p46"/>
          <p:cNvCxnSpPr>
            <a:stCxn id="1030" idx="3"/>
            <a:endCxn id="1032"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120" name="Google Shape;1120;p46"/>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121" name="Google Shape;1121;p46"/>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122" name="Google Shape;1122;p46"/>
          <p:cNvCxnSpPr>
            <a:stCxn id="1029"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123" name="Google Shape;1123;p46"/>
          <p:cNvCxnSpPr>
            <a:stCxn id="1041" idx="1"/>
            <a:endCxn id="1061"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124" name="Google Shape;1124;p46"/>
          <p:cNvCxnSpPr>
            <a:endCxn id="1028"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125" name="Google Shape;1125;p46"/>
          <p:cNvCxnSpPr>
            <a:stCxn id="1084"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126" name="Google Shape;1126;p46"/>
          <p:cNvCxnSpPr>
            <a:stCxn id="1109"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127" name="Google Shape;1127;p46"/>
          <p:cNvCxnSpPr>
            <a:stCxn id="1118"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128" name="Google Shape;1128;p46"/>
          <p:cNvSpPr/>
          <p:nvPr/>
        </p:nvSpPr>
        <p:spPr>
          <a:xfrm>
            <a:off x="6907238" y="17976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29" name="Google Shape;1129;p46"/>
          <p:cNvSpPr/>
          <p:nvPr/>
        </p:nvSpPr>
        <p:spPr>
          <a:xfrm>
            <a:off x="4477350" y="122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30" name="Google Shape;1130;p46"/>
          <p:cNvSpPr/>
          <p:nvPr/>
        </p:nvSpPr>
        <p:spPr>
          <a:xfrm>
            <a:off x="6242363" y="27500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31" name="Google Shape;1131;p46"/>
          <p:cNvSpPr/>
          <p:nvPr/>
        </p:nvSpPr>
        <p:spPr>
          <a:xfrm>
            <a:off x="5223038" y="1781576"/>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32" name="Google Shape;1132;p46"/>
          <p:cNvSpPr/>
          <p:nvPr/>
        </p:nvSpPr>
        <p:spPr>
          <a:xfrm>
            <a:off x="6351825" y="120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33" name="Google Shape;1133;p46"/>
          <p:cNvSpPr/>
          <p:nvPr/>
        </p:nvSpPr>
        <p:spPr>
          <a:xfrm>
            <a:off x="7793925" y="27500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34" name="Google Shape;1134;p46"/>
          <p:cNvSpPr/>
          <p:nvPr/>
        </p:nvSpPr>
        <p:spPr>
          <a:xfrm>
            <a:off x="6237525" y="1213988"/>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7c</a:t>
            </a:r>
            <a:endParaRPr sz="1200" b="0" i="0" u="none" strike="noStrike" cap="none">
              <a:solidFill>
                <a:schemeClr val="lt1"/>
              </a:solidFill>
              <a:latin typeface="Red Hat Text Medium"/>
              <a:ea typeface="Red Hat Text Medium"/>
              <a:cs typeface="Red Hat Text Medium"/>
              <a:sym typeface="Red Hat Text Medium"/>
            </a:endParaRPr>
          </a:p>
        </p:txBody>
      </p:sp>
      <p:cxnSp>
        <p:nvCxnSpPr>
          <p:cNvPr id="1135" name="Google Shape;1135;p46"/>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136" name="Google Shape;1136;p46"/>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137" name="Google Shape;1137;p46"/>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38" name="Google Shape;1138;p46"/>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139" name="Google Shape;1139;p46"/>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1140" name="Google Shape;1140;p46"/>
          <p:cNvSpPr/>
          <p:nvPr/>
        </p:nvSpPr>
        <p:spPr>
          <a:xfrm>
            <a:off x="8142900" y="31136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41" name="Google Shape;1141;p46"/>
          <p:cNvSpPr/>
          <p:nvPr/>
        </p:nvSpPr>
        <p:spPr>
          <a:xfrm>
            <a:off x="8063250" y="3713575"/>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7b</a:t>
            </a:r>
            <a:endParaRPr sz="1200" b="0" i="0" u="none" strike="noStrike" cap="none">
              <a:solidFill>
                <a:schemeClr val="lt1"/>
              </a:solidFill>
              <a:latin typeface="Red Hat Text Medium"/>
              <a:ea typeface="Red Hat Text Medium"/>
              <a:cs typeface="Red Hat Text Medium"/>
              <a:sym typeface="Red Hat Text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5"/>
        <p:cNvGrpSpPr/>
        <p:nvPr/>
      </p:nvGrpSpPr>
      <p:grpSpPr>
        <a:xfrm>
          <a:off x="0" y="0"/>
          <a:ext cx="0" cy="0"/>
          <a:chOff x="0" y="0"/>
          <a:chExt cx="0" cy="0"/>
        </a:xfrm>
      </p:grpSpPr>
      <p:sp>
        <p:nvSpPr>
          <p:cNvPr id="1146" name="Google Shape;1146;p47"/>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7" name="Google Shape;1147;p47"/>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8" name="Google Shape;1148;p47"/>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149" name="Google Shape;1149;p47"/>
          <p:cNvSpPr txBox="1">
            <a:spLocks noGrp="1"/>
          </p:cNvSpPr>
          <p:nvPr>
            <p:ph type="subTitle" idx="1"/>
          </p:nvPr>
        </p:nvSpPr>
        <p:spPr>
          <a:xfrm>
            <a:off x="194400" y="20075"/>
            <a:ext cx="1877100" cy="842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Loss &amp; Waste</a:t>
            </a:r>
            <a:endParaRPr/>
          </a:p>
          <a:p>
            <a:pPr marL="0" lvl="0" indent="0" algn="l" rtl="0">
              <a:lnSpc>
                <a:spcPct val="100000"/>
              </a:lnSpc>
              <a:spcBef>
                <a:spcPts val="0"/>
              </a:spcBef>
              <a:spcAft>
                <a:spcPts val="0"/>
              </a:spcAft>
              <a:buSzPts val="1400"/>
              <a:buNone/>
            </a:pPr>
            <a:r>
              <a:rPr lang="en"/>
              <a:t>Management</a:t>
            </a:r>
            <a:br>
              <a:rPr lang="en"/>
            </a:br>
            <a:r>
              <a:rPr lang="en"/>
              <a:t>(contamination / recall)</a:t>
            </a:r>
            <a:endParaRPr/>
          </a:p>
        </p:txBody>
      </p:sp>
      <p:sp>
        <p:nvSpPr>
          <p:cNvPr id="1150" name="Google Shape;1150;p47"/>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151" name="Google Shape;1151;p47"/>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152" name="Google Shape;1152;p47"/>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53" name="Google Shape;1153;p47"/>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54" name="Google Shape;1154;p47"/>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155" name="Google Shape;1155;p47"/>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56" name="Google Shape;1156;p47"/>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57" name="Google Shape;1157;p47"/>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58" name="Google Shape;1158;p47"/>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59" name="Google Shape;1159;p47"/>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160" name="Google Shape;1160;p47"/>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161" name="Google Shape;1161;p47"/>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162" name="Google Shape;1162;p47"/>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163" name="Google Shape;1163;p47"/>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164" name="Google Shape;1164;p47"/>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165" name="Google Shape;1165;p47"/>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166" name="Google Shape;1166;p47"/>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167" name="Google Shape;1167;p47"/>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168" name="Google Shape;1168;p47"/>
          <p:cNvCxnSpPr>
            <a:stCxn id="1159" idx="0"/>
            <a:endCxn id="1148"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169" name="Google Shape;1169;p47"/>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170" name="Google Shape;1170;p47"/>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171" name="Google Shape;1171;p47"/>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172" name="Google Shape;1172;p47"/>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173" name="Google Shape;1173;p47"/>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174" name="Google Shape;1174;p47"/>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175" name="Google Shape;1175;p47"/>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176" name="Google Shape;1176;p47"/>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177" name="Google Shape;1177;p47"/>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178" name="Google Shape;1178;p47"/>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179" name="Google Shape;1179;p47"/>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80" name="Google Shape;1180;p47"/>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181" name="Google Shape;1181;p47"/>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182" name="Google Shape;1182;p47"/>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83" name="Google Shape;1183;p47"/>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184" name="Google Shape;1184;p47"/>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85" name="Google Shape;1185;p47"/>
          <p:cNvCxnSpPr>
            <a:stCxn id="1184" idx="1"/>
            <a:endCxn id="1146"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186" name="Google Shape;1186;p47"/>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87" name="Google Shape;1187;p47"/>
          <p:cNvCxnSpPr>
            <a:endCxn id="1188"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189" name="Google Shape;1189;p47"/>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190" name="Google Shape;1190;p47"/>
          <p:cNvCxnSpPr>
            <a:endCxn id="1191"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192" name="Google Shape;1192;p47"/>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193" name="Google Shape;1193;p47"/>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194" name="Google Shape;1194;p47"/>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195" name="Google Shape;1195;p47"/>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196" name="Google Shape;1196;p47"/>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197" name="Google Shape;1197;p47"/>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198" name="Google Shape;1198;p47"/>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199" name="Google Shape;1199;p47"/>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00" name="Google Shape;1200;p47"/>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01" name="Google Shape;1201;p47"/>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02" name="Google Shape;1202;p47"/>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03" name="Google Shape;1203;p47"/>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04" name="Google Shape;1204;p47"/>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05" name="Google Shape;1205;p47"/>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206" name="Google Shape;1206;p47"/>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207" name="Google Shape;1207;p47"/>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208" name="Google Shape;1208;p47"/>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209" name="Google Shape;1209;p47"/>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91" name="Google Shape;1191;p47"/>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0" name="Google Shape;1210;p47"/>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1" name="Google Shape;1211;p47"/>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2" name="Google Shape;1212;p47"/>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3" name="Google Shape;1213;p47"/>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4" name="Google Shape;1214;p47"/>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5" name="Google Shape;1215;p47"/>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6" name="Google Shape;1216;p47"/>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7" name="Google Shape;1217;p47"/>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8" name="Google Shape;1218;p47"/>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9" name="Google Shape;1219;p47"/>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20" name="Google Shape;1220;p47"/>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188" name="Google Shape;1188;p47"/>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221" name="Google Shape;1221;p47"/>
          <p:cNvCxnSpPr>
            <a:stCxn id="1188" idx="2"/>
            <a:endCxn id="1222"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223" name="Google Shape;1223;p47"/>
          <p:cNvCxnSpPr>
            <a:endCxn id="1224"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225" name="Google Shape;1225;p47"/>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224" name="Google Shape;1224;p47"/>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226" name="Google Shape;1226;p47"/>
          <p:cNvCxnSpPr>
            <a:endCxn id="1225"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227" name="Google Shape;1227;p47"/>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22" name="Google Shape;1222;p47"/>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228" name="Google Shape;1228;p47"/>
          <p:cNvCxnSpPr>
            <a:endCxn id="1229"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229" name="Google Shape;1229;p47"/>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30" name="Google Shape;1230;p47"/>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231" name="Google Shape;1231;p47"/>
          <p:cNvCxnSpPr>
            <a:endCxn id="1230"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232" name="Google Shape;1232;p47"/>
          <p:cNvCxnSpPr>
            <a:endCxn id="1233"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234" name="Google Shape;1234;p47"/>
          <p:cNvCxnSpPr>
            <a:endCxn id="1235"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233" name="Google Shape;1233;p47"/>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35" name="Google Shape;1235;p47"/>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36" name="Google Shape;1236;p47"/>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237" name="Google Shape;1237;p47"/>
          <p:cNvCxnSpPr>
            <a:stCxn id="1148" idx="3"/>
            <a:endCxn id="1150"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238" name="Google Shape;1238;p47"/>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239" name="Google Shape;1239;p47"/>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240" name="Google Shape;1240;p47"/>
          <p:cNvCxnSpPr>
            <a:stCxn id="1147"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241" name="Google Shape;1241;p47"/>
          <p:cNvCxnSpPr>
            <a:stCxn id="1159" idx="1"/>
            <a:endCxn id="1179"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242" name="Google Shape;1242;p47"/>
          <p:cNvCxnSpPr>
            <a:endCxn id="1146"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243" name="Google Shape;1243;p47"/>
          <p:cNvCxnSpPr>
            <a:stCxn id="1202"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244" name="Google Shape;1244;p47"/>
          <p:cNvCxnSpPr>
            <a:stCxn id="1227"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245" name="Google Shape;1245;p47"/>
          <p:cNvCxnSpPr>
            <a:stCxn id="1236"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246" name="Google Shape;1246;p47"/>
          <p:cNvSpPr/>
          <p:nvPr/>
        </p:nvSpPr>
        <p:spPr>
          <a:xfrm>
            <a:off x="2578294" y="4177369"/>
            <a:ext cx="525900" cy="381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Food Trust</a:t>
            </a:r>
            <a:endParaRPr sz="1000" b="0" i="0" u="none" strike="noStrike" cap="none">
              <a:solidFill>
                <a:schemeClr val="lt1"/>
              </a:solidFill>
              <a:latin typeface="Red Hat Text Medium"/>
              <a:ea typeface="Red Hat Text Medium"/>
              <a:cs typeface="Red Hat Text Medium"/>
              <a:sym typeface="Red Hat Text Medium"/>
            </a:endParaRPr>
          </a:p>
        </p:txBody>
      </p:sp>
      <p:cxnSp>
        <p:nvCxnSpPr>
          <p:cNvPr id="1247" name="Google Shape;1247;p47"/>
          <p:cNvCxnSpPr>
            <a:stCxn id="1211" idx="2"/>
            <a:endCxn id="1246" idx="0"/>
          </p:cNvCxnSpPr>
          <p:nvPr/>
        </p:nvCxnSpPr>
        <p:spPr>
          <a:xfrm>
            <a:off x="2836771" y="3804728"/>
            <a:ext cx="4500" cy="372600"/>
          </a:xfrm>
          <a:prstGeom prst="straightConnector1">
            <a:avLst/>
          </a:prstGeom>
          <a:noFill/>
          <a:ln w="19050" cap="flat" cmpd="sng">
            <a:solidFill>
              <a:srgbClr val="C00000"/>
            </a:solidFill>
            <a:prstDash val="solid"/>
            <a:round/>
            <a:headEnd type="none" w="sm" len="sm"/>
            <a:tailEnd type="none" w="sm" len="sm"/>
          </a:ln>
        </p:spPr>
      </p:cxnSp>
      <p:sp>
        <p:nvSpPr>
          <p:cNvPr id="1248" name="Google Shape;1248;p47"/>
          <p:cNvSpPr/>
          <p:nvPr/>
        </p:nvSpPr>
        <p:spPr>
          <a:xfrm>
            <a:off x="3046963" y="4396069"/>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49" name="Google Shape;1249;p47"/>
          <p:cNvSpPr/>
          <p:nvPr/>
        </p:nvSpPr>
        <p:spPr>
          <a:xfrm>
            <a:off x="5773925" y="21200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0" name="Google Shape;1250;p47"/>
          <p:cNvSpPr/>
          <p:nvPr/>
        </p:nvSpPr>
        <p:spPr>
          <a:xfrm>
            <a:off x="5266775" y="1795676"/>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1" name="Google Shape;1251;p47"/>
          <p:cNvSpPr/>
          <p:nvPr/>
        </p:nvSpPr>
        <p:spPr>
          <a:xfrm>
            <a:off x="4436825" y="12736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2" name="Google Shape;1252;p47"/>
          <p:cNvSpPr/>
          <p:nvPr/>
        </p:nvSpPr>
        <p:spPr>
          <a:xfrm>
            <a:off x="6228075" y="280798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3" name="Google Shape;1253;p47"/>
          <p:cNvSpPr/>
          <p:nvPr/>
        </p:nvSpPr>
        <p:spPr>
          <a:xfrm>
            <a:off x="5541713" y="101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4" name="Google Shape;1254;p47"/>
          <p:cNvSpPr/>
          <p:nvPr/>
        </p:nvSpPr>
        <p:spPr>
          <a:xfrm>
            <a:off x="5453075" y="4699000"/>
            <a:ext cx="1069200" cy="363600"/>
          </a:xfrm>
          <a:prstGeom prst="wedgeRoundRectCallout">
            <a:avLst>
              <a:gd name="adj1" fmla="val -68548"/>
              <a:gd name="adj2" fmla="val -269609"/>
              <a:gd name="adj3" fmla="val 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000000"/>
                </a:solidFill>
                <a:latin typeface="Red Hat Text Medium"/>
                <a:ea typeface="Red Hat Text Medium"/>
                <a:cs typeface="Red Hat Text Medium"/>
                <a:sym typeface="Red Hat Text Medium"/>
              </a:rPr>
              <a:t>Financial Reimbursement</a:t>
            </a:r>
            <a:endParaRPr sz="900" b="0" i="0" u="none" strike="noStrike" cap="none">
              <a:solidFill>
                <a:srgbClr val="000000"/>
              </a:solidFill>
              <a:latin typeface="Red Hat Text Medium"/>
              <a:ea typeface="Red Hat Text Medium"/>
              <a:cs typeface="Red Hat Text Medium"/>
              <a:sym typeface="Red Hat Text Medium"/>
            </a:endParaRPr>
          </a:p>
        </p:txBody>
      </p:sp>
      <p:sp>
        <p:nvSpPr>
          <p:cNvPr id="1255" name="Google Shape;1255;p47"/>
          <p:cNvSpPr/>
          <p:nvPr/>
        </p:nvSpPr>
        <p:spPr>
          <a:xfrm>
            <a:off x="6112413" y="1842651"/>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3b</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6" name="Google Shape;1256;p47"/>
          <p:cNvSpPr/>
          <p:nvPr/>
        </p:nvSpPr>
        <p:spPr>
          <a:xfrm>
            <a:off x="2096938" y="36452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7" name="Google Shape;1257;p47"/>
          <p:cNvSpPr/>
          <p:nvPr/>
        </p:nvSpPr>
        <p:spPr>
          <a:xfrm>
            <a:off x="4778963" y="36975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7b</a:t>
            </a:r>
            <a:endParaRPr sz="1200" b="0" i="0" u="none" strike="noStrike" cap="none">
              <a:solidFill>
                <a:schemeClr val="lt1"/>
              </a:solidFill>
              <a:latin typeface="Red Hat Text Medium"/>
              <a:ea typeface="Red Hat Text Medium"/>
              <a:cs typeface="Red Hat Text Medium"/>
              <a:sym typeface="Red Hat Text Medium"/>
            </a:endParaRPr>
          </a:p>
        </p:txBody>
      </p:sp>
      <p:cxnSp>
        <p:nvCxnSpPr>
          <p:cNvPr id="1258" name="Google Shape;1258;p47"/>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259" name="Google Shape;1259;p47"/>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60" name="Google Shape;1260;p47"/>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61" name="Google Shape;1261;p47"/>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262" name="Google Shape;1262;p47"/>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6"/>
        <p:cNvGrpSpPr/>
        <p:nvPr/>
      </p:nvGrpSpPr>
      <p:grpSpPr>
        <a:xfrm>
          <a:off x="0" y="0"/>
          <a:ext cx="0" cy="0"/>
          <a:chOff x="0" y="0"/>
          <a:chExt cx="0" cy="0"/>
        </a:xfrm>
      </p:grpSpPr>
      <p:sp>
        <p:nvSpPr>
          <p:cNvPr id="1267" name="Google Shape;1267;p48"/>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8" name="Google Shape;1268;p48"/>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9" name="Google Shape;1269;p48"/>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70" name="Google Shape;1270;p48"/>
          <p:cNvSpPr txBox="1">
            <a:spLocks noGrp="1"/>
          </p:cNvSpPr>
          <p:nvPr>
            <p:ph type="subTitle" idx="1"/>
          </p:nvPr>
        </p:nvSpPr>
        <p:spPr>
          <a:xfrm>
            <a:off x="315343" y="172768"/>
            <a:ext cx="16452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Product Timeliness</a:t>
            </a:r>
            <a:endParaRPr/>
          </a:p>
          <a:p>
            <a:pPr marL="0" lvl="0" indent="0" algn="l" rtl="0">
              <a:lnSpc>
                <a:spcPct val="100000"/>
              </a:lnSpc>
              <a:spcBef>
                <a:spcPts val="0"/>
              </a:spcBef>
              <a:spcAft>
                <a:spcPts val="0"/>
              </a:spcAft>
              <a:buSzPts val="1400"/>
              <a:buNone/>
            </a:pPr>
            <a:r>
              <a:rPr lang="en"/>
              <a:t>(relevance)</a:t>
            </a:r>
            <a:endParaRPr/>
          </a:p>
        </p:txBody>
      </p:sp>
      <p:sp>
        <p:nvSpPr>
          <p:cNvPr id="1271" name="Google Shape;1271;p48"/>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72" name="Google Shape;1272;p48"/>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273" name="Google Shape;1273;p48"/>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74" name="Google Shape;1274;p48"/>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75" name="Google Shape;1275;p48"/>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276" name="Google Shape;1276;p48"/>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77" name="Google Shape;1277;p48"/>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78" name="Google Shape;1278;p48"/>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79" name="Google Shape;1279;p48"/>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80" name="Google Shape;1280;p48"/>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281" name="Google Shape;1281;p48"/>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282" name="Google Shape;1282;p48"/>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283" name="Google Shape;1283;p48"/>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284" name="Google Shape;1284;p48"/>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285" name="Google Shape;1285;p48"/>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286" name="Google Shape;1286;p48"/>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287" name="Google Shape;1287;p48"/>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288" name="Google Shape;1288;p48"/>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289" name="Google Shape;1289;p48"/>
          <p:cNvCxnSpPr>
            <a:stCxn id="1280" idx="0"/>
            <a:endCxn id="1269"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290" name="Google Shape;1290;p48"/>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291" name="Google Shape;1291;p48"/>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292" name="Google Shape;1292;p48"/>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293" name="Google Shape;1293;p48"/>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294" name="Google Shape;1294;p48"/>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295" name="Google Shape;1295;p48"/>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296" name="Google Shape;1296;p48"/>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297" name="Google Shape;1297;p48"/>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298" name="Google Shape;1298;p48"/>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299" name="Google Shape;1299;p48"/>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300" name="Google Shape;1300;p48"/>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01" name="Google Shape;1301;p48"/>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302" name="Google Shape;1302;p48"/>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303" name="Google Shape;1303;p48"/>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04" name="Google Shape;1304;p48"/>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305" name="Google Shape;1305;p48"/>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06" name="Google Shape;1306;p48"/>
          <p:cNvCxnSpPr>
            <a:stCxn id="1305" idx="1"/>
            <a:endCxn id="1267"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307" name="Google Shape;1307;p48"/>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08" name="Google Shape;1308;p48"/>
          <p:cNvCxnSpPr>
            <a:endCxn id="1309"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310" name="Google Shape;1310;p48"/>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311" name="Google Shape;1311;p48"/>
          <p:cNvCxnSpPr>
            <a:endCxn id="1312"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313" name="Google Shape;1313;p48"/>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314" name="Google Shape;1314;p48"/>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315" name="Google Shape;1315;p48"/>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316" name="Google Shape;1316;p48"/>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317" name="Google Shape;1317;p48"/>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318" name="Google Shape;1318;p48"/>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319" name="Google Shape;1319;p48"/>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320" name="Google Shape;1320;p48"/>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21" name="Google Shape;1321;p48"/>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22" name="Google Shape;1322;p48"/>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23" name="Google Shape;1323;p48"/>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24" name="Google Shape;1324;p48"/>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25" name="Google Shape;1325;p48"/>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26" name="Google Shape;1326;p48"/>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27" name="Google Shape;1327;p48"/>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328" name="Google Shape;1328;p48"/>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329" name="Google Shape;1329;p48"/>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330" name="Google Shape;1330;p48"/>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12" name="Google Shape;1312;p48"/>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1" name="Google Shape;1331;p48"/>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2" name="Google Shape;1332;p48"/>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3" name="Google Shape;1333;p48"/>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4" name="Google Shape;1334;p48"/>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5" name="Google Shape;1335;p48"/>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6" name="Google Shape;1336;p48"/>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7" name="Google Shape;1337;p48"/>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8" name="Google Shape;1338;p48"/>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9" name="Google Shape;1339;p48"/>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40" name="Google Shape;1340;p48"/>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41" name="Google Shape;1341;p48"/>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09" name="Google Shape;1309;p48"/>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42" name="Google Shape;1342;p48"/>
          <p:cNvCxnSpPr>
            <a:stCxn id="1309" idx="2"/>
            <a:endCxn id="1343"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344" name="Google Shape;1344;p48"/>
          <p:cNvCxnSpPr>
            <a:endCxn id="1345"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346" name="Google Shape;1346;p48"/>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345" name="Google Shape;1345;p48"/>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347" name="Google Shape;1347;p48"/>
          <p:cNvCxnSpPr>
            <a:endCxn id="1346"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348" name="Google Shape;1348;p48"/>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43" name="Google Shape;1343;p48"/>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49" name="Google Shape;1349;p48"/>
          <p:cNvCxnSpPr>
            <a:endCxn id="1350"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350" name="Google Shape;1350;p48"/>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51" name="Google Shape;1351;p48"/>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52" name="Google Shape;1352;p48"/>
          <p:cNvCxnSpPr>
            <a:endCxn id="1351"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353" name="Google Shape;1353;p48"/>
          <p:cNvCxnSpPr>
            <a:endCxn id="1354"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355" name="Google Shape;1355;p48"/>
          <p:cNvCxnSpPr>
            <a:endCxn id="1356"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354" name="Google Shape;1354;p48"/>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56" name="Google Shape;1356;p48"/>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57" name="Google Shape;1357;p48"/>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58" name="Google Shape;1358;p48"/>
          <p:cNvCxnSpPr>
            <a:stCxn id="1269" idx="3"/>
            <a:endCxn id="1271"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359" name="Google Shape;1359;p48"/>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360" name="Google Shape;1360;p48"/>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361" name="Google Shape;1361;p48"/>
          <p:cNvCxnSpPr>
            <a:stCxn id="1268"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362" name="Google Shape;1362;p48"/>
          <p:cNvCxnSpPr>
            <a:stCxn id="1280" idx="1"/>
            <a:endCxn id="1300"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363" name="Google Shape;1363;p48"/>
          <p:cNvCxnSpPr>
            <a:endCxn id="1267"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364" name="Google Shape;1364;p48"/>
          <p:cNvCxnSpPr>
            <a:stCxn id="1323"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365" name="Google Shape;1365;p48"/>
          <p:cNvCxnSpPr>
            <a:stCxn id="1348"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366" name="Google Shape;1366;p48"/>
          <p:cNvCxnSpPr>
            <a:stCxn id="1357"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367" name="Google Shape;1367;p48"/>
          <p:cNvSpPr/>
          <p:nvPr/>
        </p:nvSpPr>
        <p:spPr>
          <a:xfrm>
            <a:off x="7699550" y="17613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68" name="Google Shape;1368;p48"/>
          <p:cNvSpPr/>
          <p:nvPr/>
        </p:nvSpPr>
        <p:spPr>
          <a:xfrm>
            <a:off x="4336913" y="12219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69" name="Google Shape;1369;p48"/>
          <p:cNvSpPr/>
          <p:nvPr/>
        </p:nvSpPr>
        <p:spPr>
          <a:xfrm>
            <a:off x="1971425" y="3623588"/>
            <a:ext cx="4902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70" name="Google Shape;1370;p48"/>
          <p:cNvSpPr/>
          <p:nvPr/>
        </p:nvSpPr>
        <p:spPr>
          <a:xfrm>
            <a:off x="5770488" y="3698425"/>
            <a:ext cx="4902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3b</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71" name="Google Shape;1371;p48"/>
          <p:cNvSpPr/>
          <p:nvPr/>
        </p:nvSpPr>
        <p:spPr>
          <a:xfrm>
            <a:off x="4523400" y="179091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72" name="Google Shape;1372;p48"/>
          <p:cNvSpPr/>
          <p:nvPr/>
        </p:nvSpPr>
        <p:spPr>
          <a:xfrm>
            <a:off x="5588825" y="1205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73" name="Google Shape;1373;p48"/>
          <p:cNvSpPr/>
          <p:nvPr/>
        </p:nvSpPr>
        <p:spPr>
          <a:xfrm>
            <a:off x="3975575" y="12219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74" name="Google Shape;1374;p48"/>
          <p:cNvSpPr/>
          <p:nvPr/>
        </p:nvSpPr>
        <p:spPr>
          <a:xfrm>
            <a:off x="6126638" y="2766650"/>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7</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1375" name="Google Shape;1375;p48"/>
          <p:cNvSpPr/>
          <p:nvPr/>
        </p:nvSpPr>
        <p:spPr>
          <a:xfrm>
            <a:off x="3190951" y="3683125"/>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7a</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1376" name="Google Shape;1376;p48"/>
          <p:cNvSpPr/>
          <p:nvPr/>
        </p:nvSpPr>
        <p:spPr>
          <a:xfrm>
            <a:off x="1632975" y="3683125"/>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7b</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1377" name="Google Shape;1377;p48"/>
          <p:cNvSpPr/>
          <p:nvPr/>
        </p:nvSpPr>
        <p:spPr>
          <a:xfrm>
            <a:off x="7282025" y="3647500"/>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7c</a:t>
            </a:r>
            <a:endParaRPr sz="1000" b="0" i="0" u="none" strike="noStrike" cap="none">
              <a:solidFill>
                <a:schemeClr val="lt1"/>
              </a:solidFill>
              <a:latin typeface="Red Hat Text Medium"/>
              <a:ea typeface="Red Hat Text Medium"/>
              <a:cs typeface="Red Hat Text Medium"/>
              <a:sym typeface="Red Hat Text Medium"/>
            </a:endParaRPr>
          </a:p>
        </p:txBody>
      </p:sp>
      <p:cxnSp>
        <p:nvCxnSpPr>
          <p:cNvPr id="1378" name="Google Shape;1378;p48"/>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379" name="Google Shape;1379;p48"/>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80" name="Google Shape;1380;p48"/>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81" name="Google Shape;1381;p48"/>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382" name="Google Shape;1382;p48"/>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6"/>
        <p:cNvGrpSpPr/>
        <p:nvPr/>
      </p:nvGrpSpPr>
      <p:grpSpPr>
        <a:xfrm>
          <a:off x="0" y="0"/>
          <a:ext cx="0" cy="0"/>
          <a:chOff x="0" y="0"/>
          <a:chExt cx="0" cy="0"/>
        </a:xfrm>
      </p:grpSpPr>
      <p:sp>
        <p:nvSpPr>
          <p:cNvPr id="1387" name="Google Shape;1387;p49"/>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8" name="Google Shape;1388;p49"/>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9" name="Google Shape;1389;p49"/>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90" name="Google Shape;1390;p49"/>
          <p:cNvSpPr txBox="1">
            <a:spLocks noGrp="1"/>
          </p:cNvSpPr>
          <p:nvPr>
            <p:ph type="subTitle" idx="1"/>
          </p:nvPr>
        </p:nvSpPr>
        <p:spPr>
          <a:xfrm>
            <a:off x="315343" y="172768"/>
            <a:ext cx="16452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Product Timeliness (shelf life)</a:t>
            </a:r>
            <a:endParaRPr/>
          </a:p>
        </p:txBody>
      </p:sp>
      <p:sp>
        <p:nvSpPr>
          <p:cNvPr id="1391" name="Google Shape;1391;p49"/>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92" name="Google Shape;1392;p49"/>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393" name="Google Shape;1393;p49"/>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94" name="Google Shape;1394;p49"/>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95" name="Google Shape;1395;p49"/>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396" name="Google Shape;1396;p49"/>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97" name="Google Shape;1397;p49"/>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98" name="Google Shape;1398;p49"/>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99" name="Google Shape;1399;p49"/>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00" name="Google Shape;1400;p49"/>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401" name="Google Shape;1401;p49"/>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402" name="Google Shape;1402;p49"/>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403" name="Google Shape;1403;p49"/>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404" name="Google Shape;1404;p49"/>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405" name="Google Shape;1405;p49"/>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406" name="Google Shape;1406;p49"/>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407" name="Google Shape;1407;p49"/>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408" name="Google Shape;1408;p49"/>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409" name="Google Shape;1409;p49"/>
          <p:cNvCxnSpPr>
            <a:stCxn id="1400" idx="0"/>
            <a:endCxn id="1389"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410" name="Google Shape;1410;p49"/>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411" name="Google Shape;1411;p49"/>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412" name="Google Shape;1412;p49"/>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413" name="Google Shape;1413;p49"/>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414" name="Google Shape;1414;p49"/>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415" name="Google Shape;1415;p49"/>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416" name="Google Shape;1416;p49"/>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417" name="Google Shape;1417;p49"/>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418" name="Google Shape;1418;p49"/>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419" name="Google Shape;1419;p49"/>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420" name="Google Shape;1420;p49"/>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21" name="Google Shape;1421;p49"/>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422" name="Google Shape;1422;p49"/>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423" name="Google Shape;1423;p49"/>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24" name="Google Shape;1424;p49"/>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425" name="Google Shape;1425;p49"/>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26" name="Google Shape;1426;p49"/>
          <p:cNvCxnSpPr>
            <a:stCxn id="1425" idx="1"/>
            <a:endCxn id="1387"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427" name="Google Shape;1427;p49"/>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28" name="Google Shape;1428;p49"/>
          <p:cNvCxnSpPr>
            <a:endCxn id="1429"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430" name="Google Shape;1430;p49"/>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431" name="Google Shape;1431;p49"/>
          <p:cNvCxnSpPr>
            <a:endCxn id="1432"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433" name="Google Shape;1433;p49"/>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434" name="Google Shape;1434;p49"/>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435" name="Google Shape;1435;p49"/>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436" name="Google Shape;1436;p49"/>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437" name="Google Shape;1437;p49"/>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438" name="Google Shape;1438;p49"/>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439" name="Google Shape;1439;p49"/>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440" name="Google Shape;1440;p49"/>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441" name="Google Shape;1441;p49"/>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442" name="Google Shape;1442;p49"/>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43" name="Google Shape;1443;p49"/>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44" name="Google Shape;1444;p49"/>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45" name="Google Shape;1445;p49"/>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446" name="Google Shape;1446;p49"/>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47" name="Google Shape;1447;p49"/>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448" name="Google Shape;1448;p49"/>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449" name="Google Shape;1449;p49"/>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450" name="Google Shape;1450;p49"/>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32" name="Google Shape;1432;p49"/>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1" name="Google Shape;1451;p49"/>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2" name="Google Shape;1452;p49"/>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3" name="Google Shape;1453;p49"/>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4" name="Google Shape;1454;p49"/>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5" name="Google Shape;1455;p49"/>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6" name="Google Shape;1456;p49"/>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7" name="Google Shape;1457;p49"/>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8" name="Google Shape;1458;p49"/>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9" name="Google Shape;1459;p49"/>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60" name="Google Shape;1460;p49"/>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61" name="Google Shape;1461;p49"/>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429" name="Google Shape;1429;p49"/>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62" name="Google Shape;1462;p49"/>
          <p:cNvCxnSpPr>
            <a:stCxn id="1429" idx="2"/>
            <a:endCxn id="1463"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464" name="Google Shape;1464;p49"/>
          <p:cNvCxnSpPr>
            <a:endCxn id="1465"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466" name="Google Shape;1466;p49"/>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465" name="Google Shape;1465;p49"/>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467" name="Google Shape;1467;p49"/>
          <p:cNvCxnSpPr>
            <a:endCxn id="1466"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468" name="Google Shape;1468;p49"/>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63" name="Google Shape;1463;p49"/>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69" name="Google Shape;1469;p49"/>
          <p:cNvCxnSpPr>
            <a:endCxn id="1470"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470" name="Google Shape;1470;p49"/>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71" name="Google Shape;1471;p49"/>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72" name="Google Shape;1472;p49"/>
          <p:cNvCxnSpPr>
            <a:endCxn id="1471"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473" name="Google Shape;1473;p49"/>
          <p:cNvCxnSpPr>
            <a:endCxn id="1474"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475" name="Google Shape;1475;p49"/>
          <p:cNvCxnSpPr>
            <a:endCxn id="1476"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474" name="Google Shape;1474;p49"/>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76" name="Google Shape;1476;p49"/>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77" name="Google Shape;1477;p49"/>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78" name="Google Shape;1478;p49"/>
          <p:cNvCxnSpPr>
            <a:stCxn id="1389" idx="3"/>
            <a:endCxn id="1391"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479" name="Google Shape;1479;p49"/>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480" name="Google Shape;1480;p49"/>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481" name="Google Shape;1481;p49"/>
          <p:cNvCxnSpPr>
            <a:stCxn id="1388"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482" name="Google Shape;1482;p49"/>
          <p:cNvCxnSpPr>
            <a:stCxn id="1400" idx="1"/>
            <a:endCxn id="1420"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483" name="Google Shape;1483;p49"/>
          <p:cNvCxnSpPr>
            <a:endCxn id="1387"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484" name="Google Shape;1484;p49"/>
          <p:cNvCxnSpPr>
            <a:stCxn id="1443"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485" name="Google Shape;1485;p49"/>
          <p:cNvCxnSpPr>
            <a:stCxn id="1468"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486" name="Google Shape;1486;p49"/>
          <p:cNvCxnSpPr>
            <a:stCxn id="1477"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487" name="Google Shape;1487;p49"/>
          <p:cNvSpPr/>
          <p:nvPr/>
        </p:nvSpPr>
        <p:spPr>
          <a:xfrm>
            <a:off x="4036501" y="122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88" name="Google Shape;1488;p49"/>
          <p:cNvSpPr/>
          <p:nvPr/>
        </p:nvSpPr>
        <p:spPr>
          <a:xfrm>
            <a:off x="2362638" y="39521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89" name="Google Shape;1489;p49"/>
          <p:cNvSpPr/>
          <p:nvPr/>
        </p:nvSpPr>
        <p:spPr>
          <a:xfrm>
            <a:off x="6242363" y="275006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90" name="Google Shape;1490;p49"/>
          <p:cNvSpPr/>
          <p:nvPr/>
        </p:nvSpPr>
        <p:spPr>
          <a:xfrm>
            <a:off x="6388138" y="1463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91" name="Google Shape;1491;p49"/>
          <p:cNvSpPr/>
          <p:nvPr/>
        </p:nvSpPr>
        <p:spPr>
          <a:xfrm>
            <a:off x="5146538" y="36452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92" name="Google Shape;1492;p49"/>
          <p:cNvSpPr/>
          <p:nvPr/>
        </p:nvSpPr>
        <p:spPr>
          <a:xfrm>
            <a:off x="1518138" y="2402825"/>
            <a:ext cx="1330800" cy="363600"/>
          </a:xfrm>
          <a:prstGeom prst="wedgeRoundRectCallout">
            <a:avLst>
              <a:gd name="adj1" fmla="val 24340"/>
              <a:gd name="adj2" fmla="val 88800"/>
              <a:gd name="adj3" fmla="val 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000000"/>
                </a:solidFill>
                <a:latin typeface="Red Hat Text Medium"/>
                <a:ea typeface="Red Hat Text Medium"/>
                <a:cs typeface="Red Hat Text Medium"/>
                <a:sym typeface="Red Hat Text Medium"/>
              </a:rPr>
              <a:t>Partner Remediation Service</a:t>
            </a:r>
            <a:endParaRPr sz="900" b="0" i="0" u="none" strike="noStrike" cap="none">
              <a:solidFill>
                <a:srgbClr val="000000"/>
              </a:solidFill>
              <a:latin typeface="Red Hat Text Medium"/>
              <a:ea typeface="Red Hat Text Medium"/>
              <a:cs typeface="Red Hat Text Medium"/>
              <a:sym typeface="Red Hat Text Medium"/>
            </a:endParaRPr>
          </a:p>
        </p:txBody>
      </p:sp>
      <p:sp>
        <p:nvSpPr>
          <p:cNvPr id="1493" name="Google Shape;1493;p49"/>
          <p:cNvSpPr/>
          <p:nvPr/>
        </p:nvSpPr>
        <p:spPr>
          <a:xfrm>
            <a:off x="5827513" y="1463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94" name="Google Shape;1494;p49"/>
          <p:cNvSpPr/>
          <p:nvPr/>
        </p:nvSpPr>
        <p:spPr>
          <a:xfrm>
            <a:off x="2023163" y="27759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6b</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95" name="Google Shape;1495;p49"/>
          <p:cNvSpPr/>
          <p:nvPr/>
        </p:nvSpPr>
        <p:spPr>
          <a:xfrm>
            <a:off x="3547588" y="1463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96" name="Google Shape;1496;p49"/>
          <p:cNvSpPr/>
          <p:nvPr/>
        </p:nvSpPr>
        <p:spPr>
          <a:xfrm>
            <a:off x="4436813" y="122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8</a:t>
            </a:r>
            <a:endParaRPr sz="1200" b="0" i="0" u="none" strike="noStrike" cap="none">
              <a:solidFill>
                <a:schemeClr val="lt1"/>
              </a:solidFill>
              <a:latin typeface="Red Hat Text Medium"/>
              <a:ea typeface="Red Hat Text Medium"/>
              <a:cs typeface="Red Hat Text Medium"/>
              <a:sym typeface="Red Hat Text Medium"/>
            </a:endParaRPr>
          </a:p>
        </p:txBody>
      </p:sp>
      <p:cxnSp>
        <p:nvCxnSpPr>
          <p:cNvPr id="1497" name="Google Shape;1497;p49"/>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498" name="Google Shape;1498;p49"/>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499" name="Google Shape;1499;p49"/>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00" name="Google Shape;1500;p49"/>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501" name="Google Shape;1501;p49"/>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5"/>
        <p:cNvGrpSpPr/>
        <p:nvPr/>
      </p:nvGrpSpPr>
      <p:grpSpPr>
        <a:xfrm>
          <a:off x="0" y="0"/>
          <a:ext cx="0" cy="0"/>
          <a:chOff x="0" y="0"/>
          <a:chExt cx="0" cy="0"/>
        </a:xfrm>
      </p:grpSpPr>
      <p:sp>
        <p:nvSpPr>
          <p:cNvPr id="1506" name="Google Shape;1506;p50"/>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7" name="Google Shape;1507;p50"/>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8" name="Google Shape;1508;p50"/>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509" name="Google Shape;1509;p50"/>
          <p:cNvSpPr txBox="1">
            <a:spLocks noGrp="1"/>
          </p:cNvSpPr>
          <p:nvPr>
            <p:ph type="subTitle" idx="1"/>
          </p:nvPr>
        </p:nvSpPr>
        <p:spPr>
          <a:xfrm>
            <a:off x="42875" y="192800"/>
            <a:ext cx="20286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Intelligent order</a:t>
            </a:r>
            <a:endParaRPr/>
          </a:p>
        </p:txBody>
      </p:sp>
      <p:sp>
        <p:nvSpPr>
          <p:cNvPr id="1510" name="Google Shape;1510;p50"/>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511" name="Google Shape;1511;p50"/>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512" name="Google Shape;1512;p50"/>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13" name="Google Shape;1513;p50"/>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14" name="Google Shape;1514;p50"/>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515" name="Google Shape;1515;p50"/>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16" name="Google Shape;1516;p50"/>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17" name="Google Shape;1517;p50"/>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18" name="Google Shape;1518;p50"/>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19" name="Google Shape;1519;p50"/>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520" name="Google Shape;1520;p50"/>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521" name="Google Shape;1521;p50"/>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522" name="Google Shape;1522;p50"/>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523" name="Google Shape;1523;p50"/>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524" name="Google Shape;1524;p50"/>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525" name="Google Shape;1525;p50"/>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526" name="Google Shape;1526;p50"/>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527" name="Google Shape;1527;p50"/>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528" name="Google Shape;1528;p50"/>
          <p:cNvCxnSpPr>
            <a:stCxn id="1519" idx="0"/>
            <a:endCxn id="1508"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529" name="Google Shape;1529;p50"/>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530" name="Google Shape;1530;p50"/>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531" name="Google Shape;1531;p50"/>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532" name="Google Shape;1532;p50"/>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533" name="Google Shape;1533;p50"/>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534" name="Google Shape;1534;p50"/>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535" name="Google Shape;1535;p50"/>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536" name="Google Shape;1536;p50"/>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537" name="Google Shape;1537;p50"/>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538" name="Google Shape;1538;p50"/>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539" name="Google Shape;1539;p50"/>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40" name="Google Shape;1540;p50"/>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541" name="Google Shape;1541;p50"/>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542" name="Google Shape;1542;p50"/>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43" name="Google Shape;1543;p50"/>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544" name="Google Shape;1544;p50"/>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45" name="Google Shape;1545;p50"/>
          <p:cNvCxnSpPr>
            <a:stCxn id="1544" idx="1"/>
            <a:endCxn id="1506"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546" name="Google Shape;1546;p50"/>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47" name="Google Shape;1547;p50"/>
          <p:cNvCxnSpPr>
            <a:endCxn id="1548"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549" name="Google Shape;1549;p50"/>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550" name="Google Shape;1550;p50"/>
          <p:cNvCxnSpPr>
            <a:endCxn id="1551"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552" name="Google Shape;1552;p50"/>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553" name="Google Shape;1553;p50"/>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554" name="Google Shape;1554;p50"/>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555" name="Google Shape;1555;p50"/>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556" name="Google Shape;1556;p50"/>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557" name="Google Shape;1557;p50"/>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558" name="Google Shape;1558;p50"/>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559" name="Google Shape;1559;p50"/>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560" name="Google Shape;1560;p50"/>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561" name="Google Shape;1561;p50"/>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62" name="Google Shape;1562;p50"/>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63" name="Google Shape;1563;p50"/>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64" name="Google Shape;1564;p50"/>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565" name="Google Shape;1565;p50"/>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66" name="Google Shape;1566;p50"/>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567" name="Google Shape;1567;p50"/>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568" name="Google Shape;1568;p50"/>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569" name="Google Shape;1569;p50"/>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51" name="Google Shape;1551;p50"/>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0" name="Google Shape;1570;p50"/>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1" name="Google Shape;1571;p50"/>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2" name="Google Shape;1572;p50"/>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3" name="Google Shape;1573;p50"/>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4" name="Google Shape;1574;p50"/>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5" name="Google Shape;1575;p50"/>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6" name="Google Shape;1576;p50"/>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7" name="Google Shape;1577;p50"/>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8" name="Google Shape;1578;p50"/>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9" name="Google Shape;1579;p50"/>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80" name="Google Shape;1580;p50"/>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548" name="Google Shape;1548;p50"/>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81" name="Google Shape;1581;p50"/>
          <p:cNvCxnSpPr>
            <a:stCxn id="1548" idx="2"/>
            <a:endCxn id="1582"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583" name="Google Shape;1583;p50"/>
          <p:cNvCxnSpPr>
            <a:endCxn id="1584"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585" name="Google Shape;1585;p50"/>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584" name="Google Shape;1584;p50"/>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586" name="Google Shape;1586;p50"/>
          <p:cNvCxnSpPr>
            <a:endCxn id="1585"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587" name="Google Shape;1587;p50"/>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82" name="Google Shape;1582;p50"/>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88" name="Google Shape;1588;p50"/>
          <p:cNvCxnSpPr>
            <a:endCxn id="1589"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589" name="Google Shape;1589;p50"/>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90" name="Google Shape;1590;p50"/>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91" name="Google Shape;1591;p50"/>
          <p:cNvCxnSpPr>
            <a:endCxn id="1590"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592" name="Google Shape;1592;p50"/>
          <p:cNvCxnSpPr>
            <a:endCxn id="1593"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594" name="Google Shape;1594;p50"/>
          <p:cNvCxnSpPr>
            <a:endCxn id="1595"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593" name="Google Shape;1593;p50"/>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95" name="Google Shape;1595;p50"/>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96" name="Google Shape;1596;p50"/>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97" name="Google Shape;1597;p50"/>
          <p:cNvCxnSpPr>
            <a:stCxn id="1508" idx="3"/>
            <a:endCxn id="1510"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598" name="Google Shape;1598;p50"/>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599" name="Google Shape;1599;p50"/>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600" name="Google Shape;1600;p50"/>
          <p:cNvCxnSpPr>
            <a:stCxn id="1507"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601" name="Google Shape;1601;p50"/>
          <p:cNvCxnSpPr>
            <a:stCxn id="1519" idx="1"/>
            <a:endCxn id="1539"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602" name="Google Shape;1602;p50"/>
          <p:cNvCxnSpPr>
            <a:endCxn id="1506"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603" name="Google Shape;1603;p50"/>
          <p:cNvCxnSpPr>
            <a:stCxn id="1562"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604" name="Google Shape;1604;p50"/>
          <p:cNvCxnSpPr>
            <a:stCxn id="1587"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605" name="Google Shape;1605;p50"/>
          <p:cNvCxnSpPr>
            <a:stCxn id="1596"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606" name="Google Shape;1606;p50"/>
          <p:cNvSpPr/>
          <p:nvPr/>
        </p:nvSpPr>
        <p:spPr>
          <a:xfrm>
            <a:off x="466476" y="10888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07" name="Google Shape;1607;p50"/>
          <p:cNvSpPr/>
          <p:nvPr/>
        </p:nvSpPr>
        <p:spPr>
          <a:xfrm>
            <a:off x="4523388" y="18219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08" name="Google Shape;1608;p50"/>
          <p:cNvSpPr/>
          <p:nvPr/>
        </p:nvSpPr>
        <p:spPr>
          <a:xfrm>
            <a:off x="2822063" y="211536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09" name="Google Shape;1609;p50"/>
          <p:cNvSpPr/>
          <p:nvPr/>
        </p:nvSpPr>
        <p:spPr>
          <a:xfrm>
            <a:off x="2228113" y="27866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10" name="Google Shape;1610;p50"/>
          <p:cNvSpPr/>
          <p:nvPr/>
        </p:nvSpPr>
        <p:spPr>
          <a:xfrm>
            <a:off x="2204475" y="3585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11" name="Google Shape;1611;p50"/>
          <p:cNvSpPr/>
          <p:nvPr/>
        </p:nvSpPr>
        <p:spPr>
          <a:xfrm>
            <a:off x="1372925" y="3585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12" name="Google Shape;1612;p50"/>
          <p:cNvSpPr/>
          <p:nvPr/>
        </p:nvSpPr>
        <p:spPr>
          <a:xfrm>
            <a:off x="4382575" y="36984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13" name="Google Shape;1613;p50"/>
          <p:cNvSpPr/>
          <p:nvPr/>
        </p:nvSpPr>
        <p:spPr>
          <a:xfrm>
            <a:off x="6231838" y="36570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8</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14" name="Google Shape;1614;p50"/>
          <p:cNvSpPr/>
          <p:nvPr/>
        </p:nvSpPr>
        <p:spPr>
          <a:xfrm>
            <a:off x="603925" y="36640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9</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15" name="Google Shape;1615;p50"/>
          <p:cNvSpPr/>
          <p:nvPr/>
        </p:nvSpPr>
        <p:spPr>
          <a:xfrm>
            <a:off x="803850" y="45098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10</a:t>
            </a:r>
            <a:endParaRPr sz="1200" b="0" i="0" u="none" strike="noStrike" cap="none">
              <a:solidFill>
                <a:schemeClr val="lt1"/>
              </a:solidFill>
              <a:latin typeface="Red Hat Text Medium"/>
              <a:ea typeface="Red Hat Text Medium"/>
              <a:cs typeface="Red Hat Text Medium"/>
              <a:sym typeface="Red Hat Text Medium"/>
            </a:endParaRPr>
          </a:p>
        </p:txBody>
      </p:sp>
      <p:cxnSp>
        <p:nvCxnSpPr>
          <p:cNvPr id="1616" name="Google Shape;1616;p50"/>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617" name="Google Shape;1617;p50"/>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18" name="Google Shape;1618;p50"/>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19" name="Google Shape;1619;p50"/>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620" name="Google Shape;1620;p50"/>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4"/>
        <p:cNvGrpSpPr/>
        <p:nvPr/>
      </p:nvGrpSpPr>
      <p:grpSpPr>
        <a:xfrm>
          <a:off x="0" y="0"/>
          <a:ext cx="0" cy="0"/>
          <a:chOff x="0" y="0"/>
          <a:chExt cx="0" cy="0"/>
        </a:xfrm>
      </p:grpSpPr>
      <p:sp>
        <p:nvSpPr>
          <p:cNvPr id="1625" name="Google Shape;1625;p51"/>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6" name="Google Shape;1626;p51"/>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7" name="Google Shape;1627;p51"/>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28" name="Google Shape;1628;p51"/>
          <p:cNvSpPr txBox="1">
            <a:spLocks noGrp="1"/>
          </p:cNvSpPr>
          <p:nvPr>
            <p:ph type="subTitle" idx="1"/>
          </p:nvPr>
        </p:nvSpPr>
        <p:spPr>
          <a:xfrm>
            <a:off x="42875" y="192800"/>
            <a:ext cx="20286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Perfect order</a:t>
            </a:r>
            <a:endParaRPr/>
          </a:p>
        </p:txBody>
      </p:sp>
      <p:sp>
        <p:nvSpPr>
          <p:cNvPr id="1629" name="Google Shape;1629;p51"/>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30" name="Google Shape;1630;p51"/>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631" name="Google Shape;1631;p51"/>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32" name="Google Shape;1632;p51"/>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33" name="Google Shape;1633;p51"/>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634" name="Google Shape;1634;p51"/>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35" name="Google Shape;1635;p51"/>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36" name="Google Shape;1636;p51"/>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37" name="Google Shape;1637;p51"/>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38" name="Google Shape;1638;p51"/>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639" name="Google Shape;1639;p51"/>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640" name="Google Shape;1640;p51"/>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641" name="Google Shape;1641;p51"/>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642" name="Google Shape;1642;p51"/>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643" name="Google Shape;1643;p51"/>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644" name="Google Shape;1644;p51"/>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645" name="Google Shape;1645;p51"/>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646" name="Google Shape;1646;p51"/>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647" name="Google Shape;1647;p51"/>
          <p:cNvCxnSpPr>
            <a:stCxn id="1638" idx="0"/>
            <a:endCxn id="1627"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648" name="Google Shape;1648;p51"/>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649" name="Google Shape;1649;p51"/>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650" name="Google Shape;1650;p51"/>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651" name="Google Shape;1651;p51"/>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652" name="Google Shape;1652;p51"/>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653" name="Google Shape;1653;p51"/>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654" name="Google Shape;1654;p51"/>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655" name="Google Shape;1655;p51"/>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656" name="Google Shape;1656;p51"/>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657" name="Google Shape;1657;p51"/>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658" name="Google Shape;1658;p51"/>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59" name="Google Shape;1659;p51"/>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660" name="Google Shape;1660;p51"/>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661" name="Google Shape;1661;p51"/>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662" name="Google Shape;1662;p51"/>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663" name="Google Shape;1663;p51"/>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664" name="Google Shape;1664;p51"/>
          <p:cNvCxnSpPr>
            <a:stCxn id="1663" idx="1"/>
            <a:endCxn id="1625"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665" name="Google Shape;1665;p51"/>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666" name="Google Shape;1666;p51"/>
          <p:cNvCxnSpPr>
            <a:endCxn id="1667"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668" name="Google Shape;1668;p51"/>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669" name="Google Shape;1669;p51"/>
          <p:cNvCxnSpPr>
            <a:endCxn id="1670"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671" name="Google Shape;1671;p51"/>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672" name="Google Shape;1672;p51"/>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673" name="Google Shape;1673;p51"/>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674" name="Google Shape;1674;p51"/>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675" name="Google Shape;1675;p51"/>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676" name="Google Shape;1676;p51"/>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677" name="Google Shape;1677;p51"/>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678" name="Google Shape;1678;p51"/>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79" name="Google Shape;1679;p51"/>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80" name="Google Shape;1680;p51"/>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81" name="Google Shape;1681;p51"/>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82" name="Google Shape;1682;p51"/>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83" name="Google Shape;1683;p51"/>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84" name="Google Shape;1684;p51"/>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685" name="Google Shape;1685;p51"/>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686" name="Google Shape;1686;p51"/>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687" name="Google Shape;1687;p51"/>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688" name="Google Shape;1688;p51"/>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70" name="Google Shape;1670;p51"/>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89" name="Google Shape;1689;p51"/>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0" name="Google Shape;1690;p51"/>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1" name="Google Shape;1691;p51"/>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2" name="Google Shape;1692;p51"/>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3" name="Google Shape;1693;p51"/>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4" name="Google Shape;1694;p51"/>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5" name="Google Shape;1695;p51"/>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6" name="Google Shape;1696;p51"/>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7" name="Google Shape;1697;p51"/>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8" name="Google Shape;1698;p51"/>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9" name="Google Shape;1699;p51"/>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67" name="Google Shape;1667;p51"/>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00" name="Google Shape;1700;p51"/>
          <p:cNvCxnSpPr>
            <a:stCxn id="1667" idx="2"/>
            <a:endCxn id="1701"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702" name="Google Shape;1702;p51"/>
          <p:cNvCxnSpPr>
            <a:endCxn id="1703"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704" name="Google Shape;1704;p51"/>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703" name="Google Shape;1703;p51"/>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705" name="Google Shape;1705;p51"/>
          <p:cNvCxnSpPr>
            <a:endCxn id="1704"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706" name="Google Shape;1706;p51"/>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01" name="Google Shape;1701;p51"/>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07" name="Google Shape;1707;p51"/>
          <p:cNvCxnSpPr>
            <a:endCxn id="1708"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708" name="Google Shape;1708;p51"/>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09" name="Google Shape;1709;p51"/>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10" name="Google Shape;1710;p51"/>
          <p:cNvCxnSpPr>
            <a:endCxn id="1709"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711" name="Google Shape;1711;p51"/>
          <p:cNvCxnSpPr>
            <a:endCxn id="1712"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713" name="Google Shape;1713;p51"/>
          <p:cNvCxnSpPr>
            <a:endCxn id="1714"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712" name="Google Shape;1712;p51"/>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14" name="Google Shape;1714;p51"/>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15" name="Google Shape;1715;p51"/>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16" name="Google Shape;1716;p51"/>
          <p:cNvCxnSpPr>
            <a:stCxn id="1627" idx="3"/>
            <a:endCxn id="1629"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717" name="Google Shape;1717;p51"/>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718" name="Google Shape;1718;p51"/>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719" name="Google Shape;1719;p51"/>
          <p:cNvCxnSpPr>
            <a:stCxn id="1626"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720" name="Google Shape;1720;p51"/>
          <p:cNvCxnSpPr>
            <a:stCxn id="1638" idx="1"/>
            <a:endCxn id="1658"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721" name="Google Shape;1721;p51"/>
          <p:cNvCxnSpPr>
            <a:endCxn id="1625"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722" name="Google Shape;1722;p51"/>
          <p:cNvCxnSpPr>
            <a:stCxn id="1681"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723" name="Google Shape;1723;p51"/>
          <p:cNvCxnSpPr>
            <a:stCxn id="1706"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724" name="Google Shape;1724;p51"/>
          <p:cNvCxnSpPr>
            <a:stCxn id="1715"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725" name="Google Shape;1725;p51"/>
          <p:cNvSpPr/>
          <p:nvPr/>
        </p:nvSpPr>
        <p:spPr>
          <a:xfrm>
            <a:off x="466476" y="10888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26" name="Google Shape;1726;p51"/>
          <p:cNvSpPr/>
          <p:nvPr/>
        </p:nvSpPr>
        <p:spPr>
          <a:xfrm>
            <a:off x="4523388" y="18219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27" name="Google Shape;1727;p51"/>
          <p:cNvSpPr/>
          <p:nvPr/>
        </p:nvSpPr>
        <p:spPr>
          <a:xfrm>
            <a:off x="2822063" y="211536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28" name="Google Shape;1728;p51"/>
          <p:cNvSpPr/>
          <p:nvPr/>
        </p:nvSpPr>
        <p:spPr>
          <a:xfrm>
            <a:off x="2228113" y="27866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29" name="Google Shape;1729;p51"/>
          <p:cNvSpPr/>
          <p:nvPr/>
        </p:nvSpPr>
        <p:spPr>
          <a:xfrm>
            <a:off x="2204475" y="3585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30" name="Google Shape;1730;p51"/>
          <p:cNvSpPr/>
          <p:nvPr/>
        </p:nvSpPr>
        <p:spPr>
          <a:xfrm>
            <a:off x="1372925" y="3585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31" name="Google Shape;1731;p51"/>
          <p:cNvSpPr/>
          <p:nvPr/>
        </p:nvSpPr>
        <p:spPr>
          <a:xfrm>
            <a:off x="6247688" y="36570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32" name="Google Shape;1732;p51"/>
          <p:cNvSpPr/>
          <p:nvPr/>
        </p:nvSpPr>
        <p:spPr>
          <a:xfrm>
            <a:off x="4382575" y="36570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8</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33" name="Google Shape;1733;p51"/>
          <p:cNvSpPr/>
          <p:nvPr/>
        </p:nvSpPr>
        <p:spPr>
          <a:xfrm>
            <a:off x="6619138" y="365701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9</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34" name="Google Shape;1734;p51"/>
          <p:cNvSpPr/>
          <p:nvPr/>
        </p:nvSpPr>
        <p:spPr>
          <a:xfrm>
            <a:off x="529788" y="365818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10</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35" name="Google Shape;1735;p51"/>
          <p:cNvSpPr/>
          <p:nvPr/>
        </p:nvSpPr>
        <p:spPr>
          <a:xfrm>
            <a:off x="862625" y="45098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11</a:t>
            </a:r>
            <a:endParaRPr sz="1200" b="0" i="0" u="none" strike="noStrike" cap="none">
              <a:solidFill>
                <a:schemeClr val="lt1"/>
              </a:solidFill>
              <a:latin typeface="Red Hat Text Medium"/>
              <a:ea typeface="Red Hat Text Medium"/>
              <a:cs typeface="Red Hat Text Medium"/>
              <a:sym typeface="Red Hat Text Medium"/>
            </a:endParaRPr>
          </a:p>
        </p:txBody>
      </p:sp>
      <p:cxnSp>
        <p:nvCxnSpPr>
          <p:cNvPr id="1736" name="Google Shape;1736;p51"/>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737" name="Google Shape;1737;p51"/>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738" name="Google Shape;1738;p51"/>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39" name="Google Shape;1739;p51"/>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740" name="Google Shape;1740;p51"/>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ed Hat widescreen templat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1757</TotalTime>
  <Words>3509</Words>
  <Application>Microsoft Office PowerPoint</Application>
  <PresentationFormat>On-screen Show (16:9)</PresentationFormat>
  <Paragraphs>1013</Paragraphs>
  <Slides>13</Slides>
  <Notes>13</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13</vt:i4>
      </vt:variant>
    </vt:vector>
  </HeadingPairs>
  <TitlesOfParts>
    <vt:vector size="26" baseType="lpstr">
      <vt:lpstr>IBM Plex Sans</vt:lpstr>
      <vt:lpstr>Overpass SemiBold</vt:lpstr>
      <vt:lpstr>Red Hat Text</vt:lpstr>
      <vt:lpstr>Arial</vt:lpstr>
      <vt:lpstr>Proxima Nova</vt:lpstr>
      <vt:lpstr>Overpass Light</vt:lpstr>
      <vt:lpstr>Calibri</vt:lpstr>
      <vt:lpstr>Red Hat Text Medium</vt:lpstr>
      <vt:lpstr>Red Hat Display</vt:lpstr>
      <vt:lpstr>Red Hat Display Medium</vt:lpstr>
      <vt:lpstr>Overpass</vt:lpstr>
      <vt:lpstr>Simple Light</vt:lpstr>
      <vt:lpstr>Red Hat widescreen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Bruce Kyle</dc:creator>
  <cp:lastModifiedBy>Bruce Kyle</cp:lastModifiedBy>
  <cp:revision>6</cp:revision>
  <dcterms:modified xsi:type="dcterms:W3CDTF">2023-03-28T22:18:57Z</dcterms:modified>
</cp:coreProperties>
</file>