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6"/>
  </p:notesMasterIdLst>
  <p:sldIdLst>
    <p:sldId id="263" r:id="rId3"/>
    <p:sldId id="264" r:id="rId4"/>
    <p:sldId id="265" r:id="rId5"/>
    <p:sldId id="266" r:id="rId6"/>
    <p:sldId id="267" r:id="rId7"/>
    <p:sldId id="268" r:id="rId8"/>
    <p:sldId id="269" r:id="rId9"/>
    <p:sldId id="270" r:id="rId10"/>
    <p:sldId id="271" r:id="rId11"/>
    <p:sldId id="272" r:id="rId12"/>
    <p:sldId id="274" r:id="rId13"/>
    <p:sldId id="273" r:id="rId14"/>
    <p:sldId id="275"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IBM Plex Sans" panose="020B0503050203000203" pitchFamily="34" charset="0"/>
      <p:regular r:id="rId21"/>
      <p:bold r:id="rId22"/>
      <p:italic r:id="rId23"/>
      <p:boldItalic r:id="rId24"/>
    </p:embeddedFont>
    <p:embeddedFont>
      <p:font typeface="Overpass" panose="020B0604020202020204" charset="0"/>
      <p:regular r:id="rId25"/>
      <p:bold r:id="rId26"/>
      <p:italic r:id="rId27"/>
      <p:boldItalic r:id="rId28"/>
    </p:embeddedFont>
    <p:embeddedFont>
      <p:font typeface="Overpass Light" panose="020B0604020202020204" charset="0"/>
      <p:regular r:id="rId29"/>
      <p:bold r:id="rId30"/>
      <p:italic r:id="rId31"/>
      <p:boldItalic r:id="rId32"/>
    </p:embeddedFont>
    <p:embeddedFont>
      <p:font typeface="Overpass SemiBold" panose="020B060402020202020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ed Hat Display" panose="020B0604020202020204" charset="0"/>
      <p:regular r:id="rId41"/>
      <p:bold r:id="rId42"/>
      <p:italic r:id="rId43"/>
      <p:boldItalic r:id="rId44"/>
    </p:embeddedFont>
    <p:embeddedFont>
      <p:font typeface="Red Hat Display Medium" panose="020B0604020202020204" charset="0"/>
      <p:regular r:id="rId45"/>
      <p:bold r:id="rId46"/>
      <p:italic r:id="rId47"/>
      <p:boldItalic r:id="rId48"/>
    </p:embeddedFont>
    <p:embeddedFont>
      <p:font typeface="Red Hat Text" panose="020B0604020202020204" charset="0"/>
      <p:regular r:id="rId49"/>
      <p:bold r:id="rId50"/>
      <p:italic r:id="rId51"/>
      <p:boldItalic r:id="rId52"/>
    </p:embeddedFont>
    <p:embeddedFont>
      <p:font typeface="Red Hat Text Medium"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34" autoAdjust="0"/>
  </p:normalViewPr>
  <p:slideViewPr>
    <p:cSldViewPr snapToGrid="0">
      <p:cViewPr varScale="1">
        <p:scale>
          <a:sx n="120" d="100"/>
          <a:sy n="120" d="100"/>
        </p:scale>
        <p:origin x="219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50" Type="http://schemas.openxmlformats.org/officeDocument/2006/relationships/font" Target="fonts/font34.fntdata"/><Relationship Id="rId55" Type="http://schemas.openxmlformats.org/officeDocument/2006/relationships/font" Target="fonts/font3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3" Type="http://schemas.openxmlformats.org/officeDocument/2006/relationships/font" Target="fonts/font37.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56" Type="http://schemas.openxmlformats.org/officeDocument/2006/relationships/font" Target="fonts/font40.fntdata"/><Relationship Id="rId8" Type="http://schemas.openxmlformats.org/officeDocument/2006/relationships/slide" Target="slides/slide6.xml"/><Relationship Id="rId51" Type="http://schemas.openxmlformats.org/officeDocument/2006/relationships/font" Target="fonts/font3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59" Type="http://schemas.openxmlformats.org/officeDocument/2006/relationships/theme" Target="theme/theme1.xml"/><Relationship Id="rId20" Type="http://schemas.openxmlformats.org/officeDocument/2006/relationships/font" Target="fonts/font4.fntdata"/><Relationship Id="rId41" Type="http://schemas.openxmlformats.org/officeDocument/2006/relationships/font" Target="fonts/font25.fntdata"/><Relationship Id="rId54" Type="http://schemas.openxmlformats.org/officeDocument/2006/relationships/font" Target="fonts/font3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font" Target="fonts/font33.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font" Target="fonts/font15.fntdata"/><Relationship Id="rId44" Type="http://schemas.openxmlformats.org/officeDocument/2006/relationships/font" Target="fonts/font28.fntdata"/><Relationship Id="rId52" Type="http://schemas.openxmlformats.org/officeDocument/2006/relationships/font" Target="fonts/font3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Inventory Analysis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future demand requirements from supply risk management.</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and asked to take remediation action.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triggers Business Automation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Ordering more stock</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stores or by moving existing inventory</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warehouses or by moving existing inventory</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Contamination/Recall</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External notification of food safety event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Notification sent to Supply Intelligence &amp; Inventory Analysis via API Management service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3a. Determine if supply affected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3b. Determine which locations received affected product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Notify Control Tower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5. Control Tower processes event data and creates remediation action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6. Colleague remediates inventory and counts, then removes product from inventory</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updated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Apply financial reimbursement. Generate new order</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Sustainable Supply Chain</a:t>
            </a:r>
            <a:endParaRPr/>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Disruptive EnvironmentalConditions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6373914" y="156043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604421" y="90733"/>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897;p44">
            <a:extLst>
              <a:ext uri="{FF2B5EF4-FFF2-40B4-BE49-F238E27FC236}">
                <a16:creationId xmlns:a16="http://schemas.microsoft.com/office/drawing/2014/main" id="{08AB476D-5A82-18EC-EC50-03A8DE8F0390}"/>
              </a:ext>
            </a:extLst>
          </p:cNvPr>
          <p:cNvSpPr/>
          <p:nvPr/>
        </p:nvSpPr>
        <p:spPr>
          <a:xfrm>
            <a:off x="6623989" y="367949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Red Hat Text Medium"/>
                <a:ea typeface="Red Hat Text Medium"/>
                <a:cs typeface="Red Hat Text Medium"/>
                <a:sym typeface="Red Hat Text Medium"/>
              </a:rPr>
              <a:t>7e</a:t>
            </a:r>
            <a:endParaRPr sz="10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5008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1963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a:stCxn id="692" idx="0"/>
            <a:endCxn id="681" idx="0"/>
          </p:cNvCxnSpPr>
          <p:nvPr/>
        </p:nvCxnSpPr>
        <p:spPr>
          <a:xfrm rot="16200000" flipV="1">
            <a:off x="4320819" y="-2431165"/>
            <a:ext cx="1017552" cy="7998731"/>
          </a:xfrm>
          <a:prstGeom prst="bentConnector3">
            <a:avLst>
              <a:gd name="adj1" fmla="val 122466"/>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4578" y="999503"/>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593386" y="1070083"/>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Reporting &amp; Dashboard</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Asset Performance Management</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Facility Management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Integrated Workplace Management</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862" y="1296848"/>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4051" y="1147748"/>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Tree>
    <p:extLst>
      <p:ext uri="{BB962C8B-B14F-4D97-AF65-F5344CB8AC3E}">
        <p14:creationId xmlns:p14="http://schemas.microsoft.com/office/powerpoint/2010/main" val="170731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 Management</a:t>
            </a:r>
            <a:br>
              <a:rPr lang="en"/>
            </a:br>
            <a:r>
              <a:rPr lang="en"/>
              <a:t>(environmentexception)</a:t>
            </a:r>
            <a:endParaRPr/>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1789</TotalTime>
  <Words>3532</Words>
  <Application>Microsoft Office PowerPoint</Application>
  <PresentationFormat>On-screen Show (16:9)</PresentationFormat>
  <Paragraphs>1020</Paragraphs>
  <Slides>13</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Red Hat Text</vt:lpstr>
      <vt:lpstr>IBM Plex Sans</vt:lpstr>
      <vt:lpstr>Overpass SemiBold</vt:lpstr>
      <vt:lpstr>Arial</vt:lpstr>
      <vt:lpstr>Red Hat Display</vt:lpstr>
      <vt:lpstr>Calibri</vt:lpstr>
      <vt:lpstr>Overpass Light</vt:lpstr>
      <vt:lpstr>Red Hat Text Medium</vt:lpstr>
      <vt:lpstr>Red Hat Display Medium</vt:lpstr>
      <vt:lpstr>Overpass</vt:lpstr>
      <vt:lpstr>Proxima Nova</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9</cp:revision>
  <dcterms:modified xsi:type="dcterms:W3CDTF">2023-03-29T16:22:39Z</dcterms:modified>
</cp:coreProperties>
</file>