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  <p:sldMasterId id="2147483683" r:id="rId3"/>
  </p:sldMasterIdLst>
  <p:notesMasterIdLst>
    <p:notesMasterId r:id="rId18"/>
  </p:notesMasterIdLst>
  <p:sldIdLst>
    <p:sldId id="256" r:id="rId4"/>
    <p:sldId id="257" r:id="rId5"/>
    <p:sldId id="258" r:id="rId6"/>
    <p:sldId id="298" r:id="rId7"/>
    <p:sldId id="259" r:id="rId8"/>
    <p:sldId id="260" r:id="rId9"/>
    <p:sldId id="261" r:id="rId10"/>
    <p:sldId id="296" r:id="rId11"/>
    <p:sldId id="297" r:id="rId12"/>
    <p:sldId id="262" r:id="rId13"/>
    <p:sldId id="301" r:id="rId14"/>
    <p:sldId id="299" r:id="rId15"/>
    <p:sldId id="300" r:id="rId16"/>
    <p:sldId id="302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Overpass" panose="020B0604020202020204" charset="0"/>
      <p:regular r:id="rId23"/>
      <p:bold r:id="rId24"/>
      <p:italic r:id="rId25"/>
      <p:boldItalic r:id="rId26"/>
    </p:embeddedFont>
    <p:embeddedFont>
      <p:font typeface="Overpass Light" panose="020B0604020202020204" charset="0"/>
      <p:regular r:id="rId27"/>
      <p:bold r:id="rId28"/>
      <p:italic r:id="rId29"/>
      <p:boldItalic r:id="rId30"/>
    </p:embeddedFont>
    <p:embeddedFont>
      <p:font typeface="Overpass SemiBold" panose="020B0604020202020204" charset="0"/>
      <p:regular r:id="rId31"/>
      <p:bold r:id="rId32"/>
      <p:italic r:id="rId33"/>
      <p:boldItalic r:id="rId34"/>
    </p:embeddedFont>
    <p:embeddedFont>
      <p:font typeface="Proxima Nova" panose="020B0604020202020204" charset="0"/>
      <p:regular r:id="rId35"/>
      <p:bold r:id="rId36"/>
      <p:italic r:id="rId37"/>
      <p:boldItalic r:id="rId38"/>
    </p:embeddedFont>
    <p:embeddedFont>
      <p:font typeface="Red Hat Display" panose="020B0604020202020204" charset="0"/>
      <p:regular r:id="rId39"/>
      <p:bold r:id="rId40"/>
      <p:italic r:id="rId41"/>
      <p:boldItalic r:id="rId42"/>
    </p:embeddedFont>
    <p:embeddedFont>
      <p:font typeface="Red Hat Display Light" panose="020B0604020202020204" charset="0"/>
      <p:regular r:id="rId43"/>
      <p:bold r:id="rId44"/>
      <p:italic r:id="rId45"/>
      <p:boldItalic r:id="rId46"/>
    </p:embeddedFont>
    <p:embeddedFont>
      <p:font typeface="Red Hat Display Medium" panose="020B0604020202020204" charset="0"/>
      <p:regular r:id="rId47"/>
      <p:bold r:id="rId48"/>
      <p:italic r:id="rId49"/>
      <p:boldItalic r:id="rId50"/>
    </p:embeddedFont>
    <p:embeddedFont>
      <p:font typeface="Red Hat Text" panose="020B0604020202020204" charset="0"/>
      <p:regular r:id="rId51"/>
      <p:bold r:id="rId52"/>
      <p:italic r:id="rId53"/>
      <p:boldItalic r:id="rId54"/>
    </p:embeddedFont>
    <p:embeddedFont>
      <p:font typeface="Red Hat Text Medium" panose="020B0604020202020204" charset="0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59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font" Target="fonts/font21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font" Target="fonts/font24.fntdata"/><Relationship Id="rId47" Type="http://schemas.openxmlformats.org/officeDocument/2006/relationships/font" Target="fonts/font29.fntdata"/><Relationship Id="rId50" Type="http://schemas.openxmlformats.org/officeDocument/2006/relationships/font" Target="fonts/font32.fntdata"/><Relationship Id="rId55" Type="http://schemas.openxmlformats.org/officeDocument/2006/relationships/font" Target="fonts/font37.fntdata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font" Target="fonts/font11.fntdata"/><Relationship Id="rId11" Type="http://schemas.openxmlformats.org/officeDocument/2006/relationships/slide" Target="slides/slide8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font" Target="fonts/font22.fntdata"/><Relationship Id="rId45" Type="http://schemas.openxmlformats.org/officeDocument/2006/relationships/font" Target="fonts/font27.fntdata"/><Relationship Id="rId53" Type="http://schemas.openxmlformats.org/officeDocument/2006/relationships/font" Target="fonts/font35.fntdata"/><Relationship Id="rId58" Type="http://schemas.openxmlformats.org/officeDocument/2006/relationships/font" Target="fonts/font40.fntdata"/><Relationship Id="rId5" Type="http://schemas.openxmlformats.org/officeDocument/2006/relationships/slide" Target="slides/slide2.xml"/><Relationship Id="rId61" Type="http://schemas.openxmlformats.org/officeDocument/2006/relationships/theme" Target="theme/theme1.xml"/><Relationship Id="rId19" Type="http://schemas.openxmlformats.org/officeDocument/2006/relationships/font" Target="fonts/font1.fntdata"/><Relationship Id="rId14" Type="http://schemas.openxmlformats.org/officeDocument/2006/relationships/slide" Target="slides/slide11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3" Type="http://schemas.openxmlformats.org/officeDocument/2006/relationships/font" Target="fonts/font25.fntdata"/><Relationship Id="rId48" Type="http://schemas.openxmlformats.org/officeDocument/2006/relationships/font" Target="fonts/font30.fntdata"/><Relationship Id="rId56" Type="http://schemas.openxmlformats.org/officeDocument/2006/relationships/font" Target="fonts/font38.fntdata"/><Relationship Id="rId8" Type="http://schemas.openxmlformats.org/officeDocument/2006/relationships/slide" Target="slides/slide5.xml"/><Relationship Id="rId51" Type="http://schemas.openxmlformats.org/officeDocument/2006/relationships/font" Target="fonts/font33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Relationship Id="rId46" Type="http://schemas.openxmlformats.org/officeDocument/2006/relationships/font" Target="fonts/font28.fntdata"/><Relationship Id="rId59" Type="http://schemas.openxmlformats.org/officeDocument/2006/relationships/presProps" Target="presProps.xml"/><Relationship Id="rId20" Type="http://schemas.openxmlformats.org/officeDocument/2006/relationships/font" Target="fonts/font2.fntdata"/><Relationship Id="rId41" Type="http://schemas.openxmlformats.org/officeDocument/2006/relationships/font" Target="fonts/font23.fntdata"/><Relationship Id="rId54" Type="http://schemas.openxmlformats.org/officeDocument/2006/relationships/font" Target="fonts/font36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49" Type="http://schemas.openxmlformats.org/officeDocument/2006/relationships/font" Target="fonts/font31.fntdata"/><Relationship Id="rId57" Type="http://schemas.openxmlformats.org/officeDocument/2006/relationships/font" Target="fonts/font39.fntdata"/><Relationship Id="rId10" Type="http://schemas.openxmlformats.org/officeDocument/2006/relationships/slide" Target="slides/slide7.xml"/><Relationship Id="rId31" Type="http://schemas.openxmlformats.org/officeDocument/2006/relationships/font" Target="fonts/font13.fntdata"/><Relationship Id="rId44" Type="http://schemas.openxmlformats.org/officeDocument/2006/relationships/font" Target="fonts/font26.fntdata"/><Relationship Id="rId52" Type="http://schemas.openxmlformats.org/officeDocument/2006/relationships/font" Target="fonts/font34.fntdata"/><Relationship Id="rId6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08a78307a3_2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g208a78307a3_2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208a78307a3_2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4" name="Google Shape;614;g208a78307a3_2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208a78307a3_2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4" name="Google Shape;614;g208a78307a3_2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66915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208a78307a3_2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4" name="Google Shape;614;g208a78307a3_2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91139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208a78307a3_2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4" name="Google Shape;614;g208a78307a3_2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15480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208a78307a3_2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4" name="Google Shape;614;g208a78307a3_2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3214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08a78307a3_2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g208a78307a3_2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08a78307a3_2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5" name="Google Shape;385;g208a78307a3_2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08a78307a3_2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g208a78307a3_2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5157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08a78307a3_2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3" name="Google Shape;443;g208a78307a3_2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08a78307a3_2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8" name="Google Shape;498;g208a78307a3_2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08a78307a3_2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3" name="Google Shape;553;g208a78307a3_2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g10cfabc0728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6" name="Google Shape;1966;g10cfabc0728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Red Hat Display" panose="020B0604020202020204" charset="0"/>
              </a:rPr>
              <a:t>The Supply Assurance platform can then combine AI and Data to increase transparency of the supply chain across the enterprise. </a:t>
            </a:r>
          </a:p>
          <a:p>
            <a:pPr marL="13970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Red Hat Display" panose="020B0604020202020204" charset="0"/>
            </a:endParaRPr>
          </a:p>
          <a:p>
            <a:pPr marL="139700" indent="0" algn="l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Red Hat Display" panose="020B0604020202020204" charset="0"/>
              </a:rPr>
              <a:t>A Control Tower provides intelligent analysis of inventory and provides actions that can satisfy customer demand. </a:t>
            </a:r>
          </a:p>
          <a:p>
            <a:pPr marL="13970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Red Hat Display" panose="020B0604020202020204" charset="0"/>
            </a:endParaRPr>
          </a:p>
          <a:p>
            <a:pPr marL="139700" indent="0" algn="l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Red Hat Display" panose="020B0604020202020204" charset="0"/>
              </a:rPr>
              <a:t>Fulfillment optimization provides visibility into inventory location and provides trade offs to balance customer requirements and enhance sustainability. </a:t>
            </a:r>
          </a:p>
          <a:p>
            <a:pPr marL="13970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Red Hat Display" panose="020B0604020202020204" charset="0"/>
            </a:endParaRPr>
          </a:p>
          <a:p>
            <a:pPr marL="139700" indent="0" algn="l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Red Hat Display" panose="020B0604020202020204" charset="0"/>
              </a:rPr>
              <a:t>And inventory analysis keeps up-to-date actionable data on inventory to balance needs across the enterprise.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u="sng" dirty="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422971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g10cfabc0728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6" name="Google Shape;1966;g10cfabc0728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Red Hat Display" panose="020B0604020202020204" charset="0"/>
              </a:rPr>
              <a:t>The Supply Assurance platform can then combine AI and Data to increase transparency of the supply chain across the enterprise. </a:t>
            </a:r>
          </a:p>
          <a:p>
            <a:pPr marL="13970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Red Hat Display" panose="020B0604020202020204" charset="0"/>
            </a:endParaRPr>
          </a:p>
          <a:p>
            <a:pPr marL="139700" indent="0" algn="l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Red Hat Display" panose="020B0604020202020204" charset="0"/>
              </a:rPr>
              <a:t>A Control Tower provides intelligent analysis of inventory and provides actions that can satisfy customer demand. </a:t>
            </a:r>
          </a:p>
          <a:p>
            <a:pPr marL="13970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Red Hat Display" panose="020B0604020202020204" charset="0"/>
            </a:endParaRPr>
          </a:p>
          <a:p>
            <a:pPr marL="139700" indent="0" algn="l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Red Hat Display" panose="020B0604020202020204" charset="0"/>
              </a:rPr>
              <a:t>Fulfillment optimization provides visibility into inventory location and provides trade offs to balance customer requirements and enhance sustainability. </a:t>
            </a:r>
          </a:p>
          <a:p>
            <a:pPr marL="13970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Red Hat Display" panose="020B0604020202020204" charset="0"/>
            </a:endParaRPr>
          </a:p>
          <a:p>
            <a:pPr marL="139700" indent="0" algn="l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Red Hat Display" panose="020B0604020202020204" charset="0"/>
              </a:rPr>
              <a:t>And inventory analysis keeps up-to-date actionable data on inventory to balance needs across the enterprise.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u="sng" dirty="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422971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white">
  <p:cSld name="CUSTOM_4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1428750" y="709500"/>
            <a:ext cx="62388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cxnSp>
        <p:nvCxnSpPr>
          <p:cNvPr id="55" name="Google Shape;55;p14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cxnSp>
        <p:nvCxnSpPr>
          <p:cNvPr id="57" name="Google Shape;57;p14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>
            <a:spLocks noGrp="1"/>
          </p:cNvSpPr>
          <p:nvPr>
            <p:ph type="subTitle" idx="2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00">
                <a:solidFill>
                  <a:srgbClr val="4D4D4F"/>
                </a:solidFill>
              </a:defRPr>
            </a:lvl1pPr>
            <a:lvl2pPr lvl="1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2pPr>
            <a:lvl3pPr lvl="2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3pPr>
            <a:lvl4pPr lvl="3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4pPr>
            <a:lvl5pPr lvl="4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5pPr>
            <a:lvl6pPr lvl="5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6pPr>
            <a:lvl7pPr lvl="6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7pPr>
            <a:lvl8pPr lvl="7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8pPr>
            <a:lvl9pPr lvl="8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red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1562794" y="2641369"/>
            <a:ext cx="56499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1562906" y="1307719"/>
            <a:ext cx="56499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1pPr>
            <a:lvl2pPr lvl="1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2pPr>
            <a:lvl3pPr lvl="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3pPr>
            <a:lvl4pPr lvl="3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4pPr>
            <a:lvl5pPr lvl="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5pPr>
            <a:lvl6pPr lvl="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6pPr>
            <a:lvl7pPr lvl="6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7pPr>
            <a:lvl8pPr lvl="7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8pPr>
            <a:lvl9pPr lvl="8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ubTitle" idx="2"/>
          </p:nvPr>
        </p:nvSpPr>
        <p:spPr>
          <a:xfrm>
            <a:off x="1562794" y="3511275"/>
            <a:ext cx="15303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3"/>
          </p:nvPr>
        </p:nvSpPr>
        <p:spPr>
          <a:xfrm>
            <a:off x="3353888" y="3511275"/>
            <a:ext cx="15303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15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red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subTitle" idx="1"/>
          </p:nvPr>
        </p:nvSpPr>
        <p:spPr>
          <a:xfrm>
            <a:off x="1562794" y="2256319"/>
            <a:ext cx="31098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6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1562906" y="426469"/>
            <a:ext cx="3678900" cy="14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1pPr>
            <a:lvl2pPr lvl="1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2pPr>
            <a:lvl3pPr lvl="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3pPr>
            <a:lvl4pPr lvl="3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4pPr>
            <a:lvl5pPr lvl="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5pPr>
            <a:lvl6pPr lvl="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6pPr>
            <a:lvl7pPr lvl="6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7pPr>
            <a:lvl8pPr lvl="7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8pPr>
            <a:lvl9pPr lvl="8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34853" y="2651988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34853" y="2075932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534853" y="1499876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534853" y="3228044"/>
            <a:ext cx="341963" cy="341963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5970354" y="1499869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linkedin.com/company/red-hat</a:t>
            </a:r>
            <a:endParaRPr sz="11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5970354" y="2075906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youtube.com/user/RedHatVideos</a:t>
            </a:r>
            <a:endParaRPr sz="11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5970354" y="2651944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facebook.com/redhatinc</a:t>
            </a:r>
            <a:endParaRPr sz="11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5970354" y="3227981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twitter.com/RedHat</a:t>
            </a:r>
            <a:endParaRPr sz="11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83" name="Google Shape;83;p16"/>
          <p:cNvCxnSpPr/>
          <p:nvPr/>
        </p:nvCxnSpPr>
        <p:spPr>
          <a:xfrm rot="10800000">
            <a:off x="335831" y="-37"/>
            <a:ext cx="0" cy="17121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4" name="Google Shape;84;p16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black">
  <p:cSld name="TITLE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1562794" y="2641369"/>
            <a:ext cx="56499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1562906" y="1307719"/>
            <a:ext cx="56499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1pPr>
            <a:lvl2pPr lvl="1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2pPr>
            <a:lvl3pPr lvl="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3pPr>
            <a:lvl4pPr lvl="3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4pPr>
            <a:lvl5pPr lvl="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5pPr>
            <a:lvl6pPr lvl="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6pPr>
            <a:lvl7pPr lvl="6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7pPr>
            <a:lvl8pPr lvl="7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8pPr>
            <a:lvl9pPr lvl="8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ubTitle" idx="2"/>
          </p:nvPr>
        </p:nvSpPr>
        <p:spPr>
          <a:xfrm>
            <a:off x="1562794" y="3511275"/>
            <a:ext cx="15303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subTitle" idx="3"/>
          </p:nvPr>
        </p:nvSpPr>
        <p:spPr>
          <a:xfrm>
            <a:off x="3353888" y="3511275"/>
            <a:ext cx="15303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17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 closing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subTitle" idx="1"/>
          </p:nvPr>
        </p:nvSpPr>
        <p:spPr>
          <a:xfrm>
            <a:off x="1562794" y="2256319"/>
            <a:ext cx="31098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1pPr>
            <a:lvl2pPr lvl="1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2pPr>
            <a:lvl3pPr lvl="2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3pPr>
            <a:lvl4pPr lvl="3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4pPr>
            <a:lvl5pPr lvl="4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5pPr>
            <a:lvl6pPr lvl="5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6pPr>
            <a:lvl7pPr lvl="6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7pPr>
            <a:lvl8pPr lvl="7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8pPr>
            <a:lvl9pPr lvl="8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1562906" y="426469"/>
            <a:ext cx="3678900" cy="14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1pPr>
            <a:lvl2pPr lvl="1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2pPr>
            <a:lvl3pPr lvl="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3pPr>
            <a:lvl4pPr lvl="3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4pPr>
            <a:lvl5pPr lvl="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5pPr>
            <a:lvl6pPr lvl="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6pPr>
            <a:lvl7pPr lvl="6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7pPr>
            <a:lvl8pPr lvl="7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8pPr>
            <a:lvl9pPr lvl="8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5970354" y="1499869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linkedin.com/company/red-hat</a:t>
            </a:r>
            <a:endParaRPr sz="11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5970354" y="2075906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youtube.com/user/RedHatVideos</a:t>
            </a:r>
            <a:endParaRPr sz="11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5970354" y="2651944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facebook.com/redhatinc</a:t>
            </a:r>
            <a:endParaRPr sz="11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5970354" y="3227981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twitter.com/RedHat</a:t>
            </a:r>
            <a:endParaRPr sz="11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104" name="Google Shape;104;p18"/>
          <p:cNvCxnSpPr/>
          <p:nvPr/>
        </p:nvCxnSpPr>
        <p:spPr>
          <a:xfrm rot="10800000">
            <a:off x="335831" y="-37"/>
            <a:ext cx="0" cy="17121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5" name="Google Shape;105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90956" y="1411963"/>
            <a:ext cx="435388" cy="435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90956" y="2553355"/>
            <a:ext cx="435388" cy="435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490956" y="2029213"/>
            <a:ext cx="435388" cy="435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490956" y="3160524"/>
            <a:ext cx="435388" cy="4353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18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illustrated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19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5" name="Google Shape;115;p19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subTitle" idx="1"/>
          </p:nvPr>
        </p:nvSpPr>
        <p:spPr>
          <a:xfrm>
            <a:off x="4245394" y="2978738"/>
            <a:ext cx="3334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4245394" y="1281774"/>
            <a:ext cx="4302300" cy="15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subTitle" idx="2"/>
          </p:nvPr>
        </p:nvSpPr>
        <p:spPr>
          <a:xfrm>
            <a:off x="4245394" y="3988706"/>
            <a:ext cx="15303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subTitle" idx="3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7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illustrated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pic>
        <p:nvPicPr>
          <p:cNvPr id="122" name="Google Shape;12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20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4" name="Google Shape;124;p20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4245394" y="426470"/>
            <a:ext cx="4302300" cy="14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subTitle" idx="1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7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subTitle" idx="2"/>
          </p:nvPr>
        </p:nvSpPr>
        <p:spPr>
          <a:xfrm>
            <a:off x="4245394" y="2064300"/>
            <a:ext cx="33348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28" name="Google Shape;128;p20"/>
          <p:cNvSpPr txBox="1"/>
          <p:nvPr/>
        </p:nvSpPr>
        <p:spPr>
          <a:xfrm>
            <a:off x="4427588" y="3501900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linkedin.com/company/red-hat</a:t>
            </a:r>
            <a:endParaRPr sz="800" b="0" i="0" u="none" strike="noStrike" cap="none">
              <a:solidFill>
                <a:srgbClr val="000000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4427588" y="3880725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youtube.com/user/RedHatVideos</a:t>
            </a:r>
            <a:endParaRPr sz="800" b="0" i="0" u="none" strike="noStrike" cap="none">
              <a:solidFill>
                <a:srgbClr val="000000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6611644" y="3501900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facebook.com/redhatinc</a:t>
            </a:r>
            <a:endParaRPr sz="800" b="0" i="0" u="none" strike="noStrike" cap="none">
              <a:solidFill>
                <a:srgbClr val="000000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6611644" y="3880725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twitter.com/RedHat</a:t>
            </a:r>
            <a:endParaRPr sz="800" b="0" i="0" u="none" strike="noStrike" cap="none">
              <a:solidFill>
                <a:srgbClr val="000000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 rotWithShape="1">
          <a:blip r:embed="rId4">
            <a:alphaModFix/>
          </a:blip>
          <a:srcRect l="2507" r="2498"/>
          <a:stretch/>
        </p:blipFill>
        <p:spPr>
          <a:xfrm>
            <a:off x="6439844" y="3880729"/>
            <a:ext cx="171806" cy="1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 rotWithShape="1">
          <a:blip r:embed="rId5">
            <a:alphaModFix/>
          </a:blip>
          <a:srcRect l="2678" r="2678"/>
          <a:stretch/>
        </p:blipFill>
        <p:spPr>
          <a:xfrm>
            <a:off x="6439844" y="3501904"/>
            <a:ext cx="171806" cy="1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 rotWithShape="1">
          <a:blip r:embed="rId6">
            <a:alphaModFix/>
          </a:blip>
          <a:srcRect l="2507" r="2498"/>
          <a:stretch/>
        </p:blipFill>
        <p:spPr>
          <a:xfrm>
            <a:off x="4245400" y="3880729"/>
            <a:ext cx="171806" cy="1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 rotWithShape="1">
          <a:blip r:embed="rId7">
            <a:alphaModFix/>
          </a:blip>
          <a:srcRect l="2324" r="2323"/>
          <a:stretch/>
        </p:blipFill>
        <p:spPr>
          <a:xfrm>
            <a:off x="4245400" y="3501904"/>
            <a:ext cx="171806" cy="180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black">
  <p:cSld name="CUSTOM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335831" y="813421"/>
            <a:ext cx="5118600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cxnSp>
        <p:nvCxnSpPr>
          <p:cNvPr id="138" name="Google Shape;138;p21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9" name="Google Shape;139;p21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0" name="Google Shape;140;p21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1" name="Google Shape;141;p21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sp>
        <p:nvSpPr>
          <p:cNvPr id="142" name="Google Shape;142;p21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43" name="Google Shape;143;p21"/>
          <p:cNvSpPr txBox="1">
            <a:spLocks noGrp="1"/>
          </p:cNvSpPr>
          <p:nvPr>
            <p:ph type="subTitle" idx="2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>
                <a:solidFill>
                  <a:srgbClr val="4D4D4F"/>
                </a:solidFill>
              </a:defRPr>
            </a:lvl1pPr>
            <a:lvl2pPr lvl="1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2pPr>
            <a:lvl3pPr lvl="2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3pPr>
            <a:lvl4pPr lvl="3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4pPr>
            <a:lvl5pPr lvl="4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5pPr>
            <a:lvl6pPr lvl="5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6pPr>
            <a:lvl7pPr lvl="6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7pPr>
            <a:lvl8pPr lvl="7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8pPr>
            <a:lvl9pPr lvl="8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9pPr>
          </a:lstStyle>
          <a:p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 rotWithShape="1">
          <a:blip r:embed="rId3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white">
  <p:cSld name="CUSTOM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335831" y="813421"/>
            <a:ext cx="5118600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cxnSp>
        <p:nvCxnSpPr>
          <p:cNvPr id="147" name="Google Shape;147;p22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8" name="Google Shape;148;p22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9" name="Google Shape;149;p22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0" name="Google Shape;150;p22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sp>
        <p:nvSpPr>
          <p:cNvPr id="151" name="Google Shape;151;p22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52" name="Google Shape;152;p22"/>
          <p:cNvSpPr txBox="1">
            <a:spLocks noGrp="1"/>
          </p:cNvSpPr>
          <p:nvPr>
            <p:ph type="subTitle" idx="2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>
                <a:solidFill>
                  <a:srgbClr val="EBEBEB"/>
                </a:solidFill>
              </a:defRPr>
            </a:lvl1pPr>
            <a:lvl2pPr lvl="1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2pPr>
            <a:lvl3pPr lvl="2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3pPr>
            <a:lvl4pPr lvl="3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4pPr>
            <a:lvl5pPr lvl="4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5pPr>
            <a:lvl6pPr lvl="5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6pPr>
            <a:lvl7pPr lvl="6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7pPr>
            <a:lvl8pPr lvl="7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8pPr>
            <a:lvl9pPr lvl="8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white">
  <p:cSld name="CUSTOM_2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>
            <a:spLocks noGrp="1"/>
          </p:cNvSpPr>
          <p:nvPr>
            <p:ph type="title"/>
          </p:nvPr>
        </p:nvSpPr>
        <p:spPr>
          <a:xfrm>
            <a:off x="335831" y="813421"/>
            <a:ext cx="5118600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cxnSp>
        <p:nvCxnSpPr>
          <p:cNvPr id="156" name="Google Shape;156;p23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7" name="Google Shape;157;p23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58" name="Google Shape;158;p23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9" name="Google Shape;159;p23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sp>
        <p:nvSpPr>
          <p:cNvPr id="160" name="Google Shape;160;p23"/>
          <p:cNvSpPr txBox="1">
            <a:spLocks noGrp="1"/>
          </p:cNvSpPr>
          <p:nvPr>
            <p:ph type="subTitle" idx="2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>
                <a:solidFill>
                  <a:srgbClr val="EBEBEB"/>
                </a:solidFill>
              </a:defRPr>
            </a:lvl1pPr>
            <a:lvl2pPr lvl="1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2pPr>
            <a:lvl3pPr lvl="2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3pPr>
            <a:lvl4pPr lvl="3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4pPr>
            <a:lvl5pPr lvl="4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5pPr>
            <a:lvl6pPr lvl="5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6pPr>
            <a:lvl7pPr lvl="6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7pPr>
            <a:lvl8pPr lvl="7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8pPr>
            <a:lvl9pPr lvl="8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3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3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63" name="Google Shape;163;p23"/>
          <p:cNvSpPr txBox="1">
            <a:spLocks noGrp="1"/>
          </p:cNvSpPr>
          <p:nvPr>
            <p:ph type="subTitle" idx="3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/>
            </a:lvl1pPr>
            <a:lvl2pPr lvl="1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2pPr>
            <a:lvl3pPr lvl="2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3pPr>
            <a:lvl4pPr lvl="3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4pPr>
            <a:lvl5pPr lvl="4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5pPr>
            <a:lvl6pPr lvl="5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6pPr>
            <a:lvl7pPr lvl="6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7pPr>
            <a:lvl8pPr lvl="7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8pPr>
            <a:lvl9pPr lvl="8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large quote white">
  <p:cSld name="CUSTOM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>
            <a:spLocks noGrp="1"/>
          </p:cNvSpPr>
          <p:nvPr>
            <p:ph type="title"/>
          </p:nvPr>
        </p:nvSpPr>
        <p:spPr>
          <a:xfrm>
            <a:off x="1557019" y="1412438"/>
            <a:ext cx="5994000" cy="23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1pPr>
            <a:lvl2pPr lvl="1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2pPr>
            <a:lvl3pPr lvl="2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3pPr>
            <a:lvl4pPr lvl="3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4pPr>
            <a:lvl5pPr lvl="4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5pPr>
            <a:lvl6pPr lvl="5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6pPr>
            <a:lvl7pPr lvl="6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7pPr>
            <a:lvl8pPr lvl="7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8pPr>
            <a:lvl9pPr lvl="8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9pPr>
          </a:lstStyle>
          <a:p>
            <a:endParaRPr/>
          </a:p>
        </p:txBody>
      </p:sp>
      <p:cxnSp>
        <p:nvCxnSpPr>
          <p:cNvPr id="166" name="Google Shape;166;p24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7" name="Google Shape;167;p24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4"/>
          <p:cNvSpPr txBox="1">
            <a:spLocks noGrp="1"/>
          </p:cNvSpPr>
          <p:nvPr>
            <p:ph type="subTitle" idx="1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7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 rotWithShape="1">
          <a:blip r:embed="rId3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4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171" name="Google Shape;171;p24"/>
          <p:cNvCxnSpPr/>
          <p:nvPr/>
        </p:nvCxnSpPr>
        <p:spPr>
          <a:xfrm>
            <a:off x="1557019" y="1240275"/>
            <a:ext cx="1043100" cy="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large quote red">
  <p:cSld name="CUSTOM_3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>
            <a:spLocks noGrp="1"/>
          </p:cNvSpPr>
          <p:nvPr>
            <p:ph type="title"/>
          </p:nvPr>
        </p:nvSpPr>
        <p:spPr>
          <a:xfrm>
            <a:off x="1557019" y="1412438"/>
            <a:ext cx="5994000" cy="23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1pPr>
            <a:lvl2pPr lvl="1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2pPr>
            <a:lvl3pPr lvl="2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3pPr>
            <a:lvl4pPr lvl="3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4pPr>
            <a:lvl5pPr lvl="4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5pPr>
            <a:lvl6pPr lvl="5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6pPr>
            <a:lvl7pPr lvl="6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7pPr>
            <a:lvl8pPr lvl="7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8pPr>
            <a:lvl9pPr lvl="8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174" name="Google Shape;174;p25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" name="Google Shape;175;p25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6" name="Google Shape;176;p25"/>
          <p:cNvPicPr preferRelativeResize="0"/>
          <p:nvPr/>
        </p:nvPicPr>
        <p:blipFill rotWithShape="1">
          <a:blip r:embed="rId3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5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178" name="Google Shape;178;p25"/>
          <p:cNvCxnSpPr/>
          <p:nvPr/>
        </p:nvCxnSpPr>
        <p:spPr>
          <a:xfrm>
            <a:off x="1557019" y="1240275"/>
            <a:ext cx="1043100" cy="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9" name="Google Shape;179;p25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0" name="Google Shape;180;p25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large quote illustrated">
  <p:cSld name="CUSTOM_3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>
            <a:spLocks noGrp="1"/>
          </p:cNvSpPr>
          <p:nvPr>
            <p:ph type="title"/>
          </p:nvPr>
        </p:nvSpPr>
        <p:spPr>
          <a:xfrm>
            <a:off x="4255575" y="1224713"/>
            <a:ext cx="3777900" cy="29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1pPr>
            <a:lvl2pPr lvl="1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2pPr>
            <a:lvl3pPr lvl="2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3pPr>
            <a:lvl4pPr lvl="3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4pPr>
            <a:lvl5pPr lvl="4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5pPr>
            <a:lvl6pPr lvl="5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6pPr>
            <a:lvl7pPr lvl="6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7pPr>
            <a:lvl8pPr lvl="7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8pPr>
            <a:lvl9pPr lvl="8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183" name="Google Shape;183;p26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4" name="Google Shape;184;p26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26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86" name="Google Shape;186;p26"/>
          <p:cNvSpPr txBox="1">
            <a:spLocks noGrp="1"/>
          </p:cNvSpPr>
          <p:nvPr>
            <p:ph type="subTitle" idx="1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7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pic>
        <p:nvPicPr>
          <p:cNvPr id="187" name="Google Shape;18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black">
  <p:cSld name="CUSTOM_4_1">
    <p:bg>
      <p:bgPr>
        <a:solidFill>
          <a:srgbClr val="141414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>
            <a:spLocks noGrp="1"/>
          </p:cNvSpPr>
          <p:nvPr>
            <p:ph type="title"/>
          </p:nvPr>
        </p:nvSpPr>
        <p:spPr>
          <a:xfrm>
            <a:off x="1314450" y="709500"/>
            <a:ext cx="65151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cxnSp>
        <p:nvCxnSpPr>
          <p:cNvPr id="190" name="Google Shape;190;p27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1" name="Google Shape;191;p27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cxnSp>
        <p:nvCxnSpPr>
          <p:cNvPr id="192" name="Google Shape;192;p27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3" name="Google Shape;193;p27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27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95" name="Google Shape;195;p27"/>
          <p:cNvSpPr txBox="1">
            <a:spLocks noGrp="1"/>
          </p:cNvSpPr>
          <p:nvPr>
            <p:ph type="subTitle" idx="2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00">
                <a:solidFill>
                  <a:srgbClr val="EBEBEB"/>
                </a:solidFill>
              </a:defRPr>
            </a:lvl1pPr>
            <a:lvl2pPr lvl="1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2pPr>
            <a:lvl3pPr lvl="2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3pPr>
            <a:lvl4pPr lvl="3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4pPr>
            <a:lvl5pPr lvl="4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5pPr>
            <a:lvl6pPr lvl="5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6pPr>
            <a:lvl7pPr lvl="6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7pPr>
            <a:lvl8pPr lvl="7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8pPr>
            <a:lvl9pPr lvl="8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pic>
        <p:nvPicPr>
          <p:cNvPr id="196" name="Google Shape;196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nly">
  <p:cSld name="CUSTOM_1_1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>
            <a:spLocks noGrp="1"/>
          </p:cNvSpPr>
          <p:nvPr>
            <p:ph type="sldNum" idx="12"/>
          </p:nvPr>
        </p:nvSpPr>
        <p:spPr>
          <a:xfrm>
            <a:off x="103328" y="4733944"/>
            <a:ext cx="360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28"/>
          <p:cNvSpPr txBox="1">
            <a:spLocks noGrp="1"/>
          </p:cNvSpPr>
          <p:nvPr>
            <p:ph type="body" idx="1"/>
          </p:nvPr>
        </p:nvSpPr>
        <p:spPr>
          <a:xfrm>
            <a:off x="826700" y="1625925"/>
            <a:ext cx="7490700" cy="26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21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●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marR="0" lvl="1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○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marR="0" lvl="2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■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marR="0" lvl="3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●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marR="0" lvl="4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○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marR="0" lvl="5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■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marR="0" lvl="6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●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marR="0" lvl="7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○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marR="0" lvl="8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■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sp>
        <p:nvSpPr>
          <p:cNvPr id="200" name="Google Shape;200;p28"/>
          <p:cNvSpPr txBox="1">
            <a:spLocks noGrp="1"/>
          </p:cNvSpPr>
          <p:nvPr>
            <p:ph type="subTitle" idx="2"/>
          </p:nvPr>
        </p:nvSpPr>
        <p:spPr>
          <a:xfrm>
            <a:off x="826650" y="929775"/>
            <a:ext cx="7490700" cy="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sp>
        <p:nvSpPr>
          <p:cNvPr id="201" name="Google Shape;201;p28"/>
          <p:cNvSpPr txBox="1">
            <a:spLocks noGrp="1"/>
          </p:cNvSpPr>
          <p:nvPr>
            <p:ph type="title"/>
          </p:nvPr>
        </p:nvSpPr>
        <p:spPr>
          <a:xfrm>
            <a:off x="826650" y="297025"/>
            <a:ext cx="74907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nly 1">
  <p:cSld name="text only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>
            <a:spLocks noGrp="1"/>
          </p:cNvSpPr>
          <p:nvPr>
            <p:ph type="body" idx="1"/>
          </p:nvPr>
        </p:nvSpPr>
        <p:spPr>
          <a:xfrm>
            <a:off x="685800" y="1085850"/>
            <a:ext cx="77724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4" name="Google Shape;204;p29"/>
          <p:cNvSpPr txBox="1">
            <a:spLocks noGrp="1"/>
          </p:cNvSpPr>
          <p:nvPr>
            <p:ph type="ftr" idx="11"/>
          </p:nvPr>
        </p:nvSpPr>
        <p:spPr>
          <a:xfrm>
            <a:off x="457200" y="4800600"/>
            <a:ext cx="7162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5" name="Google Shape;205;p29"/>
          <p:cNvSpPr txBox="1">
            <a:spLocks noGrp="1"/>
          </p:cNvSpPr>
          <p:nvPr>
            <p:ph type="sldNum" idx="12"/>
          </p:nvPr>
        </p:nvSpPr>
        <p:spPr>
          <a:xfrm>
            <a:off x="-76200" y="4800600"/>
            <a:ext cx="533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18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29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77724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7" name="Google Shape;207;p29"/>
          <p:cNvSpPr txBox="1">
            <a:spLocks noGrp="1"/>
          </p:cNvSpPr>
          <p:nvPr>
            <p:ph type="body" idx="2"/>
          </p:nvPr>
        </p:nvSpPr>
        <p:spPr>
          <a:xfrm>
            <a:off x="685800" y="1657350"/>
            <a:ext cx="77724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8" name="Google Shape;208;p29"/>
          <p:cNvSpPr txBox="1">
            <a:spLocks noGrp="1"/>
          </p:cNvSpPr>
          <p:nvPr>
            <p:ph type="body" idx="3"/>
          </p:nvPr>
        </p:nvSpPr>
        <p:spPr>
          <a:xfrm>
            <a:off x="685800" y="2571750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title, subhead, and body">
  <p:cSld name="CUSTOM_4_17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211" name="Google Shape;211;p30"/>
          <p:cNvSpPr txBox="1">
            <a:spLocks noGrp="1"/>
          </p:cNvSpPr>
          <p:nvPr>
            <p:ph type="title"/>
          </p:nvPr>
        </p:nvSpPr>
        <p:spPr>
          <a:xfrm>
            <a:off x="663788" y="653813"/>
            <a:ext cx="78165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9pPr>
          </a:lstStyle>
          <a:p>
            <a:endParaRPr/>
          </a:p>
        </p:txBody>
      </p:sp>
      <p:cxnSp>
        <p:nvCxnSpPr>
          <p:cNvPr id="212" name="Google Shape;212;p30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3" name="Google Shape;213;p30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4" name="Google Shape;214;p30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5" name="Google Shape;215;p30"/>
          <p:cNvPicPr preferRelativeResize="0"/>
          <p:nvPr/>
        </p:nvPicPr>
        <p:blipFill rotWithShape="1">
          <a:blip r:embed="rId2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0"/>
          <p:cNvSpPr txBox="1">
            <a:spLocks noGrp="1"/>
          </p:cNvSpPr>
          <p:nvPr>
            <p:ph type="subTitle" idx="2"/>
          </p:nvPr>
        </p:nvSpPr>
        <p:spPr>
          <a:xfrm>
            <a:off x="663844" y="1068713"/>
            <a:ext cx="78165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17" name="Google Shape;217;p30"/>
          <p:cNvSpPr txBox="1">
            <a:spLocks noGrp="1"/>
          </p:cNvSpPr>
          <p:nvPr>
            <p:ph type="subTitle" idx="3"/>
          </p:nvPr>
        </p:nvSpPr>
        <p:spPr>
          <a:xfrm>
            <a:off x="663788" y="4627163"/>
            <a:ext cx="60018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8" name="Google Shape;218;p30"/>
          <p:cNvSpPr txBox="1">
            <a:spLocks noGrp="1"/>
          </p:cNvSpPr>
          <p:nvPr>
            <p:ph type="body" idx="4"/>
          </p:nvPr>
        </p:nvSpPr>
        <p:spPr>
          <a:xfrm>
            <a:off x="1828800" y="1714500"/>
            <a:ext cx="5486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 algn="l">
              <a:lnSpc>
                <a:spcPct val="140000"/>
              </a:lnSpc>
              <a:spcBef>
                <a:spcPts val="800"/>
              </a:spcBef>
              <a:spcAft>
                <a:spcPts val="80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7">
  <p:cSld name="Custom Layout 17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title">
  <p:cSld name="CUSTOM_4_18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223" name="Google Shape;223;p32"/>
          <p:cNvSpPr txBox="1">
            <a:spLocks noGrp="1"/>
          </p:cNvSpPr>
          <p:nvPr>
            <p:ph type="title"/>
          </p:nvPr>
        </p:nvSpPr>
        <p:spPr>
          <a:xfrm>
            <a:off x="663788" y="653813"/>
            <a:ext cx="78165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9pPr>
          </a:lstStyle>
          <a:p>
            <a:endParaRPr/>
          </a:p>
        </p:txBody>
      </p:sp>
      <p:cxnSp>
        <p:nvCxnSpPr>
          <p:cNvPr id="224" name="Google Shape;224;p32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5" name="Google Shape;225;p32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6" name="Google Shape;226;p32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7" name="Google Shape;227;p32"/>
          <p:cNvPicPr preferRelativeResize="0"/>
          <p:nvPr/>
        </p:nvPicPr>
        <p:blipFill rotWithShape="1">
          <a:blip r:embed="rId2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2"/>
          <p:cNvSpPr txBox="1">
            <a:spLocks noGrp="1"/>
          </p:cNvSpPr>
          <p:nvPr>
            <p:ph type="subTitle" idx="2"/>
          </p:nvPr>
        </p:nvSpPr>
        <p:spPr>
          <a:xfrm>
            <a:off x="663844" y="1068713"/>
            <a:ext cx="78165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29" name="Google Shape;229;p32"/>
          <p:cNvSpPr txBox="1">
            <a:spLocks noGrp="1"/>
          </p:cNvSpPr>
          <p:nvPr>
            <p:ph type="subTitle" idx="3"/>
          </p:nvPr>
        </p:nvSpPr>
        <p:spPr>
          <a:xfrm>
            <a:off x="663788" y="4627163"/>
            <a:ext cx="60018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body">
  <p:cSld name="CUSTOM_4_17_2_1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cxnSp>
        <p:nvCxnSpPr>
          <p:cNvPr id="232" name="Google Shape;232;p33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3" name="Google Shape;233;p33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4" name="Google Shape;234;p33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5" name="Google Shape;235;p33"/>
          <p:cNvPicPr preferRelativeResize="0"/>
          <p:nvPr/>
        </p:nvPicPr>
        <p:blipFill rotWithShape="1">
          <a:blip r:embed="rId2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3"/>
          <p:cNvSpPr txBox="1">
            <a:spLocks noGrp="1"/>
          </p:cNvSpPr>
          <p:nvPr>
            <p:ph type="subTitle" idx="2"/>
          </p:nvPr>
        </p:nvSpPr>
        <p:spPr>
          <a:xfrm>
            <a:off x="663788" y="4627163"/>
            <a:ext cx="60018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p33"/>
          <p:cNvSpPr txBox="1">
            <a:spLocks noGrp="1"/>
          </p:cNvSpPr>
          <p:nvPr>
            <p:ph type="body" idx="3"/>
          </p:nvPr>
        </p:nvSpPr>
        <p:spPr>
          <a:xfrm>
            <a:off x="1828800" y="6649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1100"/>
              <a:buChar char="▸"/>
              <a:defRPr sz="1100"/>
            </a:lvl1pPr>
            <a:lvl2pPr marL="914400" lvl="1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2pPr>
            <a:lvl3pPr marL="1371600" lvl="2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3pPr>
            <a:lvl4pPr marL="1828800" lvl="3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4pPr>
            <a:lvl5pPr marL="2286000" lvl="4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5pPr>
            <a:lvl6pPr marL="2743200" lvl="5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6pPr>
            <a:lvl7pPr marL="3200400" lvl="6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7pPr>
            <a:lvl8pPr marL="3657600" lvl="7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8pPr>
            <a:lvl9pPr marL="4114800" lvl="8" indent="-285750" algn="l">
              <a:lnSpc>
                <a:spcPct val="140000"/>
              </a:lnSpc>
              <a:spcBef>
                <a:spcPts val="800"/>
              </a:spcBef>
              <a:spcAft>
                <a:spcPts val="800"/>
              </a:spcAft>
              <a:buSzPts val="900"/>
              <a:buChar char="･"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white 4">
  <p:cSld name="CUSTOM_4_2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>
            <a:spLocks noGrp="1"/>
          </p:cNvSpPr>
          <p:nvPr>
            <p:ph type="title"/>
          </p:nvPr>
        </p:nvSpPr>
        <p:spPr>
          <a:xfrm>
            <a:off x="1428750" y="709500"/>
            <a:ext cx="62388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cxnSp>
        <p:nvCxnSpPr>
          <p:cNvPr id="240" name="Google Shape;240;p34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1" name="Google Shape;241;p34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cxnSp>
        <p:nvCxnSpPr>
          <p:cNvPr id="242" name="Google Shape;242;p34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3" name="Google Shape;243;p34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4" name="Google Shape;244;p34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PUBLIC</a:t>
            </a:r>
            <a:endParaRPr sz="500" b="1" i="0" u="none" strike="noStrike" cap="none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245" name="Google Shape;245;p34"/>
          <p:cNvPicPr preferRelativeResize="0"/>
          <p:nvPr/>
        </p:nvPicPr>
        <p:blipFill rotWithShape="1">
          <a:blip r:embed="rId2">
            <a:alphaModFix/>
          </a:blip>
          <a:srcRect t="326" b="315"/>
          <a:stretch/>
        </p:blipFill>
        <p:spPr>
          <a:xfrm>
            <a:off x="8033460" y="4734938"/>
            <a:ext cx="731704" cy="171048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4"/>
          <p:cNvSpPr txBox="1">
            <a:spLocks noGrp="1"/>
          </p:cNvSpPr>
          <p:nvPr>
            <p:ph type="subTitle" idx="2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00">
                <a:solidFill>
                  <a:srgbClr val="4D4D4F"/>
                </a:solidFill>
              </a:defRPr>
            </a:lvl1pPr>
            <a:lvl2pPr lvl="1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2pPr>
            <a:lvl3pPr lvl="2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3pPr>
            <a:lvl4pPr lvl="3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4pPr>
            <a:lvl5pPr lvl="4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5pPr>
            <a:lvl6pPr lvl="5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6pPr>
            <a:lvl7pPr lvl="6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7pPr>
            <a:lvl8pPr lvl="7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8pPr>
            <a:lvl9pPr lvl="8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three column">
  <p:cSld name="CUSTOM_4_3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8" name="Google Shape;248;p35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9" name="Google Shape;249;p35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0" name="Google Shape;250;p35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1" name="Google Shape;251;p35"/>
          <p:cNvPicPr preferRelativeResize="0"/>
          <p:nvPr/>
        </p:nvPicPr>
        <p:blipFill rotWithShape="1">
          <a:blip r:embed="rId2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5"/>
          <p:cNvSpPr txBox="1">
            <a:spLocks noGrp="1"/>
          </p:cNvSpPr>
          <p:nvPr>
            <p:ph type="subTitle" idx="1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253" name="Google Shape;253;p35"/>
          <p:cNvCxnSpPr/>
          <p:nvPr/>
        </p:nvCxnSpPr>
        <p:spPr>
          <a:xfrm>
            <a:off x="3229613" y="1895119"/>
            <a:ext cx="0" cy="2445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254" name="Google Shape;254;p35"/>
          <p:cNvCxnSpPr/>
          <p:nvPr/>
        </p:nvCxnSpPr>
        <p:spPr>
          <a:xfrm>
            <a:off x="5914388" y="1895119"/>
            <a:ext cx="0" cy="2445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255" name="Google Shape;255;p35"/>
          <p:cNvSpPr txBox="1">
            <a:spLocks noGrp="1"/>
          </p:cNvSpPr>
          <p:nvPr>
            <p:ph type="subTitle" idx="2"/>
          </p:nvPr>
        </p:nvSpPr>
        <p:spPr>
          <a:xfrm>
            <a:off x="3351225" y="3172294"/>
            <a:ext cx="2441400" cy="2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256" name="Google Shape;256;p35"/>
          <p:cNvSpPr txBox="1">
            <a:spLocks noGrp="1"/>
          </p:cNvSpPr>
          <p:nvPr>
            <p:ph type="subTitle" idx="3"/>
          </p:nvPr>
        </p:nvSpPr>
        <p:spPr>
          <a:xfrm>
            <a:off x="3351300" y="3539213"/>
            <a:ext cx="2441400" cy="6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100"/>
            </a:lvl9pPr>
          </a:lstStyle>
          <a:p>
            <a:endParaRPr/>
          </a:p>
        </p:txBody>
      </p:sp>
      <p:sp>
        <p:nvSpPr>
          <p:cNvPr id="257" name="Google Shape;257;p35"/>
          <p:cNvSpPr txBox="1">
            <a:spLocks noGrp="1"/>
          </p:cNvSpPr>
          <p:nvPr>
            <p:ph type="subTitle" idx="4"/>
          </p:nvPr>
        </p:nvSpPr>
        <p:spPr>
          <a:xfrm>
            <a:off x="6036000" y="3172294"/>
            <a:ext cx="2441400" cy="2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258" name="Google Shape;258;p35"/>
          <p:cNvSpPr txBox="1">
            <a:spLocks noGrp="1"/>
          </p:cNvSpPr>
          <p:nvPr>
            <p:ph type="subTitle" idx="5"/>
          </p:nvPr>
        </p:nvSpPr>
        <p:spPr>
          <a:xfrm>
            <a:off x="6036075" y="3539213"/>
            <a:ext cx="2441400" cy="6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100"/>
            </a:lvl9pPr>
          </a:lstStyle>
          <a:p>
            <a:endParaRPr/>
          </a:p>
        </p:txBody>
      </p:sp>
      <p:sp>
        <p:nvSpPr>
          <p:cNvPr id="259" name="Google Shape;259;p35"/>
          <p:cNvSpPr txBox="1">
            <a:spLocks noGrp="1"/>
          </p:cNvSpPr>
          <p:nvPr>
            <p:ph type="subTitle" idx="6"/>
          </p:nvPr>
        </p:nvSpPr>
        <p:spPr>
          <a:xfrm>
            <a:off x="666450" y="3172294"/>
            <a:ext cx="2441400" cy="2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260" name="Google Shape;260;p35"/>
          <p:cNvSpPr txBox="1">
            <a:spLocks noGrp="1"/>
          </p:cNvSpPr>
          <p:nvPr>
            <p:ph type="subTitle" idx="7"/>
          </p:nvPr>
        </p:nvSpPr>
        <p:spPr>
          <a:xfrm>
            <a:off x="666525" y="3539213"/>
            <a:ext cx="2441400" cy="6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100"/>
            </a:lvl9pPr>
          </a:lstStyle>
          <a:p>
            <a:endParaRPr/>
          </a:p>
        </p:txBody>
      </p:sp>
      <p:sp>
        <p:nvSpPr>
          <p:cNvPr id="261" name="Google Shape;261;p35"/>
          <p:cNvSpPr txBox="1">
            <a:spLocks noGrp="1"/>
          </p:cNvSpPr>
          <p:nvPr>
            <p:ph type="subTitle" idx="8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262" name="Google Shape;262;p35"/>
          <p:cNvSpPr txBox="1">
            <a:spLocks noGrp="1"/>
          </p:cNvSpPr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100"/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9pPr>
          </a:lstStyle>
          <a:p>
            <a:endParaRPr/>
          </a:p>
        </p:txBody>
      </p:sp>
      <p:sp>
        <p:nvSpPr>
          <p:cNvPr id="263" name="Google Shape;263;p35"/>
          <p:cNvSpPr txBox="1">
            <a:spLocks noGrp="1"/>
          </p:cNvSpPr>
          <p:nvPr>
            <p:ph type="subTitle" idx="9"/>
          </p:nvPr>
        </p:nvSpPr>
        <p:spPr>
          <a:xfrm>
            <a:off x="663844" y="1240163"/>
            <a:ext cx="78165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red" type="title">
  <p:cSld name="Title r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>
            <a:spLocks noGrp="1"/>
          </p:cNvSpPr>
          <p:nvPr>
            <p:ph type="subTitle" idx="1"/>
          </p:nvPr>
        </p:nvSpPr>
        <p:spPr>
          <a:xfrm>
            <a:off x="1562794" y="2641369"/>
            <a:ext cx="5649900" cy="68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244" name="Google Shape;244;p35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chemeClr val="lt1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245" name="Google Shape;245;p35"/>
          <p:cNvSpPr txBox="1">
            <a:spLocks noGrp="1"/>
          </p:cNvSpPr>
          <p:nvPr>
            <p:ph type="title"/>
          </p:nvPr>
        </p:nvSpPr>
        <p:spPr>
          <a:xfrm>
            <a:off x="1562906" y="1307719"/>
            <a:ext cx="5649900" cy="1200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246" name="Google Shape;246;p35"/>
          <p:cNvSpPr txBox="1">
            <a:spLocks noGrp="1"/>
          </p:cNvSpPr>
          <p:nvPr>
            <p:ph type="subTitle" idx="2"/>
          </p:nvPr>
        </p:nvSpPr>
        <p:spPr>
          <a:xfrm>
            <a:off x="1562794" y="3511275"/>
            <a:ext cx="1530300" cy="45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247" name="Google Shape;247;p35"/>
          <p:cNvSpPr txBox="1">
            <a:spLocks noGrp="1"/>
          </p:cNvSpPr>
          <p:nvPr>
            <p:ph type="subTitle" idx="3"/>
          </p:nvPr>
        </p:nvSpPr>
        <p:spPr>
          <a:xfrm>
            <a:off x="3353888" y="3511275"/>
            <a:ext cx="1530300" cy="45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pic>
        <p:nvPicPr>
          <p:cNvPr id="248" name="Google Shape;24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9" name="Google Shape;249;p35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0" name="Google Shape;250;p35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9593689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red">
  <p:cSld name="Closing r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>
            <a:spLocks noGrp="1"/>
          </p:cNvSpPr>
          <p:nvPr>
            <p:ph type="subTitle" idx="1"/>
          </p:nvPr>
        </p:nvSpPr>
        <p:spPr>
          <a:xfrm>
            <a:off x="1562794" y="2256319"/>
            <a:ext cx="3109800" cy="11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253" name="Google Shape;253;p36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chemeClr val="lt1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254" name="Google Shape;254;p36"/>
          <p:cNvSpPr txBox="1">
            <a:spLocks noGrp="1"/>
          </p:cNvSpPr>
          <p:nvPr>
            <p:ph type="title"/>
          </p:nvPr>
        </p:nvSpPr>
        <p:spPr>
          <a:xfrm>
            <a:off x="1562906" y="426469"/>
            <a:ext cx="3678900" cy="148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pic>
        <p:nvPicPr>
          <p:cNvPr id="255" name="Google Shape;25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4853" y="2651988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34853" y="2075932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534853" y="1499876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534853" y="3228044"/>
            <a:ext cx="341963" cy="341963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6"/>
          <p:cNvSpPr txBox="1"/>
          <p:nvPr/>
        </p:nvSpPr>
        <p:spPr>
          <a:xfrm>
            <a:off x="5970354" y="1499869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linkedin.com/company/red-hat</a:t>
            </a:r>
            <a:endParaRPr sz="1100" dirty="0">
              <a:solidFill>
                <a:schemeClr val="lt1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261" name="Google Shape;261;p36"/>
          <p:cNvSpPr txBox="1"/>
          <p:nvPr/>
        </p:nvSpPr>
        <p:spPr>
          <a:xfrm>
            <a:off x="5970354" y="2075906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youtube.com/user/RedHatVideos</a:t>
            </a:r>
            <a:endParaRPr sz="1100" dirty="0">
              <a:solidFill>
                <a:schemeClr val="lt1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262" name="Google Shape;262;p36"/>
          <p:cNvSpPr txBox="1"/>
          <p:nvPr/>
        </p:nvSpPr>
        <p:spPr>
          <a:xfrm>
            <a:off x="5970354" y="2651944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facebook.com/redhatinc</a:t>
            </a:r>
            <a:endParaRPr sz="1100" dirty="0">
              <a:solidFill>
                <a:schemeClr val="lt1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263" name="Google Shape;263;p36"/>
          <p:cNvSpPr txBox="1"/>
          <p:nvPr/>
        </p:nvSpPr>
        <p:spPr>
          <a:xfrm>
            <a:off x="5970354" y="3227981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twitter.com/RedHat</a:t>
            </a:r>
            <a:endParaRPr sz="1100" dirty="0">
              <a:solidFill>
                <a:schemeClr val="lt1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cxnSp>
        <p:nvCxnSpPr>
          <p:cNvPr id="264" name="Google Shape;264;p36"/>
          <p:cNvCxnSpPr/>
          <p:nvPr/>
        </p:nvCxnSpPr>
        <p:spPr>
          <a:xfrm rot="10800000">
            <a:off x="335831" y="-37"/>
            <a:ext cx="0" cy="17121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5" name="Google Shape;265;p36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" name="Google Shape;266;p36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045517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black">
  <p:cSld name="Title blac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7"/>
          <p:cNvSpPr txBox="1">
            <a:spLocks noGrp="1"/>
          </p:cNvSpPr>
          <p:nvPr>
            <p:ph type="subTitle" idx="1"/>
          </p:nvPr>
        </p:nvSpPr>
        <p:spPr>
          <a:xfrm>
            <a:off x="1562794" y="2641369"/>
            <a:ext cx="5649900" cy="68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9pPr>
          </a:lstStyle>
          <a:p>
            <a:endParaRPr dirty="0"/>
          </a:p>
        </p:txBody>
      </p:sp>
      <p:sp>
        <p:nvSpPr>
          <p:cNvPr id="269" name="Google Shape;269;p37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rgbClr val="EBEBEB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rgbClr val="EBEBEB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270" name="Google Shape;270;p37"/>
          <p:cNvSpPr txBox="1">
            <a:spLocks noGrp="1"/>
          </p:cNvSpPr>
          <p:nvPr>
            <p:ph type="title"/>
          </p:nvPr>
        </p:nvSpPr>
        <p:spPr>
          <a:xfrm>
            <a:off x="1562906" y="1307719"/>
            <a:ext cx="5649900" cy="1200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9pPr>
          </a:lstStyle>
          <a:p>
            <a:endParaRPr dirty="0"/>
          </a:p>
        </p:txBody>
      </p:sp>
      <p:sp>
        <p:nvSpPr>
          <p:cNvPr id="271" name="Google Shape;271;p37"/>
          <p:cNvSpPr txBox="1">
            <a:spLocks noGrp="1"/>
          </p:cNvSpPr>
          <p:nvPr>
            <p:ph type="subTitle" idx="2"/>
          </p:nvPr>
        </p:nvSpPr>
        <p:spPr>
          <a:xfrm>
            <a:off x="1562794" y="3511275"/>
            <a:ext cx="1530300" cy="45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9pPr>
          </a:lstStyle>
          <a:p>
            <a:endParaRPr dirty="0"/>
          </a:p>
        </p:txBody>
      </p:sp>
      <p:sp>
        <p:nvSpPr>
          <p:cNvPr id="272" name="Google Shape;272;p37"/>
          <p:cNvSpPr txBox="1">
            <a:spLocks noGrp="1"/>
          </p:cNvSpPr>
          <p:nvPr>
            <p:ph type="subTitle" idx="3"/>
          </p:nvPr>
        </p:nvSpPr>
        <p:spPr>
          <a:xfrm>
            <a:off x="3353888" y="3511275"/>
            <a:ext cx="1530300" cy="45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9pPr>
          </a:lstStyle>
          <a:p>
            <a:endParaRPr dirty="0"/>
          </a:p>
        </p:txBody>
      </p:sp>
      <p:pic>
        <p:nvPicPr>
          <p:cNvPr id="273" name="Google Shape;27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4" name="Google Shape;274;p37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5" name="Google Shape;275;p37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4271997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 closing">
  <p:cSld name="Black closing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 txBox="1">
            <a:spLocks noGrp="1"/>
          </p:cNvSpPr>
          <p:nvPr>
            <p:ph type="subTitle" idx="1"/>
          </p:nvPr>
        </p:nvSpPr>
        <p:spPr>
          <a:xfrm>
            <a:off x="1562794" y="2256319"/>
            <a:ext cx="3109800" cy="11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9pPr>
          </a:lstStyle>
          <a:p>
            <a:endParaRPr dirty="0"/>
          </a:p>
        </p:txBody>
      </p:sp>
      <p:sp>
        <p:nvSpPr>
          <p:cNvPr id="278" name="Google Shape;278;p38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rgbClr val="EBEBEB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rgbClr val="EBEBEB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279" name="Google Shape;279;p38"/>
          <p:cNvSpPr txBox="1">
            <a:spLocks noGrp="1"/>
          </p:cNvSpPr>
          <p:nvPr>
            <p:ph type="title"/>
          </p:nvPr>
        </p:nvSpPr>
        <p:spPr>
          <a:xfrm>
            <a:off x="1562906" y="426469"/>
            <a:ext cx="3678900" cy="148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9pPr>
          </a:lstStyle>
          <a:p>
            <a:endParaRPr dirty="0"/>
          </a:p>
        </p:txBody>
      </p:sp>
      <p:pic>
        <p:nvPicPr>
          <p:cNvPr id="280" name="Google Shape;28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8"/>
          <p:cNvSpPr txBox="1"/>
          <p:nvPr/>
        </p:nvSpPr>
        <p:spPr>
          <a:xfrm>
            <a:off x="5970354" y="1499869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linkedin.com/company/red-hat</a:t>
            </a:r>
            <a:endParaRPr sz="1100" dirty="0">
              <a:solidFill>
                <a:srgbClr val="EBEBEB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282" name="Google Shape;282;p38"/>
          <p:cNvSpPr txBox="1"/>
          <p:nvPr/>
        </p:nvSpPr>
        <p:spPr>
          <a:xfrm>
            <a:off x="5970354" y="2075906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youtube.com/user/RedHatVideos</a:t>
            </a:r>
            <a:endParaRPr sz="1100" dirty="0">
              <a:solidFill>
                <a:srgbClr val="EBEBEB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283" name="Google Shape;283;p38"/>
          <p:cNvSpPr txBox="1"/>
          <p:nvPr/>
        </p:nvSpPr>
        <p:spPr>
          <a:xfrm>
            <a:off x="5970354" y="2651944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facebook.com/redhatinc</a:t>
            </a:r>
            <a:endParaRPr sz="1100" dirty="0">
              <a:solidFill>
                <a:srgbClr val="EBEBEB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284" name="Google Shape;284;p38"/>
          <p:cNvSpPr txBox="1"/>
          <p:nvPr/>
        </p:nvSpPr>
        <p:spPr>
          <a:xfrm>
            <a:off x="5970354" y="3227981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twitter.com/RedHat</a:t>
            </a:r>
            <a:endParaRPr sz="1100" dirty="0">
              <a:solidFill>
                <a:srgbClr val="EBEBEB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cxnSp>
        <p:nvCxnSpPr>
          <p:cNvPr id="285" name="Google Shape;285;p38"/>
          <p:cNvCxnSpPr/>
          <p:nvPr/>
        </p:nvCxnSpPr>
        <p:spPr>
          <a:xfrm rot="10800000">
            <a:off x="335831" y="-37"/>
            <a:ext cx="0" cy="17121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86" name="Google Shape;286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90956" y="1411963"/>
            <a:ext cx="435388" cy="435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90956" y="2553355"/>
            <a:ext cx="435388" cy="435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490956" y="2029213"/>
            <a:ext cx="435388" cy="435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490956" y="3160524"/>
            <a:ext cx="435388" cy="4353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0" name="Google Shape;290;p38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1" name="Google Shape;291;p38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54836790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illustrated">
  <p:cSld name="Title illustrat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4" name="Google Shape;294;p39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5" name="Google Shape;295;p39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296" name="Google Shape;296;p39"/>
          <p:cNvSpPr txBox="1">
            <a:spLocks noGrp="1"/>
          </p:cNvSpPr>
          <p:nvPr>
            <p:ph type="subTitle" idx="1"/>
          </p:nvPr>
        </p:nvSpPr>
        <p:spPr>
          <a:xfrm>
            <a:off x="4245394" y="2978738"/>
            <a:ext cx="3334800" cy="68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 dirty="0"/>
          </a:p>
        </p:txBody>
      </p:sp>
      <p:sp>
        <p:nvSpPr>
          <p:cNvPr id="297" name="Google Shape;297;p39"/>
          <p:cNvSpPr txBox="1">
            <a:spLocks noGrp="1"/>
          </p:cNvSpPr>
          <p:nvPr>
            <p:ph type="title"/>
          </p:nvPr>
        </p:nvSpPr>
        <p:spPr>
          <a:xfrm>
            <a:off x="4245394" y="1281774"/>
            <a:ext cx="4302300" cy="158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E0000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 dirty="0"/>
          </a:p>
        </p:txBody>
      </p:sp>
      <p:sp>
        <p:nvSpPr>
          <p:cNvPr id="298" name="Google Shape;298;p39"/>
          <p:cNvSpPr txBox="1">
            <a:spLocks noGrp="1"/>
          </p:cNvSpPr>
          <p:nvPr>
            <p:ph type="subTitle" idx="2"/>
          </p:nvPr>
        </p:nvSpPr>
        <p:spPr>
          <a:xfrm>
            <a:off x="4245394" y="3988706"/>
            <a:ext cx="1530300" cy="45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 dirty="0"/>
          </a:p>
        </p:txBody>
      </p:sp>
      <p:sp>
        <p:nvSpPr>
          <p:cNvPr id="299" name="Google Shape;299;p39"/>
          <p:cNvSpPr txBox="1">
            <a:spLocks noGrp="1"/>
          </p:cNvSpPr>
          <p:nvPr>
            <p:ph type="subTitle" idx="3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</p:spPr>
        <p:txBody>
          <a:bodyPr spcFirstLastPara="1" wrap="square" lIns="377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77271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illustrated">
  <p:cSld name="Closing illustrat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rgbClr val="666666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rgbClr val="666666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rgbClr val="666666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pic>
        <p:nvPicPr>
          <p:cNvPr id="302" name="Google Shape;30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3" name="Google Shape;303;p40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4" name="Google Shape;304;p40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305" name="Google Shape;305;p40"/>
          <p:cNvSpPr txBox="1">
            <a:spLocks noGrp="1"/>
          </p:cNvSpPr>
          <p:nvPr>
            <p:ph type="title"/>
          </p:nvPr>
        </p:nvSpPr>
        <p:spPr>
          <a:xfrm>
            <a:off x="4245394" y="426470"/>
            <a:ext cx="4302300" cy="144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 b="1">
                <a:solidFill>
                  <a:srgbClr val="EE0000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 dirty="0"/>
          </a:p>
        </p:txBody>
      </p:sp>
      <p:sp>
        <p:nvSpPr>
          <p:cNvPr id="306" name="Google Shape;306;p40"/>
          <p:cNvSpPr txBox="1">
            <a:spLocks noGrp="1"/>
          </p:cNvSpPr>
          <p:nvPr>
            <p:ph type="subTitle" idx="1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</p:spPr>
        <p:txBody>
          <a:bodyPr spcFirstLastPara="1" wrap="square" lIns="377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 dirty="0"/>
          </a:p>
        </p:txBody>
      </p:sp>
      <p:sp>
        <p:nvSpPr>
          <p:cNvPr id="307" name="Google Shape;307;p40"/>
          <p:cNvSpPr txBox="1">
            <a:spLocks noGrp="1"/>
          </p:cNvSpPr>
          <p:nvPr>
            <p:ph type="subTitle" idx="2"/>
          </p:nvPr>
        </p:nvSpPr>
        <p:spPr>
          <a:xfrm>
            <a:off x="4245394" y="2064300"/>
            <a:ext cx="3334800" cy="11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 dirty="0"/>
          </a:p>
        </p:txBody>
      </p:sp>
      <p:sp>
        <p:nvSpPr>
          <p:cNvPr id="308" name="Google Shape;308;p40"/>
          <p:cNvSpPr txBox="1"/>
          <p:nvPr/>
        </p:nvSpPr>
        <p:spPr>
          <a:xfrm>
            <a:off x="4427588" y="3501900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linkedin.com/company/red-hat</a:t>
            </a:r>
            <a:endParaRPr sz="800" dirty="0"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309" name="Google Shape;309;p40"/>
          <p:cNvSpPr txBox="1"/>
          <p:nvPr/>
        </p:nvSpPr>
        <p:spPr>
          <a:xfrm>
            <a:off x="4427588" y="3880725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youtube.com/user/RedHatVideos</a:t>
            </a:r>
            <a:endParaRPr sz="800" dirty="0"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310" name="Google Shape;310;p40"/>
          <p:cNvSpPr txBox="1"/>
          <p:nvPr/>
        </p:nvSpPr>
        <p:spPr>
          <a:xfrm>
            <a:off x="6611644" y="3501900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facebook.com/redhatinc</a:t>
            </a:r>
            <a:endParaRPr sz="800" dirty="0"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311" name="Google Shape;311;p40"/>
          <p:cNvSpPr txBox="1"/>
          <p:nvPr/>
        </p:nvSpPr>
        <p:spPr>
          <a:xfrm>
            <a:off x="6611644" y="3880725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twitter.com/RedHat</a:t>
            </a:r>
            <a:endParaRPr sz="800" dirty="0"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pic>
        <p:nvPicPr>
          <p:cNvPr id="312" name="Google Shape;312;p40"/>
          <p:cNvPicPr preferRelativeResize="0"/>
          <p:nvPr/>
        </p:nvPicPr>
        <p:blipFill rotWithShape="1">
          <a:blip r:embed="rId4">
            <a:alphaModFix/>
          </a:blip>
          <a:srcRect l="2507" r="2498"/>
          <a:stretch/>
        </p:blipFill>
        <p:spPr>
          <a:xfrm>
            <a:off x="6439844" y="3880729"/>
            <a:ext cx="171806" cy="1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0"/>
          <p:cNvPicPr preferRelativeResize="0"/>
          <p:nvPr/>
        </p:nvPicPr>
        <p:blipFill rotWithShape="1">
          <a:blip r:embed="rId5">
            <a:alphaModFix/>
          </a:blip>
          <a:srcRect l="2678" r="2678"/>
          <a:stretch/>
        </p:blipFill>
        <p:spPr>
          <a:xfrm>
            <a:off x="6439844" y="3501904"/>
            <a:ext cx="171806" cy="1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0"/>
          <p:cNvPicPr preferRelativeResize="0"/>
          <p:nvPr/>
        </p:nvPicPr>
        <p:blipFill rotWithShape="1">
          <a:blip r:embed="rId6">
            <a:alphaModFix/>
          </a:blip>
          <a:srcRect l="2507" r="2498"/>
          <a:stretch/>
        </p:blipFill>
        <p:spPr>
          <a:xfrm>
            <a:off x="4245400" y="3880729"/>
            <a:ext cx="171806" cy="1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0"/>
          <p:cNvPicPr preferRelativeResize="0"/>
          <p:nvPr/>
        </p:nvPicPr>
        <p:blipFill rotWithShape="1">
          <a:blip r:embed="rId7">
            <a:alphaModFix/>
          </a:blip>
          <a:srcRect l="2326" r="2326"/>
          <a:stretch/>
        </p:blipFill>
        <p:spPr>
          <a:xfrm>
            <a:off x="4245400" y="3501904"/>
            <a:ext cx="171806" cy="1808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851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black">
  <p:cSld name="Divider blac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1"/>
          <p:cNvSpPr txBox="1">
            <a:spLocks noGrp="1"/>
          </p:cNvSpPr>
          <p:nvPr>
            <p:ph type="title"/>
          </p:nvPr>
        </p:nvSpPr>
        <p:spPr>
          <a:xfrm>
            <a:off x="335831" y="813421"/>
            <a:ext cx="5118600" cy="1578900"/>
          </a:xfrm>
          <a:prstGeom prst="rect">
            <a:avLst/>
          </a:prstGeom>
        </p:spPr>
        <p:txBody>
          <a:bodyPr spcFirstLastPara="1" wrap="square" lIns="329175" tIns="68575" rIns="68575" bIns="685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BEBEB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 dirty="0"/>
          </a:p>
        </p:txBody>
      </p:sp>
      <p:cxnSp>
        <p:nvCxnSpPr>
          <p:cNvPr id="318" name="Google Shape;318;p41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9" name="Google Shape;319;p41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solidFill>
                  <a:srgbClr val="EBEBEB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cxnSp>
        <p:nvCxnSpPr>
          <p:cNvPr id="320" name="Google Shape;320;p41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1" name="Google Shape;321;p41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spcFirstLastPara="1" wrap="square" lIns="329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 dirty="0"/>
          </a:p>
        </p:txBody>
      </p:sp>
      <p:sp>
        <p:nvSpPr>
          <p:cNvPr id="322" name="Google Shape;322;p41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rgbClr val="666666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rgbClr val="666666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rgbClr val="666666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323" name="Google Shape;323;p41"/>
          <p:cNvSpPr txBox="1">
            <a:spLocks noGrp="1"/>
          </p:cNvSpPr>
          <p:nvPr>
            <p:ph type="subTitle" idx="2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9pPr>
          </a:lstStyle>
          <a:p>
            <a:endParaRPr dirty="0"/>
          </a:p>
        </p:txBody>
      </p:sp>
      <p:pic>
        <p:nvPicPr>
          <p:cNvPr id="324" name="Google Shape;324;p41"/>
          <p:cNvPicPr preferRelativeResize="0"/>
          <p:nvPr/>
        </p:nvPicPr>
        <p:blipFill rotWithShape="1">
          <a:blip r:embed="rId3">
            <a:alphaModFix/>
          </a:blip>
          <a:srcRect t="327" b="31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8286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white">
  <p:cSld name="Divider whi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2"/>
          <p:cNvSpPr txBox="1">
            <a:spLocks noGrp="1"/>
          </p:cNvSpPr>
          <p:nvPr>
            <p:ph type="title"/>
          </p:nvPr>
        </p:nvSpPr>
        <p:spPr>
          <a:xfrm>
            <a:off x="335831" y="813421"/>
            <a:ext cx="5118600" cy="1578900"/>
          </a:xfrm>
          <a:prstGeom prst="rect">
            <a:avLst/>
          </a:prstGeom>
        </p:spPr>
        <p:txBody>
          <a:bodyPr spcFirstLastPara="1" wrap="square" lIns="329175" tIns="68575" rIns="68575" bIns="685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 dirty="0"/>
          </a:p>
        </p:txBody>
      </p:sp>
      <p:cxnSp>
        <p:nvCxnSpPr>
          <p:cNvPr id="327" name="Google Shape;327;p42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8" name="Google Shape;328;p42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cxnSp>
        <p:nvCxnSpPr>
          <p:cNvPr id="329" name="Google Shape;329;p42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0" name="Google Shape;330;p42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spcFirstLastPara="1" wrap="square" lIns="329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 dirty="0"/>
          </a:p>
        </p:txBody>
      </p:sp>
      <p:sp>
        <p:nvSpPr>
          <p:cNvPr id="331" name="Google Shape;331;p42"/>
          <p:cNvSpPr txBox="1">
            <a:spLocks noGrp="1"/>
          </p:cNvSpPr>
          <p:nvPr>
            <p:ph type="subTitle" idx="2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9pPr>
          </a:lstStyle>
          <a:p>
            <a:endParaRPr dirty="0"/>
          </a:p>
        </p:txBody>
      </p:sp>
      <p:pic>
        <p:nvPicPr>
          <p:cNvPr id="332" name="Google Shape;33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2"/>
          <p:cNvSpPr txBox="1"/>
          <p:nvPr/>
        </p:nvSpPr>
        <p:spPr>
          <a:xfrm>
            <a:off x="7022548" y="202369"/>
            <a:ext cx="17427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rgbClr val="FFFFFF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INTERNAL RED HAT DOCUMENT</a:t>
            </a:r>
            <a:endParaRPr sz="800" dirty="0">
              <a:solidFill>
                <a:srgbClr val="FFFFFF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</p:spTree>
    <p:extLst>
      <p:ext uri="{BB962C8B-B14F-4D97-AF65-F5344CB8AC3E}">
        <p14:creationId xmlns:p14="http://schemas.microsoft.com/office/powerpoint/2010/main" val="27650266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white">
  <p:cSld name="1_Divider whi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3"/>
          <p:cNvSpPr txBox="1">
            <a:spLocks noGrp="1"/>
          </p:cNvSpPr>
          <p:nvPr>
            <p:ph type="title"/>
          </p:nvPr>
        </p:nvSpPr>
        <p:spPr>
          <a:xfrm>
            <a:off x="335831" y="813421"/>
            <a:ext cx="5118600" cy="1578900"/>
          </a:xfrm>
          <a:prstGeom prst="rect">
            <a:avLst/>
          </a:prstGeom>
        </p:spPr>
        <p:txBody>
          <a:bodyPr spcFirstLastPara="1" wrap="square" lIns="329175" tIns="68575" rIns="68575" bIns="685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 dirty="0"/>
          </a:p>
        </p:txBody>
      </p:sp>
      <p:cxnSp>
        <p:nvCxnSpPr>
          <p:cNvPr id="336" name="Google Shape;336;p43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7" name="Google Shape;337;p43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cxnSp>
        <p:nvCxnSpPr>
          <p:cNvPr id="338" name="Google Shape;338;p43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9" name="Google Shape;339;p43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spcFirstLastPara="1" wrap="square" lIns="329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 dirty="0"/>
          </a:p>
        </p:txBody>
      </p:sp>
      <p:sp>
        <p:nvSpPr>
          <p:cNvPr id="340" name="Google Shape;340;p43"/>
          <p:cNvSpPr txBox="1">
            <a:spLocks noGrp="1"/>
          </p:cNvSpPr>
          <p:nvPr>
            <p:ph type="subTitle" idx="2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9pPr>
          </a:lstStyle>
          <a:p>
            <a:endParaRPr dirty="0"/>
          </a:p>
        </p:txBody>
      </p:sp>
      <p:pic>
        <p:nvPicPr>
          <p:cNvPr id="341" name="Google Shape;341;p43"/>
          <p:cNvPicPr preferRelativeResize="0"/>
          <p:nvPr/>
        </p:nvPicPr>
        <p:blipFill rotWithShape="1">
          <a:blip r:embed="rId3">
            <a:alphaModFix/>
          </a:blip>
          <a:srcRect t="327" b="31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3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rgbClr val="666666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rgbClr val="666666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rgbClr val="666666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343" name="Google Shape;343;p43"/>
          <p:cNvSpPr txBox="1">
            <a:spLocks noGrp="1"/>
          </p:cNvSpPr>
          <p:nvPr>
            <p:ph type="subTitle" idx="3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50095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large quote white">
  <p:cSld name="Divider large quote whi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4"/>
          <p:cNvSpPr txBox="1">
            <a:spLocks noGrp="1"/>
          </p:cNvSpPr>
          <p:nvPr>
            <p:ph type="title"/>
          </p:nvPr>
        </p:nvSpPr>
        <p:spPr>
          <a:xfrm>
            <a:off x="1557019" y="1412438"/>
            <a:ext cx="5994000" cy="230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2pPr>
            <a:lvl3pPr lvl="2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3pPr>
            <a:lvl4pPr lvl="3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4pPr>
            <a:lvl5pPr lvl="4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5pPr>
            <a:lvl6pPr lvl="5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6pPr>
            <a:lvl7pPr lvl="6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7pPr>
            <a:lvl8pPr lvl="7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8pPr>
            <a:lvl9pPr lvl="8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9pPr>
          </a:lstStyle>
          <a:p>
            <a:endParaRPr dirty="0"/>
          </a:p>
        </p:txBody>
      </p:sp>
      <p:cxnSp>
        <p:nvCxnSpPr>
          <p:cNvPr id="346" name="Google Shape;346;p44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7" name="Google Shape;347;p44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solidFill>
                  <a:srgbClr val="EBEBEB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348" name="Google Shape;348;p44"/>
          <p:cNvSpPr txBox="1">
            <a:spLocks noGrp="1"/>
          </p:cNvSpPr>
          <p:nvPr>
            <p:ph type="subTitle" idx="1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</p:spPr>
        <p:txBody>
          <a:bodyPr spcFirstLastPara="1" wrap="square" lIns="377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 dirty="0"/>
          </a:p>
        </p:txBody>
      </p:sp>
      <p:pic>
        <p:nvPicPr>
          <p:cNvPr id="349" name="Google Shape;349;p44"/>
          <p:cNvPicPr preferRelativeResize="0"/>
          <p:nvPr/>
        </p:nvPicPr>
        <p:blipFill rotWithShape="1">
          <a:blip r:embed="rId3">
            <a:alphaModFix/>
          </a:blip>
          <a:srcRect t="327" b="31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4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rgbClr val="666666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rgbClr val="666666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rgbClr val="666666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cxnSp>
        <p:nvCxnSpPr>
          <p:cNvPr id="351" name="Google Shape;351;p44"/>
          <p:cNvCxnSpPr/>
          <p:nvPr/>
        </p:nvCxnSpPr>
        <p:spPr>
          <a:xfrm>
            <a:off x="1557019" y="1240275"/>
            <a:ext cx="1043100" cy="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4553410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large quote red">
  <p:cSld name="Divider large quote r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5"/>
          <p:cNvSpPr txBox="1">
            <a:spLocks noGrp="1"/>
          </p:cNvSpPr>
          <p:nvPr>
            <p:ph type="title"/>
          </p:nvPr>
        </p:nvSpPr>
        <p:spPr>
          <a:xfrm>
            <a:off x="1557019" y="1412438"/>
            <a:ext cx="5994000" cy="230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2pPr>
            <a:lvl3pPr lvl="2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3pPr>
            <a:lvl4pPr lvl="3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4pPr>
            <a:lvl5pPr lvl="4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5pPr>
            <a:lvl6pPr lvl="5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6pPr>
            <a:lvl7pPr lvl="6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7pPr>
            <a:lvl8pPr lvl="7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8pPr>
            <a:lvl9pPr lvl="8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cxnSp>
        <p:nvCxnSpPr>
          <p:cNvPr id="354" name="Google Shape;354;p45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5" name="Google Shape;355;p45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pic>
        <p:nvPicPr>
          <p:cNvPr id="356" name="Google Shape;356;p45"/>
          <p:cNvPicPr preferRelativeResize="0"/>
          <p:nvPr/>
        </p:nvPicPr>
        <p:blipFill rotWithShape="1">
          <a:blip r:embed="rId3">
            <a:alphaModFix/>
          </a:blip>
          <a:srcRect t="327" b="31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5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chemeClr val="lt1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cxnSp>
        <p:nvCxnSpPr>
          <p:cNvPr id="358" name="Google Shape;358;p45"/>
          <p:cNvCxnSpPr/>
          <p:nvPr/>
        </p:nvCxnSpPr>
        <p:spPr>
          <a:xfrm>
            <a:off x="1557019" y="1240275"/>
            <a:ext cx="1043100" cy="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9" name="Google Shape;359;p45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0" name="Google Shape;360;p45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spcFirstLastPara="1" wrap="square" lIns="329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835547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large quote illustrated">
  <p:cSld name="Divider large quote illustrat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6"/>
          <p:cNvSpPr txBox="1">
            <a:spLocks noGrp="1"/>
          </p:cNvSpPr>
          <p:nvPr>
            <p:ph type="title"/>
          </p:nvPr>
        </p:nvSpPr>
        <p:spPr>
          <a:xfrm>
            <a:off x="4255575" y="1224713"/>
            <a:ext cx="3777900" cy="291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2pPr>
            <a:lvl3pPr lvl="2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3pPr>
            <a:lvl4pPr lvl="3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4pPr>
            <a:lvl5pPr lvl="4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5pPr>
            <a:lvl6pPr lvl="5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6pPr>
            <a:lvl7pPr lvl="6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7pPr>
            <a:lvl8pPr lvl="7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8pPr>
            <a:lvl9pPr lvl="8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cxnSp>
        <p:nvCxnSpPr>
          <p:cNvPr id="363" name="Google Shape;363;p46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4" name="Google Shape;364;p46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365" name="Google Shape;365;p46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chemeClr val="lt1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366" name="Google Shape;366;p46"/>
          <p:cNvSpPr txBox="1">
            <a:spLocks noGrp="1"/>
          </p:cNvSpPr>
          <p:nvPr>
            <p:ph type="subTitle" idx="1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</p:spPr>
        <p:txBody>
          <a:bodyPr spcFirstLastPara="1" wrap="square" lIns="377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 dirty="0"/>
          </a:p>
        </p:txBody>
      </p:sp>
      <p:pic>
        <p:nvPicPr>
          <p:cNvPr id="367" name="Google Shape;36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106241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black">
  <p:cSld name="Interior black">
    <p:bg>
      <p:bgPr>
        <a:solidFill>
          <a:srgbClr val="141414"/>
        </a:soli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8"/>
          <p:cNvSpPr txBox="1">
            <a:spLocks noGrp="1"/>
          </p:cNvSpPr>
          <p:nvPr>
            <p:ph type="title"/>
          </p:nvPr>
        </p:nvSpPr>
        <p:spPr>
          <a:xfrm>
            <a:off x="1314450" y="709500"/>
            <a:ext cx="6515100" cy="72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9pPr>
          </a:lstStyle>
          <a:p>
            <a:endParaRPr dirty="0"/>
          </a:p>
        </p:txBody>
      </p:sp>
      <p:cxnSp>
        <p:nvCxnSpPr>
          <p:cNvPr id="376" name="Google Shape;376;p48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7" name="Google Shape;377;p48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spcFirstLastPara="1" wrap="square" lIns="329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 dirty="0"/>
          </a:p>
        </p:txBody>
      </p:sp>
      <p:cxnSp>
        <p:nvCxnSpPr>
          <p:cNvPr id="378" name="Google Shape;378;p48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9" name="Google Shape;379;p48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solidFill>
                  <a:srgbClr val="EBEBEB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380" name="Google Shape;380;p48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rgbClr val="EBEBEB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rgbClr val="EBEBEB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381" name="Google Shape;381;p48"/>
          <p:cNvSpPr txBox="1">
            <a:spLocks noGrp="1"/>
          </p:cNvSpPr>
          <p:nvPr>
            <p:ph type="subTitle" idx="2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2pPr>
            <a:lvl3pPr lvl="2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3pPr>
            <a:lvl4pPr lvl="3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4pPr>
            <a:lvl5pPr lvl="4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5pPr>
            <a:lvl6pPr lvl="5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6pPr>
            <a:lvl7pPr lvl="6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7pPr>
            <a:lvl8pPr lvl="7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8pPr>
            <a:lvl9pPr lvl="8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9pPr>
          </a:lstStyle>
          <a:p>
            <a:endParaRPr dirty="0"/>
          </a:p>
        </p:txBody>
      </p:sp>
      <p:pic>
        <p:nvPicPr>
          <p:cNvPr id="382" name="Google Shape;382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2162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nly">
  <p:cSld name="text only"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9"/>
          <p:cNvSpPr txBox="1">
            <a:spLocks noGrp="1"/>
          </p:cNvSpPr>
          <p:nvPr>
            <p:ph type="sldNum" idx="12"/>
          </p:nvPr>
        </p:nvSpPr>
        <p:spPr>
          <a:xfrm>
            <a:off x="103328" y="4733944"/>
            <a:ext cx="360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385" name="Google Shape;385;p49"/>
          <p:cNvSpPr txBox="1">
            <a:spLocks noGrp="1"/>
          </p:cNvSpPr>
          <p:nvPr>
            <p:ph type="body" idx="1"/>
          </p:nvPr>
        </p:nvSpPr>
        <p:spPr>
          <a:xfrm>
            <a:off x="826700" y="1625925"/>
            <a:ext cx="7490700" cy="26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386" name="Google Shape;386;p49"/>
          <p:cNvSpPr txBox="1">
            <a:spLocks noGrp="1"/>
          </p:cNvSpPr>
          <p:nvPr>
            <p:ph type="title"/>
          </p:nvPr>
        </p:nvSpPr>
        <p:spPr>
          <a:xfrm>
            <a:off x="826650" y="0"/>
            <a:ext cx="7490700" cy="106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Proxima Nova"/>
              <a:buNone/>
              <a:defRPr b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387" name="Google Shape;387;p49"/>
          <p:cNvSpPr txBox="1">
            <a:spLocks noGrp="1"/>
          </p:cNvSpPr>
          <p:nvPr>
            <p:ph type="subTitle" idx="2"/>
          </p:nvPr>
        </p:nvSpPr>
        <p:spPr>
          <a:xfrm>
            <a:off x="826650" y="929775"/>
            <a:ext cx="7490700" cy="6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837879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nly 1">
  <p:cSld name="text only 1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1"/>
          <p:cNvSpPr txBox="1">
            <a:spLocks noGrp="1"/>
          </p:cNvSpPr>
          <p:nvPr>
            <p:ph type="sldNum" idx="12"/>
          </p:nvPr>
        </p:nvSpPr>
        <p:spPr>
          <a:xfrm>
            <a:off x="103328" y="4733944"/>
            <a:ext cx="360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394" name="Google Shape;394;p51"/>
          <p:cNvSpPr txBox="1">
            <a:spLocks noGrp="1"/>
          </p:cNvSpPr>
          <p:nvPr>
            <p:ph type="body" idx="1"/>
          </p:nvPr>
        </p:nvSpPr>
        <p:spPr>
          <a:xfrm>
            <a:off x="826700" y="1625925"/>
            <a:ext cx="7490700" cy="26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395" name="Google Shape;395;p51"/>
          <p:cNvSpPr txBox="1">
            <a:spLocks noGrp="1"/>
          </p:cNvSpPr>
          <p:nvPr>
            <p:ph type="title"/>
          </p:nvPr>
        </p:nvSpPr>
        <p:spPr>
          <a:xfrm>
            <a:off x="826650" y="0"/>
            <a:ext cx="7490700" cy="106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Proxima Nova"/>
              <a:buNone/>
              <a:defRPr b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396" name="Google Shape;396;p51"/>
          <p:cNvSpPr txBox="1">
            <a:spLocks noGrp="1"/>
          </p:cNvSpPr>
          <p:nvPr>
            <p:ph type="subTitle" idx="2"/>
          </p:nvPr>
        </p:nvSpPr>
        <p:spPr>
          <a:xfrm>
            <a:off x="826650" y="929775"/>
            <a:ext cx="7490700" cy="6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420695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nly 1 1">
  <p:cSld name="text only 1 1"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2"/>
          <p:cNvSpPr txBox="1">
            <a:spLocks noGrp="1"/>
          </p:cNvSpPr>
          <p:nvPr>
            <p:ph type="ftr" idx="11"/>
          </p:nvPr>
        </p:nvSpPr>
        <p:spPr>
          <a:xfrm>
            <a:off x="457200" y="4800600"/>
            <a:ext cx="7162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400"/>
              <a:buFont typeface="Overpass"/>
              <a:buNone/>
              <a:defRPr sz="800" b="0" i="0" u="none" strike="noStrike" cap="none">
                <a:solidFill>
                  <a:srgbClr val="4C4C4C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 lang="en-US" dirty="0"/>
          </a:p>
        </p:txBody>
      </p:sp>
      <p:sp>
        <p:nvSpPr>
          <p:cNvPr id="399" name="Google Shape;399;p52"/>
          <p:cNvSpPr txBox="1">
            <a:spLocks noGrp="1"/>
          </p:cNvSpPr>
          <p:nvPr>
            <p:ph type="sldNum" idx="12"/>
          </p:nvPr>
        </p:nvSpPr>
        <p:spPr>
          <a:xfrm>
            <a:off x="-76200" y="4800600"/>
            <a:ext cx="533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18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verpass"/>
              <a:buNone/>
              <a:defRPr sz="800" b="0" i="0" u="none" strike="noStrike" cap="none">
                <a:solidFill>
                  <a:schemeClr val="dk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verpass"/>
              <a:buNone/>
              <a:defRPr sz="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verpass"/>
              <a:buNone/>
              <a:defRPr sz="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verpass"/>
              <a:buNone/>
              <a:defRPr sz="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verpass"/>
              <a:buNone/>
              <a:defRPr sz="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verpass"/>
              <a:buNone/>
              <a:defRPr sz="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verpass"/>
              <a:buNone/>
              <a:defRPr sz="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verpass"/>
              <a:buNone/>
              <a:defRPr sz="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verpass"/>
              <a:buNone/>
              <a:defRPr sz="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400" name="Google Shape;400;p52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77724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Overpass"/>
              <a:buNone/>
              <a:defRPr sz="2800" b="1" i="0" u="none" strike="noStrike" cap="none">
                <a:solidFill>
                  <a:srgbClr val="000000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"/>
              <a:buNone/>
              <a:defRPr sz="440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"/>
              <a:buNone/>
              <a:defRPr sz="440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"/>
              <a:buNone/>
              <a:defRPr sz="440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"/>
              <a:buNone/>
              <a:defRPr sz="440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"/>
              <a:buNone/>
              <a:defRPr sz="440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"/>
              <a:buNone/>
              <a:defRPr sz="440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"/>
              <a:buNone/>
              <a:defRPr sz="440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"/>
              <a:buNone/>
              <a:defRPr sz="440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 dirty="0"/>
          </a:p>
        </p:txBody>
      </p:sp>
      <p:sp>
        <p:nvSpPr>
          <p:cNvPr id="401" name="Google Shape;401;p52"/>
          <p:cNvSpPr txBox="1">
            <a:spLocks noGrp="1"/>
          </p:cNvSpPr>
          <p:nvPr>
            <p:ph type="body" idx="1"/>
          </p:nvPr>
        </p:nvSpPr>
        <p:spPr>
          <a:xfrm>
            <a:off x="685800" y="1096024"/>
            <a:ext cx="7772400" cy="3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verpass"/>
              <a:buChar char="•"/>
              <a:defRPr sz="1800" b="1" i="0" u="none" strike="noStrike" cap="none">
                <a:solidFill>
                  <a:srgbClr val="000000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verpass"/>
              <a:buChar char="•"/>
              <a:defRPr sz="1800" b="1" i="0" u="none" strike="noStrike" cap="non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verpass"/>
              <a:buChar char="•"/>
              <a:defRPr sz="1800" b="1" i="0" u="none" strike="noStrike" cap="non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verpass"/>
              <a:buChar char="•"/>
              <a:defRPr sz="1800" b="1" i="0" u="none" strike="noStrike" cap="non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verpass"/>
              <a:buChar char="•"/>
              <a:defRPr sz="1800" b="1" i="0" u="none" strike="noStrike" cap="non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"/>
              <a:buChar char="•"/>
              <a:defRPr sz="1800" b="1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"/>
              <a:buChar char="•"/>
              <a:defRPr sz="1800" b="1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"/>
              <a:buChar char="•"/>
              <a:defRPr sz="1800" b="1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"/>
              <a:buChar char="•"/>
              <a:defRPr sz="1800" b="1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69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nly 2">
  <p:cSld name="text only 2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3"/>
          <p:cNvSpPr txBox="1">
            <a:spLocks noGrp="1"/>
          </p:cNvSpPr>
          <p:nvPr>
            <p:ph type="sldNum" idx="12"/>
          </p:nvPr>
        </p:nvSpPr>
        <p:spPr>
          <a:xfrm>
            <a:off x="103328" y="4733944"/>
            <a:ext cx="360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404" name="Google Shape;404;p53"/>
          <p:cNvSpPr txBox="1">
            <a:spLocks noGrp="1"/>
          </p:cNvSpPr>
          <p:nvPr>
            <p:ph type="body" idx="1"/>
          </p:nvPr>
        </p:nvSpPr>
        <p:spPr>
          <a:xfrm>
            <a:off x="826700" y="1625925"/>
            <a:ext cx="7490700" cy="26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405" name="Google Shape;405;p53"/>
          <p:cNvSpPr txBox="1">
            <a:spLocks noGrp="1"/>
          </p:cNvSpPr>
          <p:nvPr>
            <p:ph type="title"/>
          </p:nvPr>
        </p:nvSpPr>
        <p:spPr>
          <a:xfrm>
            <a:off x="826650" y="0"/>
            <a:ext cx="7490700" cy="106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Proxima Nova"/>
              <a:buNone/>
              <a:defRPr b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406" name="Google Shape;406;p53"/>
          <p:cNvSpPr txBox="1">
            <a:spLocks noGrp="1"/>
          </p:cNvSpPr>
          <p:nvPr>
            <p:ph type="subTitle" idx="2"/>
          </p:nvPr>
        </p:nvSpPr>
        <p:spPr>
          <a:xfrm>
            <a:off x="826650" y="929775"/>
            <a:ext cx="7490700" cy="6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26729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nly 3">
  <p:cSld name="text only 3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4"/>
          <p:cNvSpPr txBox="1">
            <a:spLocks noGrp="1"/>
          </p:cNvSpPr>
          <p:nvPr>
            <p:ph type="sldNum" idx="12"/>
          </p:nvPr>
        </p:nvSpPr>
        <p:spPr>
          <a:xfrm>
            <a:off x="103328" y="4733944"/>
            <a:ext cx="360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409" name="Google Shape;409;p54"/>
          <p:cNvSpPr txBox="1">
            <a:spLocks noGrp="1"/>
          </p:cNvSpPr>
          <p:nvPr>
            <p:ph type="body" idx="1"/>
          </p:nvPr>
        </p:nvSpPr>
        <p:spPr>
          <a:xfrm>
            <a:off x="826700" y="1625925"/>
            <a:ext cx="7490700" cy="26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410" name="Google Shape;410;p54"/>
          <p:cNvSpPr txBox="1">
            <a:spLocks noGrp="1"/>
          </p:cNvSpPr>
          <p:nvPr>
            <p:ph type="title"/>
          </p:nvPr>
        </p:nvSpPr>
        <p:spPr>
          <a:xfrm>
            <a:off x="826650" y="0"/>
            <a:ext cx="7490700" cy="106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Proxima Nova"/>
              <a:buNone/>
              <a:defRPr b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411" name="Google Shape;411;p54"/>
          <p:cNvSpPr txBox="1">
            <a:spLocks noGrp="1"/>
          </p:cNvSpPr>
          <p:nvPr>
            <p:ph type="subTitle" idx="2"/>
          </p:nvPr>
        </p:nvSpPr>
        <p:spPr>
          <a:xfrm>
            <a:off x="826650" y="929775"/>
            <a:ext cx="7490700" cy="6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816678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rows">
  <p:cSld name="three rows"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5"/>
          <p:cNvSpPr txBox="1">
            <a:spLocks noGrp="1"/>
          </p:cNvSpPr>
          <p:nvPr>
            <p:ph type="sldNum" idx="12"/>
          </p:nvPr>
        </p:nvSpPr>
        <p:spPr>
          <a:xfrm>
            <a:off x="103328" y="4733944"/>
            <a:ext cx="360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414" name="Google Shape;414;p55"/>
          <p:cNvSpPr txBox="1">
            <a:spLocks noGrp="1"/>
          </p:cNvSpPr>
          <p:nvPr>
            <p:ph type="subTitle" idx="1"/>
          </p:nvPr>
        </p:nvSpPr>
        <p:spPr>
          <a:xfrm>
            <a:off x="2108850" y="1654442"/>
            <a:ext cx="6208800" cy="32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 dirty="0"/>
          </a:p>
        </p:txBody>
      </p:sp>
      <p:sp>
        <p:nvSpPr>
          <p:cNvPr id="415" name="Google Shape;415;p55"/>
          <p:cNvSpPr txBox="1">
            <a:spLocks noGrp="1"/>
          </p:cNvSpPr>
          <p:nvPr>
            <p:ph type="subTitle" idx="2"/>
          </p:nvPr>
        </p:nvSpPr>
        <p:spPr>
          <a:xfrm>
            <a:off x="2108850" y="1866086"/>
            <a:ext cx="6208800" cy="2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 dirty="0"/>
          </a:p>
        </p:txBody>
      </p:sp>
      <p:sp>
        <p:nvSpPr>
          <p:cNvPr id="416" name="Google Shape;416;p55"/>
          <p:cNvSpPr txBox="1">
            <a:spLocks noGrp="1"/>
          </p:cNvSpPr>
          <p:nvPr>
            <p:ph type="subTitle" idx="3"/>
          </p:nvPr>
        </p:nvSpPr>
        <p:spPr>
          <a:xfrm>
            <a:off x="2108850" y="2670339"/>
            <a:ext cx="6208800" cy="32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 dirty="0"/>
          </a:p>
        </p:txBody>
      </p:sp>
      <p:sp>
        <p:nvSpPr>
          <p:cNvPr id="417" name="Google Shape;417;p55"/>
          <p:cNvSpPr txBox="1">
            <a:spLocks noGrp="1"/>
          </p:cNvSpPr>
          <p:nvPr>
            <p:ph type="subTitle" idx="4"/>
          </p:nvPr>
        </p:nvSpPr>
        <p:spPr>
          <a:xfrm>
            <a:off x="2108850" y="2881983"/>
            <a:ext cx="6208800" cy="2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 dirty="0"/>
          </a:p>
        </p:txBody>
      </p:sp>
      <p:sp>
        <p:nvSpPr>
          <p:cNvPr id="418" name="Google Shape;418;p55"/>
          <p:cNvSpPr txBox="1">
            <a:spLocks noGrp="1"/>
          </p:cNvSpPr>
          <p:nvPr>
            <p:ph type="subTitle" idx="5"/>
          </p:nvPr>
        </p:nvSpPr>
        <p:spPr>
          <a:xfrm>
            <a:off x="2108850" y="3727323"/>
            <a:ext cx="6208800" cy="32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 dirty="0"/>
          </a:p>
        </p:txBody>
      </p:sp>
      <p:sp>
        <p:nvSpPr>
          <p:cNvPr id="419" name="Google Shape;419;p55"/>
          <p:cNvSpPr txBox="1">
            <a:spLocks noGrp="1"/>
          </p:cNvSpPr>
          <p:nvPr>
            <p:ph type="subTitle" idx="6"/>
          </p:nvPr>
        </p:nvSpPr>
        <p:spPr>
          <a:xfrm>
            <a:off x="2108850" y="3938967"/>
            <a:ext cx="6208800" cy="2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 dirty="0"/>
          </a:p>
        </p:txBody>
      </p:sp>
      <p:sp>
        <p:nvSpPr>
          <p:cNvPr id="420" name="Google Shape;420;p55"/>
          <p:cNvSpPr txBox="1">
            <a:spLocks noGrp="1"/>
          </p:cNvSpPr>
          <p:nvPr>
            <p:ph type="title"/>
          </p:nvPr>
        </p:nvSpPr>
        <p:spPr>
          <a:xfrm>
            <a:off x="826650" y="0"/>
            <a:ext cx="7490700" cy="106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421" name="Google Shape;421;p55"/>
          <p:cNvSpPr txBox="1">
            <a:spLocks noGrp="1"/>
          </p:cNvSpPr>
          <p:nvPr>
            <p:ph type="subTitle" idx="7"/>
          </p:nvPr>
        </p:nvSpPr>
        <p:spPr>
          <a:xfrm>
            <a:off x="826650" y="929775"/>
            <a:ext cx="7558200" cy="32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306608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white 1">
  <p:cSld name="Interior white 1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6"/>
          <p:cNvSpPr txBox="1">
            <a:spLocks noGrp="1"/>
          </p:cNvSpPr>
          <p:nvPr>
            <p:ph type="title"/>
          </p:nvPr>
        </p:nvSpPr>
        <p:spPr>
          <a:xfrm>
            <a:off x="1314450" y="709500"/>
            <a:ext cx="6515100" cy="72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9pPr>
          </a:lstStyle>
          <a:p>
            <a:endParaRPr dirty="0"/>
          </a:p>
        </p:txBody>
      </p:sp>
      <p:cxnSp>
        <p:nvCxnSpPr>
          <p:cNvPr id="424" name="Google Shape;424;p56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5" name="Google Shape;425;p56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26" name="Google Shape;426;p56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56"/>
          <p:cNvSpPr txBox="1">
            <a:spLocks noGrp="1"/>
          </p:cNvSpPr>
          <p:nvPr>
            <p:ph type="subTitle" idx="1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2pPr>
            <a:lvl3pPr lvl="2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3pPr>
            <a:lvl4pPr lvl="3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4pPr>
            <a:lvl5pPr lvl="4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5pPr>
            <a:lvl6pPr lvl="5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6pPr>
            <a:lvl7pPr lvl="6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7pPr>
            <a:lvl8pPr lvl="7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8pPr>
            <a:lvl9pPr lvl="8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482002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white 2">
  <p:cSld name="Interior white 2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7"/>
          <p:cNvSpPr txBox="1">
            <a:spLocks noGrp="1"/>
          </p:cNvSpPr>
          <p:nvPr>
            <p:ph type="title"/>
          </p:nvPr>
        </p:nvSpPr>
        <p:spPr>
          <a:xfrm>
            <a:off x="1314450" y="709500"/>
            <a:ext cx="6515100" cy="72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9pPr>
          </a:lstStyle>
          <a:p>
            <a:endParaRPr dirty="0"/>
          </a:p>
        </p:txBody>
      </p:sp>
      <p:cxnSp>
        <p:nvCxnSpPr>
          <p:cNvPr id="430" name="Google Shape;430;p57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1" name="Google Shape;431;p57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2" name="Google Shape;432;p57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pic>
        <p:nvPicPr>
          <p:cNvPr id="433" name="Google Shape;433;p57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57"/>
          <p:cNvSpPr txBox="1">
            <a:spLocks noGrp="1"/>
          </p:cNvSpPr>
          <p:nvPr>
            <p:ph type="subTitle" idx="1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2pPr>
            <a:lvl3pPr lvl="2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3pPr>
            <a:lvl4pPr lvl="3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4pPr>
            <a:lvl5pPr lvl="4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5pPr>
            <a:lvl6pPr lvl="5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6pPr>
            <a:lvl7pPr lvl="6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7pPr>
            <a:lvl8pPr lvl="7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8pPr>
            <a:lvl9pPr lvl="8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141612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white 4">
  <p:cSld name="Interior white 4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8"/>
          <p:cNvSpPr txBox="1">
            <a:spLocks noGrp="1"/>
          </p:cNvSpPr>
          <p:nvPr>
            <p:ph type="title"/>
          </p:nvPr>
        </p:nvSpPr>
        <p:spPr>
          <a:xfrm>
            <a:off x="1314450" y="709500"/>
            <a:ext cx="6515100" cy="72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9pPr>
          </a:lstStyle>
          <a:p>
            <a:endParaRPr dirty="0"/>
          </a:p>
        </p:txBody>
      </p:sp>
      <p:cxnSp>
        <p:nvCxnSpPr>
          <p:cNvPr id="437" name="Google Shape;437;p58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8" name="Google Shape;438;p58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spcFirstLastPara="1" wrap="square" lIns="329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 dirty="0"/>
          </a:p>
        </p:txBody>
      </p:sp>
      <p:cxnSp>
        <p:nvCxnSpPr>
          <p:cNvPr id="439" name="Google Shape;439;p58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0" name="Google Shape;440;p58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pic>
        <p:nvPicPr>
          <p:cNvPr id="441" name="Google Shape;441;p58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58"/>
          <p:cNvSpPr txBox="1">
            <a:spLocks noGrp="1"/>
          </p:cNvSpPr>
          <p:nvPr>
            <p:ph type="subTitle" idx="2"/>
          </p:nvPr>
        </p:nvSpPr>
        <p:spPr>
          <a:xfrm>
            <a:off x="663788" y="4627163"/>
            <a:ext cx="6887400" cy="420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2pPr>
            <a:lvl3pPr lvl="2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3pPr>
            <a:lvl4pPr lvl="3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4pPr>
            <a:lvl5pPr lvl="4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5pPr>
            <a:lvl6pPr lvl="5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6pPr>
            <a:lvl7pPr lvl="6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7pPr>
            <a:lvl8pPr lvl="7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8pPr>
            <a:lvl9pPr lvl="8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9219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6.xml"/><Relationship Id="rId21" Type="http://schemas.openxmlformats.org/officeDocument/2006/relationships/slideLayout" Target="../slideLayouts/slideLayout54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53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Relationship Id="rId22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verpass Light"/>
              <a:buChar char="●"/>
              <a:defRPr sz="16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○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■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●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○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■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●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○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Overpass Light"/>
              <a:buChar char="■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endParaRPr dirty="0"/>
          </a:p>
        </p:txBody>
      </p:sp>
      <p:sp>
        <p:nvSpPr>
          <p:cNvPr id="241" name="Google Shape;241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Overpass Light"/>
              <a:buChar char="●"/>
              <a:defRPr sz="1600"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verpass Light"/>
              <a:buChar char="○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verpass Light"/>
              <a:buChar char="■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verpass Light"/>
              <a:buChar char="●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verpass Light"/>
              <a:buChar char="○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verpass Light"/>
              <a:buChar char="■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verpass Light"/>
              <a:buChar char="●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verpass Light"/>
              <a:buChar char="○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Overpass Light"/>
              <a:buChar char="■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261772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  <p:sldLayoutId id="2147483704" r:id="rId21"/>
    <p:sldLayoutId id="2147483705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Red Hat Display Light" panose="020B0604020202020204" charset="0"/>
          <a:ea typeface="Red Hat Display Light" panose="020B0604020202020204" charset="0"/>
          <a:cs typeface="Red Hat Display Light" panose="020B060402020202020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Red Hat Display Light" panose="020B0604020202020204" charset="0"/>
          <a:ea typeface="Red Hat Display Light" panose="020B0604020202020204" charset="0"/>
          <a:cs typeface="Red Hat Display Light" panose="020B060402020202020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8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6.png"/><Relationship Id="rId3" Type="http://schemas.openxmlformats.org/officeDocument/2006/relationships/image" Target="../media/image27.png"/><Relationship Id="rId21" Type="http://schemas.openxmlformats.org/officeDocument/2006/relationships/image" Target="../media/image49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40.png"/><Relationship Id="rId20" Type="http://schemas.openxmlformats.org/officeDocument/2006/relationships/image" Target="../media/image48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47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50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21" Type="http://schemas.openxmlformats.org/officeDocument/2006/relationships/image" Target="../media/image51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38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52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21" Type="http://schemas.openxmlformats.org/officeDocument/2006/relationships/image" Target="../media/image53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38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54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21" Type="http://schemas.openxmlformats.org/officeDocument/2006/relationships/image" Target="../media/image53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38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54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21" Type="http://schemas.openxmlformats.org/officeDocument/2006/relationships/image" Target="../media/image43.sv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5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8.png"/><Relationship Id="rId20" Type="http://schemas.openxmlformats.org/officeDocument/2006/relationships/image" Target="../media/image45.svg"/><Relationship Id="rId1" Type="http://schemas.openxmlformats.org/officeDocument/2006/relationships/slideLayout" Target="../slideLayouts/slideLayout5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4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6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6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6"/>
          <p:cNvSpPr/>
          <p:nvPr/>
        </p:nvSpPr>
        <p:spPr>
          <a:xfrm>
            <a:off x="3362775" y="4199178"/>
            <a:ext cx="51153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6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 Optimization</a:t>
            </a:r>
            <a:endParaRPr sz="11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72" name="Google Shape;272;p36"/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Enhanced customer experience with inventory matching customer demand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73" name="Google Shape;273;p36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6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75" name="Google Shape;275;p36"/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6"/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Right product at the right time, matching customer expectations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77" name="Google Shape;277;p36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Resilient inventory management systems handle unexpected events and disruption to ensure business success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278" name="Google Shape;278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0089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6"/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Increased margins and improved net zero benefits due to reduce food waste and spoilage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81" name="Google Shape;281;p36"/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799" y="2187817"/>
            <a:ext cx="597092" cy="5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6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84" name="Google Shape;284;p36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85" name="Google Shape;285;p36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286" name="Google Shape;286;p3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6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6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Assurance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Control Tower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1" name="Google Shape;291;p36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Fulfilment Optimization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2" name="Google Shape;292;p36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3" name="Google Shape;293;p36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6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5" name="Google Shape;295;p36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6" name="Google Shape;296;p36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7" name="Google Shape;297;p36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8" name="Google Shape;298;p36"/>
          <p:cNvSpPr/>
          <p:nvPr/>
        </p:nvSpPr>
        <p:spPr>
          <a:xfrm>
            <a:off x="34290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9" name="Google Shape;299;p36"/>
          <p:cNvSpPr/>
          <p:nvPr/>
        </p:nvSpPr>
        <p:spPr>
          <a:xfrm>
            <a:off x="4724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0" name="Google Shape;300;p36"/>
          <p:cNvSpPr/>
          <p:nvPr/>
        </p:nvSpPr>
        <p:spPr>
          <a:xfrm>
            <a:off x="60198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1" name="Google Shape;301;p36"/>
          <p:cNvSpPr/>
          <p:nvPr/>
        </p:nvSpPr>
        <p:spPr>
          <a:xfrm>
            <a:off x="73152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2" name="Google Shape;302;p36"/>
          <p:cNvSpPr/>
          <p:nvPr/>
        </p:nvSpPr>
        <p:spPr>
          <a:xfrm>
            <a:off x="3355675" y="3908553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3" name="Google Shape;303;p36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4" name="Google Shape;304;p36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5" name="Google Shape;305;p36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6" name="Google Shape;306;p36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307" name="Google Shape;307;p36"/>
          <p:cNvCxnSpPr>
            <a:stCxn id="268" idx="3"/>
            <a:endCxn id="289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8" name="Google Shape;308;p36"/>
          <p:cNvCxnSpPr>
            <a:stCxn id="289" idx="3"/>
            <a:endCxn id="293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9" name="Google Shape;309;p36"/>
          <p:cNvCxnSpPr>
            <a:stCxn id="293" idx="3"/>
            <a:endCxn id="297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310" name="Google Shape;310;p3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6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6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777898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6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09051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6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0775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6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205846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6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5669" y="3796331"/>
            <a:ext cx="362400" cy="3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6"/>
          <p:cNvSpPr/>
          <p:nvPr/>
        </p:nvSpPr>
        <p:spPr>
          <a:xfrm>
            <a:off x="736650" y="4327575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Perfect product delivery delighting customers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23" name="Google Shape;323;p36"/>
          <p:cNvSpPr/>
          <p:nvPr/>
        </p:nvSpPr>
        <p:spPr>
          <a:xfrm>
            <a:off x="149873" y="44037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" name="Google Shape;324;p3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92951" y="4437250"/>
            <a:ext cx="447250" cy="447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2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42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42"/>
          <p:cNvSpPr/>
          <p:nvPr/>
        </p:nvSpPr>
        <p:spPr>
          <a:xfrm>
            <a:off x="2950375" y="4199175"/>
            <a:ext cx="59850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42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Sustainable Enterprise</a:t>
            </a:r>
            <a:endParaRPr sz="1100" b="1" i="0" u="none" strike="noStrike" cap="none" dirty="0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0" name="Google Shape;620;p42"/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Include sustainability criteria in decision making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1" name="Google Shape;621;p42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42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3" name="Google Shape;623;p42"/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42"/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Reduce energy costs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5" name="Google Shape;625;p42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Sustainability is good for business</a:t>
            </a:r>
          </a:p>
        </p:txBody>
      </p:sp>
      <p:pic>
        <p:nvPicPr>
          <p:cNvPr id="626" name="Google Shape;626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0089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42"/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Improve cost efficiency of data centers and cloud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9" name="Google Shape;629;p42"/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0" name="Google Shape;630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699" y="2161725"/>
            <a:ext cx="623201" cy="623175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42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2" name="Google Shape;632;p42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3" name="Google Shape;633;p42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34" name="Google Shape;634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42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42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Intelligent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Asset / Facility Management</a:t>
            </a:r>
            <a:endParaRPr lang="en"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9" name="Google Shape;639;p42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Green IT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0" name="Google Shape;640;p42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1" name="Google Shape;641;p42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42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3" name="Google Shape;643;p42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4" name="Google Shape;644;p42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5" name="Google Shape;645;p42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6" name="Google Shape;646;p42"/>
          <p:cNvSpPr/>
          <p:nvPr/>
        </p:nvSpPr>
        <p:spPr>
          <a:xfrm>
            <a:off x="4198144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7" name="Google Shape;647;p42"/>
          <p:cNvSpPr/>
          <p:nvPr/>
        </p:nvSpPr>
        <p:spPr>
          <a:xfrm>
            <a:off x="5388769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8" name="Google Shape;648;p42"/>
          <p:cNvSpPr/>
          <p:nvPr/>
        </p:nvSpPr>
        <p:spPr>
          <a:xfrm>
            <a:off x="6581775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9" name="Google Shape;649;p42"/>
          <p:cNvSpPr/>
          <p:nvPr/>
        </p:nvSpPr>
        <p:spPr>
          <a:xfrm>
            <a:off x="7772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0" name="Google Shape;650;p42"/>
          <p:cNvSpPr/>
          <p:nvPr/>
        </p:nvSpPr>
        <p:spPr>
          <a:xfrm>
            <a:off x="2943225" y="3912978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1" name="Google Shape;651;p42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2" name="Google Shape;652;p42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3" name="Google Shape;653;p42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4" name="Google Shape;654;p42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655" name="Google Shape;655;p42"/>
          <p:cNvCxnSpPr>
            <a:stCxn id="616" idx="3"/>
            <a:endCxn id="637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56" name="Google Shape;656;p42"/>
          <p:cNvCxnSpPr>
            <a:stCxn id="637" idx="3"/>
            <a:endCxn id="641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57" name="Google Shape;657;p42"/>
          <p:cNvCxnSpPr>
            <a:stCxn id="641" idx="3"/>
            <a:endCxn id="645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658" name="Google Shape;658;p4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4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4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4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4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4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4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4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339873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42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173420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42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5347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42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974990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42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5669" y="3796331"/>
            <a:ext cx="362400" cy="3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42"/>
          <p:cNvSpPr/>
          <p:nvPr/>
        </p:nvSpPr>
        <p:spPr>
          <a:xfrm>
            <a:off x="736650" y="4327575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Automate transparency across companies to reach next-generation supply chain efficiency</a:t>
            </a:r>
          </a:p>
        </p:txBody>
      </p:sp>
      <p:sp>
        <p:nvSpPr>
          <p:cNvPr id="671" name="Google Shape;671;p42"/>
          <p:cNvSpPr/>
          <p:nvPr/>
        </p:nvSpPr>
        <p:spPr>
          <a:xfrm>
            <a:off x="149873" y="44037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2" name="Google Shape;672;p4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92951" y="4437250"/>
            <a:ext cx="447250" cy="447237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42"/>
          <p:cNvSpPr/>
          <p:nvPr/>
        </p:nvSpPr>
        <p:spPr>
          <a:xfrm>
            <a:off x="3026569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Warehouse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74" name="Google Shape;674;p42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3787948" y="4281862"/>
            <a:ext cx="316975" cy="31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2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42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42"/>
          <p:cNvSpPr/>
          <p:nvPr/>
        </p:nvSpPr>
        <p:spPr>
          <a:xfrm>
            <a:off x="2950375" y="4199175"/>
            <a:ext cx="59850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42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Transparent Supply</a:t>
            </a:r>
            <a:endParaRPr sz="1100" b="1" i="0" u="none" strike="noStrike" cap="none" dirty="0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0" name="Google Shape;620;p42"/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Improve financing, contracting, and international transactions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1" name="Google Shape;621;p42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42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3" name="Google Shape;623;p42"/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42"/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Increase efficiency and speed in reducing disruptions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5" name="Google Shape;625;p42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Enhance traceability</a:t>
            </a:r>
          </a:p>
        </p:txBody>
      </p:sp>
      <p:sp>
        <p:nvSpPr>
          <p:cNvPr id="628" name="Google Shape;628;p42"/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Reduce loss, increase efficiency regarding waste management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9" name="Google Shape;629;p42"/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0" name="Google Shape;630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699" y="2161725"/>
            <a:ext cx="623201" cy="623175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42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2" name="Google Shape;632;p42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3" name="Google Shape;633;p42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34" name="Google Shape;634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42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42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Intelligent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Asset / Facility Management</a:t>
            </a:r>
            <a:endParaRPr lang="en"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9" name="Google Shape;639;p42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Green IT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0" name="Google Shape;640;p42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1" name="Google Shape;641;p42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42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3" name="Google Shape;643;p42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4" name="Google Shape;644;p42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5" name="Google Shape;645;p42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6" name="Google Shape;646;p42"/>
          <p:cNvSpPr/>
          <p:nvPr/>
        </p:nvSpPr>
        <p:spPr>
          <a:xfrm>
            <a:off x="4198144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7" name="Google Shape;647;p42"/>
          <p:cNvSpPr/>
          <p:nvPr/>
        </p:nvSpPr>
        <p:spPr>
          <a:xfrm>
            <a:off x="5388769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8" name="Google Shape;648;p42"/>
          <p:cNvSpPr/>
          <p:nvPr/>
        </p:nvSpPr>
        <p:spPr>
          <a:xfrm>
            <a:off x="6581775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9" name="Google Shape;649;p42"/>
          <p:cNvSpPr/>
          <p:nvPr/>
        </p:nvSpPr>
        <p:spPr>
          <a:xfrm>
            <a:off x="7772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0" name="Google Shape;650;p42"/>
          <p:cNvSpPr/>
          <p:nvPr/>
        </p:nvSpPr>
        <p:spPr>
          <a:xfrm>
            <a:off x="2943225" y="3912978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1" name="Google Shape;651;p42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2" name="Google Shape;652;p42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3" name="Google Shape;653;p42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4" name="Google Shape;654;p42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655" name="Google Shape;655;p42"/>
          <p:cNvCxnSpPr>
            <a:stCxn id="616" idx="3"/>
            <a:endCxn id="637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56" name="Google Shape;656;p42"/>
          <p:cNvCxnSpPr>
            <a:stCxn id="637" idx="3"/>
            <a:endCxn id="641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57" name="Google Shape;657;p42"/>
          <p:cNvCxnSpPr>
            <a:stCxn id="641" idx="3"/>
            <a:endCxn id="645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658" name="Google Shape;658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4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4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4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4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4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4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339873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4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173420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4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5347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42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4974990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42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200608" y="1434944"/>
            <a:ext cx="362400" cy="3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42"/>
          <p:cNvSpPr/>
          <p:nvPr/>
        </p:nvSpPr>
        <p:spPr>
          <a:xfrm>
            <a:off x="736650" y="4327575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Automate transparency across companies to reach next-generation supply chain efficiency</a:t>
            </a:r>
          </a:p>
        </p:txBody>
      </p:sp>
      <p:sp>
        <p:nvSpPr>
          <p:cNvPr id="671" name="Google Shape;671;p42"/>
          <p:cNvSpPr/>
          <p:nvPr/>
        </p:nvSpPr>
        <p:spPr>
          <a:xfrm>
            <a:off x="149873" y="44037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2" name="Google Shape;672;p4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92951" y="4437250"/>
            <a:ext cx="447250" cy="447237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42"/>
          <p:cNvSpPr/>
          <p:nvPr/>
        </p:nvSpPr>
        <p:spPr>
          <a:xfrm>
            <a:off x="3026569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Warehouse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74" name="Google Shape;674;p42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3787948" y="4281862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raphic 2" descr="Coins outline">
            <a:extLst>
              <a:ext uri="{FF2B5EF4-FFF2-40B4-BE49-F238E27FC236}">
                <a16:creationId xmlns:a16="http://schemas.microsoft.com/office/drawing/2014/main" id="{D12B204C-3FD0-21D1-87C7-CD77409BBEC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62737" y="2990470"/>
            <a:ext cx="466347" cy="466347"/>
          </a:xfrm>
          <a:prstGeom prst="rect">
            <a:avLst/>
          </a:prstGeom>
        </p:spPr>
      </p:pic>
      <p:pic>
        <p:nvPicPr>
          <p:cNvPr id="7" name="Graphic 6" descr="Sustainability outline">
            <a:extLst>
              <a:ext uri="{FF2B5EF4-FFF2-40B4-BE49-F238E27FC236}">
                <a16:creationId xmlns:a16="http://schemas.microsoft.com/office/drawing/2014/main" id="{44591F04-159D-EBCE-8714-8490C9AF24B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09032" y="3763038"/>
            <a:ext cx="420052" cy="42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23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2"/>
          <p:cNvSpPr/>
          <p:nvPr/>
        </p:nvSpPr>
        <p:spPr>
          <a:xfrm>
            <a:off x="2773649" y="1156974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42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42"/>
          <p:cNvSpPr/>
          <p:nvPr/>
        </p:nvSpPr>
        <p:spPr>
          <a:xfrm>
            <a:off x="2950375" y="4199175"/>
            <a:ext cx="59850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42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Green IT</a:t>
            </a:r>
            <a:endParaRPr sz="1100" b="1" i="0" u="none" strike="noStrike" cap="none" dirty="0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0" name="Google Shape;620;p42"/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Develop forecasts and cost models for cloud and data center operations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1" name="Google Shape;621;p42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42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3" name="Google Shape;623;p42"/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42"/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Reduce cost to compute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5" name="Google Shape;625;p42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Sustainability is good for business</a:t>
            </a:r>
          </a:p>
        </p:txBody>
      </p:sp>
      <p:pic>
        <p:nvPicPr>
          <p:cNvPr id="626" name="Google Shape;626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0089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42"/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Safely turn off compute that is not in use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9" name="Google Shape;629;p42"/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0" name="Google Shape;630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699" y="2161725"/>
            <a:ext cx="623201" cy="623175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42"/>
          <p:cNvSpPr/>
          <p:nvPr/>
        </p:nvSpPr>
        <p:spPr>
          <a:xfrm>
            <a:off x="2868649" y="1322886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2" name="Google Shape;632;p42"/>
          <p:cNvSpPr/>
          <p:nvPr/>
        </p:nvSpPr>
        <p:spPr>
          <a:xfrm>
            <a:off x="2868649" y="1810304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3" name="Google Shape;633;p42"/>
          <p:cNvSpPr/>
          <p:nvPr/>
        </p:nvSpPr>
        <p:spPr>
          <a:xfrm>
            <a:off x="2868649" y="2285108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34" name="Google Shape;634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309477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834667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347262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42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42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Intelligent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Asset / Facility Management</a:t>
            </a:r>
            <a:endParaRPr lang="en"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9" name="Google Shape;639;p42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Green IT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0" name="Google Shape;640;p42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1" name="Google Shape;641;p42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42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3" name="Google Shape;643;p42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4" name="Google Shape;644;p42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5" name="Google Shape;645;p42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6" name="Google Shape;646;p42"/>
          <p:cNvSpPr/>
          <p:nvPr/>
        </p:nvSpPr>
        <p:spPr>
          <a:xfrm>
            <a:off x="4198144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7" name="Google Shape;647;p42"/>
          <p:cNvSpPr/>
          <p:nvPr/>
        </p:nvSpPr>
        <p:spPr>
          <a:xfrm>
            <a:off x="5388769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8" name="Google Shape;648;p42"/>
          <p:cNvSpPr/>
          <p:nvPr/>
        </p:nvSpPr>
        <p:spPr>
          <a:xfrm>
            <a:off x="6581775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9" name="Google Shape;649;p42"/>
          <p:cNvSpPr/>
          <p:nvPr/>
        </p:nvSpPr>
        <p:spPr>
          <a:xfrm>
            <a:off x="7772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0" name="Google Shape;650;p42"/>
          <p:cNvSpPr/>
          <p:nvPr/>
        </p:nvSpPr>
        <p:spPr>
          <a:xfrm>
            <a:off x="2943225" y="3912978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1" name="Google Shape;651;p42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2" name="Google Shape;652;p42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3" name="Google Shape;653;p42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4" name="Google Shape;654;p42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655" name="Google Shape;655;p42"/>
          <p:cNvCxnSpPr>
            <a:cxnSpLocks/>
            <a:stCxn id="616" idx="3"/>
          </p:cNvCxnSpPr>
          <p:nvPr/>
        </p:nvCxnSpPr>
        <p:spPr>
          <a:xfrm>
            <a:off x="4065149" y="1957374"/>
            <a:ext cx="443284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56" name="Google Shape;656;p42"/>
          <p:cNvCxnSpPr>
            <a:stCxn id="637" idx="3"/>
            <a:endCxn id="641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57" name="Google Shape;657;p42"/>
          <p:cNvCxnSpPr>
            <a:stCxn id="641" idx="3"/>
            <a:endCxn id="645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658" name="Google Shape;658;p4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4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4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4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4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4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4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4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339873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42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173420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42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5347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42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974990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42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5669" y="3796331"/>
            <a:ext cx="362400" cy="3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42"/>
          <p:cNvSpPr/>
          <p:nvPr/>
        </p:nvSpPr>
        <p:spPr>
          <a:xfrm>
            <a:off x="736650" y="4327575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Develop data for FinOps to operate effective across teams</a:t>
            </a:r>
          </a:p>
        </p:txBody>
      </p:sp>
      <p:sp>
        <p:nvSpPr>
          <p:cNvPr id="671" name="Google Shape;671;p42"/>
          <p:cNvSpPr/>
          <p:nvPr/>
        </p:nvSpPr>
        <p:spPr>
          <a:xfrm>
            <a:off x="149873" y="44037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42"/>
          <p:cNvSpPr/>
          <p:nvPr/>
        </p:nvSpPr>
        <p:spPr>
          <a:xfrm>
            <a:off x="3026569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Warehouse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74" name="Google Shape;674;p42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3787948" y="4281862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40;p42">
            <a:extLst>
              <a:ext uri="{FF2B5EF4-FFF2-40B4-BE49-F238E27FC236}">
                <a16:creationId xmlns:a16="http://schemas.microsoft.com/office/drawing/2014/main" id="{776BC745-8613-C12D-FC3A-50FB70E826FD}"/>
              </a:ext>
            </a:extLst>
          </p:cNvPr>
          <p:cNvSpPr/>
          <p:nvPr/>
        </p:nvSpPr>
        <p:spPr>
          <a:xfrm>
            <a:off x="2849035" y="2893327"/>
            <a:ext cx="1097400" cy="365700"/>
          </a:xfrm>
          <a:prstGeom prst="rect">
            <a:avLst/>
          </a:prstGeom>
          <a:solidFill>
            <a:schemeClr val="lt1"/>
          </a:solidFill>
          <a:ln w="25400"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dirty="0">
                <a:latin typeface="Red Hat Display"/>
                <a:ea typeface="Red Hat Display"/>
                <a:cs typeface="Red Hat Display"/>
                <a:sym typeface="Red Hat Display"/>
              </a:rPr>
              <a:t>Application Resource Manager</a:t>
            </a:r>
            <a:endParaRPr lang="en-US"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" name="Google Shape;654;p42">
            <a:extLst>
              <a:ext uri="{FF2B5EF4-FFF2-40B4-BE49-F238E27FC236}">
                <a16:creationId xmlns:a16="http://schemas.microsoft.com/office/drawing/2014/main" id="{8137D71B-028B-A3B4-873A-241ECDEBE357}"/>
              </a:ext>
            </a:extLst>
          </p:cNvPr>
          <p:cNvSpPr/>
          <p:nvPr/>
        </p:nvSpPr>
        <p:spPr>
          <a:xfrm>
            <a:off x="2902911" y="3352425"/>
            <a:ext cx="994600" cy="485838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 dirty="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Monitors</a:t>
            </a:r>
            <a:endParaRPr sz="800" b="1" i="0" u="none" strike="noStrike" cap="none" dirty="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pic>
        <p:nvPicPr>
          <p:cNvPr id="6" name="Graphic 5" descr="Bar chart outline">
            <a:extLst>
              <a:ext uri="{FF2B5EF4-FFF2-40B4-BE49-F238E27FC236}">
                <a16:creationId xmlns:a16="http://schemas.microsoft.com/office/drawing/2014/main" id="{EC2F7832-A0F8-84C6-1EB7-AF422884555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08625" y="4422841"/>
            <a:ext cx="476050" cy="47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451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2"/>
          <p:cNvSpPr/>
          <p:nvPr/>
        </p:nvSpPr>
        <p:spPr>
          <a:xfrm>
            <a:off x="2773649" y="1156974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42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42"/>
          <p:cNvSpPr/>
          <p:nvPr/>
        </p:nvSpPr>
        <p:spPr>
          <a:xfrm>
            <a:off x="2950375" y="4199175"/>
            <a:ext cx="59850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42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Sustainable Facility</a:t>
            </a:r>
            <a:endParaRPr sz="1100" b="1" i="0" u="none" strike="noStrike" cap="none" dirty="0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0" name="Google Shape;620;p42"/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Include ESG criteria in decision making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1" name="Google Shape;621;p42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42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3" name="Google Shape;623;p42"/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42"/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Reduce energy and facility maintenance costs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5" name="Google Shape;625;p42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Sustainability is good for business</a:t>
            </a:r>
          </a:p>
        </p:txBody>
      </p:sp>
      <p:pic>
        <p:nvPicPr>
          <p:cNvPr id="626" name="Google Shape;626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0089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42"/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Prioritize environmental improvement projects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9" name="Google Shape;629;p42"/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0" name="Google Shape;630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699" y="2161725"/>
            <a:ext cx="623201" cy="623175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42"/>
          <p:cNvSpPr/>
          <p:nvPr/>
        </p:nvSpPr>
        <p:spPr>
          <a:xfrm>
            <a:off x="2868649" y="1322886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2" name="Google Shape;632;p42"/>
          <p:cNvSpPr/>
          <p:nvPr/>
        </p:nvSpPr>
        <p:spPr>
          <a:xfrm>
            <a:off x="2868649" y="1810304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3" name="Google Shape;633;p42"/>
          <p:cNvSpPr/>
          <p:nvPr/>
        </p:nvSpPr>
        <p:spPr>
          <a:xfrm>
            <a:off x="2868649" y="2285108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34" name="Google Shape;634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309477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834667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347262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42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42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Intelligent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Asset / Facility Management</a:t>
            </a:r>
            <a:endParaRPr lang="en"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9" name="Google Shape;639;p42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Green IT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0" name="Google Shape;640;p42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1" name="Google Shape;641;p42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42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3" name="Google Shape;643;p42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4" name="Google Shape;644;p42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5" name="Google Shape;645;p42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6" name="Google Shape;646;p42"/>
          <p:cNvSpPr/>
          <p:nvPr/>
        </p:nvSpPr>
        <p:spPr>
          <a:xfrm>
            <a:off x="4198144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7" name="Google Shape;647;p42"/>
          <p:cNvSpPr/>
          <p:nvPr/>
        </p:nvSpPr>
        <p:spPr>
          <a:xfrm>
            <a:off x="5388769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8" name="Google Shape;648;p42"/>
          <p:cNvSpPr/>
          <p:nvPr/>
        </p:nvSpPr>
        <p:spPr>
          <a:xfrm>
            <a:off x="6581775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9" name="Google Shape;649;p42"/>
          <p:cNvSpPr/>
          <p:nvPr/>
        </p:nvSpPr>
        <p:spPr>
          <a:xfrm>
            <a:off x="7772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0" name="Google Shape;650;p42"/>
          <p:cNvSpPr/>
          <p:nvPr/>
        </p:nvSpPr>
        <p:spPr>
          <a:xfrm>
            <a:off x="2943225" y="3912978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1" name="Google Shape;651;p42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2" name="Google Shape;652;p42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3" name="Google Shape;653;p42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4" name="Google Shape;654;p42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655" name="Google Shape;655;p42"/>
          <p:cNvCxnSpPr>
            <a:cxnSpLocks/>
            <a:stCxn id="616" idx="3"/>
          </p:cNvCxnSpPr>
          <p:nvPr/>
        </p:nvCxnSpPr>
        <p:spPr>
          <a:xfrm>
            <a:off x="4065149" y="1957374"/>
            <a:ext cx="443284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56" name="Google Shape;656;p42"/>
          <p:cNvCxnSpPr>
            <a:stCxn id="637" idx="3"/>
            <a:endCxn id="641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57" name="Google Shape;657;p42"/>
          <p:cNvCxnSpPr>
            <a:stCxn id="641" idx="3"/>
            <a:endCxn id="645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658" name="Google Shape;658;p4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4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4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4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4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4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4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4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339873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42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173420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42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5347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42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974990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42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5669" y="3796331"/>
            <a:ext cx="362400" cy="3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42"/>
          <p:cNvSpPr/>
          <p:nvPr/>
        </p:nvSpPr>
        <p:spPr>
          <a:xfrm>
            <a:off x="736650" y="4327575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Improve capital project management capabilities</a:t>
            </a:r>
          </a:p>
        </p:txBody>
      </p:sp>
      <p:sp>
        <p:nvSpPr>
          <p:cNvPr id="671" name="Google Shape;671;p42"/>
          <p:cNvSpPr/>
          <p:nvPr/>
        </p:nvSpPr>
        <p:spPr>
          <a:xfrm>
            <a:off x="149873" y="44037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42"/>
          <p:cNvSpPr/>
          <p:nvPr/>
        </p:nvSpPr>
        <p:spPr>
          <a:xfrm>
            <a:off x="3026569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Warehouse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74" name="Google Shape;674;p42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3787948" y="4281862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raphic 6" descr="Bank outline">
            <a:extLst>
              <a:ext uri="{FF2B5EF4-FFF2-40B4-BE49-F238E27FC236}">
                <a16:creationId xmlns:a16="http://schemas.microsoft.com/office/drawing/2014/main" id="{B94D7A74-90DD-83E9-1BFC-48C9397F3CA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84470" y="439479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254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2"/>
          <p:cNvSpPr/>
          <p:nvPr/>
        </p:nvSpPr>
        <p:spPr>
          <a:xfrm>
            <a:off x="2773649" y="1156974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42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42"/>
          <p:cNvSpPr/>
          <p:nvPr/>
        </p:nvSpPr>
        <p:spPr>
          <a:xfrm>
            <a:off x="2950375" y="4199175"/>
            <a:ext cx="59850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42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Energy Cost Containment</a:t>
            </a:r>
            <a:endParaRPr sz="1100" b="1" i="0" u="none" strike="noStrike" cap="none" dirty="0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0" name="Google Shape;620;p42"/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Demonstrate ROI with data-driven energy cost savings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1" name="Google Shape;621;p42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42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3" name="Google Shape;623;p42"/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42"/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Energy represents significant cost in business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5" name="Google Shape;625;p42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Sustainability is good for business</a:t>
            </a:r>
          </a:p>
        </p:txBody>
      </p:sp>
      <p:pic>
        <p:nvPicPr>
          <p:cNvPr id="626" name="Google Shape;626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0089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42"/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Prioritize capital improvement projects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9" name="Google Shape;629;p42"/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0" name="Google Shape;630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699" y="2161725"/>
            <a:ext cx="623201" cy="623175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42"/>
          <p:cNvSpPr/>
          <p:nvPr/>
        </p:nvSpPr>
        <p:spPr>
          <a:xfrm>
            <a:off x="2868649" y="1322886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2" name="Google Shape;632;p42"/>
          <p:cNvSpPr/>
          <p:nvPr/>
        </p:nvSpPr>
        <p:spPr>
          <a:xfrm>
            <a:off x="2868649" y="1810304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3" name="Google Shape;633;p42"/>
          <p:cNvSpPr/>
          <p:nvPr/>
        </p:nvSpPr>
        <p:spPr>
          <a:xfrm>
            <a:off x="2868649" y="2285108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34" name="Google Shape;634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309477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834667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347262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42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42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Intelligent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Asset / Facility Management</a:t>
            </a:r>
            <a:endParaRPr lang="en"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9" name="Google Shape;639;p42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Green IT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0" name="Google Shape;640;p42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Control Tower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1" name="Google Shape;641;p42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42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3" name="Google Shape;643;p42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4" name="Google Shape;644;p42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5" name="Google Shape;645;p42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6" name="Google Shape;646;p42"/>
          <p:cNvSpPr/>
          <p:nvPr/>
        </p:nvSpPr>
        <p:spPr>
          <a:xfrm>
            <a:off x="4198144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7" name="Google Shape;647;p42"/>
          <p:cNvSpPr/>
          <p:nvPr/>
        </p:nvSpPr>
        <p:spPr>
          <a:xfrm>
            <a:off x="5388769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8" name="Google Shape;648;p42"/>
          <p:cNvSpPr/>
          <p:nvPr/>
        </p:nvSpPr>
        <p:spPr>
          <a:xfrm>
            <a:off x="6581775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9" name="Google Shape;649;p42"/>
          <p:cNvSpPr/>
          <p:nvPr/>
        </p:nvSpPr>
        <p:spPr>
          <a:xfrm>
            <a:off x="7772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0" name="Google Shape;650;p42"/>
          <p:cNvSpPr/>
          <p:nvPr/>
        </p:nvSpPr>
        <p:spPr>
          <a:xfrm>
            <a:off x="2943225" y="3912978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1" name="Google Shape;651;p42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2" name="Google Shape;652;p42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3" name="Google Shape;653;p42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4" name="Google Shape;654;p42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655" name="Google Shape;655;p42"/>
          <p:cNvCxnSpPr>
            <a:cxnSpLocks/>
            <a:stCxn id="616" idx="3"/>
          </p:cNvCxnSpPr>
          <p:nvPr/>
        </p:nvCxnSpPr>
        <p:spPr>
          <a:xfrm>
            <a:off x="4065149" y="1957374"/>
            <a:ext cx="443284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56" name="Google Shape;656;p42"/>
          <p:cNvCxnSpPr>
            <a:stCxn id="637" idx="3"/>
            <a:endCxn id="641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57" name="Google Shape;657;p42"/>
          <p:cNvCxnSpPr>
            <a:stCxn id="641" idx="3"/>
            <a:endCxn id="645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658" name="Google Shape;658;p4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4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4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4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4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4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4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4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339873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42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173420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42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5347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42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974990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42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5673" y="4479666"/>
            <a:ext cx="362400" cy="3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42"/>
          <p:cNvSpPr/>
          <p:nvPr/>
        </p:nvSpPr>
        <p:spPr>
          <a:xfrm>
            <a:off x="736650" y="4327575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Facilities maintenance responses can provide energy cost savings</a:t>
            </a:r>
          </a:p>
        </p:txBody>
      </p:sp>
      <p:sp>
        <p:nvSpPr>
          <p:cNvPr id="671" name="Google Shape;671;p42"/>
          <p:cNvSpPr/>
          <p:nvPr/>
        </p:nvSpPr>
        <p:spPr>
          <a:xfrm>
            <a:off x="149873" y="44037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42"/>
          <p:cNvSpPr/>
          <p:nvPr/>
        </p:nvSpPr>
        <p:spPr>
          <a:xfrm>
            <a:off x="3026569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Warehouse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74" name="Google Shape;674;p42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3787948" y="4281862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raphic 6" descr="Bank outline">
            <a:extLst>
              <a:ext uri="{FF2B5EF4-FFF2-40B4-BE49-F238E27FC236}">
                <a16:creationId xmlns:a16="http://schemas.microsoft.com/office/drawing/2014/main" id="{B94D7A74-90DD-83E9-1BFC-48C9397F3CA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97988" y="3741975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266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7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7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7"/>
          <p:cNvSpPr/>
          <p:nvPr/>
        </p:nvSpPr>
        <p:spPr>
          <a:xfrm>
            <a:off x="3362775" y="4199178"/>
            <a:ext cx="51153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37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Demand Risk</a:t>
            </a:r>
            <a:endParaRPr sz="11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33" name="Google Shape;333;p37"/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Enhanced customer experience with inventory matching customer demand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34" name="Google Shape;334;p37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7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36" name="Google Shape;336;p37"/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7"/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 capacity across the enterprise and with suppliers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38" name="Google Shape;338;p37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 inventory turnover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339" name="Google Shape;339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0089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7"/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Handle overstock and understock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42" name="Google Shape;342;p37"/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" name="Google Shape;343;p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799" y="2187817"/>
            <a:ext cx="597092" cy="5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7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45" name="Google Shape;345;p37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46" name="Google Shape;346;p37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347" name="Google Shape;347;p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3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7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37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Assurance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Control Tower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52" name="Google Shape;352;p37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Fulfilment Optimization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53" name="Google Shape;353;p37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54" name="Google Shape;354;p37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37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56" name="Google Shape;356;p37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57" name="Google Shape;357;p37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58" name="Google Shape;358;p37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59" name="Google Shape;359;p37"/>
          <p:cNvSpPr/>
          <p:nvPr/>
        </p:nvSpPr>
        <p:spPr>
          <a:xfrm>
            <a:off x="34290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60" name="Google Shape;360;p37"/>
          <p:cNvSpPr/>
          <p:nvPr/>
        </p:nvSpPr>
        <p:spPr>
          <a:xfrm>
            <a:off x="4724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61" name="Google Shape;361;p37"/>
          <p:cNvSpPr/>
          <p:nvPr/>
        </p:nvSpPr>
        <p:spPr>
          <a:xfrm>
            <a:off x="60198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62" name="Google Shape;362;p37"/>
          <p:cNvSpPr/>
          <p:nvPr/>
        </p:nvSpPr>
        <p:spPr>
          <a:xfrm>
            <a:off x="73152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63" name="Google Shape;363;p37"/>
          <p:cNvSpPr/>
          <p:nvPr/>
        </p:nvSpPr>
        <p:spPr>
          <a:xfrm>
            <a:off x="3355675" y="3908553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64" name="Google Shape;364;p37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65" name="Google Shape;365;p37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66" name="Google Shape;366;p37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67" name="Google Shape;367;p37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368" name="Google Shape;368;p37"/>
          <p:cNvCxnSpPr>
            <a:stCxn id="329" idx="3"/>
            <a:endCxn id="350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69" name="Google Shape;369;p37"/>
          <p:cNvCxnSpPr>
            <a:stCxn id="350" idx="3"/>
            <a:endCxn id="354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70" name="Google Shape;370;p37"/>
          <p:cNvCxnSpPr>
            <a:stCxn id="354" idx="3"/>
            <a:endCxn id="358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371" name="Google Shape;371;p3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3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37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7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37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37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37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777898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7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09051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37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0775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37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205846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37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5669" y="3796331"/>
            <a:ext cx="362400" cy="3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8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38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38"/>
          <p:cNvSpPr/>
          <p:nvPr/>
        </p:nvSpPr>
        <p:spPr>
          <a:xfrm>
            <a:off x="3362775" y="4199178"/>
            <a:ext cx="51153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38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Loss and Waste Management</a:t>
            </a:r>
            <a:endParaRPr sz="11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91" name="Google Shape;391;p38"/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Protect reputation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92" name="Google Shape;392;p38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38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94" name="Google Shape;394;p38"/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38"/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Accelerate automation in extended workflows,integrating loss and waste management into the core supply chain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96" name="Google Shape;396;p38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Create a world-class sensing and risk-monitoring operation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397" name="Google Shape;397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0089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38"/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Avoid penalties and fines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00" name="Google Shape;400;p38"/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1" name="Google Shape;401;p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799" y="2187817"/>
            <a:ext cx="597092" cy="5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38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03" name="Google Shape;403;p38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04" name="Google Shape;404;p38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405" name="Google Shape;405;p3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3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3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38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38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Assurance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Control Tower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0" name="Google Shape;410;p38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Fulfilment Optimization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1" name="Google Shape;411;p38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2" name="Google Shape;412;p38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38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4" name="Google Shape;414;p38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5" name="Google Shape;415;p38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6" name="Google Shape;416;p38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7" name="Google Shape;417;p38"/>
          <p:cNvSpPr/>
          <p:nvPr/>
        </p:nvSpPr>
        <p:spPr>
          <a:xfrm>
            <a:off x="34290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8" name="Google Shape;418;p38"/>
          <p:cNvSpPr/>
          <p:nvPr/>
        </p:nvSpPr>
        <p:spPr>
          <a:xfrm>
            <a:off x="4724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9" name="Google Shape;419;p38"/>
          <p:cNvSpPr/>
          <p:nvPr/>
        </p:nvSpPr>
        <p:spPr>
          <a:xfrm>
            <a:off x="60198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20" name="Google Shape;420;p38"/>
          <p:cNvSpPr/>
          <p:nvPr/>
        </p:nvSpPr>
        <p:spPr>
          <a:xfrm>
            <a:off x="73152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21" name="Google Shape;421;p38"/>
          <p:cNvSpPr/>
          <p:nvPr/>
        </p:nvSpPr>
        <p:spPr>
          <a:xfrm>
            <a:off x="3355675" y="3908553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22" name="Google Shape;422;p38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23" name="Google Shape;423;p38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24" name="Google Shape;424;p38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25" name="Google Shape;425;p38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426" name="Google Shape;426;p38"/>
          <p:cNvCxnSpPr>
            <a:stCxn id="387" idx="3"/>
            <a:endCxn id="408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27" name="Google Shape;427;p38"/>
          <p:cNvCxnSpPr>
            <a:stCxn id="408" idx="3"/>
            <a:endCxn id="412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28" name="Google Shape;428;p38"/>
          <p:cNvCxnSpPr>
            <a:stCxn id="412" idx="3"/>
            <a:endCxn id="416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429" name="Google Shape;429;p3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3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3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38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3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38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38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38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777898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38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09051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38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0775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38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205846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38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5669" y="3796331"/>
            <a:ext cx="362400" cy="3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6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6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6"/>
          <p:cNvSpPr/>
          <p:nvPr/>
        </p:nvSpPr>
        <p:spPr>
          <a:xfrm>
            <a:off x="3362775" y="4199178"/>
            <a:ext cx="51153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6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Delivery Optimization</a:t>
            </a:r>
            <a:endParaRPr sz="1100" b="1" i="0" u="none" strike="noStrike" cap="none" dirty="0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72" name="Google Shape;272;p36"/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Enhanced customer experience with inventory matching customer demand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73" name="Google Shape;273;p36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6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75" name="Google Shape;275;p36"/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6"/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Right product at the right time, matching customer expectations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77" name="Google Shape;277;p36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Resilient inventory management systems handle unexpected events and disruption to ensure business success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278" name="Google Shape;278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0089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6"/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Increased margins and improved net zero benefits due to reduce food waste and spoilage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81" name="Google Shape;281;p36"/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799" y="2187817"/>
            <a:ext cx="597092" cy="5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6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84" name="Google Shape;284;p36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85" name="Google Shape;285;p36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286" name="Google Shape;286;p3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6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6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Assurance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Control Tower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1" name="Google Shape;291;p36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Fulfilment Optimization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2" name="Google Shape;292;p36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3" name="Google Shape;293;p36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6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5" name="Google Shape;295;p36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6" name="Google Shape;296;p36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7" name="Google Shape;297;p36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8" name="Google Shape;298;p36"/>
          <p:cNvSpPr/>
          <p:nvPr/>
        </p:nvSpPr>
        <p:spPr>
          <a:xfrm>
            <a:off x="34290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9" name="Google Shape;299;p36"/>
          <p:cNvSpPr/>
          <p:nvPr/>
        </p:nvSpPr>
        <p:spPr>
          <a:xfrm>
            <a:off x="4724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0" name="Google Shape;300;p36"/>
          <p:cNvSpPr/>
          <p:nvPr/>
        </p:nvSpPr>
        <p:spPr>
          <a:xfrm>
            <a:off x="60198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1" name="Google Shape;301;p36"/>
          <p:cNvSpPr/>
          <p:nvPr/>
        </p:nvSpPr>
        <p:spPr>
          <a:xfrm>
            <a:off x="73152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2" name="Google Shape;302;p36"/>
          <p:cNvSpPr/>
          <p:nvPr/>
        </p:nvSpPr>
        <p:spPr>
          <a:xfrm>
            <a:off x="3355675" y="3908553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3" name="Google Shape;303;p36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4" name="Google Shape;304;p36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5" name="Google Shape;305;p36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6" name="Google Shape;306;p36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307" name="Google Shape;307;p36"/>
          <p:cNvCxnSpPr>
            <a:stCxn id="268" idx="3"/>
            <a:endCxn id="289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8" name="Google Shape;308;p36"/>
          <p:cNvCxnSpPr>
            <a:stCxn id="289" idx="3"/>
            <a:endCxn id="293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9" name="Google Shape;309;p36"/>
          <p:cNvCxnSpPr>
            <a:stCxn id="293" idx="3"/>
            <a:endCxn id="297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310" name="Google Shape;310;p3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6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6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777898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6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09051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6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0775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6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205846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6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5669" y="3796331"/>
            <a:ext cx="362400" cy="3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6"/>
          <p:cNvSpPr/>
          <p:nvPr/>
        </p:nvSpPr>
        <p:spPr>
          <a:xfrm>
            <a:off x="736650" y="4327575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Perfect product delivery delighting customers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23" name="Google Shape;323;p36"/>
          <p:cNvSpPr/>
          <p:nvPr/>
        </p:nvSpPr>
        <p:spPr>
          <a:xfrm>
            <a:off x="149873" y="44037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" name="Google Shape;324;p3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92951" y="4437250"/>
            <a:ext cx="447250" cy="4472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9308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9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39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9"/>
          <p:cNvSpPr/>
          <p:nvPr/>
        </p:nvSpPr>
        <p:spPr>
          <a:xfrm>
            <a:off x="3362775" y="4199178"/>
            <a:ext cx="51153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9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Product Timeliness</a:t>
            </a:r>
            <a:endParaRPr sz="11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49" name="Google Shape;449;p39"/>
          <p:cNvSpPr/>
          <p:nvPr/>
        </p:nvSpPr>
        <p:spPr>
          <a:xfrm>
            <a:off x="736650" y="287270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Demonstrate due diligence for safety</a:t>
            </a:r>
            <a:endParaRPr dirty="0"/>
          </a:p>
        </p:txBody>
      </p:sp>
      <p:sp>
        <p:nvSpPr>
          <p:cNvPr id="450" name="Google Shape;450;p39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39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52" name="Google Shape;452;p39"/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39"/>
          <p:cNvSpPr/>
          <p:nvPr/>
        </p:nvSpPr>
        <p:spPr>
          <a:xfrm>
            <a:off x="736650" y="2073899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Product liability claims</a:t>
            </a:r>
            <a:endParaRPr/>
          </a:p>
        </p:txBody>
      </p:sp>
      <p:sp>
        <p:nvSpPr>
          <p:cNvPr id="454" name="Google Shape;454;p39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Public safety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455" name="Google Shape;455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0089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799" y="2088234"/>
            <a:ext cx="597092" cy="5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39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59" name="Google Shape;459;p39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60" name="Google Shape;460;p39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461" name="Google Shape;461;p3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3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3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39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39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Assurance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Control Tower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66" name="Google Shape;466;p39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Fulfilment Optimization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67" name="Google Shape;467;p39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68" name="Google Shape;468;p39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39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0" name="Google Shape;470;p39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1" name="Google Shape;471;p39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2" name="Google Shape;472;p39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3" name="Google Shape;473;p39"/>
          <p:cNvSpPr/>
          <p:nvPr/>
        </p:nvSpPr>
        <p:spPr>
          <a:xfrm>
            <a:off x="34290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4" name="Google Shape;474;p39"/>
          <p:cNvSpPr/>
          <p:nvPr/>
        </p:nvSpPr>
        <p:spPr>
          <a:xfrm>
            <a:off x="4724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5" name="Google Shape;475;p39"/>
          <p:cNvSpPr/>
          <p:nvPr/>
        </p:nvSpPr>
        <p:spPr>
          <a:xfrm>
            <a:off x="60198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6" name="Google Shape;476;p39"/>
          <p:cNvSpPr/>
          <p:nvPr/>
        </p:nvSpPr>
        <p:spPr>
          <a:xfrm>
            <a:off x="73152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7" name="Google Shape;477;p39"/>
          <p:cNvSpPr/>
          <p:nvPr/>
        </p:nvSpPr>
        <p:spPr>
          <a:xfrm>
            <a:off x="3355675" y="3908553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8" name="Google Shape;478;p39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9" name="Google Shape;479;p39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80" name="Google Shape;480;p39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81" name="Google Shape;481;p39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482" name="Google Shape;482;p39"/>
          <p:cNvCxnSpPr>
            <a:stCxn id="445" idx="3"/>
            <a:endCxn id="464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83" name="Google Shape;483;p39"/>
          <p:cNvCxnSpPr>
            <a:stCxn id="464" idx="3"/>
            <a:endCxn id="468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84" name="Google Shape;484;p39"/>
          <p:cNvCxnSpPr>
            <a:stCxn id="468" idx="3"/>
            <a:endCxn id="472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485" name="Google Shape;485;p3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3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3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39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39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39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39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3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777898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39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09051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39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0775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39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205846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99;p38">
            <a:extLst>
              <a:ext uri="{FF2B5EF4-FFF2-40B4-BE49-F238E27FC236}">
                <a16:creationId xmlns:a16="http://schemas.microsoft.com/office/drawing/2014/main" id="{DC435D2A-5FEB-A0BC-C3D5-BF9EA278C654}"/>
              </a:ext>
            </a:extLst>
          </p:cNvPr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Identify and manage stock with reducing relevance to reduce financial loss</a:t>
            </a:r>
          </a:p>
        </p:txBody>
      </p:sp>
      <p:sp>
        <p:nvSpPr>
          <p:cNvPr id="3" name="Google Shape;400;p38">
            <a:extLst>
              <a:ext uri="{FF2B5EF4-FFF2-40B4-BE49-F238E27FC236}">
                <a16:creationId xmlns:a16="http://schemas.microsoft.com/office/drawing/2014/main" id="{F4B634B3-48A5-B699-9597-51881735821E}"/>
              </a:ext>
            </a:extLst>
          </p:cNvPr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Google Shape;440;p38">
            <a:extLst>
              <a:ext uri="{FF2B5EF4-FFF2-40B4-BE49-F238E27FC236}">
                <a16:creationId xmlns:a16="http://schemas.microsoft.com/office/drawing/2014/main" id="{CD1F3AE1-B891-2513-40F3-D171CBD14AFA}"/>
              </a:ext>
            </a:extLst>
          </p:cNvPr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5669" y="3796331"/>
            <a:ext cx="362400" cy="3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0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40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40"/>
          <p:cNvSpPr/>
          <p:nvPr/>
        </p:nvSpPr>
        <p:spPr>
          <a:xfrm>
            <a:off x="3362775" y="4199178"/>
            <a:ext cx="51153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40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Intelligent Order</a:t>
            </a:r>
            <a:endParaRPr sz="11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04" name="Google Shape;504;p40"/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 satisfaction to drive repeat business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05" name="Google Shape;505;p40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06" name="Google Shape;506;p40"/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Need for delivery price-point optimization and improvement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07" name="Google Shape;507;p40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Increasing deliveries direct to consumer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08" name="Google Shape;508;p40"/>
          <p:cNvSpPr/>
          <p:nvPr/>
        </p:nvSpPr>
        <p:spPr>
          <a:xfrm>
            <a:off x="137090" y="22701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9" name="Google Shape;509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406" y="2873626"/>
            <a:ext cx="648000" cy="6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40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11" name="Google Shape;511;p40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12" name="Google Shape;512;p40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513" name="Google Shape;513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40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40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Assurance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Control Tower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18" name="Google Shape;518;p40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Fulfilment Optimization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19" name="Google Shape;519;p40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0" name="Google Shape;520;p40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40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2" name="Google Shape;522;p40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3" name="Google Shape;523;p40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4" name="Google Shape;524;p40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5" name="Google Shape;525;p40"/>
          <p:cNvSpPr/>
          <p:nvPr/>
        </p:nvSpPr>
        <p:spPr>
          <a:xfrm>
            <a:off x="34290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6" name="Google Shape;526;p40"/>
          <p:cNvSpPr/>
          <p:nvPr/>
        </p:nvSpPr>
        <p:spPr>
          <a:xfrm>
            <a:off x="4724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7" name="Google Shape;527;p40"/>
          <p:cNvSpPr/>
          <p:nvPr/>
        </p:nvSpPr>
        <p:spPr>
          <a:xfrm>
            <a:off x="60198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8" name="Google Shape;528;p40"/>
          <p:cNvSpPr/>
          <p:nvPr/>
        </p:nvSpPr>
        <p:spPr>
          <a:xfrm>
            <a:off x="73152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9" name="Google Shape;529;p40"/>
          <p:cNvSpPr/>
          <p:nvPr/>
        </p:nvSpPr>
        <p:spPr>
          <a:xfrm>
            <a:off x="3355675" y="3908553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30" name="Google Shape;530;p40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31" name="Google Shape;531;p40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32" name="Google Shape;532;p40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33" name="Google Shape;533;p40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534" name="Google Shape;534;p40"/>
          <p:cNvCxnSpPr>
            <a:stCxn id="500" idx="3"/>
            <a:endCxn id="516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35" name="Google Shape;535;p40"/>
          <p:cNvCxnSpPr>
            <a:stCxn id="516" idx="3"/>
            <a:endCxn id="520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36" name="Google Shape;536;p40"/>
          <p:cNvCxnSpPr>
            <a:stCxn id="520" idx="3"/>
            <a:endCxn id="524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537" name="Google Shape;537;p4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4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4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4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4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4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4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4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777898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509051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40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0775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40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4205846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40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207791" y="2348531"/>
            <a:ext cx="362400" cy="3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40"/>
          <p:cNvSpPr/>
          <p:nvPr/>
        </p:nvSpPr>
        <p:spPr>
          <a:xfrm>
            <a:off x="137090" y="15081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0" name="Google Shape;550;p4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92951" y="1541650"/>
            <a:ext cx="447250" cy="447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1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41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41"/>
          <p:cNvSpPr/>
          <p:nvPr/>
        </p:nvSpPr>
        <p:spPr>
          <a:xfrm>
            <a:off x="3362775" y="4199178"/>
            <a:ext cx="51153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41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Perfect Order</a:t>
            </a:r>
            <a:endParaRPr sz="11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59" name="Google Shape;559;p41"/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Optimizes inventory costs by balancing inventory to operational demand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60" name="Google Shape;560;p41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41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62" name="Google Shape;562;p41"/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41"/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Eliminate “out of stock”occurrences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64" name="Google Shape;564;p41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 operators will use technologies that provide significant insights into how supply chain performance can be improved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565" name="Google Shape;565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0089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41"/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Improve stock allocation to improve space utilization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68" name="Google Shape;568;p41"/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9" name="Google Shape;569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799" y="2187817"/>
            <a:ext cx="597092" cy="5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41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71" name="Google Shape;571;p41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72" name="Google Shape;572;p41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573" name="Google Shape;573;p4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4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4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41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41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Assurance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Control Tower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78" name="Google Shape;578;p41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Fulfilment Optimization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79" name="Google Shape;579;p41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0" name="Google Shape;580;p41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41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2" name="Google Shape;582;p41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3" name="Google Shape;583;p41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4" name="Google Shape;584;p41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5" name="Google Shape;585;p41"/>
          <p:cNvSpPr/>
          <p:nvPr/>
        </p:nvSpPr>
        <p:spPr>
          <a:xfrm>
            <a:off x="34290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6" name="Google Shape;586;p41"/>
          <p:cNvSpPr/>
          <p:nvPr/>
        </p:nvSpPr>
        <p:spPr>
          <a:xfrm>
            <a:off x="4724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7" name="Google Shape;587;p41"/>
          <p:cNvSpPr/>
          <p:nvPr/>
        </p:nvSpPr>
        <p:spPr>
          <a:xfrm>
            <a:off x="60198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8" name="Google Shape;588;p41"/>
          <p:cNvSpPr/>
          <p:nvPr/>
        </p:nvSpPr>
        <p:spPr>
          <a:xfrm>
            <a:off x="73152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9" name="Google Shape;589;p41"/>
          <p:cNvSpPr/>
          <p:nvPr/>
        </p:nvSpPr>
        <p:spPr>
          <a:xfrm>
            <a:off x="3355675" y="3908553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90" name="Google Shape;590;p41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91" name="Google Shape;591;p41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92" name="Google Shape;592;p41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93" name="Google Shape;593;p41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594" name="Google Shape;594;p41"/>
          <p:cNvCxnSpPr>
            <a:stCxn id="555" idx="3"/>
            <a:endCxn id="576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95" name="Google Shape;595;p41"/>
          <p:cNvCxnSpPr>
            <a:stCxn id="576" idx="3"/>
            <a:endCxn id="580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96" name="Google Shape;596;p41"/>
          <p:cNvCxnSpPr>
            <a:stCxn id="580" idx="3"/>
            <a:endCxn id="584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597" name="Google Shape;597;p4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4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4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p4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4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4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4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4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777898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41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09051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41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0775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41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205846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p41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5669" y="3796331"/>
            <a:ext cx="362400" cy="3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41"/>
          <p:cNvSpPr/>
          <p:nvPr/>
        </p:nvSpPr>
        <p:spPr>
          <a:xfrm>
            <a:off x="736650" y="4327575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Reduce dormant/non-moving inventory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10" name="Google Shape;610;p41"/>
          <p:cNvSpPr/>
          <p:nvPr/>
        </p:nvSpPr>
        <p:spPr>
          <a:xfrm>
            <a:off x="149873" y="44037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1" name="Google Shape;611;p4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92951" y="4437250"/>
            <a:ext cx="447250" cy="447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268;p36">
            <a:extLst>
              <a:ext uri="{FF2B5EF4-FFF2-40B4-BE49-F238E27FC236}">
                <a16:creationId xmlns:a16="http://schemas.microsoft.com/office/drawing/2014/main" id="{078FE26F-5152-2892-5B86-7F0DF20ACD96}"/>
              </a:ext>
            </a:extLst>
          </p:cNvPr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57" name="Google Shape;269;p36">
            <a:extLst>
              <a:ext uri="{FF2B5EF4-FFF2-40B4-BE49-F238E27FC236}">
                <a16:creationId xmlns:a16="http://schemas.microsoft.com/office/drawing/2014/main" id="{7A953BF7-6820-98B2-1873-3A18E34621B1}"/>
              </a:ext>
            </a:extLst>
          </p:cNvPr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58" name="Google Shape;270;p36">
            <a:extLst>
              <a:ext uri="{FF2B5EF4-FFF2-40B4-BE49-F238E27FC236}">
                <a16:creationId xmlns:a16="http://schemas.microsoft.com/office/drawing/2014/main" id="{52ADF22D-D74D-527F-413E-FFCC4FF1900F}"/>
              </a:ext>
            </a:extLst>
          </p:cNvPr>
          <p:cNvSpPr/>
          <p:nvPr/>
        </p:nvSpPr>
        <p:spPr>
          <a:xfrm>
            <a:off x="3362775" y="4199178"/>
            <a:ext cx="51153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59" name="Google Shape;271;p36">
            <a:extLst>
              <a:ext uri="{FF2B5EF4-FFF2-40B4-BE49-F238E27FC236}">
                <a16:creationId xmlns:a16="http://schemas.microsoft.com/office/drawing/2014/main" id="{65E2D7B1-211C-18AC-31F5-5CE143643EA3}"/>
              </a:ext>
            </a:extLst>
          </p:cNvPr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" sz="11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Returns Management</a:t>
            </a:r>
            <a:endParaRPr kumimoji="0" sz="11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0" name="Google Shape;272;p36">
            <a:extLst>
              <a:ext uri="{FF2B5EF4-FFF2-40B4-BE49-F238E27FC236}">
                <a16:creationId xmlns:a16="http://schemas.microsoft.com/office/drawing/2014/main" id="{311E14C2-677A-F513-D6AB-0E7ADD74B60D}"/>
              </a:ext>
            </a:extLst>
          </p:cNvPr>
          <p:cNvSpPr/>
          <p:nvPr/>
        </p:nvSpPr>
        <p:spPr>
          <a:xfrm>
            <a:off x="736650" y="2561433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The return process is an opportunity to upsell</a:t>
            </a:r>
          </a:p>
        </p:txBody>
      </p:sp>
      <p:sp>
        <p:nvSpPr>
          <p:cNvPr id="61" name="Google Shape;273;p36">
            <a:extLst>
              <a:ext uri="{FF2B5EF4-FFF2-40B4-BE49-F238E27FC236}">
                <a16:creationId xmlns:a16="http://schemas.microsoft.com/office/drawing/2014/main" id="{B939225D-E526-6B84-3B2F-89AD093C7D22}"/>
              </a:ext>
            </a:extLst>
          </p:cNvPr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62" name="Google Shape;274;p36">
            <a:extLst>
              <a:ext uri="{FF2B5EF4-FFF2-40B4-BE49-F238E27FC236}">
                <a16:creationId xmlns:a16="http://schemas.microsoft.com/office/drawing/2014/main" id="{1FAEA520-9F97-FD6E-FCC3-D8B3E12FC14A}"/>
              </a:ext>
            </a:extLst>
          </p:cNvPr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" sz="11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" name="Google Shape;275;p36">
            <a:extLst>
              <a:ext uri="{FF2B5EF4-FFF2-40B4-BE49-F238E27FC236}">
                <a16:creationId xmlns:a16="http://schemas.microsoft.com/office/drawing/2014/main" id="{11347090-18F5-F257-31B8-88AD3ADBF949}"/>
              </a:ext>
            </a:extLst>
          </p:cNvPr>
          <p:cNvSpPr/>
          <p:nvPr/>
        </p:nvSpPr>
        <p:spPr>
          <a:xfrm>
            <a:off x="113345" y="2628333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64" name="Google Shape;276;p36">
            <a:extLst>
              <a:ext uri="{FF2B5EF4-FFF2-40B4-BE49-F238E27FC236}">
                <a16:creationId xmlns:a16="http://schemas.microsoft.com/office/drawing/2014/main" id="{7C832820-2C28-5033-0B47-20181B3777EF}"/>
              </a:ext>
            </a:extLst>
          </p:cNvPr>
          <p:cNvSpPr/>
          <p:nvPr/>
        </p:nvSpPr>
        <p:spPr>
          <a:xfrm>
            <a:off x="748498" y="1927102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Minimizing returns losses</a:t>
            </a:r>
          </a:p>
        </p:txBody>
      </p:sp>
      <p:sp>
        <p:nvSpPr>
          <p:cNvPr id="65" name="Google Shape;277;p36">
            <a:extLst>
              <a:ext uri="{FF2B5EF4-FFF2-40B4-BE49-F238E27FC236}">
                <a16:creationId xmlns:a16="http://schemas.microsoft.com/office/drawing/2014/main" id="{AEFF3C5F-E3A8-3027-7213-EA9925E23655}"/>
              </a:ext>
            </a:extLst>
          </p:cNvPr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Increase customer loyalty with appropriate returns policies</a:t>
            </a:r>
          </a:p>
        </p:txBody>
      </p:sp>
      <p:pic>
        <p:nvPicPr>
          <p:cNvPr id="66" name="Google Shape;278;p36">
            <a:extLst>
              <a:ext uri="{FF2B5EF4-FFF2-40B4-BE49-F238E27FC236}">
                <a16:creationId xmlns:a16="http://schemas.microsoft.com/office/drawing/2014/main" id="{28CCFA8A-8227-EE79-24CA-07A9B635A19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4898" y="2701321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279;p36">
            <a:extLst>
              <a:ext uri="{FF2B5EF4-FFF2-40B4-BE49-F238E27FC236}">
                <a16:creationId xmlns:a16="http://schemas.microsoft.com/office/drawing/2014/main" id="{B885E023-A56D-C3A1-5C65-0423A4FBD2B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280;p36">
            <a:extLst>
              <a:ext uri="{FF2B5EF4-FFF2-40B4-BE49-F238E27FC236}">
                <a16:creationId xmlns:a16="http://schemas.microsoft.com/office/drawing/2014/main" id="{4DD688A7-2C20-CFB6-1232-5053E8DEAEFB}"/>
              </a:ext>
            </a:extLst>
          </p:cNvPr>
          <p:cNvSpPr/>
          <p:nvPr/>
        </p:nvSpPr>
        <p:spPr>
          <a:xfrm>
            <a:off x="736650" y="3171392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Identify fraudulent returns</a:t>
            </a:r>
          </a:p>
        </p:txBody>
      </p:sp>
      <p:sp>
        <p:nvSpPr>
          <p:cNvPr id="69" name="Google Shape;281;p36">
            <a:extLst>
              <a:ext uri="{FF2B5EF4-FFF2-40B4-BE49-F238E27FC236}">
                <a16:creationId xmlns:a16="http://schemas.microsoft.com/office/drawing/2014/main" id="{B0A8801E-5C79-4BAD-F585-0E2FE8C08F68}"/>
              </a:ext>
            </a:extLst>
          </p:cNvPr>
          <p:cNvSpPr/>
          <p:nvPr/>
        </p:nvSpPr>
        <p:spPr>
          <a:xfrm>
            <a:off x="136525" y="3277451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pic>
        <p:nvPicPr>
          <p:cNvPr id="70" name="Google Shape;282;p36">
            <a:extLst>
              <a:ext uri="{FF2B5EF4-FFF2-40B4-BE49-F238E27FC236}">
                <a16:creationId xmlns:a16="http://schemas.microsoft.com/office/drawing/2014/main" id="{9FCE723F-C9B0-A5DB-65EF-4B854BFA752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9960" y="1950637"/>
            <a:ext cx="597092" cy="5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283;p36">
            <a:extLst>
              <a:ext uri="{FF2B5EF4-FFF2-40B4-BE49-F238E27FC236}">
                <a16:creationId xmlns:a16="http://schemas.microsoft.com/office/drawing/2014/main" id="{F9147E4A-5DB6-1070-57C3-21AC44354D07}"/>
              </a:ext>
            </a:extLst>
          </p:cNvPr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2" name="Google Shape;284;p36">
            <a:extLst>
              <a:ext uri="{FF2B5EF4-FFF2-40B4-BE49-F238E27FC236}">
                <a16:creationId xmlns:a16="http://schemas.microsoft.com/office/drawing/2014/main" id="{4348BD3B-4076-0291-8570-ED6EC4277148}"/>
              </a:ext>
            </a:extLst>
          </p:cNvPr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3" name="Google Shape;285;p36">
            <a:extLst>
              <a:ext uri="{FF2B5EF4-FFF2-40B4-BE49-F238E27FC236}">
                <a16:creationId xmlns:a16="http://schemas.microsoft.com/office/drawing/2014/main" id="{88042B85-D650-FB0C-AC5A-0F702DE690C6}"/>
              </a:ext>
            </a:extLst>
          </p:cNvPr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74" name="Google Shape;286;p36">
            <a:extLst>
              <a:ext uri="{FF2B5EF4-FFF2-40B4-BE49-F238E27FC236}">
                <a16:creationId xmlns:a16="http://schemas.microsoft.com/office/drawing/2014/main" id="{C938F686-CC45-E163-5E5B-8429710A2183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287;p36">
            <a:extLst>
              <a:ext uri="{FF2B5EF4-FFF2-40B4-BE49-F238E27FC236}">
                <a16:creationId xmlns:a16="http://schemas.microsoft.com/office/drawing/2014/main" id="{7E68C66F-BD99-9312-5C6D-305B98514A34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288;p36">
            <a:extLst>
              <a:ext uri="{FF2B5EF4-FFF2-40B4-BE49-F238E27FC236}">
                <a16:creationId xmlns:a16="http://schemas.microsoft.com/office/drawing/2014/main" id="{44BE885C-779E-396C-2C14-2D0FE1A1B297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289;p36">
            <a:extLst>
              <a:ext uri="{FF2B5EF4-FFF2-40B4-BE49-F238E27FC236}">
                <a16:creationId xmlns:a16="http://schemas.microsoft.com/office/drawing/2014/main" id="{D9475447-C1AE-D1BC-E193-14073E4533FA}"/>
              </a:ext>
            </a:extLst>
          </p:cNvPr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78" name="Google Shape;290;p36">
            <a:extLst>
              <a:ext uri="{FF2B5EF4-FFF2-40B4-BE49-F238E27FC236}">
                <a16:creationId xmlns:a16="http://schemas.microsoft.com/office/drawing/2014/main" id="{9241ACCE-E2A3-19D9-2D0F-B725E9EB208D}"/>
              </a:ext>
            </a:extLst>
          </p:cNvPr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Assurance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Control Tower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9" name="Google Shape;291;p36">
            <a:extLst>
              <a:ext uri="{FF2B5EF4-FFF2-40B4-BE49-F238E27FC236}">
                <a16:creationId xmlns:a16="http://schemas.microsoft.com/office/drawing/2014/main" id="{9317FD8B-2BC8-2F0D-8FBA-E4B395DE2A11}"/>
              </a:ext>
            </a:extLst>
          </p:cNvPr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Fulfilment Optimization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0" name="Google Shape;292;p36">
            <a:extLst>
              <a:ext uri="{FF2B5EF4-FFF2-40B4-BE49-F238E27FC236}">
                <a16:creationId xmlns:a16="http://schemas.microsoft.com/office/drawing/2014/main" id="{C7559490-C8D1-5AD9-9D30-3390B8CBC131}"/>
              </a:ext>
            </a:extLst>
          </p:cNvPr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1" name="Google Shape;293;p36">
            <a:extLst>
              <a:ext uri="{FF2B5EF4-FFF2-40B4-BE49-F238E27FC236}">
                <a16:creationId xmlns:a16="http://schemas.microsoft.com/office/drawing/2014/main" id="{FD081C79-188A-2C9B-582A-CC4919E1DF41}"/>
              </a:ext>
            </a:extLst>
          </p:cNvPr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82" name="Google Shape;294;p36">
            <a:extLst>
              <a:ext uri="{FF2B5EF4-FFF2-40B4-BE49-F238E27FC236}">
                <a16:creationId xmlns:a16="http://schemas.microsoft.com/office/drawing/2014/main" id="{E02731E4-1835-9899-AA99-EE16381408C1}"/>
              </a:ext>
            </a:extLst>
          </p:cNvPr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3" name="Google Shape;295;p36">
            <a:extLst>
              <a:ext uri="{FF2B5EF4-FFF2-40B4-BE49-F238E27FC236}">
                <a16:creationId xmlns:a16="http://schemas.microsoft.com/office/drawing/2014/main" id="{7BEF6C45-B3EA-9AE6-E14F-3898CC51D27D}"/>
              </a:ext>
            </a:extLst>
          </p:cNvPr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4" name="Google Shape;296;p36">
            <a:extLst>
              <a:ext uri="{FF2B5EF4-FFF2-40B4-BE49-F238E27FC236}">
                <a16:creationId xmlns:a16="http://schemas.microsoft.com/office/drawing/2014/main" id="{C92484B7-5FAE-E722-2119-EAEE0DBE58DC}"/>
              </a:ext>
            </a:extLst>
          </p:cNvPr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5" name="Google Shape;297;p36">
            <a:extLst>
              <a:ext uri="{FF2B5EF4-FFF2-40B4-BE49-F238E27FC236}">
                <a16:creationId xmlns:a16="http://schemas.microsoft.com/office/drawing/2014/main" id="{00282201-0E09-578B-1907-A10463C9876E}"/>
              </a:ext>
            </a:extLst>
          </p:cNvPr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6" name="Google Shape;298;p36">
            <a:extLst>
              <a:ext uri="{FF2B5EF4-FFF2-40B4-BE49-F238E27FC236}">
                <a16:creationId xmlns:a16="http://schemas.microsoft.com/office/drawing/2014/main" id="{0E459FCC-11AD-A27C-74AE-EC63519DD4FE}"/>
              </a:ext>
            </a:extLst>
          </p:cNvPr>
          <p:cNvSpPr/>
          <p:nvPr/>
        </p:nvSpPr>
        <p:spPr>
          <a:xfrm>
            <a:off x="34290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7" name="Google Shape;299;p36">
            <a:extLst>
              <a:ext uri="{FF2B5EF4-FFF2-40B4-BE49-F238E27FC236}">
                <a16:creationId xmlns:a16="http://schemas.microsoft.com/office/drawing/2014/main" id="{1409115F-0FE9-283A-F208-CEF72E9F848B}"/>
              </a:ext>
            </a:extLst>
          </p:cNvPr>
          <p:cNvSpPr/>
          <p:nvPr/>
        </p:nvSpPr>
        <p:spPr>
          <a:xfrm>
            <a:off x="4724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8" name="Google Shape;300;p36">
            <a:extLst>
              <a:ext uri="{FF2B5EF4-FFF2-40B4-BE49-F238E27FC236}">
                <a16:creationId xmlns:a16="http://schemas.microsoft.com/office/drawing/2014/main" id="{624016B9-FB83-6BB3-51B1-99B120CAE480}"/>
              </a:ext>
            </a:extLst>
          </p:cNvPr>
          <p:cNvSpPr/>
          <p:nvPr/>
        </p:nvSpPr>
        <p:spPr>
          <a:xfrm>
            <a:off x="60198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9" name="Google Shape;301;p36">
            <a:extLst>
              <a:ext uri="{FF2B5EF4-FFF2-40B4-BE49-F238E27FC236}">
                <a16:creationId xmlns:a16="http://schemas.microsoft.com/office/drawing/2014/main" id="{9D3E4ACA-5F30-E9B8-C5C3-6D0FDF194388}"/>
              </a:ext>
            </a:extLst>
          </p:cNvPr>
          <p:cNvSpPr/>
          <p:nvPr/>
        </p:nvSpPr>
        <p:spPr>
          <a:xfrm>
            <a:off x="73152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0" name="Google Shape;302;p36">
            <a:extLst>
              <a:ext uri="{FF2B5EF4-FFF2-40B4-BE49-F238E27FC236}">
                <a16:creationId xmlns:a16="http://schemas.microsoft.com/office/drawing/2014/main" id="{C5DF563B-A6FE-60AE-FA9C-69AF796909F9}"/>
              </a:ext>
            </a:extLst>
          </p:cNvPr>
          <p:cNvSpPr/>
          <p:nvPr/>
        </p:nvSpPr>
        <p:spPr>
          <a:xfrm>
            <a:off x="3355675" y="3908553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1" name="Google Shape;303;p36">
            <a:extLst>
              <a:ext uri="{FF2B5EF4-FFF2-40B4-BE49-F238E27FC236}">
                <a16:creationId xmlns:a16="http://schemas.microsoft.com/office/drawing/2014/main" id="{DFB6CA73-6F72-C66B-45A7-55FD14934581}"/>
              </a:ext>
            </a:extLst>
          </p:cNvPr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2" name="Google Shape;304;p36">
            <a:extLst>
              <a:ext uri="{FF2B5EF4-FFF2-40B4-BE49-F238E27FC236}">
                <a16:creationId xmlns:a16="http://schemas.microsoft.com/office/drawing/2014/main" id="{4D5CEF65-6154-2E20-9652-D59E4E8CD676}"/>
              </a:ext>
            </a:extLst>
          </p:cNvPr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3" name="Google Shape;305;p36">
            <a:extLst>
              <a:ext uri="{FF2B5EF4-FFF2-40B4-BE49-F238E27FC236}">
                <a16:creationId xmlns:a16="http://schemas.microsoft.com/office/drawing/2014/main" id="{9D1977D9-C800-FA4A-1A14-9A1D900F0285}"/>
              </a:ext>
            </a:extLst>
          </p:cNvPr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kumimoji="0" lang="en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kumimoji="0" sz="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4" name="Google Shape;306;p36">
            <a:extLst>
              <a:ext uri="{FF2B5EF4-FFF2-40B4-BE49-F238E27FC236}">
                <a16:creationId xmlns:a16="http://schemas.microsoft.com/office/drawing/2014/main" id="{BC327F3A-748E-BE37-19E6-5FB6C3CAE43B}"/>
              </a:ext>
            </a:extLst>
          </p:cNvPr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kumimoji="0" sz="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95" name="Google Shape;307;p36">
            <a:extLst>
              <a:ext uri="{FF2B5EF4-FFF2-40B4-BE49-F238E27FC236}">
                <a16:creationId xmlns:a16="http://schemas.microsoft.com/office/drawing/2014/main" id="{FD7A84F6-2D8B-D4C7-AD9F-52230588DD16}"/>
              </a:ext>
            </a:extLst>
          </p:cNvPr>
          <p:cNvCxnSpPr>
            <a:stCxn id="56" idx="3"/>
            <a:endCxn id="77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96" name="Google Shape;308;p36">
            <a:extLst>
              <a:ext uri="{FF2B5EF4-FFF2-40B4-BE49-F238E27FC236}">
                <a16:creationId xmlns:a16="http://schemas.microsoft.com/office/drawing/2014/main" id="{03234D3A-BF67-3681-4755-D349070B9028}"/>
              </a:ext>
            </a:extLst>
          </p:cNvPr>
          <p:cNvCxnSpPr>
            <a:stCxn id="77" idx="3"/>
            <a:endCxn id="81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97" name="Google Shape;309;p36">
            <a:extLst>
              <a:ext uri="{FF2B5EF4-FFF2-40B4-BE49-F238E27FC236}">
                <a16:creationId xmlns:a16="http://schemas.microsoft.com/office/drawing/2014/main" id="{1F2C5F12-5961-CADD-43F6-4CEF335035DE}"/>
              </a:ext>
            </a:extLst>
          </p:cNvPr>
          <p:cNvCxnSpPr>
            <a:stCxn id="81" idx="3"/>
            <a:endCxn id="85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98" name="Google Shape;310;p36">
            <a:extLst>
              <a:ext uri="{FF2B5EF4-FFF2-40B4-BE49-F238E27FC236}">
                <a16:creationId xmlns:a16="http://schemas.microsoft.com/office/drawing/2014/main" id="{82E6AF3F-420D-6A25-BB16-73789574FAEB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311;p36">
            <a:extLst>
              <a:ext uri="{FF2B5EF4-FFF2-40B4-BE49-F238E27FC236}">
                <a16:creationId xmlns:a16="http://schemas.microsoft.com/office/drawing/2014/main" id="{8E479018-3E02-B7CC-D93A-5C3DCF6CA00D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312;p36">
            <a:extLst>
              <a:ext uri="{FF2B5EF4-FFF2-40B4-BE49-F238E27FC236}">
                <a16:creationId xmlns:a16="http://schemas.microsoft.com/office/drawing/2014/main" id="{23A8FB2B-FDA8-9653-FB5D-2D7CFE34857C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313;p36">
            <a:extLst>
              <a:ext uri="{FF2B5EF4-FFF2-40B4-BE49-F238E27FC236}">
                <a16:creationId xmlns:a16="http://schemas.microsoft.com/office/drawing/2014/main" id="{12A2E549-2B4A-6E32-1989-AF94B04FC79A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314;p36">
            <a:extLst>
              <a:ext uri="{FF2B5EF4-FFF2-40B4-BE49-F238E27FC236}">
                <a16:creationId xmlns:a16="http://schemas.microsoft.com/office/drawing/2014/main" id="{DAA4F44F-0A3F-61EE-AFC5-B6BA6ECA40DB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315;p36">
            <a:extLst>
              <a:ext uri="{FF2B5EF4-FFF2-40B4-BE49-F238E27FC236}">
                <a16:creationId xmlns:a16="http://schemas.microsoft.com/office/drawing/2014/main" id="{720D9A96-96A6-DC44-EAFA-5987D4F17D64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316;p36">
            <a:extLst>
              <a:ext uri="{FF2B5EF4-FFF2-40B4-BE49-F238E27FC236}">
                <a16:creationId xmlns:a16="http://schemas.microsoft.com/office/drawing/2014/main" id="{0A69A69F-50C8-61DC-B754-2655BEE8AEFC}"/>
              </a:ext>
            </a:extLst>
          </p:cNvPr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317;p36">
            <a:extLst>
              <a:ext uri="{FF2B5EF4-FFF2-40B4-BE49-F238E27FC236}">
                <a16:creationId xmlns:a16="http://schemas.microsoft.com/office/drawing/2014/main" id="{7475E6A0-4D0B-BCA1-95C0-BA856244A5FE}"/>
              </a:ext>
            </a:extLst>
          </p:cNvPr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777898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318;p36">
            <a:extLst>
              <a:ext uri="{FF2B5EF4-FFF2-40B4-BE49-F238E27FC236}">
                <a16:creationId xmlns:a16="http://schemas.microsoft.com/office/drawing/2014/main" id="{9C8D29BF-33AE-4F0C-A52A-E03C3A866AC3}"/>
              </a:ext>
            </a:extLst>
          </p:cNvPr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09051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319;p36">
            <a:extLst>
              <a:ext uri="{FF2B5EF4-FFF2-40B4-BE49-F238E27FC236}">
                <a16:creationId xmlns:a16="http://schemas.microsoft.com/office/drawing/2014/main" id="{28EC7ECA-0E03-8E98-9C6F-A01A93415F4A}"/>
              </a:ext>
            </a:extLst>
          </p:cNvPr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0775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320;p36">
            <a:extLst>
              <a:ext uri="{FF2B5EF4-FFF2-40B4-BE49-F238E27FC236}">
                <a16:creationId xmlns:a16="http://schemas.microsoft.com/office/drawing/2014/main" id="{79762E90-DBB9-B194-0BD0-132D2CDD9788}"/>
              </a:ext>
            </a:extLst>
          </p:cNvPr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205846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321;p36">
            <a:extLst>
              <a:ext uri="{FF2B5EF4-FFF2-40B4-BE49-F238E27FC236}">
                <a16:creationId xmlns:a16="http://schemas.microsoft.com/office/drawing/2014/main" id="{1DEF3A81-F0CC-EAC5-2929-639CA34E9BFE}"/>
              </a:ext>
            </a:extLst>
          </p:cNvPr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22321" y="3355816"/>
            <a:ext cx="362400" cy="3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322;p36">
            <a:extLst>
              <a:ext uri="{FF2B5EF4-FFF2-40B4-BE49-F238E27FC236}">
                <a16:creationId xmlns:a16="http://schemas.microsoft.com/office/drawing/2014/main" id="{2FEBAD1F-2F42-4664-534E-A1F7D8A64353}"/>
              </a:ext>
            </a:extLst>
          </p:cNvPr>
          <p:cNvSpPr/>
          <p:nvPr/>
        </p:nvSpPr>
        <p:spPr>
          <a:xfrm>
            <a:off x="736650" y="3840346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Provide sustainable transport of returned items</a:t>
            </a:r>
          </a:p>
        </p:txBody>
      </p:sp>
      <p:sp>
        <p:nvSpPr>
          <p:cNvPr id="111" name="Google Shape;323;p36">
            <a:extLst>
              <a:ext uri="{FF2B5EF4-FFF2-40B4-BE49-F238E27FC236}">
                <a16:creationId xmlns:a16="http://schemas.microsoft.com/office/drawing/2014/main" id="{51968162-05C2-CD23-FBEE-EFAB892B918F}"/>
              </a:ext>
            </a:extLst>
          </p:cNvPr>
          <p:cNvSpPr/>
          <p:nvPr/>
        </p:nvSpPr>
        <p:spPr>
          <a:xfrm>
            <a:off x="149873" y="391653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pic>
        <p:nvPicPr>
          <p:cNvPr id="112" name="Google Shape;324;p36">
            <a:extLst>
              <a:ext uri="{FF2B5EF4-FFF2-40B4-BE49-F238E27FC236}">
                <a16:creationId xmlns:a16="http://schemas.microsoft.com/office/drawing/2014/main" id="{8FC016B3-07D9-9C46-24D2-9E5C93AEDC20}"/>
              </a:ext>
            </a:extLst>
          </p:cNvPr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92951" y="3950021"/>
            <a:ext cx="447250" cy="44723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23;p36">
            <a:extLst>
              <a:ext uri="{FF2B5EF4-FFF2-40B4-BE49-F238E27FC236}">
                <a16:creationId xmlns:a16="http://schemas.microsoft.com/office/drawing/2014/main" id="{D668402C-3A48-E6D2-CEEB-AC4ADCA8A499}"/>
              </a:ext>
            </a:extLst>
          </p:cNvPr>
          <p:cNvSpPr/>
          <p:nvPr/>
        </p:nvSpPr>
        <p:spPr>
          <a:xfrm>
            <a:off x="162113" y="4502774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3" name="Google Shape;322;p36">
            <a:extLst>
              <a:ext uri="{FF2B5EF4-FFF2-40B4-BE49-F238E27FC236}">
                <a16:creationId xmlns:a16="http://schemas.microsoft.com/office/drawing/2014/main" id="{5E0DC0A7-0426-7392-EB7E-C1071E3428E4}"/>
              </a:ext>
            </a:extLst>
          </p:cNvPr>
          <p:cNvSpPr/>
          <p:nvPr/>
        </p:nvSpPr>
        <p:spPr>
          <a:xfrm>
            <a:off x="762338" y="4461674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Demonstrate disposal of hazardous material</a:t>
            </a:r>
          </a:p>
        </p:txBody>
      </p:sp>
      <p:pic>
        <p:nvPicPr>
          <p:cNvPr id="5" name="Graphic 4" descr="Bio-hazard outline">
            <a:extLst>
              <a:ext uri="{FF2B5EF4-FFF2-40B4-BE49-F238E27FC236}">
                <a16:creationId xmlns:a16="http://schemas.microsoft.com/office/drawing/2014/main" id="{1F021790-9181-4303-EBD0-201DCE5DD42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10457" y="4533205"/>
            <a:ext cx="412238" cy="41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903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268;p36">
            <a:extLst>
              <a:ext uri="{FF2B5EF4-FFF2-40B4-BE49-F238E27FC236}">
                <a16:creationId xmlns:a16="http://schemas.microsoft.com/office/drawing/2014/main" id="{078FE26F-5152-2892-5B86-7F0DF20ACD96}"/>
              </a:ext>
            </a:extLst>
          </p:cNvPr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57" name="Google Shape;269;p36">
            <a:extLst>
              <a:ext uri="{FF2B5EF4-FFF2-40B4-BE49-F238E27FC236}">
                <a16:creationId xmlns:a16="http://schemas.microsoft.com/office/drawing/2014/main" id="{7A953BF7-6820-98B2-1873-3A18E34621B1}"/>
              </a:ext>
            </a:extLst>
          </p:cNvPr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58" name="Google Shape;270;p36">
            <a:extLst>
              <a:ext uri="{FF2B5EF4-FFF2-40B4-BE49-F238E27FC236}">
                <a16:creationId xmlns:a16="http://schemas.microsoft.com/office/drawing/2014/main" id="{52ADF22D-D74D-527F-413E-FFCC4FF1900F}"/>
              </a:ext>
            </a:extLst>
          </p:cNvPr>
          <p:cNvSpPr/>
          <p:nvPr/>
        </p:nvSpPr>
        <p:spPr>
          <a:xfrm>
            <a:off x="3362775" y="4199178"/>
            <a:ext cx="51153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59" name="Google Shape;271;p36">
            <a:extLst>
              <a:ext uri="{FF2B5EF4-FFF2-40B4-BE49-F238E27FC236}">
                <a16:creationId xmlns:a16="http://schemas.microsoft.com/office/drawing/2014/main" id="{65E2D7B1-211C-18AC-31F5-5CE143643EA3}"/>
              </a:ext>
            </a:extLst>
          </p:cNvPr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Disaster Readiness</a:t>
            </a:r>
          </a:p>
        </p:txBody>
      </p:sp>
      <p:sp>
        <p:nvSpPr>
          <p:cNvPr id="60" name="Google Shape;272;p36">
            <a:extLst>
              <a:ext uri="{FF2B5EF4-FFF2-40B4-BE49-F238E27FC236}">
                <a16:creationId xmlns:a16="http://schemas.microsoft.com/office/drawing/2014/main" id="{311E14C2-677A-F513-D6AB-0E7ADD74B60D}"/>
              </a:ext>
            </a:extLst>
          </p:cNvPr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>
              <a:spcAft>
                <a:spcPts val="1000"/>
              </a:spcAft>
              <a:buSzPts val="1000"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Reconfigure supply chain, Reposition inventory</a:t>
            </a:r>
          </a:p>
        </p:txBody>
      </p:sp>
      <p:sp>
        <p:nvSpPr>
          <p:cNvPr id="61" name="Google Shape;273;p36">
            <a:extLst>
              <a:ext uri="{FF2B5EF4-FFF2-40B4-BE49-F238E27FC236}">
                <a16:creationId xmlns:a16="http://schemas.microsoft.com/office/drawing/2014/main" id="{B939225D-E526-6B84-3B2F-89AD093C7D22}"/>
              </a:ext>
            </a:extLst>
          </p:cNvPr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62" name="Google Shape;274;p36">
            <a:extLst>
              <a:ext uri="{FF2B5EF4-FFF2-40B4-BE49-F238E27FC236}">
                <a16:creationId xmlns:a16="http://schemas.microsoft.com/office/drawing/2014/main" id="{1FAEA520-9F97-FD6E-FCC3-D8B3E12FC14A}"/>
              </a:ext>
            </a:extLst>
          </p:cNvPr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" sz="11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" name="Google Shape;275;p36">
            <a:extLst>
              <a:ext uri="{FF2B5EF4-FFF2-40B4-BE49-F238E27FC236}">
                <a16:creationId xmlns:a16="http://schemas.microsoft.com/office/drawing/2014/main" id="{11347090-18F5-F257-31B8-88AD3ADBF949}"/>
              </a:ext>
            </a:extLst>
          </p:cNvPr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64" name="Google Shape;276;p36">
            <a:extLst>
              <a:ext uri="{FF2B5EF4-FFF2-40B4-BE49-F238E27FC236}">
                <a16:creationId xmlns:a16="http://schemas.microsoft.com/office/drawing/2014/main" id="{7C832820-2C28-5033-0B47-20181B3777EF}"/>
              </a:ext>
            </a:extLst>
          </p:cNvPr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Predict potential impacts</a:t>
            </a:r>
          </a:p>
        </p:txBody>
      </p:sp>
      <p:sp>
        <p:nvSpPr>
          <p:cNvPr id="65" name="Google Shape;277;p36">
            <a:extLst>
              <a:ext uri="{FF2B5EF4-FFF2-40B4-BE49-F238E27FC236}">
                <a16:creationId xmlns:a16="http://schemas.microsoft.com/office/drawing/2014/main" id="{AEFF3C5F-E3A8-3027-7213-EA9925E23655}"/>
              </a:ext>
            </a:extLst>
          </p:cNvPr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Monitor for disruptive 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Arial"/>
              </a:rPr>
              <a:t>environmental </a:t>
            </a:r>
            <a:r>
              <a:rPr kumimoji="0" lang="fr-FR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conditions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141414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6" name="Google Shape;278;p36">
            <a:extLst>
              <a:ext uri="{FF2B5EF4-FFF2-40B4-BE49-F238E27FC236}">
                <a16:creationId xmlns:a16="http://schemas.microsoft.com/office/drawing/2014/main" id="{28CCFA8A-8227-EE79-24CA-07A9B635A19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0089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279;p36">
            <a:extLst>
              <a:ext uri="{FF2B5EF4-FFF2-40B4-BE49-F238E27FC236}">
                <a16:creationId xmlns:a16="http://schemas.microsoft.com/office/drawing/2014/main" id="{B885E023-A56D-C3A1-5C65-0423A4FBD2B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280;p36">
            <a:extLst>
              <a:ext uri="{FF2B5EF4-FFF2-40B4-BE49-F238E27FC236}">
                <a16:creationId xmlns:a16="http://schemas.microsoft.com/office/drawing/2014/main" id="{4DD688A7-2C20-CFB6-1232-5053E8DEAEFB}"/>
              </a:ext>
            </a:extLst>
          </p:cNvPr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141414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9" name="Google Shape;281;p36">
            <a:extLst>
              <a:ext uri="{FF2B5EF4-FFF2-40B4-BE49-F238E27FC236}">
                <a16:creationId xmlns:a16="http://schemas.microsoft.com/office/drawing/2014/main" id="{B0A8801E-5C79-4BAD-F585-0E2FE8C08F68}"/>
              </a:ext>
            </a:extLst>
          </p:cNvPr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pic>
        <p:nvPicPr>
          <p:cNvPr id="70" name="Google Shape;282;p36">
            <a:extLst>
              <a:ext uri="{FF2B5EF4-FFF2-40B4-BE49-F238E27FC236}">
                <a16:creationId xmlns:a16="http://schemas.microsoft.com/office/drawing/2014/main" id="{9FCE723F-C9B0-A5DB-65EF-4B854BFA752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799" y="2187817"/>
            <a:ext cx="597092" cy="5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283;p36">
            <a:extLst>
              <a:ext uri="{FF2B5EF4-FFF2-40B4-BE49-F238E27FC236}">
                <a16:creationId xmlns:a16="http://schemas.microsoft.com/office/drawing/2014/main" id="{F9147E4A-5DB6-1070-57C3-21AC44354D07}"/>
              </a:ext>
            </a:extLst>
          </p:cNvPr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2" name="Google Shape;284;p36">
            <a:extLst>
              <a:ext uri="{FF2B5EF4-FFF2-40B4-BE49-F238E27FC236}">
                <a16:creationId xmlns:a16="http://schemas.microsoft.com/office/drawing/2014/main" id="{4348BD3B-4076-0291-8570-ED6EC4277148}"/>
              </a:ext>
            </a:extLst>
          </p:cNvPr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3" name="Google Shape;285;p36">
            <a:extLst>
              <a:ext uri="{FF2B5EF4-FFF2-40B4-BE49-F238E27FC236}">
                <a16:creationId xmlns:a16="http://schemas.microsoft.com/office/drawing/2014/main" id="{88042B85-D650-FB0C-AC5A-0F702DE690C6}"/>
              </a:ext>
            </a:extLst>
          </p:cNvPr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74" name="Google Shape;286;p36">
            <a:extLst>
              <a:ext uri="{FF2B5EF4-FFF2-40B4-BE49-F238E27FC236}">
                <a16:creationId xmlns:a16="http://schemas.microsoft.com/office/drawing/2014/main" id="{C938F686-CC45-E163-5E5B-8429710A2183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287;p36">
            <a:extLst>
              <a:ext uri="{FF2B5EF4-FFF2-40B4-BE49-F238E27FC236}">
                <a16:creationId xmlns:a16="http://schemas.microsoft.com/office/drawing/2014/main" id="{7E68C66F-BD99-9312-5C6D-305B98514A34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288;p36">
            <a:extLst>
              <a:ext uri="{FF2B5EF4-FFF2-40B4-BE49-F238E27FC236}">
                <a16:creationId xmlns:a16="http://schemas.microsoft.com/office/drawing/2014/main" id="{44BE885C-779E-396C-2C14-2D0FE1A1B297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289;p36">
            <a:extLst>
              <a:ext uri="{FF2B5EF4-FFF2-40B4-BE49-F238E27FC236}">
                <a16:creationId xmlns:a16="http://schemas.microsoft.com/office/drawing/2014/main" id="{D9475447-C1AE-D1BC-E193-14073E4533FA}"/>
              </a:ext>
            </a:extLst>
          </p:cNvPr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78" name="Google Shape;290;p36">
            <a:extLst>
              <a:ext uri="{FF2B5EF4-FFF2-40B4-BE49-F238E27FC236}">
                <a16:creationId xmlns:a16="http://schemas.microsoft.com/office/drawing/2014/main" id="{9241ACCE-E2A3-19D9-2D0F-B725E9EB208D}"/>
              </a:ext>
            </a:extLst>
          </p:cNvPr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Assurance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Control Tower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9" name="Google Shape;291;p36">
            <a:extLst>
              <a:ext uri="{FF2B5EF4-FFF2-40B4-BE49-F238E27FC236}">
                <a16:creationId xmlns:a16="http://schemas.microsoft.com/office/drawing/2014/main" id="{9317FD8B-2BC8-2F0D-8FBA-E4B395DE2A11}"/>
              </a:ext>
            </a:extLst>
          </p:cNvPr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Fulfilment Optimization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0" name="Google Shape;292;p36">
            <a:extLst>
              <a:ext uri="{FF2B5EF4-FFF2-40B4-BE49-F238E27FC236}">
                <a16:creationId xmlns:a16="http://schemas.microsoft.com/office/drawing/2014/main" id="{C7559490-C8D1-5AD9-9D30-3390B8CBC131}"/>
              </a:ext>
            </a:extLst>
          </p:cNvPr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1" name="Google Shape;293;p36">
            <a:extLst>
              <a:ext uri="{FF2B5EF4-FFF2-40B4-BE49-F238E27FC236}">
                <a16:creationId xmlns:a16="http://schemas.microsoft.com/office/drawing/2014/main" id="{FD081C79-188A-2C9B-582A-CC4919E1DF41}"/>
              </a:ext>
            </a:extLst>
          </p:cNvPr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82" name="Google Shape;294;p36">
            <a:extLst>
              <a:ext uri="{FF2B5EF4-FFF2-40B4-BE49-F238E27FC236}">
                <a16:creationId xmlns:a16="http://schemas.microsoft.com/office/drawing/2014/main" id="{E02731E4-1835-9899-AA99-EE16381408C1}"/>
              </a:ext>
            </a:extLst>
          </p:cNvPr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3" name="Google Shape;295;p36">
            <a:extLst>
              <a:ext uri="{FF2B5EF4-FFF2-40B4-BE49-F238E27FC236}">
                <a16:creationId xmlns:a16="http://schemas.microsoft.com/office/drawing/2014/main" id="{7BEF6C45-B3EA-9AE6-E14F-3898CC51D27D}"/>
              </a:ext>
            </a:extLst>
          </p:cNvPr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4" name="Google Shape;296;p36">
            <a:extLst>
              <a:ext uri="{FF2B5EF4-FFF2-40B4-BE49-F238E27FC236}">
                <a16:creationId xmlns:a16="http://schemas.microsoft.com/office/drawing/2014/main" id="{C92484B7-5FAE-E722-2119-EAEE0DBE58DC}"/>
              </a:ext>
            </a:extLst>
          </p:cNvPr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5" name="Google Shape;297;p36">
            <a:extLst>
              <a:ext uri="{FF2B5EF4-FFF2-40B4-BE49-F238E27FC236}">
                <a16:creationId xmlns:a16="http://schemas.microsoft.com/office/drawing/2014/main" id="{00282201-0E09-578B-1907-A10463C9876E}"/>
              </a:ext>
            </a:extLst>
          </p:cNvPr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6" name="Google Shape;298;p36">
            <a:extLst>
              <a:ext uri="{FF2B5EF4-FFF2-40B4-BE49-F238E27FC236}">
                <a16:creationId xmlns:a16="http://schemas.microsoft.com/office/drawing/2014/main" id="{0E459FCC-11AD-A27C-74AE-EC63519DD4FE}"/>
              </a:ext>
            </a:extLst>
          </p:cNvPr>
          <p:cNvSpPr/>
          <p:nvPr/>
        </p:nvSpPr>
        <p:spPr>
          <a:xfrm>
            <a:off x="34290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7" name="Google Shape;299;p36">
            <a:extLst>
              <a:ext uri="{FF2B5EF4-FFF2-40B4-BE49-F238E27FC236}">
                <a16:creationId xmlns:a16="http://schemas.microsoft.com/office/drawing/2014/main" id="{1409115F-0FE9-283A-F208-CEF72E9F848B}"/>
              </a:ext>
            </a:extLst>
          </p:cNvPr>
          <p:cNvSpPr/>
          <p:nvPr/>
        </p:nvSpPr>
        <p:spPr>
          <a:xfrm>
            <a:off x="4724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8" name="Google Shape;300;p36">
            <a:extLst>
              <a:ext uri="{FF2B5EF4-FFF2-40B4-BE49-F238E27FC236}">
                <a16:creationId xmlns:a16="http://schemas.microsoft.com/office/drawing/2014/main" id="{624016B9-FB83-6BB3-51B1-99B120CAE480}"/>
              </a:ext>
            </a:extLst>
          </p:cNvPr>
          <p:cNvSpPr/>
          <p:nvPr/>
        </p:nvSpPr>
        <p:spPr>
          <a:xfrm>
            <a:off x="60198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9" name="Google Shape;301;p36">
            <a:extLst>
              <a:ext uri="{FF2B5EF4-FFF2-40B4-BE49-F238E27FC236}">
                <a16:creationId xmlns:a16="http://schemas.microsoft.com/office/drawing/2014/main" id="{9D3E4ACA-5F30-E9B8-C5C3-6D0FDF194388}"/>
              </a:ext>
            </a:extLst>
          </p:cNvPr>
          <p:cNvSpPr/>
          <p:nvPr/>
        </p:nvSpPr>
        <p:spPr>
          <a:xfrm>
            <a:off x="7315200" y="4265697"/>
            <a:ext cx="109215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Environmental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Alert System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0" name="Google Shape;302;p36">
            <a:extLst>
              <a:ext uri="{FF2B5EF4-FFF2-40B4-BE49-F238E27FC236}">
                <a16:creationId xmlns:a16="http://schemas.microsoft.com/office/drawing/2014/main" id="{C5DF563B-A6FE-60AE-FA9C-69AF796909F9}"/>
              </a:ext>
            </a:extLst>
          </p:cNvPr>
          <p:cNvSpPr/>
          <p:nvPr/>
        </p:nvSpPr>
        <p:spPr>
          <a:xfrm>
            <a:off x="3355675" y="3908553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1" name="Google Shape;303;p36">
            <a:extLst>
              <a:ext uri="{FF2B5EF4-FFF2-40B4-BE49-F238E27FC236}">
                <a16:creationId xmlns:a16="http://schemas.microsoft.com/office/drawing/2014/main" id="{DFB6CA73-6F72-C66B-45A7-55FD14934581}"/>
              </a:ext>
            </a:extLst>
          </p:cNvPr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2" name="Google Shape;304;p36">
            <a:extLst>
              <a:ext uri="{FF2B5EF4-FFF2-40B4-BE49-F238E27FC236}">
                <a16:creationId xmlns:a16="http://schemas.microsoft.com/office/drawing/2014/main" id="{4D5CEF65-6154-2E20-9652-D59E4E8CD676}"/>
              </a:ext>
            </a:extLst>
          </p:cNvPr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3" name="Google Shape;305;p36">
            <a:extLst>
              <a:ext uri="{FF2B5EF4-FFF2-40B4-BE49-F238E27FC236}">
                <a16:creationId xmlns:a16="http://schemas.microsoft.com/office/drawing/2014/main" id="{9D1977D9-C800-FA4A-1A14-9A1D900F0285}"/>
              </a:ext>
            </a:extLst>
          </p:cNvPr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kumimoji="0" lang="en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kumimoji="0" sz="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4" name="Google Shape;306;p36">
            <a:extLst>
              <a:ext uri="{FF2B5EF4-FFF2-40B4-BE49-F238E27FC236}">
                <a16:creationId xmlns:a16="http://schemas.microsoft.com/office/drawing/2014/main" id="{BC327F3A-748E-BE37-19E6-5FB6C3CAE43B}"/>
              </a:ext>
            </a:extLst>
          </p:cNvPr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kumimoji="0" sz="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95" name="Google Shape;307;p36">
            <a:extLst>
              <a:ext uri="{FF2B5EF4-FFF2-40B4-BE49-F238E27FC236}">
                <a16:creationId xmlns:a16="http://schemas.microsoft.com/office/drawing/2014/main" id="{FD7A84F6-2D8B-D4C7-AD9F-52230588DD16}"/>
              </a:ext>
            </a:extLst>
          </p:cNvPr>
          <p:cNvCxnSpPr>
            <a:stCxn id="56" idx="3"/>
            <a:endCxn id="77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96" name="Google Shape;308;p36">
            <a:extLst>
              <a:ext uri="{FF2B5EF4-FFF2-40B4-BE49-F238E27FC236}">
                <a16:creationId xmlns:a16="http://schemas.microsoft.com/office/drawing/2014/main" id="{03234D3A-BF67-3681-4755-D349070B9028}"/>
              </a:ext>
            </a:extLst>
          </p:cNvPr>
          <p:cNvCxnSpPr>
            <a:stCxn id="77" idx="3"/>
            <a:endCxn id="81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97" name="Google Shape;309;p36">
            <a:extLst>
              <a:ext uri="{FF2B5EF4-FFF2-40B4-BE49-F238E27FC236}">
                <a16:creationId xmlns:a16="http://schemas.microsoft.com/office/drawing/2014/main" id="{1F2C5F12-5961-CADD-43F6-4CEF335035DE}"/>
              </a:ext>
            </a:extLst>
          </p:cNvPr>
          <p:cNvCxnSpPr>
            <a:stCxn id="81" idx="3"/>
            <a:endCxn id="85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98" name="Google Shape;310;p36">
            <a:extLst>
              <a:ext uri="{FF2B5EF4-FFF2-40B4-BE49-F238E27FC236}">
                <a16:creationId xmlns:a16="http://schemas.microsoft.com/office/drawing/2014/main" id="{82E6AF3F-420D-6A25-BB16-73789574FAEB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311;p36">
            <a:extLst>
              <a:ext uri="{FF2B5EF4-FFF2-40B4-BE49-F238E27FC236}">
                <a16:creationId xmlns:a16="http://schemas.microsoft.com/office/drawing/2014/main" id="{8E479018-3E02-B7CC-D93A-5C3DCF6CA00D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312;p36">
            <a:extLst>
              <a:ext uri="{FF2B5EF4-FFF2-40B4-BE49-F238E27FC236}">
                <a16:creationId xmlns:a16="http://schemas.microsoft.com/office/drawing/2014/main" id="{23A8FB2B-FDA8-9653-FB5D-2D7CFE34857C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313;p36">
            <a:extLst>
              <a:ext uri="{FF2B5EF4-FFF2-40B4-BE49-F238E27FC236}">
                <a16:creationId xmlns:a16="http://schemas.microsoft.com/office/drawing/2014/main" id="{12A2E549-2B4A-6E32-1989-AF94B04FC79A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314;p36">
            <a:extLst>
              <a:ext uri="{FF2B5EF4-FFF2-40B4-BE49-F238E27FC236}">
                <a16:creationId xmlns:a16="http://schemas.microsoft.com/office/drawing/2014/main" id="{DAA4F44F-0A3F-61EE-AFC5-B6BA6ECA40DB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315;p36">
            <a:extLst>
              <a:ext uri="{FF2B5EF4-FFF2-40B4-BE49-F238E27FC236}">
                <a16:creationId xmlns:a16="http://schemas.microsoft.com/office/drawing/2014/main" id="{720D9A96-96A6-DC44-EAFA-5987D4F17D64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316;p36">
            <a:extLst>
              <a:ext uri="{FF2B5EF4-FFF2-40B4-BE49-F238E27FC236}">
                <a16:creationId xmlns:a16="http://schemas.microsoft.com/office/drawing/2014/main" id="{0A69A69F-50C8-61DC-B754-2655BEE8AEFC}"/>
              </a:ext>
            </a:extLst>
          </p:cNvPr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317;p36">
            <a:extLst>
              <a:ext uri="{FF2B5EF4-FFF2-40B4-BE49-F238E27FC236}">
                <a16:creationId xmlns:a16="http://schemas.microsoft.com/office/drawing/2014/main" id="{7475E6A0-4D0B-BCA1-95C0-BA856244A5FE}"/>
              </a:ext>
            </a:extLst>
          </p:cNvPr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777898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318;p36">
            <a:extLst>
              <a:ext uri="{FF2B5EF4-FFF2-40B4-BE49-F238E27FC236}">
                <a16:creationId xmlns:a16="http://schemas.microsoft.com/office/drawing/2014/main" id="{9C8D29BF-33AE-4F0C-A52A-E03C3A866AC3}"/>
              </a:ext>
            </a:extLst>
          </p:cNvPr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09051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319;p36">
            <a:extLst>
              <a:ext uri="{FF2B5EF4-FFF2-40B4-BE49-F238E27FC236}">
                <a16:creationId xmlns:a16="http://schemas.microsoft.com/office/drawing/2014/main" id="{28EC7ECA-0E03-8E98-9C6F-A01A93415F4A}"/>
              </a:ext>
            </a:extLst>
          </p:cNvPr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0775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320;p36">
            <a:extLst>
              <a:ext uri="{FF2B5EF4-FFF2-40B4-BE49-F238E27FC236}">
                <a16:creationId xmlns:a16="http://schemas.microsoft.com/office/drawing/2014/main" id="{79762E90-DBB9-B194-0BD0-132D2CDD9788}"/>
              </a:ext>
            </a:extLst>
          </p:cNvPr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205846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322;p36">
            <a:extLst>
              <a:ext uri="{FF2B5EF4-FFF2-40B4-BE49-F238E27FC236}">
                <a16:creationId xmlns:a16="http://schemas.microsoft.com/office/drawing/2014/main" id="{2FEBAD1F-2F42-4664-534E-A1F7D8A64353}"/>
              </a:ext>
            </a:extLst>
          </p:cNvPr>
          <p:cNvSpPr/>
          <p:nvPr/>
        </p:nvSpPr>
        <p:spPr>
          <a:xfrm>
            <a:off x="760747" y="3739216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Route deliveries around impacted areas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141414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1" name="Google Shape;323;p36">
            <a:extLst>
              <a:ext uri="{FF2B5EF4-FFF2-40B4-BE49-F238E27FC236}">
                <a16:creationId xmlns:a16="http://schemas.microsoft.com/office/drawing/2014/main" id="{51968162-05C2-CD23-FBEE-EFAB892B918F}"/>
              </a:ext>
            </a:extLst>
          </p:cNvPr>
          <p:cNvSpPr/>
          <p:nvPr/>
        </p:nvSpPr>
        <p:spPr>
          <a:xfrm>
            <a:off x="149873" y="44037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pic>
        <p:nvPicPr>
          <p:cNvPr id="112" name="Google Shape;324;p36">
            <a:extLst>
              <a:ext uri="{FF2B5EF4-FFF2-40B4-BE49-F238E27FC236}">
                <a16:creationId xmlns:a16="http://schemas.microsoft.com/office/drawing/2014/main" id="{8FC016B3-07D9-9C46-24D2-9E5C93AEDC20}"/>
              </a:ext>
            </a:extLst>
          </p:cNvPr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26747" y="3751447"/>
            <a:ext cx="447250" cy="447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raphic 2" descr="Disconnected outline">
            <a:extLst>
              <a:ext uri="{FF2B5EF4-FFF2-40B4-BE49-F238E27FC236}">
                <a16:creationId xmlns:a16="http://schemas.microsoft.com/office/drawing/2014/main" id="{492FA44E-50FB-0A27-A307-378F38A4C38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83854" y="4461066"/>
            <a:ext cx="440134" cy="440134"/>
          </a:xfrm>
          <a:prstGeom prst="rect">
            <a:avLst/>
          </a:prstGeom>
        </p:spPr>
      </p:pic>
      <p:sp>
        <p:nvSpPr>
          <p:cNvPr id="4" name="Google Shape;322;p36">
            <a:extLst>
              <a:ext uri="{FF2B5EF4-FFF2-40B4-BE49-F238E27FC236}">
                <a16:creationId xmlns:a16="http://schemas.microsoft.com/office/drawing/2014/main" id="{6C57F68E-D29A-A151-3035-FE9B6DAA4608}"/>
              </a:ext>
            </a:extLst>
          </p:cNvPr>
          <p:cNvSpPr/>
          <p:nvPr/>
        </p:nvSpPr>
        <p:spPr>
          <a:xfrm>
            <a:off x="750098" y="4411238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Continue operations when disconnected from corporate data center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141414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  <p:extLst>
      <p:ext uri="{BB962C8B-B14F-4D97-AF65-F5344CB8AC3E}">
        <p14:creationId xmlns:p14="http://schemas.microsoft.com/office/powerpoint/2010/main" val="723492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d Hat widescreen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Red Hat widescreen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1433</Words>
  <Application>Microsoft Office PowerPoint</Application>
  <PresentationFormat>On-screen Show (16:9)</PresentationFormat>
  <Paragraphs>391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8" baseType="lpstr">
      <vt:lpstr>Overpass SemiBold</vt:lpstr>
      <vt:lpstr>Red Hat Text</vt:lpstr>
      <vt:lpstr>Proxima Nova</vt:lpstr>
      <vt:lpstr>Overpass</vt:lpstr>
      <vt:lpstr>Calibri</vt:lpstr>
      <vt:lpstr>Red Hat Display Light</vt:lpstr>
      <vt:lpstr>Arial</vt:lpstr>
      <vt:lpstr>Red Hat Display Medium</vt:lpstr>
      <vt:lpstr>Red Hat Text Medium</vt:lpstr>
      <vt:lpstr>Red Hat Display</vt:lpstr>
      <vt:lpstr>Overpass Light</vt:lpstr>
      <vt:lpstr>Simple Light</vt:lpstr>
      <vt:lpstr>Red Hat widescreen template</vt:lpstr>
      <vt:lpstr>1_Red Hat widescreen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Bruce Kyle</cp:lastModifiedBy>
  <cp:revision>8</cp:revision>
  <dcterms:modified xsi:type="dcterms:W3CDTF">2023-04-10T17:58:41Z</dcterms:modified>
</cp:coreProperties>
</file>