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7"/>
  </p:notesMasterIdLst>
  <p:sldIdLst>
    <p:sldId id="256" r:id="rId2"/>
    <p:sldId id="264" r:id="rId3"/>
    <p:sldId id="267" r:id="rId4"/>
    <p:sldId id="268" r:id="rId5"/>
    <p:sldId id="266" r:id="rId6"/>
    <p:sldId id="265" r:id="rId7"/>
    <p:sldId id="257" r:id="rId8"/>
    <p:sldId id="258" r:id="rId9"/>
    <p:sldId id="259" r:id="rId10"/>
    <p:sldId id="260" r:id="rId11"/>
    <p:sldId id="261" r:id="rId12"/>
    <p:sldId id="262" r:id="rId13"/>
    <p:sldId id="263" r:id="rId14"/>
    <p:sldId id="269" r:id="rId15"/>
    <p:sldId id="270"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Overpass" panose="020B0604020202020204" charset="0"/>
      <p:regular r:id="rId22"/>
      <p:bold r:id="rId23"/>
      <p:italic r:id="rId24"/>
      <p:boldItalic r:id="rId25"/>
    </p:embeddedFont>
    <p:embeddedFont>
      <p:font typeface="Overpass Light" panose="020B0604020202020204" charset="0"/>
      <p:regular r:id="rId26"/>
      <p:bold r:id="rId27"/>
      <p:italic r:id="rId28"/>
      <p:boldItalic r:id="rId29"/>
    </p:embeddedFont>
    <p:embeddedFont>
      <p:font typeface="Overpass SemiBold" panose="020B0604020202020204" charset="0"/>
      <p:regular r:id="rId30"/>
      <p:bold r:id="rId31"/>
      <p:italic r:id="rId32"/>
      <p:boldItalic r:id="rId33"/>
    </p:embeddedFont>
    <p:embeddedFont>
      <p:font typeface="Proxima Nova" panose="020B0604020202020204" charset="0"/>
      <p:regular r:id="rId34"/>
      <p:bold r:id="rId35"/>
      <p:italic r:id="rId36"/>
      <p:boldItalic r:id="rId37"/>
    </p:embeddedFont>
    <p:embeddedFont>
      <p:font typeface="Red Hat Display" panose="020B0604020202020204" charset="0"/>
      <p:regular r:id="rId38"/>
      <p:bold r:id="rId39"/>
      <p:italic r:id="rId40"/>
      <p:boldItalic r:id="rId41"/>
    </p:embeddedFont>
    <p:embeddedFont>
      <p:font typeface="Red Hat Display Medium" panose="020B0604020202020204" charset="0"/>
      <p:regular r:id="rId42"/>
      <p:bold r:id="rId43"/>
      <p:italic r:id="rId44"/>
      <p:boldItalic r:id="rId45"/>
    </p:embeddedFont>
    <p:embeddedFont>
      <p:font typeface="Red Hat Text" panose="020B0604020202020204" charset="0"/>
      <p:regular r:id="rId46"/>
      <p:bold r:id="rId47"/>
      <p:italic r:id="rId48"/>
      <p:boldItalic r:id="rId49"/>
    </p:embeddedFont>
    <p:embeddedFont>
      <p:font typeface="Red Hat Text Medium" panose="020B060402020202020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473" autoAdjust="0"/>
  </p:normalViewPr>
  <p:slideViewPr>
    <p:cSldViewPr snapToGrid="0">
      <p:cViewPr varScale="1">
        <p:scale>
          <a:sx n="150" d="100"/>
          <a:sy n="150" d="100"/>
        </p:scale>
        <p:origin x="378"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font" Target="fonts/font25.fntdata"/><Relationship Id="rId47" Type="http://schemas.openxmlformats.org/officeDocument/2006/relationships/font" Target="fonts/font30.fntdata"/><Relationship Id="rId50" Type="http://schemas.openxmlformats.org/officeDocument/2006/relationships/font" Target="fonts/font33.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2.fntdata"/><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45" Type="http://schemas.openxmlformats.org/officeDocument/2006/relationships/font" Target="fonts/font28.fntdata"/><Relationship Id="rId53" Type="http://schemas.openxmlformats.org/officeDocument/2006/relationships/font" Target="fonts/font36.fntdata"/><Relationship Id="rId5" Type="http://schemas.openxmlformats.org/officeDocument/2006/relationships/slide" Target="slides/slide4.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font" Target="fonts/font26.fntdata"/><Relationship Id="rId48" Type="http://schemas.openxmlformats.org/officeDocument/2006/relationships/font" Target="fonts/font31.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3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46" Type="http://schemas.openxmlformats.org/officeDocument/2006/relationships/font" Target="fonts/font29.fntdata"/><Relationship Id="rId20" Type="http://schemas.openxmlformats.org/officeDocument/2006/relationships/font" Target="fonts/font3.fntdata"/><Relationship Id="rId41" Type="http://schemas.openxmlformats.org/officeDocument/2006/relationships/font" Target="fonts/font24.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49" Type="http://schemas.openxmlformats.org/officeDocument/2006/relationships/font" Target="fonts/font32.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font" Target="fonts/font14.fntdata"/><Relationship Id="rId44" Type="http://schemas.openxmlformats.org/officeDocument/2006/relationships/font" Target="fonts/font27.fntdata"/><Relationship Id="rId52" Type="http://schemas.openxmlformats.org/officeDocument/2006/relationships/font" Target="fonts/font3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c4a0c8b646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c4a0c8b646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1c4a0c8b646_0_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1c4a0c8b646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Product Timeliness</a:t>
            </a:r>
            <a:endParaRPr>
              <a:solidFill>
                <a:schemeClr val="dk1"/>
              </a:solidFill>
            </a:endParaRPr>
          </a:p>
          <a:p>
            <a:pPr marL="457200" lvl="0" indent="-298450" algn="l" rtl="0">
              <a:spcBef>
                <a:spcPts val="0"/>
              </a:spcBef>
              <a:spcAft>
                <a:spcPts val="0"/>
              </a:spcAft>
              <a:buClr>
                <a:schemeClr val="dk1"/>
              </a:buClr>
              <a:buSzPts val="1100"/>
              <a:buAutoNum type="arabicPeriod"/>
            </a:pPr>
            <a:r>
              <a:rPr lang="en-GB">
                <a:solidFill>
                  <a:schemeClr val="dk1"/>
                </a:solidFill>
              </a:rPr>
              <a:t>Demand Intelligence determines requirements for seasonal, product trends and time sensitive future inventory</a:t>
            </a:r>
            <a:endParaRPr>
              <a:solidFill>
                <a:schemeClr val="dk1"/>
              </a:solidFill>
            </a:endParaRPr>
          </a:p>
          <a:p>
            <a:pPr marL="457200" lvl="0" indent="-298450" algn="l" rtl="0">
              <a:spcBef>
                <a:spcPts val="0"/>
              </a:spcBef>
              <a:spcAft>
                <a:spcPts val="0"/>
              </a:spcAft>
              <a:buClr>
                <a:schemeClr val="dk1"/>
              </a:buClr>
              <a:buSzPts val="1100"/>
              <a:buAutoNum type="arabicPeriod"/>
            </a:pPr>
            <a:r>
              <a:rPr lang="en-GB">
                <a:solidFill>
                  <a:schemeClr val="dk1"/>
                </a:solidFill>
              </a:rPr>
              <a:t>Demand Intelligence informs Control Tower of future inventory to meet seasonal and product trends</a:t>
            </a:r>
            <a:endParaRPr>
              <a:solidFill>
                <a:schemeClr val="dk1"/>
              </a:solidFill>
            </a:endParaRPr>
          </a:p>
          <a:p>
            <a:pPr marL="457200" lvl="0" indent="-298450" algn="l" rtl="0">
              <a:spcBef>
                <a:spcPts val="0"/>
              </a:spcBef>
              <a:spcAft>
                <a:spcPts val="0"/>
              </a:spcAft>
              <a:buClr>
                <a:schemeClr val="dk1"/>
              </a:buClr>
              <a:buSzPts val="1100"/>
              <a:buAutoNum type="arabicPeriod"/>
            </a:pPr>
            <a:r>
              <a:rPr lang="en-GB">
                <a:solidFill>
                  <a:schemeClr val="dk1"/>
                </a:solidFill>
              </a:rPr>
              <a:t>Control Tower collects Inventory and Supply Chain Intelligence information to understand current position and ability to meet future demand</a:t>
            </a:r>
            <a:endParaRPr>
              <a:solidFill>
                <a:schemeClr val="dk1"/>
              </a:solidFill>
            </a:endParaRPr>
          </a:p>
          <a:p>
            <a:pPr marL="457200" lvl="0" indent="-298450" algn="l" rtl="0">
              <a:spcBef>
                <a:spcPts val="0"/>
              </a:spcBef>
              <a:spcAft>
                <a:spcPts val="0"/>
              </a:spcAft>
              <a:buClr>
                <a:schemeClr val="dk1"/>
              </a:buClr>
              <a:buSzPts val="1100"/>
              <a:buAutoNum type="arabicPeriod"/>
            </a:pPr>
            <a:r>
              <a:rPr lang="en-GB">
                <a:solidFill>
                  <a:schemeClr val="dk1"/>
                </a:solidFill>
              </a:rPr>
              <a:t>Control Tower determines current and future Inventory does not match inventory timeliness requirements for business and automates changes to Inventory via Fulfilment Optimistion</a:t>
            </a:r>
            <a:endParaRPr>
              <a:solidFill>
                <a:schemeClr val="dk1"/>
              </a:solidFill>
            </a:endParaRPr>
          </a:p>
          <a:p>
            <a:pPr marL="457200" lvl="0" indent="-298450" algn="l" rtl="0">
              <a:spcBef>
                <a:spcPts val="0"/>
              </a:spcBef>
              <a:spcAft>
                <a:spcPts val="0"/>
              </a:spcAft>
              <a:buClr>
                <a:schemeClr val="dk1"/>
              </a:buClr>
              <a:buSzPts val="1100"/>
              <a:buAutoNum type="arabicPeriod"/>
            </a:pPr>
            <a:r>
              <a:rPr lang="en-GB">
                <a:solidFill>
                  <a:schemeClr val="dk1"/>
                </a:solidFill>
              </a:rPr>
              <a:t>For any non-automated changes, alerts Colleague to take remediation action</a:t>
            </a:r>
            <a:endParaRPr>
              <a:solidFill>
                <a:schemeClr val="dk1"/>
              </a:solidFill>
            </a:endParaRPr>
          </a:p>
          <a:p>
            <a:pPr marL="457200" lvl="0" indent="-298450" algn="l" rtl="0">
              <a:spcBef>
                <a:spcPts val="0"/>
              </a:spcBef>
              <a:spcAft>
                <a:spcPts val="0"/>
              </a:spcAft>
              <a:buClr>
                <a:schemeClr val="dk1"/>
              </a:buClr>
              <a:buSzPts val="1100"/>
              <a:buAutoNum type="arabicPeriod"/>
            </a:pPr>
            <a:r>
              <a:rPr lang="en-GB">
                <a:solidFill>
                  <a:schemeClr val="dk1"/>
                </a:solidFill>
              </a:rPr>
              <a:t>Colleague runs “what-if” analysis in Control Tower to determine best course of actions using Inventory and Demand data</a:t>
            </a:r>
            <a:endParaRPr>
              <a:solidFill>
                <a:schemeClr val="dk1"/>
              </a:solidFill>
            </a:endParaRPr>
          </a:p>
          <a:p>
            <a:pPr marL="457200" lvl="0" indent="-298450" algn="l" rtl="0">
              <a:spcBef>
                <a:spcPts val="0"/>
              </a:spcBef>
              <a:spcAft>
                <a:spcPts val="0"/>
              </a:spcAft>
              <a:buClr>
                <a:schemeClr val="dk1"/>
              </a:buClr>
              <a:buSzPts val="1100"/>
              <a:buAutoNum type="arabicPeriod"/>
            </a:pPr>
            <a:r>
              <a:rPr lang="en-GB">
                <a:solidFill>
                  <a:schemeClr val="dk1"/>
                </a:solidFill>
              </a:rPr>
              <a:t>Colleague triggers Business Automation to remediate stock levels using a combination of options, including:</a:t>
            </a:r>
            <a:endParaRPr>
              <a:solidFill>
                <a:schemeClr val="dk1"/>
              </a:solidFill>
            </a:endParaRPr>
          </a:p>
          <a:p>
            <a:pPr marL="914400" lvl="1" indent="-298450" algn="l" rtl="0">
              <a:spcBef>
                <a:spcPts val="0"/>
              </a:spcBef>
              <a:spcAft>
                <a:spcPts val="0"/>
              </a:spcAft>
              <a:buClr>
                <a:schemeClr val="dk1"/>
              </a:buClr>
              <a:buSzPts val="1100"/>
              <a:buAutoNum type="alphaLcPeriod"/>
            </a:pPr>
            <a:r>
              <a:rPr lang="en-GB">
                <a:solidFill>
                  <a:schemeClr val="dk1"/>
                </a:solidFill>
              </a:rPr>
              <a:t>Adjust product orders</a:t>
            </a:r>
            <a:endParaRPr>
              <a:solidFill>
                <a:schemeClr val="dk1"/>
              </a:solidFill>
            </a:endParaRPr>
          </a:p>
          <a:p>
            <a:pPr marL="914400" lvl="1" indent="-298450" algn="l" rtl="0">
              <a:spcBef>
                <a:spcPts val="0"/>
              </a:spcBef>
              <a:spcAft>
                <a:spcPts val="0"/>
              </a:spcAft>
              <a:buClr>
                <a:schemeClr val="dk1"/>
              </a:buClr>
              <a:buSzPts val="1100"/>
              <a:buAutoNum type="alphaLcPeriod"/>
            </a:pPr>
            <a:r>
              <a:rPr lang="en-GB">
                <a:solidFill>
                  <a:schemeClr val="dk1"/>
                </a:solidFill>
              </a:rPr>
              <a:t>Managing inventory held at existing stores or by moving existing inventory</a:t>
            </a:r>
            <a:endParaRPr>
              <a:solidFill>
                <a:schemeClr val="dk1"/>
              </a:solidFill>
            </a:endParaRPr>
          </a:p>
          <a:p>
            <a:pPr marL="914400" lvl="1" indent="-298450" algn="l" rtl="0">
              <a:spcBef>
                <a:spcPts val="0"/>
              </a:spcBef>
              <a:spcAft>
                <a:spcPts val="0"/>
              </a:spcAft>
              <a:buClr>
                <a:schemeClr val="dk1"/>
              </a:buClr>
              <a:buSzPts val="1100"/>
              <a:buAutoNum type="alphaLcPeriod"/>
            </a:pPr>
            <a:r>
              <a:rPr lang="en-GB">
                <a:solidFill>
                  <a:schemeClr val="dk1"/>
                </a:solidFill>
              </a:rPr>
              <a:t>Select alternative products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Questions:</a:t>
            </a:r>
            <a:endParaRPr>
              <a:solidFill>
                <a:schemeClr val="dk1"/>
              </a:solidFill>
            </a:endParaRPr>
          </a:p>
          <a:p>
            <a:pPr marL="0" lvl="0" indent="0" algn="l" rtl="0">
              <a:spcBef>
                <a:spcPts val="0"/>
              </a:spcBef>
              <a:spcAft>
                <a:spcPts val="0"/>
              </a:spcAft>
              <a:buNone/>
            </a:pPr>
            <a:r>
              <a:rPr lang="en-GB">
                <a:solidFill>
                  <a:schemeClr val="dk1"/>
                </a:solidFill>
              </a:rPr>
              <a:t>1, How to validate results of changes and decide if they improved sales performance?</a:t>
            </a:r>
            <a:endParaRPr>
              <a:solidFill>
                <a:schemeClr val="dk1"/>
              </a:solidFill>
            </a:endParaRPr>
          </a:p>
          <a:p>
            <a:pPr marL="45720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1b14e777402_0_2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1b14e777402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Food Loss - Environmental Exception</a:t>
            </a:r>
            <a:endParaRPr>
              <a:solidFill>
                <a:schemeClr val="dk1"/>
              </a:solidFill>
            </a:endParaRPr>
          </a:p>
          <a:p>
            <a:pPr marL="0" lvl="0" indent="0" algn="l" rtl="0">
              <a:spcBef>
                <a:spcPts val="0"/>
              </a:spcBef>
              <a:spcAft>
                <a:spcPts val="0"/>
              </a:spcAft>
              <a:buNone/>
            </a:pPr>
            <a:r>
              <a:rPr lang="en-GB">
                <a:solidFill>
                  <a:schemeClr val="dk1"/>
                </a:solidFill>
              </a:rPr>
              <a:t>1. Environmental event detected (e.g. Temp out of range, loss of power)</a:t>
            </a:r>
            <a:endParaRPr>
              <a:solidFill>
                <a:schemeClr val="dk1"/>
              </a:solidFill>
            </a:endParaRPr>
          </a:p>
          <a:p>
            <a:pPr marL="0" lvl="0" indent="0" algn="l" rtl="0">
              <a:spcBef>
                <a:spcPts val="0"/>
              </a:spcBef>
              <a:spcAft>
                <a:spcPts val="0"/>
              </a:spcAft>
              <a:buNone/>
            </a:pPr>
            <a:r>
              <a:rPr lang="en-GB">
                <a:solidFill>
                  <a:schemeClr val="dk1"/>
                </a:solidFill>
              </a:rPr>
              <a:t>2. Notification sent to Risk Management module</a:t>
            </a:r>
            <a:endParaRPr>
              <a:solidFill>
                <a:schemeClr val="dk1"/>
              </a:solidFill>
            </a:endParaRPr>
          </a:p>
          <a:p>
            <a:pPr marL="0" lvl="0" indent="0" algn="l" rtl="0">
              <a:spcBef>
                <a:spcPts val="0"/>
              </a:spcBef>
              <a:spcAft>
                <a:spcPts val="0"/>
              </a:spcAft>
              <a:buNone/>
            </a:pPr>
            <a:r>
              <a:rPr lang="en-GB">
                <a:solidFill>
                  <a:schemeClr val="dk1"/>
                </a:solidFill>
              </a:rPr>
              <a:t>3. Inv Ctrl Tower processes risk and determines that it needs remediation</a:t>
            </a:r>
            <a:endParaRPr>
              <a:solidFill>
                <a:schemeClr val="dk1"/>
              </a:solidFill>
            </a:endParaRPr>
          </a:p>
          <a:p>
            <a:pPr marL="0" lvl="0" indent="0" algn="l" rtl="0">
              <a:spcBef>
                <a:spcPts val="0"/>
              </a:spcBef>
              <a:spcAft>
                <a:spcPts val="0"/>
              </a:spcAft>
              <a:buNone/>
            </a:pPr>
            <a:r>
              <a:rPr lang="en-GB">
                <a:solidFill>
                  <a:schemeClr val="dk1"/>
                </a:solidFill>
              </a:rPr>
              <a:t>4. Inv Controller notified and determines inspection of facility and inventory is needed</a:t>
            </a:r>
            <a:endParaRPr>
              <a:solidFill>
                <a:schemeClr val="dk1"/>
              </a:solidFill>
            </a:endParaRPr>
          </a:p>
          <a:p>
            <a:pPr marL="0" lvl="0" indent="0" algn="l" rtl="0">
              <a:spcBef>
                <a:spcPts val="0"/>
              </a:spcBef>
              <a:spcAft>
                <a:spcPts val="0"/>
              </a:spcAft>
              <a:buNone/>
            </a:pPr>
            <a:r>
              <a:rPr lang="en-GB">
                <a:solidFill>
                  <a:schemeClr val="dk1"/>
                </a:solidFill>
              </a:rPr>
              <a:t>5a. Facilities personel performs remediation</a:t>
            </a:r>
            <a:endParaRPr>
              <a:solidFill>
                <a:schemeClr val="dk1"/>
              </a:solidFill>
            </a:endParaRPr>
          </a:p>
          <a:p>
            <a:pPr marL="0" lvl="0" indent="0" algn="l" rtl="0">
              <a:spcBef>
                <a:spcPts val="0"/>
              </a:spcBef>
              <a:spcAft>
                <a:spcPts val="0"/>
              </a:spcAft>
              <a:buNone/>
            </a:pPr>
            <a:r>
              <a:rPr lang="en-GB">
                <a:solidFill>
                  <a:schemeClr val="dk1"/>
                </a:solidFill>
              </a:rPr>
              <a:t>5b. Inventory analyzed and remediated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1b14e777402_0_3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1b14e777402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Food Loss - Contamination/Recall</a:t>
            </a:r>
            <a:endParaRPr/>
          </a:p>
          <a:p>
            <a:pPr marL="0" lvl="0" indent="0" algn="l" rtl="0">
              <a:spcBef>
                <a:spcPts val="0"/>
              </a:spcBef>
              <a:spcAft>
                <a:spcPts val="0"/>
              </a:spcAft>
              <a:buClr>
                <a:schemeClr val="dk1"/>
              </a:buClr>
              <a:buSzPts val="1100"/>
              <a:buFont typeface="Arial"/>
              <a:buNone/>
            </a:pPr>
            <a:r>
              <a:rPr lang="en-GB"/>
              <a:t>1. External notification of food safety event</a:t>
            </a:r>
            <a:endParaRPr/>
          </a:p>
          <a:p>
            <a:pPr marL="0" lvl="0" indent="0" algn="l" rtl="0">
              <a:spcBef>
                <a:spcPts val="0"/>
              </a:spcBef>
              <a:spcAft>
                <a:spcPts val="0"/>
              </a:spcAft>
              <a:buClr>
                <a:schemeClr val="dk1"/>
              </a:buClr>
              <a:buSzPts val="1100"/>
              <a:buFont typeface="Arial"/>
              <a:buNone/>
            </a:pPr>
            <a:r>
              <a:rPr lang="en-GB"/>
              <a:t>2, Determine if supplier is affected</a:t>
            </a:r>
            <a:endParaRPr/>
          </a:p>
          <a:p>
            <a:pPr marL="0" lvl="0" indent="0" algn="l" rtl="0">
              <a:spcBef>
                <a:spcPts val="0"/>
              </a:spcBef>
              <a:spcAft>
                <a:spcPts val="0"/>
              </a:spcAft>
              <a:buClr>
                <a:schemeClr val="dk1"/>
              </a:buClr>
              <a:buSzPts val="1100"/>
              <a:buFont typeface="Arial"/>
              <a:buNone/>
            </a:pPr>
            <a:r>
              <a:rPr lang="en-GB"/>
              <a:t>3. Determine if locations received affected product</a:t>
            </a:r>
            <a:endParaRPr/>
          </a:p>
          <a:p>
            <a:pPr marL="0" lvl="0" indent="0" algn="l" rtl="0">
              <a:spcBef>
                <a:spcPts val="0"/>
              </a:spcBef>
              <a:spcAft>
                <a:spcPts val="0"/>
              </a:spcAft>
              <a:buClr>
                <a:schemeClr val="dk1"/>
              </a:buClr>
              <a:buSzPts val="1100"/>
              <a:buFont typeface="Arial"/>
              <a:buNone/>
            </a:pPr>
            <a:r>
              <a:rPr lang="en-GB"/>
              <a:t>4. Inv Ctrl Tower processes event data and creates remedediation action</a:t>
            </a:r>
            <a:endParaRPr/>
          </a:p>
          <a:p>
            <a:pPr marL="0" lvl="0" indent="0" algn="l" rtl="0">
              <a:spcBef>
                <a:spcPts val="0"/>
              </a:spcBef>
              <a:spcAft>
                <a:spcPts val="0"/>
              </a:spcAft>
              <a:buClr>
                <a:schemeClr val="dk1"/>
              </a:buClr>
              <a:buSzPts val="1100"/>
              <a:buFont typeface="Arial"/>
              <a:buNone/>
            </a:pPr>
            <a:r>
              <a:rPr lang="en-GB"/>
              <a:t>5. Colleague remediates inventory and counts, then removes product from inventory</a:t>
            </a:r>
            <a:endParaRPr/>
          </a:p>
          <a:p>
            <a:pPr marL="0" lvl="0" indent="0" algn="l" rtl="0">
              <a:spcBef>
                <a:spcPts val="0"/>
              </a:spcBef>
              <a:spcAft>
                <a:spcPts val="0"/>
              </a:spcAft>
              <a:buNone/>
            </a:pPr>
            <a:r>
              <a:rPr lang="en-GB"/>
              <a:t>6. Location submits remediation data back to backend system for store credit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1b14e777402_0_3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1b14e777402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Food Loss - Shelf life</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1. Inv Ctrl Tower hueristics determines product inventory is near its "Use by" date</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2. Inspects current inventory</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3. Notifies the Inv Controller to take action</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4. Creates replenishment order</a:t>
            </a:r>
            <a:endParaRPr>
              <a:solidFill>
                <a:schemeClr val="dk1"/>
              </a:solidFill>
            </a:endParaRPr>
          </a:p>
          <a:p>
            <a:pPr marL="0" lvl="0" indent="0" algn="l" rtl="0">
              <a:spcBef>
                <a:spcPts val="0"/>
              </a:spcBef>
              <a:spcAft>
                <a:spcPts val="0"/>
              </a:spcAft>
              <a:buNone/>
            </a:pPr>
            <a:r>
              <a:rPr lang="en-GB">
                <a:solidFill>
                  <a:schemeClr val="dk1"/>
                </a:solidFill>
              </a:rPr>
              <a:t>5. Engages partners (Charity, recycler) to remediate expired or near expired stock</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solidFill>
                  <a:srgbClr val="262626"/>
                </a:solidFill>
                <a:effectLst/>
                <a:latin typeface="Red Hat Display" panose="020B0604020202020204" charset="0"/>
              </a:rPr>
              <a:t>. Customer places order thru omni channel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solidFill>
                  <a:srgbClr val="262626"/>
                </a:solidFill>
                <a:effectLst/>
                <a:latin typeface="Red Hat Display" panose="020B0604020202020204" charset="0"/>
              </a:rPr>
              <a:t>2. Check inventory availability</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solidFill>
                  <a:srgbClr val="262626"/>
                </a:solidFill>
                <a:effectLst/>
                <a:latin typeface="Red Hat Display" panose="020B0604020202020204" charset="0"/>
              </a:rPr>
              <a:t>3. Accessing backend via APIs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solidFill>
                  <a:srgbClr val="262626"/>
                </a:solidFill>
                <a:effectLst/>
                <a:latin typeface="Red Hat Display" panose="020B0604020202020204" charset="0"/>
              </a:rPr>
              <a:t>4. Access the Integration Services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solidFill>
                  <a:srgbClr val="262626"/>
                </a:solidFill>
                <a:effectLst/>
                <a:latin typeface="Red Hat Display" panose="020B0604020202020204" charset="0"/>
              </a:rPr>
              <a:t>5. Check with the Warehouse Management System to schedule delivery</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solidFill>
                  <a:srgbClr val="262626"/>
                </a:solidFill>
                <a:effectLst/>
                <a:latin typeface="Red Hat Display" panose="020B0604020202020204" charset="0"/>
              </a:rPr>
              <a:t>6. Verify with the Logistics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solidFill>
                  <a:srgbClr val="262626"/>
                </a:solidFill>
                <a:effectLst/>
                <a:latin typeface="Red Hat Display" panose="020B0604020202020204" charset="0"/>
              </a:rPr>
              <a:t>7. Cross check with the Fulfilment System to schedule and track</a:t>
            </a:r>
            <a:br>
              <a:rPr lang="en-US" dirty="0">
                <a:solidFill>
                  <a:srgbClr val="262626"/>
                </a:solidFill>
                <a:effectLst/>
                <a:latin typeface="Red Hat Display" panose="020B0604020202020204" charset="0"/>
              </a:rPr>
            </a:br>
            <a:r>
              <a:rPr lang="en-US" dirty="0">
                <a:solidFill>
                  <a:srgbClr val="262626"/>
                </a:solidFill>
                <a:effectLst/>
                <a:latin typeface="Red Hat Display" panose="020B0604020202020204" charset="0"/>
              </a:rPr>
              <a:t>8. Provide real-time tracking and upon delivery, if via 3rd party, provide POD</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solidFill>
                <a:srgbClr val="262626"/>
              </a:solidFill>
              <a:effectLst/>
              <a:latin typeface="Red Hat Display" panose="020B0604020202020204"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solidFill>
                <a:srgbClr val="262626"/>
              </a:solidFill>
              <a:effectLst/>
              <a:latin typeface="Red Hat Display" panose="020B0604020202020204"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solidFill>
                <a:srgbClr val="262626"/>
              </a:solidFill>
              <a:effectLst/>
              <a:latin typeface="Red Hat Display" panose="020B0604020202020204"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solidFill>
                <a:srgbClr val="262626"/>
              </a:solidFill>
              <a:effectLst/>
              <a:latin typeface="Red Hat Display" panose="020B0604020202020204"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solidFill>
                <a:srgbClr val="262626"/>
              </a:solidFill>
              <a:effectLst/>
              <a:latin typeface="Red Hat Display" panose="020B0604020202020204"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solidFill>
                <a:srgbClr val="262626"/>
              </a:solidFill>
              <a:effectLst/>
              <a:latin typeface="Red Hat Display" panose="020B0604020202020204"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solidFill>
                <a:srgbClr val="262626"/>
              </a:solidFill>
              <a:effectLst/>
              <a:latin typeface="Red Hat Display" panose="020B0604020202020204" charset="0"/>
            </a:endParaRPr>
          </a:p>
          <a:p>
            <a:endParaRPr lang="en-US" dirty="0"/>
          </a:p>
        </p:txBody>
      </p:sp>
    </p:spTree>
    <p:extLst>
      <p:ext uri="{BB962C8B-B14F-4D97-AF65-F5344CB8AC3E}">
        <p14:creationId xmlns:p14="http://schemas.microsoft.com/office/powerpoint/2010/main" val="747202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Customer places/track/confirm order thru omni channel </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Inventory fulfilment, and delivery tracking information is quicky obtained from supply assurance Platform</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Access underlying backend system via API Management</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Notify various backend systems via the Integration Services</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Check with the Inventory Management System if inventory is available then lock the items and update the inventory.</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Use Store Operations System to determine if store can fulfill order. Store can only fulfill partial order. Notify customer about partial order fill. If acceptable, package order and get it ready for delivery to customer. Go to Step 7. If partial order is not acceptable, get it ready to be sent to warehouse. Go to Step 8.</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Notify Transport/Logistics System to schedule delivery. </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Use Warehouse Management System to find which warehouse can fulfill remaining order items. Send alert to warehouse to combine partial orders and package </a:t>
            </a:r>
            <a:r>
              <a:rPr lang="en-US" dirty="0" err="1">
                <a:solidFill>
                  <a:srgbClr val="262626"/>
                </a:solidFill>
                <a:effectLst/>
                <a:latin typeface="Red Hat Display" panose="020B0604020202020204" charset="0"/>
              </a:rPr>
              <a:t>itmes</a:t>
            </a:r>
            <a:r>
              <a:rPr lang="en-US" dirty="0">
                <a:solidFill>
                  <a:srgbClr val="262626"/>
                </a:solidFill>
                <a:effectLst/>
                <a:latin typeface="Red Hat Display" panose="020B0604020202020204" charset="0"/>
              </a:rPr>
              <a:t> and get it ready for delivery. Notify customer and update/sync related systems.</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Update Transport/Logistics System to schedule delivery.</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Cross check with the Fulfilment System to schedule and track the order and notify customer.</a:t>
            </a:r>
          </a:p>
          <a:p>
            <a:pPr marL="387350" marR="0" lvl="0" indent="-22860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dirty="0">
                <a:solidFill>
                  <a:srgbClr val="262626"/>
                </a:solidFill>
                <a:effectLst/>
                <a:latin typeface="Red Hat Display" panose="020B0604020202020204" charset="0"/>
              </a:rPr>
              <a:t>Provide real-time tracking of the order to customer and upon delivery provide POD (electronic or paper) to customer.</a:t>
            </a:r>
          </a:p>
          <a:p>
            <a:pPr marL="0" lvl="0" indent="0" algn="l" rtl="0">
              <a:spcBef>
                <a:spcPts val="0"/>
              </a:spcBef>
              <a:spcAft>
                <a:spcPts val="0"/>
              </a:spcAft>
              <a:buNone/>
            </a:pPr>
            <a:endParaRPr lang="en-US" dirty="0"/>
          </a:p>
          <a:p>
            <a:endParaRPr lang="en-US" dirty="0"/>
          </a:p>
        </p:txBody>
      </p:sp>
    </p:spTree>
    <p:extLst>
      <p:ext uri="{BB962C8B-B14F-4D97-AF65-F5344CB8AC3E}">
        <p14:creationId xmlns:p14="http://schemas.microsoft.com/office/powerpoint/2010/main" val="2719782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c4a0c8b646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c4a0c8b646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5774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c4a0c8b646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c4a0c8b646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4531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c4a0c8b646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c4a0c8b646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642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c4a0c8b646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c4a0c8b646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4804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c4a0c8b646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c4a0c8b646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58933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af4cec5f2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af4cec5f2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c4a0c8b64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c4a0c8b6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Understock</a:t>
            </a:r>
            <a:endParaRPr/>
          </a:p>
          <a:p>
            <a:pPr marL="457200" lvl="0" indent="-298450" algn="l" rtl="0">
              <a:spcBef>
                <a:spcPts val="0"/>
              </a:spcBef>
              <a:spcAft>
                <a:spcPts val="0"/>
              </a:spcAft>
              <a:buSzPts val="1100"/>
              <a:buAutoNum type="arabicPeriod"/>
            </a:pPr>
            <a:r>
              <a:rPr lang="en-GB"/>
              <a:t>Inventory Analysis detects low stock levels and predicts inventory will become unavailable sooner than originally expected.</a:t>
            </a:r>
            <a:endParaRPr/>
          </a:p>
          <a:p>
            <a:pPr marL="457200" lvl="0" indent="-298450" algn="l" rtl="0">
              <a:spcBef>
                <a:spcPts val="0"/>
              </a:spcBef>
              <a:spcAft>
                <a:spcPts val="0"/>
              </a:spcAft>
              <a:buSzPts val="1100"/>
              <a:buAutoNum type="arabicPeriod"/>
            </a:pPr>
            <a:r>
              <a:rPr lang="en-GB"/>
              <a:t>Inventory Control Tower alerted to the understock position.</a:t>
            </a:r>
            <a:endParaRPr/>
          </a:p>
          <a:p>
            <a:pPr marL="457200" lvl="0" indent="-298450" algn="l" rtl="0">
              <a:spcBef>
                <a:spcPts val="0"/>
              </a:spcBef>
              <a:spcAft>
                <a:spcPts val="0"/>
              </a:spcAft>
              <a:buSzPts val="1100"/>
              <a:buAutoNum type="arabicPeriod"/>
            </a:pPr>
            <a:r>
              <a:rPr lang="en-GB"/>
              <a:t>Inventory Control Tower collects current inventory positions from stores, in-transit, warehouses plus future inventory positions</a:t>
            </a:r>
            <a:endParaRPr/>
          </a:p>
          <a:p>
            <a:pPr marL="457200" lvl="0" indent="-298450" algn="l" rtl="0">
              <a:spcBef>
                <a:spcPts val="0"/>
              </a:spcBef>
              <a:spcAft>
                <a:spcPts val="0"/>
              </a:spcAft>
              <a:buSzPts val="1100"/>
              <a:buAutoNum type="arabicPeriod"/>
            </a:pPr>
            <a:r>
              <a:rPr lang="en-GB"/>
              <a:t>Inventory Control Tower collects future demand requirements from Demand Intelligence.</a:t>
            </a:r>
            <a:endParaRPr/>
          </a:p>
          <a:p>
            <a:pPr marL="457200" lvl="0" indent="-298450" algn="l" rtl="0">
              <a:spcBef>
                <a:spcPts val="0"/>
              </a:spcBef>
              <a:spcAft>
                <a:spcPts val="0"/>
              </a:spcAft>
              <a:buSzPts val="1100"/>
              <a:buAutoNum type="arabicPeriod"/>
            </a:pPr>
            <a:r>
              <a:rPr lang="en-GB">
                <a:solidFill>
                  <a:schemeClr val="dk1"/>
                </a:solidFill>
              </a:rPr>
              <a:t>Colleague alerted and asked to take remediation action.</a:t>
            </a:r>
            <a:endParaRPr>
              <a:solidFill>
                <a:schemeClr val="dk1"/>
              </a:solidFill>
            </a:endParaRPr>
          </a:p>
          <a:p>
            <a:pPr marL="457200" lvl="0" indent="-298450" algn="l" rtl="0">
              <a:spcBef>
                <a:spcPts val="0"/>
              </a:spcBef>
              <a:spcAft>
                <a:spcPts val="0"/>
              </a:spcAft>
              <a:buClr>
                <a:schemeClr val="dk1"/>
              </a:buClr>
              <a:buSzPts val="1100"/>
              <a:buAutoNum type="arabicPeriod"/>
            </a:pPr>
            <a:r>
              <a:rPr lang="en-GB">
                <a:solidFill>
                  <a:schemeClr val="dk1"/>
                </a:solidFill>
              </a:rPr>
              <a:t>Colleague triggers Business Automation to remediate stock levels using a combination of options, including:</a:t>
            </a:r>
            <a:endParaRPr>
              <a:solidFill>
                <a:schemeClr val="dk1"/>
              </a:solidFill>
            </a:endParaRPr>
          </a:p>
          <a:p>
            <a:pPr marL="914400" lvl="1" indent="-298450" algn="l" rtl="0">
              <a:spcBef>
                <a:spcPts val="0"/>
              </a:spcBef>
              <a:spcAft>
                <a:spcPts val="0"/>
              </a:spcAft>
              <a:buClr>
                <a:schemeClr val="dk1"/>
              </a:buClr>
              <a:buSzPts val="1100"/>
              <a:buAutoNum type="alphaLcPeriod"/>
            </a:pPr>
            <a:r>
              <a:rPr lang="en-GB">
                <a:solidFill>
                  <a:schemeClr val="dk1"/>
                </a:solidFill>
              </a:rPr>
              <a:t>Ordering more stock</a:t>
            </a:r>
            <a:endParaRPr>
              <a:solidFill>
                <a:schemeClr val="dk1"/>
              </a:solidFill>
            </a:endParaRPr>
          </a:p>
          <a:p>
            <a:pPr marL="914400" lvl="1" indent="-298450" algn="l" rtl="0">
              <a:spcBef>
                <a:spcPts val="0"/>
              </a:spcBef>
              <a:spcAft>
                <a:spcPts val="0"/>
              </a:spcAft>
              <a:buClr>
                <a:schemeClr val="dk1"/>
              </a:buClr>
              <a:buSzPts val="1100"/>
              <a:buAutoNum type="alphaLcPeriod"/>
            </a:pPr>
            <a:r>
              <a:rPr lang="en-GB">
                <a:solidFill>
                  <a:schemeClr val="dk1"/>
                </a:solidFill>
              </a:rPr>
              <a:t>Adjusting stock positions within existing Supply Chain</a:t>
            </a:r>
            <a:endParaRPr>
              <a:solidFill>
                <a:schemeClr val="dk1"/>
              </a:solidFill>
            </a:endParaRPr>
          </a:p>
          <a:p>
            <a:pPr marL="914400" lvl="1" indent="-298450" algn="l" rtl="0">
              <a:spcBef>
                <a:spcPts val="0"/>
              </a:spcBef>
              <a:spcAft>
                <a:spcPts val="0"/>
              </a:spcAft>
              <a:buClr>
                <a:schemeClr val="dk1"/>
              </a:buClr>
              <a:buSzPts val="1100"/>
              <a:buAutoNum type="alphaLcPeriod"/>
            </a:pPr>
            <a:r>
              <a:rPr lang="en-GB">
                <a:solidFill>
                  <a:schemeClr val="dk1"/>
                </a:solidFill>
              </a:rPr>
              <a:t>Managing inventory held at existing stores or by moving existing inventory</a:t>
            </a:r>
            <a:endParaRPr>
              <a:solidFill>
                <a:schemeClr val="dk1"/>
              </a:solidFill>
            </a:endParaRPr>
          </a:p>
          <a:p>
            <a:pPr marL="914400" lvl="1" indent="-298450" algn="l" rtl="0">
              <a:spcBef>
                <a:spcPts val="0"/>
              </a:spcBef>
              <a:spcAft>
                <a:spcPts val="0"/>
              </a:spcAft>
              <a:buClr>
                <a:schemeClr val="dk1"/>
              </a:buClr>
              <a:buSzPts val="1100"/>
              <a:buAutoNum type="alphaLcPeriod"/>
            </a:pPr>
            <a:r>
              <a:rPr lang="en-GB">
                <a:solidFill>
                  <a:schemeClr val="dk1"/>
                </a:solidFill>
              </a:rPr>
              <a:t>Managing inventory held at existing warehouses or by moving existing inventory</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c4a0c8b646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c4a0c8b646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Overstock</a:t>
            </a:r>
            <a:endParaRPr/>
          </a:p>
          <a:p>
            <a:pPr marL="457200" lvl="0" indent="-298450" algn="l" rtl="0">
              <a:spcBef>
                <a:spcPts val="0"/>
              </a:spcBef>
              <a:spcAft>
                <a:spcPts val="0"/>
              </a:spcAft>
              <a:buClr>
                <a:schemeClr val="dk1"/>
              </a:buClr>
              <a:buSzPts val="1100"/>
              <a:buAutoNum type="arabicPeriod"/>
            </a:pPr>
            <a:r>
              <a:rPr lang="en-GB">
                <a:solidFill>
                  <a:schemeClr val="dk1"/>
                </a:solidFill>
              </a:rPr>
              <a:t>Inventory Analysis detects high stock levels and predicts inventory will not be sold as quickly as expected.</a:t>
            </a:r>
            <a:endParaRPr>
              <a:solidFill>
                <a:schemeClr val="dk1"/>
              </a:solidFill>
            </a:endParaRPr>
          </a:p>
          <a:p>
            <a:pPr marL="457200" lvl="0" indent="-298450" algn="l" rtl="0">
              <a:spcBef>
                <a:spcPts val="0"/>
              </a:spcBef>
              <a:spcAft>
                <a:spcPts val="0"/>
              </a:spcAft>
              <a:buClr>
                <a:schemeClr val="dk1"/>
              </a:buClr>
              <a:buSzPts val="1100"/>
              <a:buAutoNum type="arabicPeriod"/>
            </a:pPr>
            <a:r>
              <a:rPr lang="en-GB">
                <a:solidFill>
                  <a:schemeClr val="dk1"/>
                </a:solidFill>
              </a:rPr>
              <a:t>Inventory Control Tower alerted to the overstock position.</a:t>
            </a:r>
            <a:endParaRPr>
              <a:solidFill>
                <a:schemeClr val="dk1"/>
              </a:solidFill>
            </a:endParaRPr>
          </a:p>
          <a:p>
            <a:pPr marL="457200" lvl="0" indent="-298450" algn="l" rtl="0">
              <a:spcBef>
                <a:spcPts val="0"/>
              </a:spcBef>
              <a:spcAft>
                <a:spcPts val="0"/>
              </a:spcAft>
              <a:buClr>
                <a:schemeClr val="dk1"/>
              </a:buClr>
              <a:buSzPts val="1100"/>
              <a:buAutoNum type="arabicPeriod"/>
            </a:pPr>
            <a:r>
              <a:rPr lang="en-GB">
                <a:solidFill>
                  <a:schemeClr val="dk1"/>
                </a:solidFill>
              </a:rPr>
              <a:t>Inventory Control Tower collects current inventory positions from stores, in-transit, warehouses plus future inventory positions</a:t>
            </a:r>
            <a:endParaRPr>
              <a:solidFill>
                <a:schemeClr val="dk1"/>
              </a:solidFill>
            </a:endParaRPr>
          </a:p>
          <a:p>
            <a:pPr marL="457200" lvl="0" indent="-298450" algn="l" rtl="0">
              <a:spcBef>
                <a:spcPts val="0"/>
              </a:spcBef>
              <a:spcAft>
                <a:spcPts val="0"/>
              </a:spcAft>
              <a:buClr>
                <a:schemeClr val="dk1"/>
              </a:buClr>
              <a:buSzPts val="1100"/>
              <a:buAutoNum type="arabicPeriod"/>
            </a:pPr>
            <a:r>
              <a:rPr lang="en-GB">
                <a:solidFill>
                  <a:schemeClr val="dk1"/>
                </a:solidFill>
              </a:rPr>
              <a:t>Inventory Control Tower collects future demand requirements from Demand Intelligence.</a:t>
            </a:r>
            <a:endParaRPr>
              <a:solidFill>
                <a:schemeClr val="dk1"/>
              </a:solidFill>
            </a:endParaRPr>
          </a:p>
          <a:p>
            <a:pPr marL="457200" lvl="0" indent="-298450" algn="l" rtl="0">
              <a:spcBef>
                <a:spcPts val="0"/>
              </a:spcBef>
              <a:spcAft>
                <a:spcPts val="0"/>
              </a:spcAft>
              <a:buClr>
                <a:schemeClr val="dk1"/>
              </a:buClr>
              <a:buSzPts val="1100"/>
              <a:buAutoNum type="arabicPeriod"/>
            </a:pPr>
            <a:r>
              <a:rPr lang="en-GB">
                <a:solidFill>
                  <a:schemeClr val="dk1"/>
                </a:solidFill>
              </a:rPr>
              <a:t>Colleague alerted and asked to take remediation action.</a:t>
            </a:r>
            <a:endParaRPr>
              <a:solidFill>
                <a:schemeClr val="dk1"/>
              </a:solidFill>
            </a:endParaRPr>
          </a:p>
          <a:p>
            <a:pPr marL="457200" lvl="0" indent="-298450" algn="l" rtl="0">
              <a:spcBef>
                <a:spcPts val="0"/>
              </a:spcBef>
              <a:spcAft>
                <a:spcPts val="0"/>
              </a:spcAft>
              <a:buClr>
                <a:schemeClr val="dk1"/>
              </a:buClr>
              <a:buSzPts val="1100"/>
              <a:buAutoNum type="arabicPeriod"/>
            </a:pPr>
            <a:r>
              <a:rPr lang="en-GB">
                <a:solidFill>
                  <a:schemeClr val="dk1"/>
                </a:solidFill>
              </a:rPr>
              <a:t>Colleague triggers Business Automation to remediate stock levels using a combination of options, including:</a:t>
            </a:r>
            <a:endParaRPr>
              <a:solidFill>
                <a:schemeClr val="dk1"/>
              </a:solidFill>
            </a:endParaRPr>
          </a:p>
          <a:p>
            <a:pPr marL="914400" lvl="1" indent="-298450" algn="l" rtl="0">
              <a:spcBef>
                <a:spcPts val="0"/>
              </a:spcBef>
              <a:spcAft>
                <a:spcPts val="0"/>
              </a:spcAft>
              <a:buClr>
                <a:schemeClr val="dk1"/>
              </a:buClr>
              <a:buSzPts val="1100"/>
              <a:buAutoNum type="alphaLcPeriod"/>
            </a:pPr>
            <a:r>
              <a:rPr lang="en-GB">
                <a:solidFill>
                  <a:schemeClr val="dk1"/>
                </a:solidFill>
              </a:rPr>
              <a:t>Product discounting and promotions.</a:t>
            </a:r>
            <a:endParaRPr>
              <a:solidFill>
                <a:schemeClr val="dk1"/>
              </a:solidFill>
            </a:endParaRPr>
          </a:p>
          <a:p>
            <a:pPr marL="914400" lvl="1" indent="-298450" algn="l" rtl="0">
              <a:spcBef>
                <a:spcPts val="0"/>
              </a:spcBef>
              <a:spcAft>
                <a:spcPts val="0"/>
              </a:spcAft>
              <a:buClr>
                <a:schemeClr val="dk1"/>
              </a:buClr>
              <a:buSzPts val="1100"/>
              <a:buAutoNum type="alphaLcPeriod"/>
            </a:pPr>
            <a:r>
              <a:rPr lang="en-GB">
                <a:solidFill>
                  <a:schemeClr val="dk1"/>
                </a:solidFill>
              </a:rPr>
              <a:t>Adjust stock positions within stores by moving stock between stores or warehouses to accelerate sales in conjunction with promotions.</a:t>
            </a:r>
            <a:endParaRPr>
              <a:solidFill>
                <a:schemeClr val="dk1"/>
              </a:solidFill>
            </a:endParaRPr>
          </a:p>
          <a:p>
            <a:pPr marL="914400" lvl="1" indent="-298450" algn="l" rtl="0">
              <a:spcBef>
                <a:spcPts val="0"/>
              </a:spcBef>
              <a:spcAft>
                <a:spcPts val="0"/>
              </a:spcAft>
              <a:buClr>
                <a:schemeClr val="dk1"/>
              </a:buClr>
              <a:buSzPts val="1100"/>
              <a:buAutoNum type="alphaLcPeriod"/>
            </a:pPr>
            <a:r>
              <a:rPr lang="en-GB">
                <a:solidFill>
                  <a:schemeClr val="dk1"/>
                </a:solidFill>
              </a:rPr>
              <a:t>Reduce future inventory requirements to slow down or stop replenishment.</a:t>
            </a:r>
            <a:endParaRPr>
              <a:solidFill>
                <a:schemeClr val="dk1"/>
              </a:solidFill>
            </a:endParaRPr>
          </a:p>
          <a:p>
            <a:pPr marL="914400" lvl="1" indent="-298450" algn="l" rtl="0">
              <a:spcBef>
                <a:spcPts val="0"/>
              </a:spcBef>
              <a:spcAft>
                <a:spcPts val="0"/>
              </a:spcAft>
              <a:buClr>
                <a:schemeClr val="dk1"/>
              </a:buClr>
              <a:buSzPts val="1100"/>
              <a:buAutoNum type="alphaLcPeriod"/>
            </a:pPr>
            <a:r>
              <a:rPr lang="en-GB">
                <a:solidFill>
                  <a:schemeClr val="dk1"/>
                </a:solidFill>
              </a:rPr>
              <a:t>Offering stock to partners for liquidation, destruction, donation, sale via alternative channels or to food-waste partners.</a:t>
            </a: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red"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1562794" y="2641369"/>
            <a:ext cx="5649900" cy="685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lt1"/>
              </a:buClr>
              <a:buSzPts val="1800"/>
              <a:buNone/>
              <a:defRPr sz="1800">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0" name="Google Shape;10;p2"/>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lvl="0" indent="0" algn="r" rtl="0">
              <a:lnSpc>
                <a:spcPct val="150000"/>
              </a:lnSpc>
              <a:spcBef>
                <a:spcPts val="0"/>
              </a:spcBef>
              <a:spcAft>
                <a:spcPts val="0"/>
              </a:spcAft>
              <a:buNone/>
            </a:pPr>
            <a:r>
              <a:rPr lang="en-GB" sz="500" b="1">
                <a:solidFill>
                  <a:schemeClr val="lt1"/>
                </a:solidFill>
                <a:latin typeface="Overpass"/>
                <a:ea typeface="Overpass"/>
                <a:cs typeface="Overpass"/>
                <a:sym typeface="Overpass"/>
              </a:rPr>
              <a:t>CONFIDENTIAL </a:t>
            </a:r>
            <a:r>
              <a:rPr lang="en-GB" sz="500">
                <a:solidFill>
                  <a:schemeClr val="lt1"/>
                </a:solidFill>
                <a:latin typeface="Overpass Light"/>
                <a:ea typeface="Overpass Light"/>
                <a:cs typeface="Overpass Light"/>
                <a:sym typeface="Overpass Light"/>
              </a:rPr>
              <a:t>Designator</a:t>
            </a:r>
            <a:endParaRPr sz="500">
              <a:solidFill>
                <a:schemeClr val="lt1"/>
              </a:solidFill>
              <a:latin typeface="Overpass Light"/>
              <a:ea typeface="Overpass Light"/>
              <a:cs typeface="Overpass Light"/>
              <a:sym typeface="Overpass Light"/>
            </a:endParaRPr>
          </a:p>
        </p:txBody>
      </p:sp>
      <p:sp>
        <p:nvSpPr>
          <p:cNvPr id="11" name="Google Shape;11;p2"/>
          <p:cNvSpPr txBox="1">
            <a:spLocks noGrp="1"/>
          </p:cNvSpPr>
          <p:nvPr>
            <p:ph type="title"/>
          </p:nvPr>
        </p:nvSpPr>
        <p:spPr>
          <a:xfrm>
            <a:off x="1562906" y="1307719"/>
            <a:ext cx="5649900" cy="1200300"/>
          </a:xfrm>
          <a:prstGeom prst="rect">
            <a:avLst/>
          </a:prstGeom>
        </p:spPr>
        <p:txBody>
          <a:bodyPr spcFirstLastPara="1" wrap="square" lIns="0" tIns="0" rIns="0" bIns="0" anchor="b" anchorCtr="0">
            <a:noAutofit/>
          </a:bodyPr>
          <a:lstStyle>
            <a:lvl1pPr lvl="0" rtl="0">
              <a:lnSpc>
                <a:spcPct val="105000"/>
              </a:lnSpc>
              <a:spcBef>
                <a:spcPts val="0"/>
              </a:spcBef>
              <a:spcAft>
                <a:spcPts val="0"/>
              </a:spcAft>
              <a:buNone/>
              <a:defRPr sz="3500">
                <a:solidFill>
                  <a:schemeClr val="lt1"/>
                </a:solidFill>
              </a:defRPr>
            </a:lvl1pPr>
            <a:lvl2pPr lvl="1" rtl="0">
              <a:lnSpc>
                <a:spcPct val="105000"/>
              </a:lnSpc>
              <a:spcBef>
                <a:spcPts val="0"/>
              </a:spcBef>
              <a:spcAft>
                <a:spcPts val="0"/>
              </a:spcAft>
              <a:buNone/>
              <a:defRPr sz="3500">
                <a:solidFill>
                  <a:schemeClr val="lt1"/>
                </a:solidFill>
              </a:defRPr>
            </a:lvl2pPr>
            <a:lvl3pPr lvl="2" rtl="0">
              <a:lnSpc>
                <a:spcPct val="105000"/>
              </a:lnSpc>
              <a:spcBef>
                <a:spcPts val="0"/>
              </a:spcBef>
              <a:spcAft>
                <a:spcPts val="0"/>
              </a:spcAft>
              <a:buNone/>
              <a:defRPr sz="3500">
                <a:solidFill>
                  <a:schemeClr val="lt1"/>
                </a:solidFill>
              </a:defRPr>
            </a:lvl3pPr>
            <a:lvl4pPr lvl="3" rtl="0">
              <a:lnSpc>
                <a:spcPct val="105000"/>
              </a:lnSpc>
              <a:spcBef>
                <a:spcPts val="0"/>
              </a:spcBef>
              <a:spcAft>
                <a:spcPts val="0"/>
              </a:spcAft>
              <a:buNone/>
              <a:defRPr sz="3500">
                <a:solidFill>
                  <a:schemeClr val="lt1"/>
                </a:solidFill>
              </a:defRPr>
            </a:lvl4pPr>
            <a:lvl5pPr lvl="4" rtl="0">
              <a:lnSpc>
                <a:spcPct val="105000"/>
              </a:lnSpc>
              <a:spcBef>
                <a:spcPts val="0"/>
              </a:spcBef>
              <a:spcAft>
                <a:spcPts val="0"/>
              </a:spcAft>
              <a:buNone/>
              <a:defRPr sz="3500">
                <a:solidFill>
                  <a:schemeClr val="lt1"/>
                </a:solidFill>
              </a:defRPr>
            </a:lvl5pPr>
            <a:lvl6pPr lvl="5" rtl="0">
              <a:lnSpc>
                <a:spcPct val="105000"/>
              </a:lnSpc>
              <a:spcBef>
                <a:spcPts val="0"/>
              </a:spcBef>
              <a:spcAft>
                <a:spcPts val="0"/>
              </a:spcAft>
              <a:buNone/>
              <a:defRPr sz="3500">
                <a:solidFill>
                  <a:schemeClr val="lt1"/>
                </a:solidFill>
              </a:defRPr>
            </a:lvl6pPr>
            <a:lvl7pPr lvl="6" rtl="0">
              <a:lnSpc>
                <a:spcPct val="105000"/>
              </a:lnSpc>
              <a:spcBef>
                <a:spcPts val="0"/>
              </a:spcBef>
              <a:spcAft>
                <a:spcPts val="0"/>
              </a:spcAft>
              <a:buNone/>
              <a:defRPr sz="3500">
                <a:solidFill>
                  <a:schemeClr val="lt1"/>
                </a:solidFill>
              </a:defRPr>
            </a:lvl7pPr>
            <a:lvl8pPr lvl="7" rtl="0">
              <a:lnSpc>
                <a:spcPct val="105000"/>
              </a:lnSpc>
              <a:spcBef>
                <a:spcPts val="0"/>
              </a:spcBef>
              <a:spcAft>
                <a:spcPts val="0"/>
              </a:spcAft>
              <a:buNone/>
              <a:defRPr sz="3500">
                <a:solidFill>
                  <a:schemeClr val="lt1"/>
                </a:solidFill>
              </a:defRPr>
            </a:lvl8pPr>
            <a:lvl9pPr lvl="8" rtl="0">
              <a:lnSpc>
                <a:spcPct val="105000"/>
              </a:lnSpc>
              <a:spcBef>
                <a:spcPts val="0"/>
              </a:spcBef>
              <a:spcAft>
                <a:spcPts val="0"/>
              </a:spcAft>
              <a:buNone/>
              <a:defRPr sz="3500">
                <a:solidFill>
                  <a:schemeClr val="lt1"/>
                </a:solidFill>
              </a:defRPr>
            </a:lvl9pPr>
          </a:lstStyle>
          <a:p>
            <a:endParaRPr/>
          </a:p>
        </p:txBody>
      </p:sp>
      <p:sp>
        <p:nvSpPr>
          <p:cNvPr id="12" name="Google Shape;12;p2"/>
          <p:cNvSpPr txBox="1">
            <a:spLocks noGrp="1"/>
          </p:cNvSpPr>
          <p:nvPr>
            <p:ph type="subTitle" idx="2"/>
          </p:nvPr>
        </p:nvSpPr>
        <p:spPr>
          <a:xfrm>
            <a:off x="1562794" y="3511275"/>
            <a:ext cx="1530300" cy="4542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Clr>
                <a:schemeClr val="lt1"/>
              </a:buClr>
              <a:buSzPts val="900"/>
              <a:buNone/>
              <a:defRPr sz="900">
                <a:solidFill>
                  <a:schemeClr val="lt1"/>
                </a:solidFill>
              </a:defRPr>
            </a:lvl1pPr>
            <a:lvl2pPr lvl="1" rtl="0">
              <a:lnSpc>
                <a:spcPct val="135000"/>
              </a:lnSpc>
              <a:spcBef>
                <a:spcPts val="0"/>
              </a:spcBef>
              <a:spcAft>
                <a:spcPts val="0"/>
              </a:spcAft>
              <a:buClr>
                <a:schemeClr val="lt1"/>
              </a:buClr>
              <a:buSzPts val="900"/>
              <a:buNone/>
              <a:defRPr sz="900">
                <a:solidFill>
                  <a:schemeClr val="lt1"/>
                </a:solidFill>
              </a:defRPr>
            </a:lvl2pPr>
            <a:lvl3pPr lvl="2" rtl="0">
              <a:lnSpc>
                <a:spcPct val="135000"/>
              </a:lnSpc>
              <a:spcBef>
                <a:spcPts val="0"/>
              </a:spcBef>
              <a:spcAft>
                <a:spcPts val="0"/>
              </a:spcAft>
              <a:buClr>
                <a:schemeClr val="lt1"/>
              </a:buClr>
              <a:buSzPts val="900"/>
              <a:buNone/>
              <a:defRPr sz="900">
                <a:solidFill>
                  <a:schemeClr val="lt1"/>
                </a:solidFill>
              </a:defRPr>
            </a:lvl3pPr>
            <a:lvl4pPr lvl="3" rtl="0">
              <a:lnSpc>
                <a:spcPct val="135000"/>
              </a:lnSpc>
              <a:spcBef>
                <a:spcPts val="0"/>
              </a:spcBef>
              <a:spcAft>
                <a:spcPts val="0"/>
              </a:spcAft>
              <a:buClr>
                <a:schemeClr val="lt1"/>
              </a:buClr>
              <a:buSzPts val="900"/>
              <a:buNone/>
              <a:defRPr sz="900">
                <a:solidFill>
                  <a:schemeClr val="lt1"/>
                </a:solidFill>
              </a:defRPr>
            </a:lvl4pPr>
            <a:lvl5pPr lvl="4" rtl="0">
              <a:lnSpc>
                <a:spcPct val="135000"/>
              </a:lnSpc>
              <a:spcBef>
                <a:spcPts val="0"/>
              </a:spcBef>
              <a:spcAft>
                <a:spcPts val="0"/>
              </a:spcAft>
              <a:buClr>
                <a:schemeClr val="lt1"/>
              </a:buClr>
              <a:buSzPts val="900"/>
              <a:buNone/>
              <a:defRPr sz="900">
                <a:solidFill>
                  <a:schemeClr val="lt1"/>
                </a:solidFill>
              </a:defRPr>
            </a:lvl5pPr>
            <a:lvl6pPr lvl="5" rtl="0">
              <a:lnSpc>
                <a:spcPct val="135000"/>
              </a:lnSpc>
              <a:spcBef>
                <a:spcPts val="0"/>
              </a:spcBef>
              <a:spcAft>
                <a:spcPts val="0"/>
              </a:spcAft>
              <a:buClr>
                <a:schemeClr val="lt1"/>
              </a:buClr>
              <a:buSzPts val="900"/>
              <a:buNone/>
              <a:defRPr sz="900">
                <a:solidFill>
                  <a:schemeClr val="lt1"/>
                </a:solidFill>
              </a:defRPr>
            </a:lvl6pPr>
            <a:lvl7pPr lvl="6" rtl="0">
              <a:lnSpc>
                <a:spcPct val="135000"/>
              </a:lnSpc>
              <a:spcBef>
                <a:spcPts val="0"/>
              </a:spcBef>
              <a:spcAft>
                <a:spcPts val="0"/>
              </a:spcAft>
              <a:buClr>
                <a:schemeClr val="lt1"/>
              </a:buClr>
              <a:buSzPts val="900"/>
              <a:buNone/>
              <a:defRPr sz="900">
                <a:solidFill>
                  <a:schemeClr val="lt1"/>
                </a:solidFill>
              </a:defRPr>
            </a:lvl7pPr>
            <a:lvl8pPr lvl="7" rtl="0">
              <a:lnSpc>
                <a:spcPct val="135000"/>
              </a:lnSpc>
              <a:spcBef>
                <a:spcPts val="0"/>
              </a:spcBef>
              <a:spcAft>
                <a:spcPts val="0"/>
              </a:spcAft>
              <a:buClr>
                <a:schemeClr val="lt1"/>
              </a:buClr>
              <a:buSzPts val="900"/>
              <a:buNone/>
              <a:defRPr sz="900">
                <a:solidFill>
                  <a:schemeClr val="lt1"/>
                </a:solidFill>
              </a:defRPr>
            </a:lvl8pPr>
            <a:lvl9pPr lvl="8" rtl="0">
              <a:lnSpc>
                <a:spcPct val="135000"/>
              </a:lnSpc>
              <a:spcBef>
                <a:spcPts val="0"/>
              </a:spcBef>
              <a:spcAft>
                <a:spcPts val="0"/>
              </a:spcAft>
              <a:buClr>
                <a:schemeClr val="lt1"/>
              </a:buClr>
              <a:buSzPts val="900"/>
              <a:buNone/>
              <a:defRPr sz="900">
                <a:solidFill>
                  <a:schemeClr val="lt1"/>
                </a:solidFill>
              </a:defRPr>
            </a:lvl9pPr>
          </a:lstStyle>
          <a:p>
            <a:endParaRPr/>
          </a:p>
        </p:txBody>
      </p:sp>
      <p:sp>
        <p:nvSpPr>
          <p:cNvPr id="13" name="Google Shape;13;p2"/>
          <p:cNvSpPr txBox="1">
            <a:spLocks noGrp="1"/>
          </p:cNvSpPr>
          <p:nvPr>
            <p:ph type="subTitle" idx="3"/>
          </p:nvPr>
        </p:nvSpPr>
        <p:spPr>
          <a:xfrm>
            <a:off x="3353888" y="3511275"/>
            <a:ext cx="1530300" cy="4542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Clr>
                <a:schemeClr val="lt1"/>
              </a:buClr>
              <a:buSzPts val="900"/>
              <a:buNone/>
              <a:defRPr sz="900">
                <a:solidFill>
                  <a:schemeClr val="lt1"/>
                </a:solidFill>
              </a:defRPr>
            </a:lvl1pPr>
            <a:lvl2pPr lvl="1" rtl="0">
              <a:lnSpc>
                <a:spcPct val="135000"/>
              </a:lnSpc>
              <a:spcBef>
                <a:spcPts val="0"/>
              </a:spcBef>
              <a:spcAft>
                <a:spcPts val="0"/>
              </a:spcAft>
              <a:buClr>
                <a:schemeClr val="lt1"/>
              </a:buClr>
              <a:buSzPts val="900"/>
              <a:buNone/>
              <a:defRPr sz="900">
                <a:solidFill>
                  <a:schemeClr val="lt1"/>
                </a:solidFill>
              </a:defRPr>
            </a:lvl2pPr>
            <a:lvl3pPr lvl="2" rtl="0">
              <a:lnSpc>
                <a:spcPct val="135000"/>
              </a:lnSpc>
              <a:spcBef>
                <a:spcPts val="0"/>
              </a:spcBef>
              <a:spcAft>
                <a:spcPts val="0"/>
              </a:spcAft>
              <a:buClr>
                <a:schemeClr val="lt1"/>
              </a:buClr>
              <a:buSzPts val="900"/>
              <a:buNone/>
              <a:defRPr sz="900">
                <a:solidFill>
                  <a:schemeClr val="lt1"/>
                </a:solidFill>
              </a:defRPr>
            </a:lvl3pPr>
            <a:lvl4pPr lvl="3" rtl="0">
              <a:lnSpc>
                <a:spcPct val="135000"/>
              </a:lnSpc>
              <a:spcBef>
                <a:spcPts val="0"/>
              </a:spcBef>
              <a:spcAft>
                <a:spcPts val="0"/>
              </a:spcAft>
              <a:buClr>
                <a:schemeClr val="lt1"/>
              </a:buClr>
              <a:buSzPts val="900"/>
              <a:buNone/>
              <a:defRPr sz="900">
                <a:solidFill>
                  <a:schemeClr val="lt1"/>
                </a:solidFill>
              </a:defRPr>
            </a:lvl4pPr>
            <a:lvl5pPr lvl="4" rtl="0">
              <a:lnSpc>
                <a:spcPct val="135000"/>
              </a:lnSpc>
              <a:spcBef>
                <a:spcPts val="0"/>
              </a:spcBef>
              <a:spcAft>
                <a:spcPts val="0"/>
              </a:spcAft>
              <a:buClr>
                <a:schemeClr val="lt1"/>
              </a:buClr>
              <a:buSzPts val="900"/>
              <a:buNone/>
              <a:defRPr sz="900">
                <a:solidFill>
                  <a:schemeClr val="lt1"/>
                </a:solidFill>
              </a:defRPr>
            </a:lvl5pPr>
            <a:lvl6pPr lvl="5" rtl="0">
              <a:lnSpc>
                <a:spcPct val="135000"/>
              </a:lnSpc>
              <a:spcBef>
                <a:spcPts val="0"/>
              </a:spcBef>
              <a:spcAft>
                <a:spcPts val="0"/>
              </a:spcAft>
              <a:buClr>
                <a:schemeClr val="lt1"/>
              </a:buClr>
              <a:buSzPts val="900"/>
              <a:buNone/>
              <a:defRPr sz="900">
                <a:solidFill>
                  <a:schemeClr val="lt1"/>
                </a:solidFill>
              </a:defRPr>
            </a:lvl6pPr>
            <a:lvl7pPr lvl="6" rtl="0">
              <a:lnSpc>
                <a:spcPct val="135000"/>
              </a:lnSpc>
              <a:spcBef>
                <a:spcPts val="0"/>
              </a:spcBef>
              <a:spcAft>
                <a:spcPts val="0"/>
              </a:spcAft>
              <a:buClr>
                <a:schemeClr val="lt1"/>
              </a:buClr>
              <a:buSzPts val="900"/>
              <a:buNone/>
              <a:defRPr sz="900">
                <a:solidFill>
                  <a:schemeClr val="lt1"/>
                </a:solidFill>
              </a:defRPr>
            </a:lvl7pPr>
            <a:lvl8pPr lvl="7" rtl="0">
              <a:lnSpc>
                <a:spcPct val="135000"/>
              </a:lnSpc>
              <a:spcBef>
                <a:spcPts val="0"/>
              </a:spcBef>
              <a:spcAft>
                <a:spcPts val="0"/>
              </a:spcAft>
              <a:buClr>
                <a:schemeClr val="lt1"/>
              </a:buClr>
              <a:buSzPts val="900"/>
              <a:buNone/>
              <a:defRPr sz="900">
                <a:solidFill>
                  <a:schemeClr val="lt1"/>
                </a:solidFill>
              </a:defRPr>
            </a:lvl8pPr>
            <a:lvl9pPr lvl="8" rtl="0">
              <a:lnSpc>
                <a:spcPct val="135000"/>
              </a:lnSpc>
              <a:spcBef>
                <a:spcPts val="0"/>
              </a:spcBef>
              <a:spcAft>
                <a:spcPts val="0"/>
              </a:spcAft>
              <a:buClr>
                <a:schemeClr val="lt1"/>
              </a:buClr>
              <a:buSzPts val="900"/>
              <a:buNone/>
              <a:defRPr sz="900">
                <a:solidFill>
                  <a:schemeClr val="lt1"/>
                </a:solidFill>
              </a:defRPr>
            </a:lvl9pPr>
          </a:lstStyle>
          <a:p>
            <a:endParaRPr/>
          </a:p>
        </p:txBody>
      </p:sp>
      <p:pic>
        <p:nvPicPr>
          <p:cNvPr id="14" name="Google Shape;14;p2"/>
          <p:cNvPicPr preferRelativeResize="0"/>
          <p:nvPr/>
        </p:nvPicPr>
        <p:blipFill>
          <a:blip r:embed="rId3">
            <a:alphaModFix/>
          </a:blip>
          <a:stretch>
            <a:fillRect/>
          </a:stretch>
        </p:blipFill>
        <p:spPr>
          <a:xfrm>
            <a:off x="7580138" y="4652989"/>
            <a:ext cx="1185206" cy="279575"/>
          </a:xfrm>
          <a:prstGeom prst="rect">
            <a:avLst/>
          </a:prstGeom>
          <a:noFill/>
          <a:ln>
            <a:noFill/>
          </a:ln>
        </p:spPr>
      </p:pic>
      <p:cxnSp>
        <p:nvCxnSpPr>
          <p:cNvPr id="15" name="Google Shape;15;p2"/>
          <p:cNvCxnSpPr/>
          <p:nvPr/>
        </p:nvCxnSpPr>
        <p:spPr>
          <a:xfrm rot="10800000">
            <a:off x="335825" y="4800900"/>
            <a:ext cx="0" cy="342600"/>
          </a:xfrm>
          <a:prstGeom prst="straightConnector1">
            <a:avLst/>
          </a:prstGeom>
          <a:noFill/>
          <a:ln w="9525" cap="flat" cmpd="sng">
            <a:solidFill>
              <a:srgbClr val="EE0000"/>
            </a:solidFill>
            <a:prstDash val="solid"/>
            <a:round/>
            <a:headEnd type="none" w="med" len="med"/>
            <a:tailEnd type="none" w="med" len="med"/>
          </a:ln>
        </p:spPr>
      </p:cxnSp>
      <p:sp>
        <p:nvSpPr>
          <p:cNvPr id="16" name="Google Shape;16;p2"/>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latin typeface="Overpass SemiBold"/>
                <a:ea typeface="Overpass SemiBold"/>
                <a:cs typeface="Overpass SemiBold"/>
                <a:sym typeface="Overpass SemiBold"/>
              </a:defRPr>
            </a:lvl1pPr>
            <a:lvl2pPr lvl="1" algn="ctr" rtl="0">
              <a:buNone/>
              <a:defRPr sz="600">
                <a:latin typeface="Overpass SemiBold"/>
                <a:ea typeface="Overpass SemiBold"/>
                <a:cs typeface="Overpass SemiBold"/>
                <a:sym typeface="Overpass SemiBold"/>
              </a:defRPr>
            </a:lvl2pPr>
            <a:lvl3pPr lvl="2" algn="ctr" rtl="0">
              <a:buNone/>
              <a:defRPr sz="600">
                <a:latin typeface="Overpass SemiBold"/>
                <a:ea typeface="Overpass SemiBold"/>
                <a:cs typeface="Overpass SemiBold"/>
                <a:sym typeface="Overpass SemiBold"/>
              </a:defRPr>
            </a:lvl3pPr>
            <a:lvl4pPr lvl="3" algn="ctr" rtl="0">
              <a:buNone/>
              <a:defRPr sz="600">
                <a:latin typeface="Overpass SemiBold"/>
                <a:ea typeface="Overpass SemiBold"/>
                <a:cs typeface="Overpass SemiBold"/>
                <a:sym typeface="Overpass SemiBold"/>
              </a:defRPr>
            </a:lvl4pPr>
            <a:lvl5pPr lvl="4" algn="ctr" rtl="0">
              <a:buNone/>
              <a:defRPr sz="600">
                <a:latin typeface="Overpass SemiBold"/>
                <a:ea typeface="Overpass SemiBold"/>
                <a:cs typeface="Overpass SemiBold"/>
                <a:sym typeface="Overpass SemiBold"/>
              </a:defRPr>
            </a:lvl5pPr>
            <a:lvl6pPr lvl="5" algn="ctr" rtl="0">
              <a:buNone/>
              <a:defRPr sz="600">
                <a:latin typeface="Overpass SemiBold"/>
                <a:ea typeface="Overpass SemiBold"/>
                <a:cs typeface="Overpass SemiBold"/>
                <a:sym typeface="Overpass SemiBold"/>
              </a:defRPr>
            </a:lvl6pPr>
            <a:lvl7pPr lvl="6" algn="ctr" rtl="0">
              <a:buNone/>
              <a:defRPr sz="600">
                <a:latin typeface="Overpass SemiBold"/>
                <a:ea typeface="Overpass SemiBold"/>
                <a:cs typeface="Overpass SemiBold"/>
                <a:sym typeface="Overpass SemiBold"/>
              </a:defRPr>
            </a:lvl7pPr>
            <a:lvl8pPr lvl="7" algn="ctr" rtl="0">
              <a:buNone/>
              <a:defRPr sz="600">
                <a:latin typeface="Overpass SemiBold"/>
                <a:ea typeface="Overpass SemiBold"/>
                <a:cs typeface="Overpass SemiBold"/>
                <a:sym typeface="Overpass SemiBold"/>
              </a:defRPr>
            </a:lvl8pPr>
            <a:lvl9pPr lvl="8" algn="ctr" rtl="0">
              <a:buNone/>
              <a:defRPr sz="600">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ivider large quote white">
  <p:cSld name="CUSTOM_3">
    <p:bg>
      <p:bgPr>
        <a:blipFill>
          <a:blip r:embed="rId2">
            <a:alphaModFix/>
          </a:blip>
          <a:stretch>
            <a:fillRect/>
          </a:stretch>
        </a:blipFill>
        <a:effectLst/>
      </p:bgPr>
    </p:bg>
    <p:spTree>
      <p:nvGrpSpPr>
        <p:cNvPr id="1" name="Shape 111"/>
        <p:cNvGrpSpPr/>
        <p:nvPr/>
      </p:nvGrpSpPr>
      <p:grpSpPr>
        <a:xfrm>
          <a:off x="0" y="0"/>
          <a:ext cx="0" cy="0"/>
          <a:chOff x="0" y="0"/>
          <a:chExt cx="0" cy="0"/>
        </a:xfrm>
      </p:grpSpPr>
      <p:sp>
        <p:nvSpPr>
          <p:cNvPr id="112" name="Google Shape;112;p11"/>
          <p:cNvSpPr txBox="1">
            <a:spLocks noGrp="1"/>
          </p:cNvSpPr>
          <p:nvPr>
            <p:ph type="title"/>
          </p:nvPr>
        </p:nvSpPr>
        <p:spPr>
          <a:xfrm>
            <a:off x="1557019" y="1412438"/>
            <a:ext cx="5994000" cy="2303400"/>
          </a:xfrm>
          <a:prstGeom prst="rect">
            <a:avLst/>
          </a:prstGeom>
        </p:spPr>
        <p:txBody>
          <a:bodyPr spcFirstLastPara="1" wrap="square" lIns="0" tIns="0" rIns="0" bIns="0" anchor="t" anchorCtr="0">
            <a:noAutofit/>
          </a:bodyPr>
          <a:lstStyle>
            <a:lvl1pPr lvl="0" rtl="0">
              <a:lnSpc>
                <a:spcPct val="108000"/>
              </a:lnSpc>
              <a:spcBef>
                <a:spcPts val="0"/>
              </a:spcBef>
              <a:spcAft>
                <a:spcPts val="0"/>
              </a:spcAft>
              <a:buNone/>
              <a:defRPr sz="4100">
                <a:solidFill>
                  <a:srgbClr val="EE0000"/>
                </a:solidFill>
              </a:defRPr>
            </a:lvl1pPr>
            <a:lvl2pPr lvl="1" rtl="0">
              <a:lnSpc>
                <a:spcPct val="108000"/>
              </a:lnSpc>
              <a:spcBef>
                <a:spcPts val="0"/>
              </a:spcBef>
              <a:spcAft>
                <a:spcPts val="0"/>
              </a:spcAft>
              <a:buNone/>
              <a:defRPr sz="4100">
                <a:solidFill>
                  <a:srgbClr val="EE0000"/>
                </a:solidFill>
              </a:defRPr>
            </a:lvl2pPr>
            <a:lvl3pPr lvl="2" rtl="0">
              <a:lnSpc>
                <a:spcPct val="108000"/>
              </a:lnSpc>
              <a:spcBef>
                <a:spcPts val="0"/>
              </a:spcBef>
              <a:spcAft>
                <a:spcPts val="0"/>
              </a:spcAft>
              <a:buNone/>
              <a:defRPr sz="4100">
                <a:solidFill>
                  <a:srgbClr val="EE0000"/>
                </a:solidFill>
              </a:defRPr>
            </a:lvl3pPr>
            <a:lvl4pPr lvl="3" rtl="0">
              <a:lnSpc>
                <a:spcPct val="108000"/>
              </a:lnSpc>
              <a:spcBef>
                <a:spcPts val="0"/>
              </a:spcBef>
              <a:spcAft>
                <a:spcPts val="0"/>
              </a:spcAft>
              <a:buNone/>
              <a:defRPr sz="4100">
                <a:solidFill>
                  <a:srgbClr val="EE0000"/>
                </a:solidFill>
              </a:defRPr>
            </a:lvl4pPr>
            <a:lvl5pPr lvl="4" rtl="0">
              <a:lnSpc>
                <a:spcPct val="108000"/>
              </a:lnSpc>
              <a:spcBef>
                <a:spcPts val="0"/>
              </a:spcBef>
              <a:spcAft>
                <a:spcPts val="0"/>
              </a:spcAft>
              <a:buNone/>
              <a:defRPr sz="4100">
                <a:solidFill>
                  <a:srgbClr val="EE0000"/>
                </a:solidFill>
              </a:defRPr>
            </a:lvl5pPr>
            <a:lvl6pPr lvl="5" rtl="0">
              <a:lnSpc>
                <a:spcPct val="108000"/>
              </a:lnSpc>
              <a:spcBef>
                <a:spcPts val="0"/>
              </a:spcBef>
              <a:spcAft>
                <a:spcPts val="0"/>
              </a:spcAft>
              <a:buNone/>
              <a:defRPr sz="4100">
                <a:solidFill>
                  <a:srgbClr val="EE0000"/>
                </a:solidFill>
              </a:defRPr>
            </a:lvl6pPr>
            <a:lvl7pPr lvl="6" rtl="0">
              <a:lnSpc>
                <a:spcPct val="108000"/>
              </a:lnSpc>
              <a:spcBef>
                <a:spcPts val="0"/>
              </a:spcBef>
              <a:spcAft>
                <a:spcPts val="0"/>
              </a:spcAft>
              <a:buNone/>
              <a:defRPr sz="4100">
                <a:solidFill>
                  <a:srgbClr val="EE0000"/>
                </a:solidFill>
              </a:defRPr>
            </a:lvl7pPr>
            <a:lvl8pPr lvl="7" rtl="0">
              <a:lnSpc>
                <a:spcPct val="108000"/>
              </a:lnSpc>
              <a:spcBef>
                <a:spcPts val="0"/>
              </a:spcBef>
              <a:spcAft>
                <a:spcPts val="0"/>
              </a:spcAft>
              <a:buNone/>
              <a:defRPr sz="4100">
                <a:solidFill>
                  <a:srgbClr val="EE0000"/>
                </a:solidFill>
              </a:defRPr>
            </a:lvl8pPr>
            <a:lvl9pPr lvl="8" rtl="0">
              <a:lnSpc>
                <a:spcPct val="108000"/>
              </a:lnSpc>
              <a:spcBef>
                <a:spcPts val="0"/>
              </a:spcBef>
              <a:spcAft>
                <a:spcPts val="0"/>
              </a:spcAft>
              <a:buNone/>
              <a:defRPr sz="4100">
                <a:solidFill>
                  <a:srgbClr val="EE0000"/>
                </a:solidFill>
              </a:defRPr>
            </a:lvl9pPr>
          </a:lstStyle>
          <a:p>
            <a:endParaRPr/>
          </a:p>
        </p:txBody>
      </p:sp>
      <p:cxnSp>
        <p:nvCxnSpPr>
          <p:cNvPr id="113" name="Google Shape;113;p11"/>
          <p:cNvCxnSpPr/>
          <p:nvPr/>
        </p:nvCxnSpPr>
        <p:spPr>
          <a:xfrm rot="10800000">
            <a:off x="335825" y="4800900"/>
            <a:ext cx="0" cy="342600"/>
          </a:xfrm>
          <a:prstGeom prst="straightConnector1">
            <a:avLst/>
          </a:prstGeom>
          <a:noFill/>
          <a:ln w="9525" cap="flat" cmpd="sng">
            <a:solidFill>
              <a:srgbClr val="EE0000"/>
            </a:solidFill>
            <a:prstDash val="solid"/>
            <a:round/>
            <a:headEnd type="none" w="med" len="med"/>
            <a:tailEnd type="none" w="med" len="med"/>
          </a:ln>
        </p:spPr>
      </p:cxnSp>
      <p:sp>
        <p:nvSpPr>
          <p:cNvPr id="114" name="Google Shape;114;p11"/>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solidFill>
                  <a:srgbClr val="EBEBEB"/>
                </a:solidFill>
                <a:latin typeface="Overpass SemiBold"/>
                <a:ea typeface="Overpass SemiBold"/>
                <a:cs typeface="Overpass SemiBold"/>
                <a:sym typeface="Overpass SemiBold"/>
              </a:defRPr>
            </a:lvl1pPr>
            <a:lvl2pPr lvl="1" algn="ctr" rtl="0">
              <a:buNone/>
              <a:defRPr sz="600">
                <a:solidFill>
                  <a:srgbClr val="EBEBEB"/>
                </a:solidFill>
                <a:latin typeface="Overpass SemiBold"/>
                <a:ea typeface="Overpass SemiBold"/>
                <a:cs typeface="Overpass SemiBold"/>
                <a:sym typeface="Overpass SemiBold"/>
              </a:defRPr>
            </a:lvl2pPr>
            <a:lvl3pPr lvl="2" algn="ctr" rtl="0">
              <a:buNone/>
              <a:defRPr sz="600">
                <a:solidFill>
                  <a:srgbClr val="EBEBEB"/>
                </a:solidFill>
                <a:latin typeface="Overpass SemiBold"/>
                <a:ea typeface="Overpass SemiBold"/>
                <a:cs typeface="Overpass SemiBold"/>
                <a:sym typeface="Overpass SemiBold"/>
              </a:defRPr>
            </a:lvl3pPr>
            <a:lvl4pPr lvl="3" algn="ctr" rtl="0">
              <a:buNone/>
              <a:defRPr sz="600">
                <a:solidFill>
                  <a:srgbClr val="EBEBEB"/>
                </a:solidFill>
                <a:latin typeface="Overpass SemiBold"/>
                <a:ea typeface="Overpass SemiBold"/>
                <a:cs typeface="Overpass SemiBold"/>
                <a:sym typeface="Overpass SemiBold"/>
              </a:defRPr>
            </a:lvl4pPr>
            <a:lvl5pPr lvl="4" algn="ctr" rtl="0">
              <a:buNone/>
              <a:defRPr sz="600">
                <a:solidFill>
                  <a:srgbClr val="EBEBEB"/>
                </a:solidFill>
                <a:latin typeface="Overpass SemiBold"/>
                <a:ea typeface="Overpass SemiBold"/>
                <a:cs typeface="Overpass SemiBold"/>
                <a:sym typeface="Overpass SemiBold"/>
              </a:defRPr>
            </a:lvl5pPr>
            <a:lvl6pPr lvl="5" algn="ctr" rtl="0">
              <a:buNone/>
              <a:defRPr sz="600">
                <a:solidFill>
                  <a:srgbClr val="EBEBEB"/>
                </a:solidFill>
                <a:latin typeface="Overpass SemiBold"/>
                <a:ea typeface="Overpass SemiBold"/>
                <a:cs typeface="Overpass SemiBold"/>
                <a:sym typeface="Overpass SemiBold"/>
              </a:defRPr>
            </a:lvl6pPr>
            <a:lvl7pPr lvl="6" algn="ctr" rtl="0">
              <a:buNone/>
              <a:defRPr sz="600">
                <a:solidFill>
                  <a:srgbClr val="EBEBEB"/>
                </a:solidFill>
                <a:latin typeface="Overpass SemiBold"/>
                <a:ea typeface="Overpass SemiBold"/>
                <a:cs typeface="Overpass SemiBold"/>
                <a:sym typeface="Overpass SemiBold"/>
              </a:defRPr>
            </a:lvl7pPr>
            <a:lvl8pPr lvl="7" algn="ctr" rtl="0">
              <a:buNone/>
              <a:defRPr sz="600">
                <a:solidFill>
                  <a:srgbClr val="EBEBEB"/>
                </a:solidFill>
                <a:latin typeface="Overpass SemiBold"/>
                <a:ea typeface="Overpass SemiBold"/>
                <a:cs typeface="Overpass SemiBold"/>
                <a:sym typeface="Overpass SemiBold"/>
              </a:defRPr>
            </a:lvl8pPr>
            <a:lvl9pPr lvl="8" algn="ctr" rtl="0">
              <a:buNone/>
              <a:defRPr sz="600">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GB"/>
              <a:t>‹#›</a:t>
            </a:fld>
            <a:endParaRPr/>
          </a:p>
        </p:txBody>
      </p:sp>
      <p:sp>
        <p:nvSpPr>
          <p:cNvPr id="115" name="Google Shape;115;p11"/>
          <p:cNvSpPr txBox="1">
            <a:spLocks noGrp="1"/>
          </p:cNvSpPr>
          <p:nvPr>
            <p:ph type="subTitle" idx="1"/>
          </p:nvPr>
        </p:nvSpPr>
        <p:spPr>
          <a:xfrm rot="5400000">
            <a:off x="-1603762" y="1603800"/>
            <a:ext cx="3861600" cy="654000"/>
          </a:xfrm>
          <a:prstGeom prst="rect">
            <a:avLst/>
          </a:prstGeom>
        </p:spPr>
        <p:txBody>
          <a:bodyPr spcFirstLastPara="1" wrap="square" lIns="377175" tIns="68575" rIns="68575" bIns="68575" anchor="ctr" anchorCtr="0">
            <a:noAutofit/>
          </a:bodyPr>
          <a:lstStyle>
            <a:lvl1pPr lvl="0"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pic>
        <p:nvPicPr>
          <p:cNvPr id="116" name="Google Shape;116;p11"/>
          <p:cNvPicPr preferRelativeResize="0"/>
          <p:nvPr/>
        </p:nvPicPr>
        <p:blipFill rotWithShape="1">
          <a:blip r:embed="rId3">
            <a:alphaModFix/>
          </a:blip>
          <a:srcRect t="327" b="317"/>
          <a:stretch/>
        </p:blipFill>
        <p:spPr>
          <a:xfrm>
            <a:off x="8033460" y="4734938"/>
            <a:ext cx="731888" cy="171091"/>
          </a:xfrm>
          <a:prstGeom prst="rect">
            <a:avLst/>
          </a:prstGeom>
          <a:noFill/>
          <a:ln>
            <a:noFill/>
          </a:ln>
        </p:spPr>
      </p:pic>
      <p:sp>
        <p:nvSpPr>
          <p:cNvPr id="117" name="Google Shape;117;p11"/>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lvl="0" indent="0" algn="r" rtl="0">
              <a:lnSpc>
                <a:spcPct val="150000"/>
              </a:lnSpc>
              <a:spcBef>
                <a:spcPts val="0"/>
              </a:spcBef>
              <a:spcAft>
                <a:spcPts val="0"/>
              </a:spcAft>
              <a:buNone/>
            </a:pPr>
            <a:r>
              <a:rPr lang="en-GB" sz="500" b="1">
                <a:solidFill>
                  <a:srgbClr val="666666"/>
                </a:solidFill>
                <a:latin typeface="Overpass"/>
                <a:ea typeface="Overpass"/>
                <a:cs typeface="Overpass"/>
                <a:sym typeface="Overpass"/>
              </a:rPr>
              <a:t>CONFIDENTIAL </a:t>
            </a:r>
            <a:r>
              <a:rPr lang="en-GB" sz="500">
                <a:solidFill>
                  <a:srgbClr val="666666"/>
                </a:solidFill>
                <a:latin typeface="Overpass Light"/>
                <a:ea typeface="Overpass Light"/>
                <a:cs typeface="Overpass Light"/>
                <a:sym typeface="Overpass Light"/>
              </a:rPr>
              <a:t>Designator</a:t>
            </a:r>
            <a:endParaRPr sz="500">
              <a:solidFill>
                <a:srgbClr val="666666"/>
              </a:solidFill>
              <a:latin typeface="Overpass Light"/>
              <a:ea typeface="Overpass Light"/>
              <a:cs typeface="Overpass Light"/>
              <a:sym typeface="Overpass Light"/>
            </a:endParaRPr>
          </a:p>
        </p:txBody>
      </p:sp>
      <p:cxnSp>
        <p:nvCxnSpPr>
          <p:cNvPr id="118" name="Google Shape;118;p11"/>
          <p:cNvCxnSpPr/>
          <p:nvPr/>
        </p:nvCxnSpPr>
        <p:spPr>
          <a:xfrm>
            <a:off x="1557019" y="1240275"/>
            <a:ext cx="1043100" cy="0"/>
          </a:xfrm>
          <a:prstGeom prst="straightConnector1">
            <a:avLst/>
          </a:prstGeom>
          <a:noFill/>
          <a:ln w="9525" cap="flat" cmpd="sng">
            <a:solidFill>
              <a:srgbClr val="EE0000"/>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vider large quote red">
  <p:cSld name="CUSTOM_3_1">
    <p:bg>
      <p:bgPr>
        <a:blipFill>
          <a:blip r:embed="rId2">
            <a:alphaModFix/>
          </a:blip>
          <a:stretch>
            <a:fillRect/>
          </a:stretch>
        </a:blipFill>
        <a:effectLst/>
      </p:bgPr>
    </p:bg>
    <p:spTree>
      <p:nvGrpSpPr>
        <p:cNvPr id="1" name="Shape 119"/>
        <p:cNvGrpSpPr/>
        <p:nvPr/>
      </p:nvGrpSpPr>
      <p:grpSpPr>
        <a:xfrm>
          <a:off x="0" y="0"/>
          <a:ext cx="0" cy="0"/>
          <a:chOff x="0" y="0"/>
          <a:chExt cx="0" cy="0"/>
        </a:xfrm>
      </p:grpSpPr>
      <p:sp>
        <p:nvSpPr>
          <p:cNvPr id="120" name="Google Shape;120;p12"/>
          <p:cNvSpPr txBox="1">
            <a:spLocks noGrp="1"/>
          </p:cNvSpPr>
          <p:nvPr>
            <p:ph type="title"/>
          </p:nvPr>
        </p:nvSpPr>
        <p:spPr>
          <a:xfrm>
            <a:off x="1557019" y="1412438"/>
            <a:ext cx="5994000" cy="2303400"/>
          </a:xfrm>
          <a:prstGeom prst="rect">
            <a:avLst/>
          </a:prstGeom>
        </p:spPr>
        <p:txBody>
          <a:bodyPr spcFirstLastPara="1" wrap="square" lIns="0" tIns="0" rIns="0" bIns="0" anchor="t" anchorCtr="0">
            <a:noAutofit/>
          </a:bodyPr>
          <a:lstStyle>
            <a:lvl1pPr lvl="0" rtl="0">
              <a:lnSpc>
                <a:spcPct val="108000"/>
              </a:lnSpc>
              <a:spcBef>
                <a:spcPts val="0"/>
              </a:spcBef>
              <a:spcAft>
                <a:spcPts val="0"/>
              </a:spcAft>
              <a:buNone/>
              <a:defRPr sz="4100">
                <a:solidFill>
                  <a:schemeClr val="lt1"/>
                </a:solidFill>
              </a:defRPr>
            </a:lvl1pPr>
            <a:lvl2pPr lvl="1" rtl="0">
              <a:lnSpc>
                <a:spcPct val="108000"/>
              </a:lnSpc>
              <a:spcBef>
                <a:spcPts val="0"/>
              </a:spcBef>
              <a:spcAft>
                <a:spcPts val="0"/>
              </a:spcAft>
              <a:buNone/>
              <a:defRPr sz="4100">
                <a:solidFill>
                  <a:schemeClr val="lt1"/>
                </a:solidFill>
              </a:defRPr>
            </a:lvl2pPr>
            <a:lvl3pPr lvl="2" rtl="0">
              <a:lnSpc>
                <a:spcPct val="108000"/>
              </a:lnSpc>
              <a:spcBef>
                <a:spcPts val="0"/>
              </a:spcBef>
              <a:spcAft>
                <a:spcPts val="0"/>
              </a:spcAft>
              <a:buNone/>
              <a:defRPr sz="4100">
                <a:solidFill>
                  <a:schemeClr val="lt1"/>
                </a:solidFill>
              </a:defRPr>
            </a:lvl3pPr>
            <a:lvl4pPr lvl="3" rtl="0">
              <a:lnSpc>
                <a:spcPct val="108000"/>
              </a:lnSpc>
              <a:spcBef>
                <a:spcPts val="0"/>
              </a:spcBef>
              <a:spcAft>
                <a:spcPts val="0"/>
              </a:spcAft>
              <a:buNone/>
              <a:defRPr sz="4100">
                <a:solidFill>
                  <a:schemeClr val="lt1"/>
                </a:solidFill>
              </a:defRPr>
            </a:lvl4pPr>
            <a:lvl5pPr lvl="4" rtl="0">
              <a:lnSpc>
                <a:spcPct val="108000"/>
              </a:lnSpc>
              <a:spcBef>
                <a:spcPts val="0"/>
              </a:spcBef>
              <a:spcAft>
                <a:spcPts val="0"/>
              </a:spcAft>
              <a:buNone/>
              <a:defRPr sz="4100">
                <a:solidFill>
                  <a:schemeClr val="lt1"/>
                </a:solidFill>
              </a:defRPr>
            </a:lvl5pPr>
            <a:lvl6pPr lvl="5" rtl="0">
              <a:lnSpc>
                <a:spcPct val="108000"/>
              </a:lnSpc>
              <a:spcBef>
                <a:spcPts val="0"/>
              </a:spcBef>
              <a:spcAft>
                <a:spcPts val="0"/>
              </a:spcAft>
              <a:buNone/>
              <a:defRPr sz="4100">
                <a:solidFill>
                  <a:schemeClr val="lt1"/>
                </a:solidFill>
              </a:defRPr>
            </a:lvl6pPr>
            <a:lvl7pPr lvl="6" rtl="0">
              <a:lnSpc>
                <a:spcPct val="108000"/>
              </a:lnSpc>
              <a:spcBef>
                <a:spcPts val="0"/>
              </a:spcBef>
              <a:spcAft>
                <a:spcPts val="0"/>
              </a:spcAft>
              <a:buNone/>
              <a:defRPr sz="4100">
                <a:solidFill>
                  <a:schemeClr val="lt1"/>
                </a:solidFill>
              </a:defRPr>
            </a:lvl7pPr>
            <a:lvl8pPr lvl="7" rtl="0">
              <a:lnSpc>
                <a:spcPct val="108000"/>
              </a:lnSpc>
              <a:spcBef>
                <a:spcPts val="0"/>
              </a:spcBef>
              <a:spcAft>
                <a:spcPts val="0"/>
              </a:spcAft>
              <a:buNone/>
              <a:defRPr sz="4100">
                <a:solidFill>
                  <a:schemeClr val="lt1"/>
                </a:solidFill>
              </a:defRPr>
            </a:lvl8pPr>
            <a:lvl9pPr lvl="8" rtl="0">
              <a:lnSpc>
                <a:spcPct val="108000"/>
              </a:lnSpc>
              <a:spcBef>
                <a:spcPts val="0"/>
              </a:spcBef>
              <a:spcAft>
                <a:spcPts val="0"/>
              </a:spcAft>
              <a:buNone/>
              <a:defRPr sz="4100">
                <a:solidFill>
                  <a:schemeClr val="lt1"/>
                </a:solidFill>
              </a:defRPr>
            </a:lvl9pPr>
          </a:lstStyle>
          <a:p>
            <a:endParaRPr/>
          </a:p>
        </p:txBody>
      </p:sp>
      <p:cxnSp>
        <p:nvCxnSpPr>
          <p:cNvPr id="121" name="Google Shape;121;p12"/>
          <p:cNvCxnSpPr/>
          <p:nvPr/>
        </p:nvCxnSpPr>
        <p:spPr>
          <a:xfrm rot="10800000">
            <a:off x="335825" y="4800900"/>
            <a:ext cx="0" cy="342600"/>
          </a:xfrm>
          <a:prstGeom prst="straightConnector1">
            <a:avLst/>
          </a:prstGeom>
          <a:noFill/>
          <a:ln w="9525" cap="flat" cmpd="sng">
            <a:solidFill>
              <a:srgbClr val="EE0000"/>
            </a:solidFill>
            <a:prstDash val="solid"/>
            <a:round/>
            <a:headEnd type="none" w="med" len="med"/>
            <a:tailEnd type="none" w="med" len="med"/>
          </a:ln>
        </p:spPr>
      </p:cxnSp>
      <p:sp>
        <p:nvSpPr>
          <p:cNvPr id="122" name="Google Shape;122;p12"/>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latin typeface="Overpass SemiBold"/>
                <a:ea typeface="Overpass SemiBold"/>
                <a:cs typeface="Overpass SemiBold"/>
                <a:sym typeface="Overpass SemiBold"/>
              </a:defRPr>
            </a:lvl1pPr>
            <a:lvl2pPr lvl="1" algn="ctr" rtl="0">
              <a:buNone/>
              <a:defRPr sz="600">
                <a:latin typeface="Overpass SemiBold"/>
                <a:ea typeface="Overpass SemiBold"/>
                <a:cs typeface="Overpass SemiBold"/>
                <a:sym typeface="Overpass SemiBold"/>
              </a:defRPr>
            </a:lvl2pPr>
            <a:lvl3pPr lvl="2" algn="ctr" rtl="0">
              <a:buNone/>
              <a:defRPr sz="600">
                <a:latin typeface="Overpass SemiBold"/>
                <a:ea typeface="Overpass SemiBold"/>
                <a:cs typeface="Overpass SemiBold"/>
                <a:sym typeface="Overpass SemiBold"/>
              </a:defRPr>
            </a:lvl3pPr>
            <a:lvl4pPr lvl="3" algn="ctr" rtl="0">
              <a:buNone/>
              <a:defRPr sz="600">
                <a:latin typeface="Overpass SemiBold"/>
                <a:ea typeface="Overpass SemiBold"/>
                <a:cs typeface="Overpass SemiBold"/>
                <a:sym typeface="Overpass SemiBold"/>
              </a:defRPr>
            </a:lvl4pPr>
            <a:lvl5pPr lvl="4" algn="ctr" rtl="0">
              <a:buNone/>
              <a:defRPr sz="600">
                <a:latin typeface="Overpass SemiBold"/>
                <a:ea typeface="Overpass SemiBold"/>
                <a:cs typeface="Overpass SemiBold"/>
                <a:sym typeface="Overpass SemiBold"/>
              </a:defRPr>
            </a:lvl5pPr>
            <a:lvl6pPr lvl="5" algn="ctr" rtl="0">
              <a:buNone/>
              <a:defRPr sz="600">
                <a:latin typeface="Overpass SemiBold"/>
                <a:ea typeface="Overpass SemiBold"/>
                <a:cs typeface="Overpass SemiBold"/>
                <a:sym typeface="Overpass SemiBold"/>
              </a:defRPr>
            </a:lvl6pPr>
            <a:lvl7pPr lvl="6" algn="ctr" rtl="0">
              <a:buNone/>
              <a:defRPr sz="600">
                <a:latin typeface="Overpass SemiBold"/>
                <a:ea typeface="Overpass SemiBold"/>
                <a:cs typeface="Overpass SemiBold"/>
                <a:sym typeface="Overpass SemiBold"/>
              </a:defRPr>
            </a:lvl7pPr>
            <a:lvl8pPr lvl="7" algn="ctr" rtl="0">
              <a:buNone/>
              <a:defRPr sz="600">
                <a:latin typeface="Overpass SemiBold"/>
                <a:ea typeface="Overpass SemiBold"/>
                <a:cs typeface="Overpass SemiBold"/>
                <a:sym typeface="Overpass SemiBold"/>
              </a:defRPr>
            </a:lvl8pPr>
            <a:lvl9pPr lvl="8" algn="ctr" rtl="0">
              <a:buNone/>
              <a:defRPr sz="600">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GB"/>
              <a:t>‹#›</a:t>
            </a:fld>
            <a:endParaRPr/>
          </a:p>
        </p:txBody>
      </p:sp>
      <p:pic>
        <p:nvPicPr>
          <p:cNvPr id="123" name="Google Shape;123;p12"/>
          <p:cNvPicPr preferRelativeResize="0"/>
          <p:nvPr/>
        </p:nvPicPr>
        <p:blipFill rotWithShape="1">
          <a:blip r:embed="rId3">
            <a:alphaModFix/>
          </a:blip>
          <a:srcRect t="327" b="317"/>
          <a:stretch/>
        </p:blipFill>
        <p:spPr>
          <a:xfrm>
            <a:off x="8033460" y="4734938"/>
            <a:ext cx="731888" cy="171091"/>
          </a:xfrm>
          <a:prstGeom prst="rect">
            <a:avLst/>
          </a:prstGeom>
          <a:noFill/>
          <a:ln>
            <a:noFill/>
          </a:ln>
        </p:spPr>
      </p:pic>
      <p:sp>
        <p:nvSpPr>
          <p:cNvPr id="124" name="Google Shape;124;p12"/>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lvl="0" indent="0" algn="r" rtl="0">
              <a:lnSpc>
                <a:spcPct val="150000"/>
              </a:lnSpc>
              <a:spcBef>
                <a:spcPts val="0"/>
              </a:spcBef>
              <a:spcAft>
                <a:spcPts val="0"/>
              </a:spcAft>
              <a:buNone/>
            </a:pPr>
            <a:r>
              <a:rPr lang="en-GB" sz="500" b="1">
                <a:solidFill>
                  <a:schemeClr val="lt1"/>
                </a:solidFill>
                <a:latin typeface="Overpass"/>
                <a:ea typeface="Overpass"/>
                <a:cs typeface="Overpass"/>
                <a:sym typeface="Overpass"/>
              </a:rPr>
              <a:t>CONFIDENTIAL </a:t>
            </a:r>
            <a:r>
              <a:rPr lang="en-GB" sz="500">
                <a:solidFill>
                  <a:schemeClr val="lt1"/>
                </a:solidFill>
                <a:latin typeface="Overpass Light"/>
                <a:ea typeface="Overpass Light"/>
                <a:cs typeface="Overpass Light"/>
                <a:sym typeface="Overpass Light"/>
              </a:rPr>
              <a:t>Designator</a:t>
            </a:r>
            <a:endParaRPr sz="500">
              <a:solidFill>
                <a:schemeClr val="lt1"/>
              </a:solidFill>
              <a:latin typeface="Overpass Light"/>
              <a:ea typeface="Overpass Light"/>
              <a:cs typeface="Overpass Light"/>
              <a:sym typeface="Overpass Light"/>
            </a:endParaRPr>
          </a:p>
        </p:txBody>
      </p:sp>
      <p:cxnSp>
        <p:nvCxnSpPr>
          <p:cNvPr id="125" name="Google Shape;125;p12"/>
          <p:cNvCxnSpPr/>
          <p:nvPr/>
        </p:nvCxnSpPr>
        <p:spPr>
          <a:xfrm>
            <a:off x="1557019" y="1240275"/>
            <a:ext cx="1043100" cy="0"/>
          </a:xfrm>
          <a:prstGeom prst="straightConnector1">
            <a:avLst/>
          </a:prstGeom>
          <a:noFill/>
          <a:ln w="9525" cap="flat" cmpd="sng">
            <a:solidFill>
              <a:srgbClr val="EE0000"/>
            </a:solidFill>
            <a:prstDash val="solid"/>
            <a:round/>
            <a:headEnd type="none" w="med" len="med"/>
            <a:tailEnd type="none" w="med" len="med"/>
          </a:ln>
        </p:spPr>
      </p:cxnSp>
      <p:cxnSp>
        <p:nvCxnSpPr>
          <p:cNvPr id="126" name="Google Shape;126;p12"/>
          <p:cNvCxnSpPr/>
          <p:nvPr/>
        </p:nvCxnSpPr>
        <p:spPr>
          <a:xfrm rot="10800000">
            <a:off x="335831" y="150"/>
            <a:ext cx="0" cy="664800"/>
          </a:xfrm>
          <a:prstGeom prst="straightConnector1">
            <a:avLst/>
          </a:prstGeom>
          <a:noFill/>
          <a:ln w="9525" cap="flat" cmpd="sng">
            <a:solidFill>
              <a:srgbClr val="EE0000"/>
            </a:solidFill>
            <a:prstDash val="solid"/>
            <a:round/>
            <a:headEnd type="none" w="med" len="med"/>
            <a:tailEnd type="none" w="med" len="med"/>
          </a:ln>
        </p:spPr>
      </p:cxnSp>
      <p:sp>
        <p:nvSpPr>
          <p:cNvPr id="127" name="Google Shape;127;p12"/>
          <p:cNvSpPr txBox="1">
            <a:spLocks noGrp="1"/>
          </p:cNvSpPr>
          <p:nvPr>
            <p:ph type="subTitle" idx="1"/>
          </p:nvPr>
        </p:nvSpPr>
        <p:spPr>
          <a:xfrm>
            <a:off x="335831" y="41580"/>
            <a:ext cx="3861600" cy="6123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vider large quote illustrated">
  <p:cSld name="CUSTOM_3_1_1">
    <p:bg>
      <p:bgPr>
        <a:blipFill>
          <a:blip r:embed="rId2">
            <a:alphaModFix/>
          </a:blip>
          <a:stretch>
            <a:fillRect/>
          </a:stretch>
        </a:blipFill>
        <a:effectLst/>
      </p:bgPr>
    </p:bg>
    <p:spTree>
      <p:nvGrpSpPr>
        <p:cNvPr id="1" name="Shape 128"/>
        <p:cNvGrpSpPr/>
        <p:nvPr/>
      </p:nvGrpSpPr>
      <p:grpSpPr>
        <a:xfrm>
          <a:off x="0" y="0"/>
          <a:ext cx="0" cy="0"/>
          <a:chOff x="0" y="0"/>
          <a:chExt cx="0" cy="0"/>
        </a:xfrm>
      </p:grpSpPr>
      <p:sp>
        <p:nvSpPr>
          <p:cNvPr id="129" name="Google Shape;129;p13"/>
          <p:cNvSpPr txBox="1">
            <a:spLocks noGrp="1"/>
          </p:cNvSpPr>
          <p:nvPr>
            <p:ph type="title"/>
          </p:nvPr>
        </p:nvSpPr>
        <p:spPr>
          <a:xfrm>
            <a:off x="4255575" y="1224713"/>
            <a:ext cx="3777900" cy="2912100"/>
          </a:xfrm>
          <a:prstGeom prst="rect">
            <a:avLst/>
          </a:prstGeom>
        </p:spPr>
        <p:txBody>
          <a:bodyPr spcFirstLastPara="1" wrap="square" lIns="0" tIns="0" rIns="0" bIns="0" anchor="t" anchorCtr="0">
            <a:noAutofit/>
          </a:bodyPr>
          <a:lstStyle>
            <a:lvl1pPr lvl="0" rtl="0">
              <a:lnSpc>
                <a:spcPct val="108000"/>
              </a:lnSpc>
              <a:spcBef>
                <a:spcPts val="0"/>
              </a:spcBef>
              <a:spcAft>
                <a:spcPts val="0"/>
              </a:spcAft>
              <a:buNone/>
              <a:defRPr sz="4100">
                <a:solidFill>
                  <a:schemeClr val="lt1"/>
                </a:solidFill>
              </a:defRPr>
            </a:lvl1pPr>
            <a:lvl2pPr lvl="1" rtl="0">
              <a:lnSpc>
                <a:spcPct val="108000"/>
              </a:lnSpc>
              <a:spcBef>
                <a:spcPts val="0"/>
              </a:spcBef>
              <a:spcAft>
                <a:spcPts val="0"/>
              </a:spcAft>
              <a:buNone/>
              <a:defRPr sz="4100">
                <a:solidFill>
                  <a:schemeClr val="lt1"/>
                </a:solidFill>
              </a:defRPr>
            </a:lvl2pPr>
            <a:lvl3pPr lvl="2" rtl="0">
              <a:lnSpc>
                <a:spcPct val="108000"/>
              </a:lnSpc>
              <a:spcBef>
                <a:spcPts val="0"/>
              </a:spcBef>
              <a:spcAft>
                <a:spcPts val="0"/>
              </a:spcAft>
              <a:buNone/>
              <a:defRPr sz="4100">
                <a:solidFill>
                  <a:schemeClr val="lt1"/>
                </a:solidFill>
              </a:defRPr>
            </a:lvl3pPr>
            <a:lvl4pPr lvl="3" rtl="0">
              <a:lnSpc>
                <a:spcPct val="108000"/>
              </a:lnSpc>
              <a:spcBef>
                <a:spcPts val="0"/>
              </a:spcBef>
              <a:spcAft>
                <a:spcPts val="0"/>
              </a:spcAft>
              <a:buNone/>
              <a:defRPr sz="4100">
                <a:solidFill>
                  <a:schemeClr val="lt1"/>
                </a:solidFill>
              </a:defRPr>
            </a:lvl4pPr>
            <a:lvl5pPr lvl="4" rtl="0">
              <a:lnSpc>
                <a:spcPct val="108000"/>
              </a:lnSpc>
              <a:spcBef>
                <a:spcPts val="0"/>
              </a:spcBef>
              <a:spcAft>
                <a:spcPts val="0"/>
              </a:spcAft>
              <a:buNone/>
              <a:defRPr sz="4100">
                <a:solidFill>
                  <a:schemeClr val="lt1"/>
                </a:solidFill>
              </a:defRPr>
            </a:lvl5pPr>
            <a:lvl6pPr lvl="5" rtl="0">
              <a:lnSpc>
                <a:spcPct val="108000"/>
              </a:lnSpc>
              <a:spcBef>
                <a:spcPts val="0"/>
              </a:spcBef>
              <a:spcAft>
                <a:spcPts val="0"/>
              </a:spcAft>
              <a:buNone/>
              <a:defRPr sz="4100">
                <a:solidFill>
                  <a:schemeClr val="lt1"/>
                </a:solidFill>
              </a:defRPr>
            </a:lvl6pPr>
            <a:lvl7pPr lvl="6" rtl="0">
              <a:lnSpc>
                <a:spcPct val="108000"/>
              </a:lnSpc>
              <a:spcBef>
                <a:spcPts val="0"/>
              </a:spcBef>
              <a:spcAft>
                <a:spcPts val="0"/>
              </a:spcAft>
              <a:buNone/>
              <a:defRPr sz="4100">
                <a:solidFill>
                  <a:schemeClr val="lt1"/>
                </a:solidFill>
              </a:defRPr>
            </a:lvl7pPr>
            <a:lvl8pPr lvl="7" rtl="0">
              <a:lnSpc>
                <a:spcPct val="108000"/>
              </a:lnSpc>
              <a:spcBef>
                <a:spcPts val="0"/>
              </a:spcBef>
              <a:spcAft>
                <a:spcPts val="0"/>
              </a:spcAft>
              <a:buNone/>
              <a:defRPr sz="4100">
                <a:solidFill>
                  <a:schemeClr val="lt1"/>
                </a:solidFill>
              </a:defRPr>
            </a:lvl8pPr>
            <a:lvl9pPr lvl="8" rtl="0">
              <a:lnSpc>
                <a:spcPct val="108000"/>
              </a:lnSpc>
              <a:spcBef>
                <a:spcPts val="0"/>
              </a:spcBef>
              <a:spcAft>
                <a:spcPts val="0"/>
              </a:spcAft>
              <a:buNone/>
              <a:defRPr sz="4100">
                <a:solidFill>
                  <a:schemeClr val="lt1"/>
                </a:solidFill>
              </a:defRPr>
            </a:lvl9pPr>
          </a:lstStyle>
          <a:p>
            <a:endParaRPr/>
          </a:p>
        </p:txBody>
      </p:sp>
      <p:cxnSp>
        <p:nvCxnSpPr>
          <p:cNvPr id="130" name="Google Shape;130;p13"/>
          <p:cNvCxnSpPr/>
          <p:nvPr/>
        </p:nvCxnSpPr>
        <p:spPr>
          <a:xfrm rot="10800000">
            <a:off x="335825" y="4800900"/>
            <a:ext cx="0" cy="342600"/>
          </a:xfrm>
          <a:prstGeom prst="straightConnector1">
            <a:avLst/>
          </a:prstGeom>
          <a:noFill/>
          <a:ln w="9525" cap="flat" cmpd="sng">
            <a:solidFill>
              <a:schemeClr val="lt1"/>
            </a:solidFill>
            <a:prstDash val="solid"/>
            <a:round/>
            <a:headEnd type="none" w="med" len="med"/>
            <a:tailEnd type="none" w="med" len="med"/>
          </a:ln>
        </p:spPr>
      </p:cxnSp>
      <p:sp>
        <p:nvSpPr>
          <p:cNvPr id="131" name="Google Shape;131;p13"/>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solidFill>
                  <a:schemeClr val="lt1"/>
                </a:solidFill>
                <a:latin typeface="Overpass SemiBold"/>
                <a:ea typeface="Overpass SemiBold"/>
                <a:cs typeface="Overpass SemiBold"/>
                <a:sym typeface="Overpass SemiBold"/>
              </a:defRPr>
            </a:lvl1pPr>
            <a:lvl2pPr lvl="1" algn="ctr" rtl="0">
              <a:buNone/>
              <a:defRPr sz="600">
                <a:solidFill>
                  <a:schemeClr val="lt1"/>
                </a:solidFill>
                <a:latin typeface="Overpass SemiBold"/>
                <a:ea typeface="Overpass SemiBold"/>
                <a:cs typeface="Overpass SemiBold"/>
                <a:sym typeface="Overpass SemiBold"/>
              </a:defRPr>
            </a:lvl2pPr>
            <a:lvl3pPr lvl="2" algn="ctr" rtl="0">
              <a:buNone/>
              <a:defRPr sz="600">
                <a:solidFill>
                  <a:schemeClr val="lt1"/>
                </a:solidFill>
                <a:latin typeface="Overpass SemiBold"/>
                <a:ea typeface="Overpass SemiBold"/>
                <a:cs typeface="Overpass SemiBold"/>
                <a:sym typeface="Overpass SemiBold"/>
              </a:defRPr>
            </a:lvl3pPr>
            <a:lvl4pPr lvl="3" algn="ctr" rtl="0">
              <a:buNone/>
              <a:defRPr sz="600">
                <a:solidFill>
                  <a:schemeClr val="lt1"/>
                </a:solidFill>
                <a:latin typeface="Overpass SemiBold"/>
                <a:ea typeface="Overpass SemiBold"/>
                <a:cs typeface="Overpass SemiBold"/>
                <a:sym typeface="Overpass SemiBold"/>
              </a:defRPr>
            </a:lvl4pPr>
            <a:lvl5pPr lvl="4" algn="ctr" rtl="0">
              <a:buNone/>
              <a:defRPr sz="600">
                <a:solidFill>
                  <a:schemeClr val="lt1"/>
                </a:solidFill>
                <a:latin typeface="Overpass SemiBold"/>
                <a:ea typeface="Overpass SemiBold"/>
                <a:cs typeface="Overpass SemiBold"/>
                <a:sym typeface="Overpass SemiBold"/>
              </a:defRPr>
            </a:lvl5pPr>
            <a:lvl6pPr lvl="5" algn="ctr" rtl="0">
              <a:buNone/>
              <a:defRPr sz="600">
                <a:solidFill>
                  <a:schemeClr val="lt1"/>
                </a:solidFill>
                <a:latin typeface="Overpass SemiBold"/>
                <a:ea typeface="Overpass SemiBold"/>
                <a:cs typeface="Overpass SemiBold"/>
                <a:sym typeface="Overpass SemiBold"/>
              </a:defRPr>
            </a:lvl6pPr>
            <a:lvl7pPr lvl="6" algn="ctr" rtl="0">
              <a:buNone/>
              <a:defRPr sz="600">
                <a:solidFill>
                  <a:schemeClr val="lt1"/>
                </a:solidFill>
                <a:latin typeface="Overpass SemiBold"/>
                <a:ea typeface="Overpass SemiBold"/>
                <a:cs typeface="Overpass SemiBold"/>
                <a:sym typeface="Overpass SemiBold"/>
              </a:defRPr>
            </a:lvl7pPr>
            <a:lvl8pPr lvl="7" algn="ctr" rtl="0">
              <a:buNone/>
              <a:defRPr sz="600">
                <a:solidFill>
                  <a:schemeClr val="lt1"/>
                </a:solidFill>
                <a:latin typeface="Overpass SemiBold"/>
                <a:ea typeface="Overpass SemiBold"/>
                <a:cs typeface="Overpass SemiBold"/>
                <a:sym typeface="Overpass SemiBold"/>
              </a:defRPr>
            </a:lvl8pPr>
            <a:lvl9pPr lvl="8" algn="ctr" rtl="0">
              <a:buNone/>
              <a:defRPr sz="600">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GB"/>
              <a:t>‹#›</a:t>
            </a:fld>
            <a:endParaRPr/>
          </a:p>
        </p:txBody>
      </p:sp>
      <p:sp>
        <p:nvSpPr>
          <p:cNvPr id="132" name="Google Shape;132;p13"/>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lvl="0" indent="0" algn="r" rtl="0">
              <a:lnSpc>
                <a:spcPct val="150000"/>
              </a:lnSpc>
              <a:spcBef>
                <a:spcPts val="0"/>
              </a:spcBef>
              <a:spcAft>
                <a:spcPts val="0"/>
              </a:spcAft>
              <a:buNone/>
            </a:pPr>
            <a:r>
              <a:rPr lang="en-GB" sz="500" b="1">
                <a:solidFill>
                  <a:schemeClr val="lt1"/>
                </a:solidFill>
                <a:latin typeface="Overpass"/>
                <a:ea typeface="Overpass"/>
                <a:cs typeface="Overpass"/>
                <a:sym typeface="Overpass"/>
              </a:rPr>
              <a:t>CONFIDENTIAL </a:t>
            </a:r>
            <a:r>
              <a:rPr lang="en-GB" sz="500">
                <a:solidFill>
                  <a:schemeClr val="lt1"/>
                </a:solidFill>
                <a:latin typeface="Overpass Light"/>
                <a:ea typeface="Overpass Light"/>
                <a:cs typeface="Overpass Light"/>
                <a:sym typeface="Overpass Light"/>
              </a:rPr>
              <a:t>Designator</a:t>
            </a:r>
            <a:endParaRPr sz="500">
              <a:solidFill>
                <a:schemeClr val="lt1"/>
              </a:solidFill>
              <a:latin typeface="Overpass Light"/>
              <a:ea typeface="Overpass Light"/>
              <a:cs typeface="Overpass Light"/>
              <a:sym typeface="Overpass Light"/>
            </a:endParaRPr>
          </a:p>
        </p:txBody>
      </p:sp>
      <p:sp>
        <p:nvSpPr>
          <p:cNvPr id="133" name="Google Shape;133;p13"/>
          <p:cNvSpPr txBox="1">
            <a:spLocks noGrp="1"/>
          </p:cNvSpPr>
          <p:nvPr>
            <p:ph type="subTitle" idx="1"/>
          </p:nvPr>
        </p:nvSpPr>
        <p:spPr>
          <a:xfrm rot="5400000">
            <a:off x="-1603762" y="1603800"/>
            <a:ext cx="3861600" cy="654000"/>
          </a:xfrm>
          <a:prstGeom prst="rect">
            <a:avLst/>
          </a:prstGeom>
        </p:spPr>
        <p:txBody>
          <a:bodyPr spcFirstLastPara="1" wrap="square" lIns="377175" tIns="68575" rIns="68575" bIns="68575" anchor="ctr" anchorCtr="0">
            <a:noAutofit/>
          </a:bodyPr>
          <a:lstStyle>
            <a:lvl1pPr lvl="0"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pic>
        <p:nvPicPr>
          <p:cNvPr id="134" name="Google Shape;134;p13"/>
          <p:cNvPicPr preferRelativeResize="0"/>
          <p:nvPr/>
        </p:nvPicPr>
        <p:blipFill>
          <a:blip r:embed="rId3">
            <a:alphaModFix/>
          </a:blip>
          <a:stretch>
            <a:fillRect/>
          </a:stretch>
        </p:blipFill>
        <p:spPr>
          <a:xfrm>
            <a:off x="8033460" y="4734378"/>
            <a:ext cx="731888" cy="17220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nterior white">
  <p:cSld name="CUSTOM_4">
    <p:spTree>
      <p:nvGrpSpPr>
        <p:cNvPr id="1" name="Shape 135"/>
        <p:cNvGrpSpPr/>
        <p:nvPr/>
      </p:nvGrpSpPr>
      <p:grpSpPr>
        <a:xfrm>
          <a:off x="0" y="0"/>
          <a:ext cx="0" cy="0"/>
          <a:chOff x="0" y="0"/>
          <a:chExt cx="0" cy="0"/>
        </a:xfrm>
      </p:grpSpPr>
      <p:sp>
        <p:nvSpPr>
          <p:cNvPr id="136" name="Google Shape;136;p14"/>
          <p:cNvSpPr txBox="1">
            <a:spLocks noGrp="1"/>
          </p:cNvSpPr>
          <p:nvPr>
            <p:ph type="title"/>
          </p:nvPr>
        </p:nvSpPr>
        <p:spPr>
          <a:xfrm>
            <a:off x="1428750" y="709500"/>
            <a:ext cx="6238800" cy="7257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000">
                <a:solidFill>
                  <a:srgbClr val="000000"/>
                </a:solidFill>
              </a:defRPr>
            </a:lvl1pPr>
            <a:lvl2pPr lvl="1" algn="ctr" rtl="0">
              <a:lnSpc>
                <a:spcPct val="130000"/>
              </a:lnSpc>
              <a:spcBef>
                <a:spcPts val="0"/>
              </a:spcBef>
              <a:spcAft>
                <a:spcPts val="0"/>
              </a:spcAft>
              <a:buNone/>
              <a:defRPr sz="2000">
                <a:solidFill>
                  <a:srgbClr val="000000"/>
                </a:solidFill>
              </a:defRPr>
            </a:lvl2pPr>
            <a:lvl3pPr lvl="2" algn="ctr" rtl="0">
              <a:lnSpc>
                <a:spcPct val="130000"/>
              </a:lnSpc>
              <a:spcBef>
                <a:spcPts val="0"/>
              </a:spcBef>
              <a:spcAft>
                <a:spcPts val="0"/>
              </a:spcAft>
              <a:buNone/>
              <a:defRPr sz="2000">
                <a:solidFill>
                  <a:srgbClr val="000000"/>
                </a:solidFill>
              </a:defRPr>
            </a:lvl3pPr>
            <a:lvl4pPr lvl="3" algn="ctr" rtl="0">
              <a:lnSpc>
                <a:spcPct val="130000"/>
              </a:lnSpc>
              <a:spcBef>
                <a:spcPts val="0"/>
              </a:spcBef>
              <a:spcAft>
                <a:spcPts val="0"/>
              </a:spcAft>
              <a:buNone/>
              <a:defRPr sz="2000">
                <a:solidFill>
                  <a:srgbClr val="000000"/>
                </a:solidFill>
              </a:defRPr>
            </a:lvl4pPr>
            <a:lvl5pPr lvl="4" algn="ctr" rtl="0">
              <a:lnSpc>
                <a:spcPct val="130000"/>
              </a:lnSpc>
              <a:spcBef>
                <a:spcPts val="0"/>
              </a:spcBef>
              <a:spcAft>
                <a:spcPts val="0"/>
              </a:spcAft>
              <a:buNone/>
              <a:defRPr sz="2000">
                <a:solidFill>
                  <a:srgbClr val="000000"/>
                </a:solidFill>
              </a:defRPr>
            </a:lvl5pPr>
            <a:lvl6pPr lvl="5" algn="ctr" rtl="0">
              <a:lnSpc>
                <a:spcPct val="130000"/>
              </a:lnSpc>
              <a:spcBef>
                <a:spcPts val="0"/>
              </a:spcBef>
              <a:spcAft>
                <a:spcPts val="0"/>
              </a:spcAft>
              <a:buNone/>
              <a:defRPr sz="2000">
                <a:solidFill>
                  <a:srgbClr val="000000"/>
                </a:solidFill>
              </a:defRPr>
            </a:lvl6pPr>
            <a:lvl7pPr lvl="6" algn="ctr" rtl="0">
              <a:lnSpc>
                <a:spcPct val="130000"/>
              </a:lnSpc>
              <a:spcBef>
                <a:spcPts val="0"/>
              </a:spcBef>
              <a:spcAft>
                <a:spcPts val="0"/>
              </a:spcAft>
              <a:buNone/>
              <a:defRPr sz="2000">
                <a:solidFill>
                  <a:srgbClr val="000000"/>
                </a:solidFill>
              </a:defRPr>
            </a:lvl7pPr>
            <a:lvl8pPr lvl="7" algn="ctr" rtl="0">
              <a:lnSpc>
                <a:spcPct val="130000"/>
              </a:lnSpc>
              <a:spcBef>
                <a:spcPts val="0"/>
              </a:spcBef>
              <a:spcAft>
                <a:spcPts val="0"/>
              </a:spcAft>
              <a:buNone/>
              <a:defRPr sz="2000">
                <a:solidFill>
                  <a:srgbClr val="000000"/>
                </a:solidFill>
              </a:defRPr>
            </a:lvl8pPr>
            <a:lvl9pPr lvl="8" algn="ctr" rtl="0">
              <a:lnSpc>
                <a:spcPct val="130000"/>
              </a:lnSpc>
              <a:spcBef>
                <a:spcPts val="0"/>
              </a:spcBef>
              <a:spcAft>
                <a:spcPts val="0"/>
              </a:spcAft>
              <a:buNone/>
              <a:defRPr sz="2000">
                <a:solidFill>
                  <a:srgbClr val="000000"/>
                </a:solidFill>
              </a:defRPr>
            </a:lvl9pPr>
          </a:lstStyle>
          <a:p>
            <a:endParaRPr/>
          </a:p>
        </p:txBody>
      </p:sp>
      <p:cxnSp>
        <p:nvCxnSpPr>
          <p:cNvPr id="137" name="Google Shape;137;p14"/>
          <p:cNvCxnSpPr/>
          <p:nvPr/>
        </p:nvCxnSpPr>
        <p:spPr>
          <a:xfrm rot="10800000">
            <a:off x="335831" y="150"/>
            <a:ext cx="0" cy="664800"/>
          </a:xfrm>
          <a:prstGeom prst="straightConnector1">
            <a:avLst/>
          </a:prstGeom>
          <a:noFill/>
          <a:ln w="9525" cap="flat" cmpd="sng">
            <a:solidFill>
              <a:srgbClr val="EE0000"/>
            </a:solidFill>
            <a:prstDash val="solid"/>
            <a:round/>
            <a:headEnd type="none" w="med" len="med"/>
            <a:tailEnd type="none" w="med" len="med"/>
          </a:ln>
        </p:spPr>
      </p:cxnSp>
      <p:sp>
        <p:nvSpPr>
          <p:cNvPr id="138" name="Google Shape;138;p14"/>
          <p:cNvSpPr txBox="1">
            <a:spLocks noGrp="1"/>
          </p:cNvSpPr>
          <p:nvPr>
            <p:ph type="subTitle" idx="1"/>
          </p:nvPr>
        </p:nvSpPr>
        <p:spPr>
          <a:xfrm>
            <a:off x="335831" y="41580"/>
            <a:ext cx="3861600" cy="6123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1pPr>
            <a:lvl2pPr lvl="1" rtl="0">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2pPr>
            <a:lvl3pPr lvl="2" rtl="0">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3pPr>
            <a:lvl4pPr lvl="3" rtl="0">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4pPr>
            <a:lvl5pPr lvl="4" rtl="0">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5pPr>
            <a:lvl6pPr lvl="5" rtl="0">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6pPr>
            <a:lvl7pPr lvl="6" rtl="0">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7pPr>
            <a:lvl8pPr lvl="7" rtl="0">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8pPr>
            <a:lvl9pPr lvl="8" rtl="0">
              <a:lnSpc>
                <a:spcPct val="100000"/>
              </a:lnSpc>
              <a:spcBef>
                <a:spcPts val="0"/>
              </a:spcBef>
              <a:spcAft>
                <a:spcPts val="0"/>
              </a:spcAft>
              <a:buClr>
                <a:srgbClr val="EE0000"/>
              </a:buClr>
              <a:buSzPts val="1400"/>
              <a:buFont typeface="Red Hat Text"/>
              <a:buNone/>
              <a:defRPr sz="1400" b="1">
                <a:solidFill>
                  <a:srgbClr val="EE0000"/>
                </a:solidFill>
                <a:latin typeface="Red Hat Text"/>
                <a:ea typeface="Red Hat Text"/>
                <a:cs typeface="Red Hat Text"/>
                <a:sym typeface="Red Hat Text"/>
              </a:defRPr>
            </a:lvl9pPr>
          </a:lstStyle>
          <a:p>
            <a:endParaRPr/>
          </a:p>
        </p:txBody>
      </p:sp>
      <p:cxnSp>
        <p:nvCxnSpPr>
          <p:cNvPr id="139" name="Google Shape;139;p14"/>
          <p:cNvCxnSpPr/>
          <p:nvPr/>
        </p:nvCxnSpPr>
        <p:spPr>
          <a:xfrm rot="10800000">
            <a:off x="335825" y="4800900"/>
            <a:ext cx="0" cy="342600"/>
          </a:xfrm>
          <a:prstGeom prst="straightConnector1">
            <a:avLst/>
          </a:prstGeom>
          <a:noFill/>
          <a:ln w="9525" cap="flat" cmpd="sng">
            <a:solidFill>
              <a:srgbClr val="EE0000"/>
            </a:solidFill>
            <a:prstDash val="solid"/>
            <a:round/>
            <a:headEnd type="none" w="med" len="med"/>
            <a:tailEnd type="none" w="med" len="med"/>
          </a:ln>
        </p:spPr>
      </p:cxnSp>
      <p:sp>
        <p:nvSpPr>
          <p:cNvPr id="140" name="Google Shape;140;p1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latin typeface="Overpass SemiBold"/>
                <a:ea typeface="Overpass SemiBold"/>
                <a:cs typeface="Overpass SemiBold"/>
                <a:sym typeface="Overpass SemiBold"/>
              </a:defRPr>
            </a:lvl1pPr>
            <a:lvl2pPr lvl="1" algn="ctr" rtl="0">
              <a:buNone/>
              <a:defRPr sz="600">
                <a:latin typeface="Overpass SemiBold"/>
                <a:ea typeface="Overpass SemiBold"/>
                <a:cs typeface="Overpass SemiBold"/>
                <a:sym typeface="Overpass SemiBold"/>
              </a:defRPr>
            </a:lvl2pPr>
            <a:lvl3pPr lvl="2" algn="ctr" rtl="0">
              <a:buNone/>
              <a:defRPr sz="600">
                <a:latin typeface="Overpass SemiBold"/>
                <a:ea typeface="Overpass SemiBold"/>
                <a:cs typeface="Overpass SemiBold"/>
                <a:sym typeface="Overpass SemiBold"/>
              </a:defRPr>
            </a:lvl3pPr>
            <a:lvl4pPr lvl="3" algn="ctr" rtl="0">
              <a:buNone/>
              <a:defRPr sz="600">
                <a:latin typeface="Overpass SemiBold"/>
                <a:ea typeface="Overpass SemiBold"/>
                <a:cs typeface="Overpass SemiBold"/>
                <a:sym typeface="Overpass SemiBold"/>
              </a:defRPr>
            </a:lvl4pPr>
            <a:lvl5pPr lvl="4" algn="ctr" rtl="0">
              <a:buNone/>
              <a:defRPr sz="600">
                <a:latin typeface="Overpass SemiBold"/>
                <a:ea typeface="Overpass SemiBold"/>
                <a:cs typeface="Overpass SemiBold"/>
                <a:sym typeface="Overpass SemiBold"/>
              </a:defRPr>
            </a:lvl5pPr>
            <a:lvl6pPr lvl="5" algn="ctr" rtl="0">
              <a:buNone/>
              <a:defRPr sz="600">
                <a:latin typeface="Overpass SemiBold"/>
                <a:ea typeface="Overpass SemiBold"/>
                <a:cs typeface="Overpass SemiBold"/>
                <a:sym typeface="Overpass SemiBold"/>
              </a:defRPr>
            </a:lvl6pPr>
            <a:lvl7pPr lvl="6" algn="ctr" rtl="0">
              <a:buNone/>
              <a:defRPr sz="600">
                <a:latin typeface="Overpass SemiBold"/>
                <a:ea typeface="Overpass SemiBold"/>
                <a:cs typeface="Overpass SemiBold"/>
                <a:sym typeface="Overpass SemiBold"/>
              </a:defRPr>
            </a:lvl7pPr>
            <a:lvl8pPr lvl="7" algn="ctr" rtl="0">
              <a:buNone/>
              <a:defRPr sz="600">
                <a:latin typeface="Overpass SemiBold"/>
                <a:ea typeface="Overpass SemiBold"/>
                <a:cs typeface="Overpass SemiBold"/>
                <a:sym typeface="Overpass SemiBold"/>
              </a:defRPr>
            </a:lvl8pPr>
            <a:lvl9pPr lvl="8" algn="ctr" rtl="0">
              <a:buNone/>
              <a:defRPr sz="600">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GB"/>
              <a:t>‹#›</a:t>
            </a:fld>
            <a:endParaRPr/>
          </a:p>
        </p:txBody>
      </p:sp>
      <p:pic>
        <p:nvPicPr>
          <p:cNvPr id="141" name="Google Shape;141;p14"/>
          <p:cNvPicPr preferRelativeResize="0"/>
          <p:nvPr/>
        </p:nvPicPr>
        <p:blipFill rotWithShape="1">
          <a:blip r:embed="rId2">
            <a:alphaModFix/>
          </a:blip>
          <a:srcRect t="327" b="317"/>
          <a:stretch/>
        </p:blipFill>
        <p:spPr>
          <a:xfrm>
            <a:off x="8033460" y="4734938"/>
            <a:ext cx="731888" cy="171091"/>
          </a:xfrm>
          <a:prstGeom prst="rect">
            <a:avLst/>
          </a:prstGeom>
          <a:noFill/>
          <a:ln>
            <a:noFill/>
          </a:ln>
        </p:spPr>
      </p:pic>
      <p:sp>
        <p:nvSpPr>
          <p:cNvPr id="142" name="Google Shape;142;p14"/>
          <p:cNvSpPr txBox="1">
            <a:spLocks noGrp="1"/>
          </p:cNvSpPr>
          <p:nvPr>
            <p:ph type="subTitle" idx="2"/>
          </p:nvPr>
        </p:nvSpPr>
        <p:spPr>
          <a:xfrm>
            <a:off x="663788" y="4627163"/>
            <a:ext cx="6887100" cy="419700"/>
          </a:xfrm>
          <a:prstGeom prst="rect">
            <a:avLst/>
          </a:prstGeom>
        </p:spPr>
        <p:txBody>
          <a:bodyPr spcFirstLastPara="1" wrap="square" lIns="0" tIns="0" rIns="0" bIns="0" anchor="b" anchorCtr="0">
            <a:noAutofit/>
          </a:bodyPr>
          <a:lstStyle>
            <a:lvl1pPr lvl="0" rtl="0">
              <a:lnSpc>
                <a:spcPct val="142000"/>
              </a:lnSpc>
              <a:spcBef>
                <a:spcPts val="0"/>
              </a:spcBef>
              <a:spcAft>
                <a:spcPts val="0"/>
              </a:spcAft>
              <a:buNone/>
              <a:defRPr sz="500">
                <a:solidFill>
                  <a:srgbClr val="4D4D4F"/>
                </a:solidFill>
              </a:defRPr>
            </a:lvl1pPr>
            <a:lvl2pPr lvl="1" rtl="0">
              <a:lnSpc>
                <a:spcPct val="142000"/>
              </a:lnSpc>
              <a:spcBef>
                <a:spcPts val="0"/>
              </a:spcBef>
              <a:spcAft>
                <a:spcPts val="0"/>
              </a:spcAft>
              <a:buNone/>
              <a:defRPr sz="500">
                <a:solidFill>
                  <a:srgbClr val="4D4D4F"/>
                </a:solidFill>
              </a:defRPr>
            </a:lvl2pPr>
            <a:lvl3pPr lvl="2" rtl="0">
              <a:lnSpc>
                <a:spcPct val="142000"/>
              </a:lnSpc>
              <a:spcBef>
                <a:spcPts val="0"/>
              </a:spcBef>
              <a:spcAft>
                <a:spcPts val="0"/>
              </a:spcAft>
              <a:buNone/>
              <a:defRPr sz="500">
                <a:solidFill>
                  <a:srgbClr val="4D4D4F"/>
                </a:solidFill>
              </a:defRPr>
            </a:lvl3pPr>
            <a:lvl4pPr lvl="3" rtl="0">
              <a:lnSpc>
                <a:spcPct val="142000"/>
              </a:lnSpc>
              <a:spcBef>
                <a:spcPts val="0"/>
              </a:spcBef>
              <a:spcAft>
                <a:spcPts val="0"/>
              </a:spcAft>
              <a:buNone/>
              <a:defRPr sz="500">
                <a:solidFill>
                  <a:srgbClr val="4D4D4F"/>
                </a:solidFill>
              </a:defRPr>
            </a:lvl4pPr>
            <a:lvl5pPr lvl="4" rtl="0">
              <a:lnSpc>
                <a:spcPct val="142000"/>
              </a:lnSpc>
              <a:spcBef>
                <a:spcPts val="0"/>
              </a:spcBef>
              <a:spcAft>
                <a:spcPts val="0"/>
              </a:spcAft>
              <a:buNone/>
              <a:defRPr sz="500">
                <a:solidFill>
                  <a:srgbClr val="4D4D4F"/>
                </a:solidFill>
              </a:defRPr>
            </a:lvl5pPr>
            <a:lvl6pPr lvl="5" rtl="0">
              <a:lnSpc>
                <a:spcPct val="142000"/>
              </a:lnSpc>
              <a:spcBef>
                <a:spcPts val="0"/>
              </a:spcBef>
              <a:spcAft>
                <a:spcPts val="0"/>
              </a:spcAft>
              <a:buNone/>
              <a:defRPr sz="500">
                <a:solidFill>
                  <a:srgbClr val="4D4D4F"/>
                </a:solidFill>
              </a:defRPr>
            </a:lvl6pPr>
            <a:lvl7pPr lvl="6" rtl="0">
              <a:lnSpc>
                <a:spcPct val="142000"/>
              </a:lnSpc>
              <a:spcBef>
                <a:spcPts val="0"/>
              </a:spcBef>
              <a:spcAft>
                <a:spcPts val="0"/>
              </a:spcAft>
              <a:buNone/>
              <a:defRPr sz="500">
                <a:solidFill>
                  <a:srgbClr val="4D4D4F"/>
                </a:solidFill>
              </a:defRPr>
            </a:lvl7pPr>
            <a:lvl8pPr lvl="7" rtl="0">
              <a:lnSpc>
                <a:spcPct val="142000"/>
              </a:lnSpc>
              <a:spcBef>
                <a:spcPts val="0"/>
              </a:spcBef>
              <a:spcAft>
                <a:spcPts val="0"/>
              </a:spcAft>
              <a:buNone/>
              <a:defRPr sz="500">
                <a:solidFill>
                  <a:srgbClr val="4D4D4F"/>
                </a:solidFill>
              </a:defRPr>
            </a:lvl8pPr>
            <a:lvl9pPr lvl="8" rtl="0">
              <a:lnSpc>
                <a:spcPct val="142000"/>
              </a:lnSpc>
              <a:spcBef>
                <a:spcPts val="0"/>
              </a:spcBef>
              <a:spcAft>
                <a:spcPts val="0"/>
              </a:spcAft>
              <a:buNone/>
              <a:defRPr sz="500">
                <a:solidFill>
                  <a:srgbClr val="4D4D4F"/>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nterior black">
  <p:cSld name="CUSTOM_4_1">
    <p:bg>
      <p:bgPr>
        <a:solidFill>
          <a:srgbClr val="141414"/>
        </a:solidFill>
        <a:effectLst/>
      </p:bgPr>
    </p:b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1314450" y="709500"/>
            <a:ext cx="6515100" cy="7257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000">
                <a:solidFill>
                  <a:srgbClr val="EBEBEB"/>
                </a:solidFill>
              </a:defRPr>
            </a:lvl1pPr>
            <a:lvl2pPr lvl="1" algn="ctr" rtl="0">
              <a:lnSpc>
                <a:spcPct val="130000"/>
              </a:lnSpc>
              <a:spcBef>
                <a:spcPts val="0"/>
              </a:spcBef>
              <a:spcAft>
                <a:spcPts val="0"/>
              </a:spcAft>
              <a:buNone/>
              <a:defRPr sz="2000">
                <a:solidFill>
                  <a:srgbClr val="EBEBEB"/>
                </a:solidFill>
              </a:defRPr>
            </a:lvl2pPr>
            <a:lvl3pPr lvl="2" algn="ctr" rtl="0">
              <a:lnSpc>
                <a:spcPct val="130000"/>
              </a:lnSpc>
              <a:spcBef>
                <a:spcPts val="0"/>
              </a:spcBef>
              <a:spcAft>
                <a:spcPts val="0"/>
              </a:spcAft>
              <a:buNone/>
              <a:defRPr sz="2000">
                <a:solidFill>
                  <a:srgbClr val="EBEBEB"/>
                </a:solidFill>
              </a:defRPr>
            </a:lvl3pPr>
            <a:lvl4pPr lvl="3" algn="ctr" rtl="0">
              <a:lnSpc>
                <a:spcPct val="130000"/>
              </a:lnSpc>
              <a:spcBef>
                <a:spcPts val="0"/>
              </a:spcBef>
              <a:spcAft>
                <a:spcPts val="0"/>
              </a:spcAft>
              <a:buNone/>
              <a:defRPr sz="2000">
                <a:solidFill>
                  <a:srgbClr val="EBEBEB"/>
                </a:solidFill>
              </a:defRPr>
            </a:lvl4pPr>
            <a:lvl5pPr lvl="4" algn="ctr" rtl="0">
              <a:lnSpc>
                <a:spcPct val="130000"/>
              </a:lnSpc>
              <a:spcBef>
                <a:spcPts val="0"/>
              </a:spcBef>
              <a:spcAft>
                <a:spcPts val="0"/>
              </a:spcAft>
              <a:buNone/>
              <a:defRPr sz="2000">
                <a:solidFill>
                  <a:srgbClr val="EBEBEB"/>
                </a:solidFill>
              </a:defRPr>
            </a:lvl5pPr>
            <a:lvl6pPr lvl="5" algn="ctr" rtl="0">
              <a:lnSpc>
                <a:spcPct val="130000"/>
              </a:lnSpc>
              <a:spcBef>
                <a:spcPts val="0"/>
              </a:spcBef>
              <a:spcAft>
                <a:spcPts val="0"/>
              </a:spcAft>
              <a:buNone/>
              <a:defRPr sz="2000">
                <a:solidFill>
                  <a:srgbClr val="EBEBEB"/>
                </a:solidFill>
              </a:defRPr>
            </a:lvl6pPr>
            <a:lvl7pPr lvl="6" algn="ctr" rtl="0">
              <a:lnSpc>
                <a:spcPct val="130000"/>
              </a:lnSpc>
              <a:spcBef>
                <a:spcPts val="0"/>
              </a:spcBef>
              <a:spcAft>
                <a:spcPts val="0"/>
              </a:spcAft>
              <a:buNone/>
              <a:defRPr sz="2000">
                <a:solidFill>
                  <a:srgbClr val="EBEBEB"/>
                </a:solidFill>
              </a:defRPr>
            </a:lvl7pPr>
            <a:lvl8pPr lvl="7" algn="ctr" rtl="0">
              <a:lnSpc>
                <a:spcPct val="130000"/>
              </a:lnSpc>
              <a:spcBef>
                <a:spcPts val="0"/>
              </a:spcBef>
              <a:spcAft>
                <a:spcPts val="0"/>
              </a:spcAft>
              <a:buNone/>
              <a:defRPr sz="2000">
                <a:solidFill>
                  <a:srgbClr val="EBEBEB"/>
                </a:solidFill>
              </a:defRPr>
            </a:lvl8pPr>
            <a:lvl9pPr lvl="8" algn="ctr" rtl="0">
              <a:lnSpc>
                <a:spcPct val="130000"/>
              </a:lnSpc>
              <a:spcBef>
                <a:spcPts val="0"/>
              </a:spcBef>
              <a:spcAft>
                <a:spcPts val="0"/>
              </a:spcAft>
              <a:buNone/>
              <a:defRPr sz="2000">
                <a:solidFill>
                  <a:srgbClr val="EBEBEB"/>
                </a:solidFill>
              </a:defRPr>
            </a:lvl9pPr>
          </a:lstStyle>
          <a:p>
            <a:endParaRPr/>
          </a:p>
        </p:txBody>
      </p:sp>
      <p:cxnSp>
        <p:nvCxnSpPr>
          <p:cNvPr id="145" name="Google Shape;145;p15"/>
          <p:cNvCxnSpPr/>
          <p:nvPr/>
        </p:nvCxnSpPr>
        <p:spPr>
          <a:xfrm rot="10800000">
            <a:off x="335831" y="150"/>
            <a:ext cx="0" cy="664800"/>
          </a:xfrm>
          <a:prstGeom prst="straightConnector1">
            <a:avLst/>
          </a:prstGeom>
          <a:noFill/>
          <a:ln w="9525" cap="flat" cmpd="sng">
            <a:solidFill>
              <a:srgbClr val="EE0000"/>
            </a:solidFill>
            <a:prstDash val="solid"/>
            <a:round/>
            <a:headEnd type="none" w="med" len="med"/>
            <a:tailEnd type="none" w="med" len="med"/>
          </a:ln>
        </p:spPr>
      </p:cxnSp>
      <p:sp>
        <p:nvSpPr>
          <p:cNvPr id="146" name="Google Shape;146;p15"/>
          <p:cNvSpPr txBox="1">
            <a:spLocks noGrp="1"/>
          </p:cNvSpPr>
          <p:nvPr>
            <p:ph type="subTitle" idx="1"/>
          </p:nvPr>
        </p:nvSpPr>
        <p:spPr>
          <a:xfrm>
            <a:off x="335831" y="41580"/>
            <a:ext cx="3861600" cy="6123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BEBEB"/>
              </a:buClr>
              <a:buSzPts val="700"/>
              <a:buFont typeface="Overpass SemiBold"/>
              <a:buNone/>
              <a:defRPr sz="700">
                <a:solidFill>
                  <a:srgbClr val="EBEBEB"/>
                </a:solidFill>
                <a:latin typeface="Overpass SemiBold"/>
                <a:ea typeface="Overpass SemiBold"/>
                <a:cs typeface="Overpass SemiBold"/>
                <a:sym typeface="Overpass SemiBold"/>
              </a:defRPr>
            </a:lvl9pPr>
          </a:lstStyle>
          <a:p>
            <a:endParaRPr/>
          </a:p>
        </p:txBody>
      </p:sp>
      <p:cxnSp>
        <p:nvCxnSpPr>
          <p:cNvPr id="147" name="Google Shape;147;p15"/>
          <p:cNvCxnSpPr/>
          <p:nvPr/>
        </p:nvCxnSpPr>
        <p:spPr>
          <a:xfrm rot="10800000">
            <a:off x="335825" y="4800900"/>
            <a:ext cx="0" cy="342600"/>
          </a:xfrm>
          <a:prstGeom prst="straightConnector1">
            <a:avLst/>
          </a:prstGeom>
          <a:noFill/>
          <a:ln w="9525" cap="flat" cmpd="sng">
            <a:solidFill>
              <a:srgbClr val="EE0000"/>
            </a:solidFill>
            <a:prstDash val="solid"/>
            <a:round/>
            <a:headEnd type="none" w="med" len="med"/>
            <a:tailEnd type="none" w="med" len="med"/>
          </a:ln>
        </p:spPr>
      </p:cxnSp>
      <p:sp>
        <p:nvSpPr>
          <p:cNvPr id="148" name="Google Shape;148;p1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solidFill>
                  <a:srgbClr val="EBEBEB"/>
                </a:solidFill>
                <a:latin typeface="Overpass SemiBold"/>
                <a:ea typeface="Overpass SemiBold"/>
                <a:cs typeface="Overpass SemiBold"/>
                <a:sym typeface="Overpass SemiBold"/>
              </a:defRPr>
            </a:lvl1pPr>
            <a:lvl2pPr lvl="1" algn="ctr" rtl="0">
              <a:buNone/>
              <a:defRPr sz="600">
                <a:solidFill>
                  <a:srgbClr val="EBEBEB"/>
                </a:solidFill>
                <a:latin typeface="Overpass SemiBold"/>
                <a:ea typeface="Overpass SemiBold"/>
                <a:cs typeface="Overpass SemiBold"/>
                <a:sym typeface="Overpass SemiBold"/>
              </a:defRPr>
            </a:lvl2pPr>
            <a:lvl3pPr lvl="2" algn="ctr" rtl="0">
              <a:buNone/>
              <a:defRPr sz="600">
                <a:solidFill>
                  <a:srgbClr val="EBEBEB"/>
                </a:solidFill>
                <a:latin typeface="Overpass SemiBold"/>
                <a:ea typeface="Overpass SemiBold"/>
                <a:cs typeface="Overpass SemiBold"/>
                <a:sym typeface="Overpass SemiBold"/>
              </a:defRPr>
            </a:lvl3pPr>
            <a:lvl4pPr lvl="3" algn="ctr" rtl="0">
              <a:buNone/>
              <a:defRPr sz="600">
                <a:solidFill>
                  <a:srgbClr val="EBEBEB"/>
                </a:solidFill>
                <a:latin typeface="Overpass SemiBold"/>
                <a:ea typeface="Overpass SemiBold"/>
                <a:cs typeface="Overpass SemiBold"/>
                <a:sym typeface="Overpass SemiBold"/>
              </a:defRPr>
            </a:lvl4pPr>
            <a:lvl5pPr lvl="4" algn="ctr" rtl="0">
              <a:buNone/>
              <a:defRPr sz="600">
                <a:solidFill>
                  <a:srgbClr val="EBEBEB"/>
                </a:solidFill>
                <a:latin typeface="Overpass SemiBold"/>
                <a:ea typeface="Overpass SemiBold"/>
                <a:cs typeface="Overpass SemiBold"/>
                <a:sym typeface="Overpass SemiBold"/>
              </a:defRPr>
            </a:lvl5pPr>
            <a:lvl6pPr lvl="5" algn="ctr" rtl="0">
              <a:buNone/>
              <a:defRPr sz="600">
                <a:solidFill>
                  <a:srgbClr val="EBEBEB"/>
                </a:solidFill>
                <a:latin typeface="Overpass SemiBold"/>
                <a:ea typeface="Overpass SemiBold"/>
                <a:cs typeface="Overpass SemiBold"/>
                <a:sym typeface="Overpass SemiBold"/>
              </a:defRPr>
            </a:lvl6pPr>
            <a:lvl7pPr lvl="6" algn="ctr" rtl="0">
              <a:buNone/>
              <a:defRPr sz="600">
                <a:solidFill>
                  <a:srgbClr val="EBEBEB"/>
                </a:solidFill>
                <a:latin typeface="Overpass SemiBold"/>
                <a:ea typeface="Overpass SemiBold"/>
                <a:cs typeface="Overpass SemiBold"/>
                <a:sym typeface="Overpass SemiBold"/>
              </a:defRPr>
            </a:lvl7pPr>
            <a:lvl8pPr lvl="7" algn="ctr" rtl="0">
              <a:buNone/>
              <a:defRPr sz="600">
                <a:solidFill>
                  <a:srgbClr val="EBEBEB"/>
                </a:solidFill>
                <a:latin typeface="Overpass SemiBold"/>
                <a:ea typeface="Overpass SemiBold"/>
                <a:cs typeface="Overpass SemiBold"/>
                <a:sym typeface="Overpass SemiBold"/>
              </a:defRPr>
            </a:lvl8pPr>
            <a:lvl9pPr lvl="8" algn="ctr" rtl="0">
              <a:buNone/>
              <a:defRPr sz="600">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GB"/>
              <a:t>‹#›</a:t>
            </a:fld>
            <a:endParaRPr/>
          </a:p>
        </p:txBody>
      </p:sp>
      <p:sp>
        <p:nvSpPr>
          <p:cNvPr id="149" name="Google Shape;149;p15"/>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lvl="0" indent="0" algn="r" rtl="0">
              <a:lnSpc>
                <a:spcPct val="150000"/>
              </a:lnSpc>
              <a:spcBef>
                <a:spcPts val="0"/>
              </a:spcBef>
              <a:spcAft>
                <a:spcPts val="0"/>
              </a:spcAft>
              <a:buNone/>
            </a:pPr>
            <a:r>
              <a:rPr lang="en-GB" sz="500" b="1">
                <a:solidFill>
                  <a:srgbClr val="EBEBEB"/>
                </a:solidFill>
                <a:latin typeface="Overpass"/>
                <a:ea typeface="Overpass"/>
                <a:cs typeface="Overpass"/>
                <a:sym typeface="Overpass"/>
              </a:rPr>
              <a:t>CONFIDENTIAL </a:t>
            </a:r>
            <a:r>
              <a:rPr lang="en-GB" sz="500">
                <a:solidFill>
                  <a:srgbClr val="EBEBEB"/>
                </a:solidFill>
                <a:latin typeface="Overpass Light"/>
                <a:ea typeface="Overpass Light"/>
                <a:cs typeface="Overpass Light"/>
                <a:sym typeface="Overpass Light"/>
              </a:rPr>
              <a:t>Designator</a:t>
            </a:r>
            <a:endParaRPr sz="500">
              <a:solidFill>
                <a:srgbClr val="EBEBEB"/>
              </a:solidFill>
              <a:latin typeface="Overpass Light"/>
              <a:ea typeface="Overpass Light"/>
              <a:cs typeface="Overpass Light"/>
              <a:sym typeface="Overpass Light"/>
            </a:endParaRPr>
          </a:p>
        </p:txBody>
      </p:sp>
      <p:sp>
        <p:nvSpPr>
          <p:cNvPr id="150" name="Google Shape;150;p15"/>
          <p:cNvSpPr txBox="1">
            <a:spLocks noGrp="1"/>
          </p:cNvSpPr>
          <p:nvPr>
            <p:ph type="subTitle" idx="2"/>
          </p:nvPr>
        </p:nvSpPr>
        <p:spPr>
          <a:xfrm>
            <a:off x="663788" y="4627163"/>
            <a:ext cx="6887100" cy="419700"/>
          </a:xfrm>
          <a:prstGeom prst="rect">
            <a:avLst/>
          </a:prstGeom>
        </p:spPr>
        <p:txBody>
          <a:bodyPr spcFirstLastPara="1" wrap="square" lIns="0" tIns="0" rIns="0" bIns="0" anchor="b" anchorCtr="0">
            <a:noAutofit/>
          </a:bodyPr>
          <a:lstStyle>
            <a:lvl1pPr lvl="0" rtl="0">
              <a:lnSpc>
                <a:spcPct val="142000"/>
              </a:lnSpc>
              <a:spcBef>
                <a:spcPts val="0"/>
              </a:spcBef>
              <a:spcAft>
                <a:spcPts val="0"/>
              </a:spcAft>
              <a:buNone/>
              <a:defRPr sz="500">
                <a:solidFill>
                  <a:srgbClr val="EBEBEB"/>
                </a:solidFill>
              </a:defRPr>
            </a:lvl1pPr>
            <a:lvl2pPr lvl="1" rtl="0">
              <a:lnSpc>
                <a:spcPct val="142000"/>
              </a:lnSpc>
              <a:spcBef>
                <a:spcPts val="0"/>
              </a:spcBef>
              <a:spcAft>
                <a:spcPts val="0"/>
              </a:spcAft>
              <a:buNone/>
              <a:defRPr sz="500">
                <a:solidFill>
                  <a:srgbClr val="EBEBEB"/>
                </a:solidFill>
              </a:defRPr>
            </a:lvl2pPr>
            <a:lvl3pPr lvl="2" rtl="0">
              <a:lnSpc>
                <a:spcPct val="142000"/>
              </a:lnSpc>
              <a:spcBef>
                <a:spcPts val="0"/>
              </a:spcBef>
              <a:spcAft>
                <a:spcPts val="0"/>
              </a:spcAft>
              <a:buNone/>
              <a:defRPr sz="500">
                <a:solidFill>
                  <a:srgbClr val="EBEBEB"/>
                </a:solidFill>
              </a:defRPr>
            </a:lvl3pPr>
            <a:lvl4pPr lvl="3" rtl="0">
              <a:lnSpc>
                <a:spcPct val="142000"/>
              </a:lnSpc>
              <a:spcBef>
                <a:spcPts val="0"/>
              </a:spcBef>
              <a:spcAft>
                <a:spcPts val="0"/>
              </a:spcAft>
              <a:buNone/>
              <a:defRPr sz="500">
                <a:solidFill>
                  <a:srgbClr val="EBEBEB"/>
                </a:solidFill>
              </a:defRPr>
            </a:lvl4pPr>
            <a:lvl5pPr lvl="4" rtl="0">
              <a:lnSpc>
                <a:spcPct val="142000"/>
              </a:lnSpc>
              <a:spcBef>
                <a:spcPts val="0"/>
              </a:spcBef>
              <a:spcAft>
                <a:spcPts val="0"/>
              </a:spcAft>
              <a:buNone/>
              <a:defRPr sz="500">
                <a:solidFill>
                  <a:srgbClr val="EBEBEB"/>
                </a:solidFill>
              </a:defRPr>
            </a:lvl5pPr>
            <a:lvl6pPr lvl="5" rtl="0">
              <a:lnSpc>
                <a:spcPct val="142000"/>
              </a:lnSpc>
              <a:spcBef>
                <a:spcPts val="0"/>
              </a:spcBef>
              <a:spcAft>
                <a:spcPts val="0"/>
              </a:spcAft>
              <a:buNone/>
              <a:defRPr sz="500">
                <a:solidFill>
                  <a:srgbClr val="EBEBEB"/>
                </a:solidFill>
              </a:defRPr>
            </a:lvl6pPr>
            <a:lvl7pPr lvl="6" rtl="0">
              <a:lnSpc>
                <a:spcPct val="142000"/>
              </a:lnSpc>
              <a:spcBef>
                <a:spcPts val="0"/>
              </a:spcBef>
              <a:spcAft>
                <a:spcPts val="0"/>
              </a:spcAft>
              <a:buNone/>
              <a:defRPr sz="500">
                <a:solidFill>
                  <a:srgbClr val="EBEBEB"/>
                </a:solidFill>
              </a:defRPr>
            </a:lvl7pPr>
            <a:lvl8pPr lvl="7" rtl="0">
              <a:lnSpc>
                <a:spcPct val="142000"/>
              </a:lnSpc>
              <a:spcBef>
                <a:spcPts val="0"/>
              </a:spcBef>
              <a:spcAft>
                <a:spcPts val="0"/>
              </a:spcAft>
              <a:buNone/>
              <a:defRPr sz="500">
                <a:solidFill>
                  <a:srgbClr val="EBEBEB"/>
                </a:solidFill>
              </a:defRPr>
            </a:lvl8pPr>
            <a:lvl9pPr lvl="8" rtl="0">
              <a:lnSpc>
                <a:spcPct val="142000"/>
              </a:lnSpc>
              <a:spcBef>
                <a:spcPts val="0"/>
              </a:spcBef>
              <a:spcAft>
                <a:spcPts val="0"/>
              </a:spcAft>
              <a:buNone/>
              <a:defRPr sz="500">
                <a:solidFill>
                  <a:srgbClr val="EBEBEB"/>
                </a:solidFill>
              </a:defRPr>
            </a:lvl9pPr>
          </a:lstStyle>
          <a:p>
            <a:endParaRPr/>
          </a:p>
        </p:txBody>
      </p:sp>
      <p:pic>
        <p:nvPicPr>
          <p:cNvPr id="151" name="Google Shape;151;p15"/>
          <p:cNvPicPr preferRelativeResize="0"/>
          <p:nvPr/>
        </p:nvPicPr>
        <p:blipFill>
          <a:blip r:embed="rId2">
            <a:alphaModFix/>
          </a:blip>
          <a:stretch>
            <a:fillRect/>
          </a:stretch>
        </p:blipFill>
        <p:spPr>
          <a:xfrm>
            <a:off x="8033460" y="4734378"/>
            <a:ext cx="731888" cy="17220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ext only">
  <p:cSld name="CUSTOM_1_1">
    <p:spTree>
      <p:nvGrpSpPr>
        <p:cNvPr id="1" name="Shape 152"/>
        <p:cNvGrpSpPr/>
        <p:nvPr/>
      </p:nvGrpSpPr>
      <p:grpSpPr>
        <a:xfrm>
          <a:off x="0" y="0"/>
          <a:ext cx="0" cy="0"/>
          <a:chOff x="0" y="0"/>
          <a:chExt cx="0" cy="0"/>
        </a:xfrm>
      </p:grpSpPr>
      <p:sp>
        <p:nvSpPr>
          <p:cNvPr id="153" name="Google Shape;153;p16"/>
          <p:cNvSpPr txBox="1">
            <a:spLocks noGrp="1"/>
          </p:cNvSpPr>
          <p:nvPr>
            <p:ph type="sldNum" idx="12"/>
          </p:nvPr>
        </p:nvSpPr>
        <p:spPr>
          <a:xfrm>
            <a:off x="103328" y="4733944"/>
            <a:ext cx="3606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0000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t>‹#›</a:t>
            </a:fld>
            <a:endParaRPr/>
          </a:p>
        </p:txBody>
      </p:sp>
      <p:sp>
        <p:nvSpPr>
          <p:cNvPr id="154" name="Google Shape;154;p16"/>
          <p:cNvSpPr txBox="1">
            <a:spLocks noGrp="1"/>
          </p:cNvSpPr>
          <p:nvPr>
            <p:ph type="body" idx="1"/>
          </p:nvPr>
        </p:nvSpPr>
        <p:spPr>
          <a:xfrm>
            <a:off x="826700" y="1625925"/>
            <a:ext cx="7490700" cy="2644800"/>
          </a:xfrm>
          <a:prstGeom prst="rect">
            <a:avLst/>
          </a:prstGeom>
          <a:noFill/>
          <a:ln>
            <a:noFill/>
          </a:ln>
        </p:spPr>
        <p:txBody>
          <a:bodyPr spcFirstLastPara="1" wrap="square" lIns="91425" tIns="91425" rIns="91425" bIns="91425" anchor="t" anchorCtr="0">
            <a:noAutofit/>
          </a:bodyPr>
          <a:lstStyle>
            <a:lvl1pPr marL="457200" marR="0" lvl="0" indent="-292100" algn="l" rtl="0">
              <a:lnSpc>
                <a:spcPct val="115000"/>
              </a:lnSpc>
              <a:spcBef>
                <a:spcPts val="60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1pPr>
            <a:lvl2pPr marL="914400" marR="0" lvl="1" indent="-292100" algn="l" rtl="0">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2pPr>
            <a:lvl3pPr marL="1371600" marR="0" lvl="2" indent="-292100" algn="l" rtl="0">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3pPr>
            <a:lvl4pPr marL="1828800" marR="0" lvl="3" indent="-292100" algn="l" rtl="0">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4pPr>
            <a:lvl5pPr marL="2286000" marR="0" lvl="4" indent="-292100" algn="l" rtl="0">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5pPr>
            <a:lvl6pPr marL="2743200" marR="0" lvl="5" indent="-292100" algn="l" rtl="0">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6pPr>
            <a:lvl7pPr marL="3200400" marR="0" lvl="6" indent="-292100" algn="l" rtl="0">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7pPr>
            <a:lvl8pPr marL="3657600" marR="0" lvl="7" indent="-292100" algn="l" rtl="0">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8pPr>
            <a:lvl9pPr marL="4114800" marR="0" lvl="8" indent="-292100" algn="l" rtl="0">
              <a:lnSpc>
                <a:spcPct val="115000"/>
              </a:lnSpc>
              <a:spcBef>
                <a:spcPts val="0"/>
              </a:spcBef>
              <a:spcAft>
                <a:spcPts val="0"/>
              </a:spcAft>
              <a:buClr>
                <a:schemeClr val="dk1"/>
              </a:buClr>
              <a:buSzPts val="1000"/>
              <a:buFont typeface="Overpass"/>
              <a:buChar char="■"/>
              <a:defRPr sz="1400" b="0" i="0" u="none" strike="noStrike" cap="none">
                <a:solidFill>
                  <a:schemeClr val="dk1"/>
                </a:solidFill>
                <a:latin typeface="Overpass"/>
                <a:ea typeface="Overpass"/>
                <a:cs typeface="Overpass"/>
                <a:sym typeface="Overpass"/>
              </a:defRPr>
            </a:lvl9pPr>
          </a:lstStyle>
          <a:p>
            <a:endParaRPr/>
          </a:p>
        </p:txBody>
      </p:sp>
      <p:sp>
        <p:nvSpPr>
          <p:cNvPr id="155" name="Google Shape;155;p16"/>
          <p:cNvSpPr txBox="1">
            <a:spLocks noGrp="1"/>
          </p:cNvSpPr>
          <p:nvPr>
            <p:ph type="subTitle" idx="2"/>
          </p:nvPr>
        </p:nvSpPr>
        <p:spPr>
          <a:xfrm>
            <a:off x="826650" y="929775"/>
            <a:ext cx="7490700" cy="656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R="0" lvl="1"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R="0" lvl="2"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R="0" lvl="3"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R="0" lvl="4"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R="0" lvl="5"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R="0" lvl="6"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R="0" lvl="7"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R="0" lvl="8" algn="l"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endParaRPr/>
          </a:p>
        </p:txBody>
      </p:sp>
      <p:sp>
        <p:nvSpPr>
          <p:cNvPr id="156" name="Google Shape;156;p16"/>
          <p:cNvSpPr txBox="1">
            <a:spLocks noGrp="1"/>
          </p:cNvSpPr>
          <p:nvPr>
            <p:ph type="title"/>
          </p:nvPr>
        </p:nvSpPr>
        <p:spPr>
          <a:xfrm>
            <a:off x="826650" y="297025"/>
            <a:ext cx="7490700" cy="988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1pPr>
            <a:lvl2pPr marR="0" lvl="1" algn="l" rtl="0">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2pPr>
            <a:lvl3pPr marR="0" lvl="2" algn="l" rtl="0">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3pPr>
            <a:lvl4pPr marR="0" lvl="3" algn="l" rtl="0">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4pPr>
            <a:lvl5pPr marR="0" lvl="4" algn="l" rtl="0">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5pPr>
            <a:lvl6pPr marR="0" lvl="5" algn="l" rtl="0">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6pPr>
            <a:lvl7pPr marR="0" lvl="6" algn="l" rtl="0">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7pPr>
            <a:lvl8pPr marR="0" lvl="7" algn="l" rtl="0">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8pPr>
            <a:lvl9pPr marR="0" lvl="8" algn="l" rtl="0">
              <a:lnSpc>
                <a:spcPct val="100000"/>
              </a:lnSpc>
              <a:spcBef>
                <a:spcPts val="0"/>
              </a:spcBef>
              <a:spcAft>
                <a:spcPts val="0"/>
              </a:spcAft>
              <a:buClr>
                <a:schemeClr val="dk1"/>
              </a:buClr>
              <a:buSzPts val="2800"/>
              <a:buFont typeface="Overpass"/>
              <a:buNone/>
              <a:defRPr sz="2800" b="0" i="0" u="none" strike="noStrike" cap="none">
                <a:solidFill>
                  <a:schemeClr val="dk1"/>
                </a:solidFill>
                <a:latin typeface="Overpass"/>
                <a:ea typeface="Overpass"/>
                <a:cs typeface="Overpass"/>
                <a:sym typeface="Overpass"/>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ext only 1">
  <p:cSld name="text only">
    <p:spTree>
      <p:nvGrpSpPr>
        <p:cNvPr id="1" name="Shape 157"/>
        <p:cNvGrpSpPr/>
        <p:nvPr/>
      </p:nvGrpSpPr>
      <p:grpSpPr>
        <a:xfrm>
          <a:off x="0" y="0"/>
          <a:ext cx="0" cy="0"/>
          <a:chOff x="0" y="0"/>
          <a:chExt cx="0" cy="0"/>
        </a:xfrm>
      </p:grpSpPr>
      <p:sp>
        <p:nvSpPr>
          <p:cNvPr id="158" name="Google Shape;158;p17"/>
          <p:cNvSpPr txBox="1">
            <a:spLocks noGrp="1"/>
          </p:cNvSpPr>
          <p:nvPr>
            <p:ph type="body" idx="1"/>
          </p:nvPr>
        </p:nvSpPr>
        <p:spPr>
          <a:xfrm>
            <a:off x="685800" y="1085850"/>
            <a:ext cx="7772400" cy="285900"/>
          </a:xfrm>
          <a:prstGeom prst="rect">
            <a:avLst/>
          </a:prstGeom>
          <a:noFill/>
          <a:ln>
            <a:noFill/>
          </a:ln>
        </p:spPr>
        <p:txBody>
          <a:bodyPr spcFirstLastPara="1" wrap="square" lIns="0" tIns="0" rIns="0" bIns="0" anchor="t" anchorCtr="0">
            <a:noAutofit/>
          </a:bodyPr>
          <a:lstStyle>
            <a:lvl1pPr marL="457200" marR="0" lvl="0" indent="-228600" algn="l" rtl="0">
              <a:lnSpc>
                <a:spcPct val="127777"/>
              </a:lnSpc>
              <a:spcBef>
                <a:spcPts val="0"/>
              </a:spcBef>
              <a:spcAft>
                <a:spcPts val="0"/>
              </a:spcAft>
              <a:buClr>
                <a:schemeClr val="dk1"/>
              </a:buClr>
              <a:buSzPts val="1600"/>
              <a:buFont typeface="Arial"/>
              <a:buNone/>
              <a:defRPr sz="18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9" name="Google Shape;159;p17"/>
          <p:cNvSpPr txBox="1">
            <a:spLocks noGrp="1"/>
          </p:cNvSpPr>
          <p:nvPr>
            <p:ph type="ftr" idx="11"/>
          </p:nvPr>
        </p:nvSpPr>
        <p:spPr>
          <a:xfrm>
            <a:off x="457200" y="4800600"/>
            <a:ext cx="71628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800">
                <a:solidFill>
                  <a:srgbClr val="4C4C4C"/>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0" name="Google Shape;160;p17"/>
          <p:cNvSpPr txBox="1">
            <a:spLocks noGrp="1"/>
          </p:cNvSpPr>
          <p:nvPr>
            <p:ph type="sldNum" idx="12"/>
          </p:nvPr>
        </p:nvSpPr>
        <p:spPr>
          <a:xfrm>
            <a:off x="-76200" y="4800600"/>
            <a:ext cx="533400" cy="273900"/>
          </a:xfrm>
          <a:prstGeom prst="rect">
            <a:avLst/>
          </a:prstGeom>
          <a:noFill/>
          <a:ln>
            <a:noFill/>
          </a:ln>
        </p:spPr>
        <p:txBody>
          <a:bodyPr spcFirstLastPara="1" wrap="square" lIns="91425" tIns="0" rIns="91425" bIns="18275" anchor="ctr" anchorCtr="0">
            <a:noAutofit/>
          </a:bodyPr>
          <a:lstStyle>
            <a:lvl1pPr marL="0" marR="0" lvl="0" indent="0" algn="r" rtl="0">
              <a:spcBef>
                <a:spcPts val="0"/>
              </a:spcBef>
              <a:spcAft>
                <a:spcPts val="0"/>
              </a:spcAft>
              <a:buNone/>
              <a:defRPr sz="800">
                <a:solidFill>
                  <a:srgbClr val="0C0C0C"/>
                </a:solidFill>
                <a:latin typeface="Arial"/>
                <a:ea typeface="Arial"/>
                <a:cs typeface="Arial"/>
                <a:sym typeface="Arial"/>
              </a:defRPr>
            </a:lvl1pPr>
            <a:lvl2pPr marL="0" marR="0" lvl="1" indent="0" algn="r" rtl="0">
              <a:spcBef>
                <a:spcPts val="0"/>
              </a:spcBef>
              <a:spcAft>
                <a:spcPts val="0"/>
              </a:spcAft>
              <a:buNone/>
              <a:defRPr sz="800">
                <a:solidFill>
                  <a:srgbClr val="0C0C0C"/>
                </a:solidFill>
                <a:latin typeface="Arial"/>
                <a:ea typeface="Arial"/>
                <a:cs typeface="Arial"/>
                <a:sym typeface="Arial"/>
              </a:defRPr>
            </a:lvl2pPr>
            <a:lvl3pPr marL="0" marR="0" lvl="2" indent="0" algn="r" rtl="0">
              <a:spcBef>
                <a:spcPts val="0"/>
              </a:spcBef>
              <a:spcAft>
                <a:spcPts val="0"/>
              </a:spcAft>
              <a:buNone/>
              <a:defRPr sz="800">
                <a:solidFill>
                  <a:srgbClr val="0C0C0C"/>
                </a:solidFill>
                <a:latin typeface="Arial"/>
                <a:ea typeface="Arial"/>
                <a:cs typeface="Arial"/>
                <a:sym typeface="Arial"/>
              </a:defRPr>
            </a:lvl3pPr>
            <a:lvl4pPr marL="0" marR="0" lvl="3" indent="0" algn="r" rtl="0">
              <a:spcBef>
                <a:spcPts val="0"/>
              </a:spcBef>
              <a:spcAft>
                <a:spcPts val="0"/>
              </a:spcAft>
              <a:buNone/>
              <a:defRPr sz="800">
                <a:solidFill>
                  <a:srgbClr val="0C0C0C"/>
                </a:solidFill>
                <a:latin typeface="Arial"/>
                <a:ea typeface="Arial"/>
                <a:cs typeface="Arial"/>
                <a:sym typeface="Arial"/>
              </a:defRPr>
            </a:lvl4pPr>
            <a:lvl5pPr marL="0" marR="0" lvl="4" indent="0" algn="r" rtl="0">
              <a:spcBef>
                <a:spcPts val="0"/>
              </a:spcBef>
              <a:spcAft>
                <a:spcPts val="0"/>
              </a:spcAft>
              <a:buNone/>
              <a:defRPr sz="800">
                <a:solidFill>
                  <a:srgbClr val="0C0C0C"/>
                </a:solidFill>
                <a:latin typeface="Arial"/>
                <a:ea typeface="Arial"/>
                <a:cs typeface="Arial"/>
                <a:sym typeface="Arial"/>
              </a:defRPr>
            </a:lvl5pPr>
            <a:lvl6pPr marL="0" marR="0" lvl="5" indent="0" algn="r" rtl="0">
              <a:spcBef>
                <a:spcPts val="0"/>
              </a:spcBef>
              <a:spcAft>
                <a:spcPts val="0"/>
              </a:spcAft>
              <a:buNone/>
              <a:defRPr sz="800">
                <a:solidFill>
                  <a:srgbClr val="0C0C0C"/>
                </a:solidFill>
                <a:latin typeface="Arial"/>
                <a:ea typeface="Arial"/>
                <a:cs typeface="Arial"/>
                <a:sym typeface="Arial"/>
              </a:defRPr>
            </a:lvl6pPr>
            <a:lvl7pPr marL="0" marR="0" lvl="6" indent="0" algn="r" rtl="0">
              <a:spcBef>
                <a:spcPts val="0"/>
              </a:spcBef>
              <a:spcAft>
                <a:spcPts val="0"/>
              </a:spcAft>
              <a:buNone/>
              <a:defRPr sz="800">
                <a:solidFill>
                  <a:srgbClr val="0C0C0C"/>
                </a:solidFill>
                <a:latin typeface="Arial"/>
                <a:ea typeface="Arial"/>
                <a:cs typeface="Arial"/>
                <a:sym typeface="Arial"/>
              </a:defRPr>
            </a:lvl7pPr>
            <a:lvl8pPr marL="0" marR="0" lvl="7" indent="0" algn="r" rtl="0">
              <a:spcBef>
                <a:spcPts val="0"/>
              </a:spcBef>
              <a:spcAft>
                <a:spcPts val="0"/>
              </a:spcAft>
              <a:buNone/>
              <a:defRPr sz="800">
                <a:solidFill>
                  <a:srgbClr val="0C0C0C"/>
                </a:solidFill>
                <a:latin typeface="Arial"/>
                <a:ea typeface="Arial"/>
                <a:cs typeface="Arial"/>
                <a:sym typeface="Arial"/>
              </a:defRPr>
            </a:lvl8pPr>
            <a:lvl9pPr marL="0" marR="0" lvl="8" indent="0" algn="r" rtl="0">
              <a:spcBef>
                <a:spcPts val="0"/>
              </a:spcBef>
              <a:spcAft>
                <a:spcPts val="0"/>
              </a:spcAft>
              <a:buNone/>
              <a:defRPr sz="800">
                <a:solidFill>
                  <a:srgbClr val="0C0C0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161" name="Google Shape;161;p17"/>
          <p:cNvSpPr txBox="1">
            <a:spLocks noGrp="1"/>
          </p:cNvSpPr>
          <p:nvPr>
            <p:ph type="title"/>
          </p:nvPr>
        </p:nvSpPr>
        <p:spPr>
          <a:xfrm>
            <a:off x="685800" y="0"/>
            <a:ext cx="7772400" cy="1028700"/>
          </a:xfrm>
          <a:prstGeom prst="rect">
            <a:avLst/>
          </a:prstGeom>
          <a:noFill/>
          <a:ln>
            <a:noFill/>
          </a:ln>
        </p:spPr>
        <p:txBody>
          <a:bodyPr spcFirstLastPara="1" wrap="square" lIns="0" tIns="0" rIns="0" bIns="0" anchor="b" anchorCtr="0">
            <a:noAutofit/>
          </a:bodyPr>
          <a:lstStyle>
            <a:lvl1pPr marL="0" marR="0" lvl="0" indent="0" algn="l" rtl="0">
              <a:spcBef>
                <a:spcPts val="0"/>
              </a:spcBef>
              <a:spcAft>
                <a:spcPts val="0"/>
              </a:spcAft>
              <a:buSzPts val="2600"/>
              <a:buNone/>
              <a:defRPr sz="3200" b="0"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2600"/>
              <a:buNone/>
              <a:defRPr sz="4400"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SzPts val="2600"/>
              <a:buNone/>
              <a:defRPr sz="4400"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SzPts val="2600"/>
              <a:buNone/>
              <a:defRPr sz="4400"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SzPts val="2600"/>
              <a:buNone/>
              <a:defRPr sz="4400" b="0" i="0" u="none" strike="noStrike" cap="none">
                <a:solidFill>
                  <a:schemeClr val="dk1"/>
                </a:solidFill>
                <a:latin typeface="Calibri"/>
                <a:ea typeface="Calibri"/>
                <a:cs typeface="Calibri"/>
                <a:sym typeface="Calibri"/>
              </a:defRPr>
            </a:lvl5pPr>
            <a:lvl6pPr marL="457200" marR="0" lvl="5" indent="0" algn="ctr" rtl="0">
              <a:spcBef>
                <a:spcPts val="0"/>
              </a:spcBef>
              <a:spcAft>
                <a:spcPts val="0"/>
              </a:spcAft>
              <a:buSzPts val="2600"/>
              <a:buNone/>
              <a:defRPr sz="4400" b="0" i="0" u="none" strike="noStrike" cap="none">
                <a:solidFill>
                  <a:schemeClr val="dk1"/>
                </a:solidFill>
                <a:latin typeface="Calibri"/>
                <a:ea typeface="Calibri"/>
                <a:cs typeface="Calibri"/>
                <a:sym typeface="Calibri"/>
              </a:defRPr>
            </a:lvl6pPr>
            <a:lvl7pPr marL="914400" marR="0" lvl="6" indent="0" algn="ctr" rtl="0">
              <a:spcBef>
                <a:spcPts val="0"/>
              </a:spcBef>
              <a:spcAft>
                <a:spcPts val="0"/>
              </a:spcAft>
              <a:buSzPts val="2600"/>
              <a:buNone/>
              <a:defRPr sz="4400" b="0" i="0" u="none" strike="noStrike" cap="none">
                <a:solidFill>
                  <a:schemeClr val="dk1"/>
                </a:solidFill>
                <a:latin typeface="Calibri"/>
                <a:ea typeface="Calibri"/>
                <a:cs typeface="Calibri"/>
                <a:sym typeface="Calibri"/>
              </a:defRPr>
            </a:lvl7pPr>
            <a:lvl8pPr marL="1371600" marR="0" lvl="7" indent="0" algn="ctr" rtl="0">
              <a:spcBef>
                <a:spcPts val="0"/>
              </a:spcBef>
              <a:spcAft>
                <a:spcPts val="0"/>
              </a:spcAft>
              <a:buSzPts val="2600"/>
              <a:buNone/>
              <a:defRPr sz="4400" b="0" i="0" u="none" strike="noStrike" cap="none">
                <a:solidFill>
                  <a:schemeClr val="dk1"/>
                </a:solidFill>
                <a:latin typeface="Calibri"/>
                <a:ea typeface="Calibri"/>
                <a:cs typeface="Calibri"/>
                <a:sym typeface="Calibri"/>
              </a:defRPr>
            </a:lvl8pPr>
            <a:lvl9pPr marL="1828800" marR="0" lvl="8" indent="0" algn="ctr" rtl="0">
              <a:spcBef>
                <a:spcPts val="0"/>
              </a:spcBef>
              <a:spcAft>
                <a:spcPts val="0"/>
              </a:spcAft>
              <a:buSzPts val="2600"/>
              <a:buNone/>
              <a:defRPr sz="4400" b="0" i="0" u="none" strike="noStrike" cap="none">
                <a:solidFill>
                  <a:schemeClr val="dk1"/>
                </a:solidFill>
                <a:latin typeface="Calibri"/>
                <a:ea typeface="Calibri"/>
                <a:cs typeface="Calibri"/>
                <a:sym typeface="Calibri"/>
              </a:defRPr>
            </a:lvl9pPr>
          </a:lstStyle>
          <a:p>
            <a:endParaRPr/>
          </a:p>
        </p:txBody>
      </p:sp>
      <p:sp>
        <p:nvSpPr>
          <p:cNvPr id="162" name="Google Shape;162;p17"/>
          <p:cNvSpPr txBox="1">
            <a:spLocks noGrp="1"/>
          </p:cNvSpPr>
          <p:nvPr>
            <p:ph type="body" idx="2"/>
          </p:nvPr>
        </p:nvSpPr>
        <p:spPr>
          <a:xfrm>
            <a:off x="685800" y="1657350"/>
            <a:ext cx="7772400" cy="742800"/>
          </a:xfrm>
          <a:prstGeom prst="rect">
            <a:avLst/>
          </a:prstGeom>
          <a:noFill/>
          <a:ln>
            <a:noFill/>
          </a:ln>
        </p:spPr>
        <p:txBody>
          <a:bodyPr spcFirstLastPara="1" wrap="square" lIns="0" tIns="0" rIns="0" bIns="0" anchor="b" anchorCtr="0">
            <a:noAutofit/>
          </a:bodyPr>
          <a:lstStyle>
            <a:lvl1pPr marL="457200" marR="0" lvl="0" indent="-228600" algn="l" rtl="0">
              <a:spcBef>
                <a:spcPts val="360"/>
              </a:spcBef>
              <a:spcAft>
                <a:spcPts val="0"/>
              </a:spcAft>
              <a:buClr>
                <a:schemeClr val="dk1"/>
              </a:buClr>
              <a:buSzPts val="1600"/>
              <a:buFont typeface="Arial"/>
              <a:buNone/>
              <a:defRPr sz="18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63" name="Google Shape;163;p17"/>
          <p:cNvSpPr txBox="1">
            <a:spLocks noGrp="1"/>
          </p:cNvSpPr>
          <p:nvPr>
            <p:ph type="body" idx="3"/>
          </p:nvPr>
        </p:nvSpPr>
        <p:spPr>
          <a:xfrm>
            <a:off x="685800" y="2571750"/>
            <a:ext cx="7772400" cy="1828800"/>
          </a:xfrm>
          <a:prstGeom prst="rect">
            <a:avLst/>
          </a:prstGeom>
          <a:noFill/>
          <a:ln>
            <a:noFill/>
          </a:ln>
        </p:spPr>
        <p:txBody>
          <a:bodyPr spcFirstLastPara="1" wrap="square" lIns="0" tIns="0" rIns="0" bIns="0" anchor="t" anchorCtr="0">
            <a:noAutofit/>
          </a:bodyPr>
          <a:lstStyle>
            <a:lvl1pPr marL="457200" marR="0" lvl="0"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nterior title, subhead, and body">
  <p:cSld name="CUSTOM_4_17">
    <p:spTree>
      <p:nvGrpSpPr>
        <p:cNvPr id="1" name="Shape 164"/>
        <p:cNvGrpSpPr/>
        <p:nvPr/>
      </p:nvGrpSpPr>
      <p:grpSpPr>
        <a:xfrm>
          <a:off x="0" y="0"/>
          <a:ext cx="0" cy="0"/>
          <a:chOff x="0" y="0"/>
          <a:chExt cx="0" cy="0"/>
        </a:xfrm>
      </p:grpSpPr>
      <p:sp>
        <p:nvSpPr>
          <p:cNvPr id="165" name="Google Shape;165;p18"/>
          <p:cNvSpPr txBox="1">
            <a:spLocks noGrp="1"/>
          </p:cNvSpPr>
          <p:nvPr>
            <p:ph type="subTitle" idx="1"/>
          </p:nvPr>
        </p:nvSpPr>
        <p:spPr>
          <a:xfrm>
            <a:off x="335831" y="41580"/>
            <a:ext cx="3861600" cy="6123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sp>
        <p:nvSpPr>
          <p:cNvPr id="166" name="Google Shape;166;p18"/>
          <p:cNvSpPr txBox="1">
            <a:spLocks noGrp="1"/>
          </p:cNvSpPr>
          <p:nvPr>
            <p:ph type="title"/>
          </p:nvPr>
        </p:nvSpPr>
        <p:spPr>
          <a:xfrm>
            <a:off x="663788" y="653813"/>
            <a:ext cx="7816500" cy="4149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000"/>
            </a:lvl1pPr>
            <a:lvl2pPr lvl="1" algn="ctr" rtl="0">
              <a:lnSpc>
                <a:spcPct val="130000"/>
              </a:lnSpc>
              <a:spcBef>
                <a:spcPts val="0"/>
              </a:spcBef>
              <a:spcAft>
                <a:spcPts val="0"/>
              </a:spcAft>
              <a:buNone/>
              <a:defRPr sz="2000"/>
            </a:lvl2pPr>
            <a:lvl3pPr lvl="2" algn="ctr" rtl="0">
              <a:lnSpc>
                <a:spcPct val="130000"/>
              </a:lnSpc>
              <a:spcBef>
                <a:spcPts val="0"/>
              </a:spcBef>
              <a:spcAft>
                <a:spcPts val="0"/>
              </a:spcAft>
              <a:buNone/>
              <a:defRPr sz="2000"/>
            </a:lvl3pPr>
            <a:lvl4pPr lvl="3" algn="ctr" rtl="0">
              <a:lnSpc>
                <a:spcPct val="130000"/>
              </a:lnSpc>
              <a:spcBef>
                <a:spcPts val="0"/>
              </a:spcBef>
              <a:spcAft>
                <a:spcPts val="0"/>
              </a:spcAft>
              <a:buNone/>
              <a:defRPr sz="2000"/>
            </a:lvl4pPr>
            <a:lvl5pPr lvl="4" algn="ctr" rtl="0">
              <a:lnSpc>
                <a:spcPct val="130000"/>
              </a:lnSpc>
              <a:spcBef>
                <a:spcPts val="0"/>
              </a:spcBef>
              <a:spcAft>
                <a:spcPts val="0"/>
              </a:spcAft>
              <a:buNone/>
              <a:defRPr sz="2000"/>
            </a:lvl5pPr>
            <a:lvl6pPr lvl="5" algn="ctr" rtl="0">
              <a:lnSpc>
                <a:spcPct val="130000"/>
              </a:lnSpc>
              <a:spcBef>
                <a:spcPts val="0"/>
              </a:spcBef>
              <a:spcAft>
                <a:spcPts val="0"/>
              </a:spcAft>
              <a:buNone/>
              <a:defRPr sz="2000"/>
            </a:lvl6pPr>
            <a:lvl7pPr lvl="6" algn="ctr" rtl="0">
              <a:lnSpc>
                <a:spcPct val="130000"/>
              </a:lnSpc>
              <a:spcBef>
                <a:spcPts val="0"/>
              </a:spcBef>
              <a:spcAft>
                <a:spcPts val="0"/>
              </a:spcAft>
              <a:buNone/>
              <a:defRPr sz="2000"/>
            </a:lvl7pPr>
            <a:lvl8pPr lvl="7" algn="ctr" rtl="0">
              <a:lnSpc>
                <a:spcPct val="130000"/>
              </a:lnSpc>
              <a:spcBef>
                <a:spcPts val="0"/>
              </a:spcBef>
              <a:spcAft>
                <a:spcPts val="0"/>
              </a:spcAft>
              <a:buNone/>
              <a:defRPr sz="2000"/>
            </a:lvl8pPr>
            <a:lvl9pPr lvl="8" algn="ctr" rtl="0">
              <a:lnSpc>
                <a:spcPct val="130000"/>
              </a:lnSpc>
              <a:spcBef>
                <a:spcPts val="0"/>
              </a:spcBef>
              <a:spcAft>
                <a:spcPts val="0"/>
              </a:spcAft>
              <a:buNone/>
              <a:defRPr sz="2000"/>
            </a:lvl9pPr>
          </a:lstStyle>
          <a:p>
            <a:endParaRPr/>
          </a:p>
        </p:txBody>
      </p:sp>
      <p:cxnSp>
        <p:nvCxnSpPr>
          <p:cNvPr id="167" name="Google Shape;167;p18"/>
          <p:cNvCxnSpPr/>
          <p:nvPr/>
        </p:nvCxnSpPr>
        <p:spPr>
          <a:xfrm rot="10800000">
            <a:off x="335831" y="150"/>
            <a:ext cx="0" cy="664800"/>
          </a:xfrm>
          <a:prstGeom prst="straightConnector1">
            <a:avLst/>
          </a:prstGeom>
          <a:noFill/>
          <a:ln w="9525" cap="flat" cmpd="sng">
            <a:solidFill>
              <a:schemeClr val="accent1"/>
            </a:solidFill>
            <a:prstDash val="solid"/>
            <a:round/>
            <a:headEnd type="none" w="med" len="med"/>
            <a:tailEnd type="none" w="med" len="med"/>
          </a:ln>
        </p:spPr>
      </p:cxnSp>
      <p:cxnSp>
        <p:nvCxnSpPr>
          <p:cNvPr id="168" name="Google Shape;168;p18"/>
          <p:cNvCxnSpPr/>
          <p:nvPr/>
        </p:nvCxnSpPr>
        <p:spPr>
          <a:xfrm rot="10800000">
            <a:off x="335825" y="4800900"/>
            <a:ext cx="0" cy="342600"/>
          </a:xfrm>
          <a:prstGeom prst="straightConnector1">
            <a:avLst/>
          </a:prstGeom>
          <a:noFill/>
          <a:ln w="9525" cap="flat" cmpd="sng">
            <a:solidFill>
              <a:schemeClr val="accent1"/>
            </a:solidFill>
            <a:prstDash val="solid"/>
            <a:round/>
            <a:headEnd type="none" w="med" len="med"/>
            <a:tailEnd type="none" w="med" len="med"/>
          </a:ln>
        </p:spPr>
      </p:cxnSp>
      <p:sp>
        <p:nvSpPr>
          <p:cNvPr id="169" name="Google Shape;169;p18"/>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latin typeface="Red Hat Text Medium"/>
                <a:ea typeface="Red Hat Text Medium"/>
                <a:cs typeface="Red Hat Text Medium"/>
                <a:sym typeface="Red Hat Text Medium"/>
              </a:defRPr>
            </a:lvl1pPr>
            <a:lvl2pPr lvl="1" algn="ctr" rtl="0">
              <a:buNone/>
              <a:defRPr sz="600">
                <a:latin typeface="Red Hat Text Medium"/>
                <a:ea typeface="Red Hat Text Medium"/>
                <a:cs typeface="Red Hat Text Medium"/>
                <a:sym typeface="Red Hat Text Medium"/>
              </a:defRPr>
            </a:lvl2pPr>
            <a:lvl3pPr lvl="2" algn="ctr" rtl="0">
              <a:buNone/>
              <a:defRPr sz="600">
                <a:latin typeface="Red Hat Text Medium"/>
                <a:ea typeface="Red Hat Text Medium"/>
                <a:cs typeface="Red Hat Text Medium"/>
                <a:sym typeface="Red Hat Text Medium"/>
              </a:defRPr>
            </a:lvl3pPr>
            <a:lvl4pPr lvl="3" algn="ctr" rtl="0">
              <a:buNone/>
              <a:defRPr sz="600">
                <a:latin typeface="Red Hat Text Medium"/>
                <a:ea typeface="Red Hat Text Medium"/>
                <a:cs typeface="Red Hat Text Medium"/>
                <a:sym typeface="Red Hat Text Medium"/>
              </a:defRPr>
            </a:lvl4pPr>
            <a:lvl5pPr lvl="4" algn="ctr" rtl="0">
              <a:buNone/>
              <a:defRPr sz="600">
                <a:latin typeface="Red Hat Text Medium"/>
                <a:ea typeface="Red Hat Text Medium"/>
                <a:cs typeface="Red Hat Text Medium"/>
                <a:sym typeface="Red Hat Text Medium"/>
              </a:defRPr>
            </a:lvl5pPr>
            <a:lvl6pPr lvl="5" algn="ctr" rtl="0">
              <a:buNone/>
              <a:defRPr sz="600">
                <a:latin typeface="Red Hat Text Medium"/>
                <a:ea typeface="Red Hat Text Medium"/>
                <a:cs typeface="Red Hat Text Medium"/>
                <a:sym typeface="Red Hat Text Medium"/>
              </a:defRPr>
            </a:lvl6pPr>
            <a:lvl7pPr lvl="6" algn="ctr" rtl="0">
              <a:buNone/>
              <a:defRPr sz="600">
                <a:latin typeface="Red Hat Text Medium"/>
                <a:ea typeface="Red Hat Text Medium"/>
                <a:cs typeface="Red Hat Text Medium"/>
                <a:sym typeface="Red Hat Text Medium"/>
              </a:defRPr>
            </a:lvl7pPr>
            <a:lvl8pPr lvl="7" algn="ctr" rtl="0">
              <a:buNone/>
              <a:defRPr sz="600">
                <a:latin typeface="Red Hat Text Medium"/>
                <a:ea typeface="Red Hat Text Medium"/>
                <a:cs typeface="Red Hat Text Medium"/>
                <a:sym typeface="Red Hat Text Medium"/>
              </a:defRPr>
            </a:lvl8pPr>
            <a:lvl9pPr lvl="8" algn="ctr" rtl="0">
              <a:buNone/>
              <a:defRPr sz="6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t>‹#›</a:t>
            </a:fld>
            <a:endParaRPr/>
          </a:p>
        </p:txBody>
      </p:sp>
      <p:pic>
        <p:nvPicPr>
          <p:cNvPr id="170" name="Google Shape;170;p18"/>
          <p:cNvPicPr preferRelativeResize="0"/>
          <p:nvPr/>
        </p:nvPicPr>
        <p:blipFill rotWithShape="1">
          <a:blip r:embed="rId2">
            <a:alphaModFix/>
          </a:blip>
          <a:srcRect t="327" b="317"/>
          <a:stretch/>
        </p:blipFill>
        <p:spPr>
          <a:xfrm>
            <a:off x="8033460" y="4734938"/>
            <a:ext cx="731888" cy="171091"/>
          </a:xfrm>
          <a:prstGeom prst="rect">
            <a:avLst/>
          </a:prstGeom>
          <a:noFill/>
          <a:ln>
            <a:noFill/>
          </a:ln>
        </p:spPr>
      </p:pic>
      <p:sp>
        <p:nvSpPr>
          <p:cNvPr id="171" name="Google Shape;171;p18"/>
          <p:cNvSpPr txBox="1">
            <a:spLocks noGrp="1"/>
          </p:cNvSpPr>
          <p:nvPr>
            <p:ph type="subTitle" idx="2"/>
          </p:nvPr>
        </p:nvSpPr>
        <p:spPr>
          <a:xfrm>
            <a:off x="663844" y="1068713"/>
            <a:ext cx="7816500" cy="529200"/>
          </a:xfrm>
          <a:prstGeom prst="rect">
            <a:avLst/>
          </a:prstGeom>
        </p:spPr>
        <p:txBody>
          <a:bodyPr spcFirstLastPara="1" wrap="square" lIns="0" tIns="0" rIns="0" bIns="0" anchor="t" anchorCtr="0">
            <a:noAutofit/>
          </a:bodyPr>
          <a:lstStyle>
            <a:lvl1pPr lvl="0" algn="ctr" rtl="0">
              <a:spcBef>
                <a:spcPts val="0"/>
              </a:spcBef>
              <a:spcAft>
                <a:spcPts val="0"/>
              </a:spcAft>
              <a:buNone/>
              <a:defRPr sz="1400">
                <a:solidFill>
                  <a:schemeClr val="accent1"/>
                </a:solidFill>
              </a:defRPr>
            </a:lvl1pPr>
            <a:lvl2pPr lvl="1" algn="ctr" rtl="0">
              <a:spcBef>
                <a:spcPts val="1600"/>
              </a:spcBef>
              <a:spcAft>
                <a:spcPts val="0"/>
              </a:spcAft>
              <a:buNone/>
              <a:defRPr sz="1400">
                <a:solidFill>
                  <a:schemeClr val="accent1"/>
                </a:solidFill>
              </a:defRPr>
            </a:lvl2pPr>
            <a:lvl3pPr lvl="2" algn="ctr" rtl="0">
              <a:spcBef>
                <a:spcPts val="1600"/>
              </a:spcBef>
              <a:spcAft>
                <a:spcPts val="0"/>
              </a:spcAft>
              <a:buNone/>
              <a:defRPr sz="1400">
                <a:solidFill>
                  <a:schemeClr val="accent1"/>
                </a:solidFill>
              </a:defRPr>
            </a:lvl3pPr>
            <a:lvl4pPr lvl="3" algn="ctr" rtl="0">
              <a:spcBef>
                <a:spcPts val="1600"/>
              </a:spcBef>
              <a:spcAft>
                <a:spcPts val="0"/>
              </a:spcAft>
              <a:buNone/>
              <a:defRPr sz="1400">
                <a:solidFill>
                  <a:schemeClr val="accent1"/>
                </a:solidFill>
              </a:defRPr>
            </a:lvl4pPr>
            <a:lvl5pPr lvl="4" algn="ctr" rtl="0">
              <a:spcBef>
                <a:spcPts val="1600"/>
              </a:spcBef>
              <a:spcAft>
                <a:spcPts val="0"/>
              </a:spcAft>
              <a:buNone/>
              <a:defRPr sz="1400">
                <a:solidFill>
                  <a:schemeClr val="accent1"/>
                </a:solidFill>
              </a:defRPr>
            </a:lvl5pPr>
            <a:lvl6pPr lvl="5" algn="ctr" rtl="0">
              <a:spcBef>
                <a:spcPts val="1600"/>
              </a:spcBef>
              <a:spcAft>
                <a:spcPts val="0"/>
              </a:spcAft>
              <a:buNone/>
              <a:defRPr sz="1400">
                <a:solidFill>
                  <a:schemeClr val="accent1"/>
                </a:solidFill>
              </a:defRPr>
            </a:lvl6pPr>
            <a:lvl7pPr lvl="6" algn="ctr" rtl="0">
              <a:spcBef>
                <a:spcPts val="1600"/>
              </a:spcBef>
              <a:spcAft>
                <a:spcPts val="0"/>
              </a:spcAft>
              <a:buNone/>
              <a:defRPr sz="1400">
                <a:solidFill>
                  <a:schemeClr val="accent1"/>
                </a:solidFill>
              </a:defRPr>
            </a:lvl7pPr>
            <a:lvl8pPr lvl="7" algn="ctr" rtl="0">
              <a:spcBef>
                <a:spcPts val="1600"/>
              </a:spcBef>
              <a:spcAft>
                <a:spcPts val="0"/>
              </a:spcAft>
              <a:buNone/>
              <a:defRPr sz="1400">
                <a:solidFill>
                  <a:schemeClr val="accent1"/>
                </a:solidFill>
              </a:defRPr>
            </a:lvl8pPr>
            <a:lvl9pPr lvl="8" algn="ctr" rtl="0">
              <a:spcBef>
                <a:spcPts val="1600"/>
              </a:spcBef>
              <a:spcAft>
                <a:spcPts val="1600"/>
              </a:spcAft>
              <a:buNone/>
              <a:defRPr sz="1400">
                <a:solidFill>
                  <a:schemeClr val="accent1"/>
                </a:solidFill>
              </a:defRPr>
            </a:lvl9pPr>
          </a:lstStyle>
          <a:p>
            <a:endParaRPr/>
          </a:p>
        </p:txBody>
      </p:sp>
      <p:sp>
        <p:nvSpPr>
          <p:cNvPr id="172" name="Google Shape;172;p18"/>
          <p:cNvSpPr txBox="1">
            <a:spLocks noGrp="1"/>
          </p:cNvSpPr>
          <p:nvPr>
            <p:ph type="subTitle" idx="3"/>
          </p:nvPr>
        </p:nvSpPr>
        <p:spPr>
          <a:xfrm>
            <a:off x="663788" y="4627163"/>
            <a:ext cx="6001800" cy="419700"/>
          </a:xfrm>
          <a:prstGeom prst="rect">
            <a:avLst/>
          </a:prstGeom>
        </p:spPr>
        <p:txBody>
          <a:bodyPr spcFirstLastPara="1" wrap="square" lIns="0" tIns="0" rIns="0" bIns="0" anchor="b" anchorCtr="0">
            <a:noAutofit/>
          </a:bodyPr>
          <a:lstStyle>
            <a:lvl1pPr lvl="0" rtl="0">
              <a:lnSpc>
                <a:spcPct val="115000"/>
              </a:lnSpc>
              <a:spcBef>
                <a:spcPts val="0"/>
              </a:spcBef>
              <a:spcAft>
                <a:spcPts val="0"/>
              </a:spcAft>
              <a:buNone/>
              <a:defRPr sz="600">
                <a:solidFill>
                  <a:schemeClr val="dk1"/>
                </a:solidFill>
              </a:defRPr>
            </a:lvl1pPr>
            <a:lvl2pPr lvl="1" rtl="0">
              <a:lnSpc>
                <a:spcPct val="115000"/>
              </a:lnSpc>
              <a:spcBef>
                <a:spcPts val="0"/>
              </a:spcBef>
              <a:spcAft>
                <a:spcPts val="0"/>
              </a:spcAft>
              <a:buNone/>
              <a:defRPr sz="600">
                <a:solidFill>
                  <a:schemeClr val="dk1"/>
                </a:solidFill>
              </a:defRPr>
            </a:lvl2pPr>
            <a:lvl3pPr lvl="2" rtl="0">
              <a:lnSpc>
                <a:spcPct val="115000"/>
              </a:lnSpc>
              <a:spcBef>
                <a:spcPts val="0"/>
              </a:spcBef>
              <a:spcAft>
                <a:spcPts val="0"/>
              </a:spcAft>
              <a:buNone/>
              <a:defRPr sz="600">
                <a:solidFill>
                  <a:schemeClr val="dk1"/>
                </a:solidFill>
              </a:defRPr>
            </a:lvl3pPr>
            <a:lvl4pPr lvl="3" rtl="0">
              <a:lnSpc>
                <a:spcPct val="115000"/>
              </a:lnSpc>
              <a:spcBef>
                <a:spcPts val="0"/>
              </a:spcBef>
              <a:spcAft>
                <a:spcPts val="0"/>
              </a:spcAft>
              <a:buNone/>
              <a:defRPr sz="600">
                <a:solidFill>
                  <a:schemeClr val="dk1"/>
                </a:solidFill>
              </a:defRPr>
            </a:lvl4pPr>
            <a:lvl5pPr lvl="4" rtl="0">
              <a:lnSpc>
                <a:spcPct val="115000"/>
              </a:lnSpc>
              <a:spcBef>
                <a:spcPts val="0"/>
              </a:spcBef>
              <a:spcAft>
                <a:spcPts val="0"/>
              </a:spcAft>
              <a:buNone/>
              <a:defRPr sz="600">
                <a:solidFill>
                  <a:schemeClr val="dk1"/>
                </a:solidFill>
              </a:defRPr>
            </a:lvl5pPr>
            <a:lvl6pPr lvl="5" rtl="0">
              <a:lnSpc>
                <a:spcPct val="115000"/>
              </a:lnSpc>
              <a:spcBef>
                <a:spcPts val="0"/>
              </a:spcBef>
              <a:spcAft>
                <a:spcPts val="0"/>
              </a:spcAft>
              <a:buNone/>
              <a:defRPr sz="600">
                <a:solidFill>
                  <a:schemeClr val="dk1"/>
                </a:solidFill>
              </a:defRPr>
            </a:lvl6pPr>
            <a:lvl7pPr lvl="6" rtl="0">
              <a:lnSpc>
                <a:spcPct val="115000"/>
              </a:lnSpc>
              <a:spcBef>
                <a:spcPts val="0"/>
              </a:spcBef>
              <a:spcAft>
                <a:spcPts val="0"/>
              </a:spcAft>
              <a:buNone/>
              <a:defRPr sz="600">
                <a:solidFill>
                  <a:schemeClr val="dk1"/>
                </a:solidFill>
              </a:defRPr>
            </a:lvl7pPr>
            <a:lvl8pPr lvl="7" rtl="0">
              <a:lnSpc>
                <a:spcPct val="115000"/>
              </a:lnSpc>
              <a:spcBef>
                <a:spcPts val="0"/>
              </a:spcBef>
              <a:spcAft>
                <a:spcPts val="0"/>
              </a:spcAft>
              <a:buNone/>
              <a:defRPr sz="600">
                <a:solidFill>
                  <a:schemeClr val="dk1"/>
                </a:solidFill>
              </a:defRPr>
            </a:lvl8pPr>
            <a:lvl9pPr lvl="8" rtl="0">
              <a:lnSpc>
                <a:spcPct val="115000"/>
              </a:lnSpc>
              <a:spcBef>
                <a:spcPts val="0"/>
              </a:spcBef>
              <a:spcAft>
                <a:spcPts val="0"/>
              </a:spcAft>
              <a:buNone/>
              <a:defRPr sz="600">
                <a:solidFill>
                  <a:schemeClr val="dk1"/>
                </a:solidFill>
              </a:defRPr>
            </a:lvl9pPr>
          </a:lstStyle>
          <a:p>
            <a:endParaRPr/>
          </a:p>
        </p:txBody>
      </p:sp>
      <p:sp>
        <p:nvSpPr>
          <p:cNvPr id="173" name="Google Shape;173;p18"/>
          <p:cNvSpPr txBox="1">
            <a:spLocks noGrp="1"/>
          </p:cNvSpPr>
          <p:nvPr>
            <p:ph type="body" idx="4"/>
          </p:nvPr>
        </p:nvSpPr>
        <p:spPr>
          <a:xfrm>
            <a:off x="1828800" y="1714500"/>
            <a:ext cx="5486400" cy="2743200"/>
          </a:xfrm>
          <a:prstGeom prst="rect">
            <a:avLst/>
          </a:prstGeom>
        </p:spPr>
        <p:txBody>
          <a:bodyPr spcFirstLastPara="1" wrap="square" lIns="0" tIns="0" rIns="0" bIns="0" anchor="t" anchorCtr="0">
            <a:noAutofit/>
          </a:bodyPr>
          <a:lstStyle>
            <a:lvl1pPr marL="457200" lvl="0" indent="-298450" rtl="0">
              <a:lnSpc>
                <a:spcPct val="140000"/>
              </a:lnSpc>
              <a:spcBef>
                <a:spcPts val="800"/>
              </a:spcBef>
              <a:spcAft>
                <a:spcPts val="0"/>
              </a:spcAft>
              <a:buSzPts val="1100"/>
              <a:buChar char="●"/>
              <a:defRPr sz="1100"/>
            </a:lvl1pPr>
            <a:lvl2pPr marL="914400" lvl="1" indent="-285750" rtl="0">
              <a:lnSpc>
                <a:spcPct val="140000"/>
              </a:lnSpc>
              <a:spcBef>
                <a:spcPts val="800"/>
              </a:spcBef>
              <a:spcAft>
                <a:spcPts val="0"/>
              </a:spcAft>
              <a:buSzPts val="900"/>
              <a:buChar char="○"/>
              <a:defRPr sz="900"/>
            </a:lvl2pPr>
            <a:lvl3pPr marL="1371600" lvl="2" indent="-285750" rtl="0">
              <a:lnSpc>
                <a:spcPct val="140000"/>
              </a:lnSpc>
              <a:spcBef>
                <a:spcPts val="800"/>
              </a:spcBef>
              <a:spcAft>
                <a:spcPts val="0"/>
              </a:spcAft>
              <a:buSzPts val="900"/>
              <a:buChar char="■"/>
              <a:defRPr sz="900"/>
            </a:lvl3pPr>
            <a:lvl4pPr marL="1828800" lvl="3" indent="-285750" rtl="0">
              <a:lnSpc>
                <a:spcPct val="140000"/>
              </a:lnSpc>
              <a:spcBef>
                <a:spcPts val="800"/>
              </a:spcBef>
              <a:spcAft>
                <a:spcPts val="0"/>
              </a:spcAft>
              <a:buSzPts val="900"/>
              <a:buChar char="●"/>
              <a:defRPr sz="900"/>
            </a:lvl4pPr>
            <a:lvl5pPr marL="2286000" lvl="4" indent="-285750" rtl="0">
              <a:lnSpc>
                <a:spcPct val="140000"/>
              </a:lnSpc>
              <a:spcBef>
                <a:spcPts val="800"/>
              </a:spcBef>
              <a:spcAft>
                <a:spcPts val="0"/>
              </a:spcAft>
              <a:buSzPts val="900"/>
              <a:buChar char="○"/>
              <a:defRPr sz="900"/>
            </a:lvl5pPr>
            <a:lvl6pPr marL="2743200" lvl="5" indent="-285750" rtl="0">
              <a:lnSpc>
                <a:spcPct val="140000"/>
              </a:lnSpc>
              <a:spcBef>
                <a:spcPts val="800"/>
              </a:spcBef>
              <a:spcAft>
                <a:spcPts val="0"/>
              </a:spcAft>
              <a:buSzPts val="900"/>
              <a:buChar char="■"/>
              <a:defRPr sz="900"/>
            </a:lvl6pPr>
            <a:lvl7pPr marL="3200400" lvl="6" indent="-285750" rtl="0">
              <a:lnSpc>
                <a:spcPct val="140000"/>
              </a:lnSpc>
              <a:spcBef>
                <a:spcPts val="800"/>
              </a:spcBef>
              <a:spcAft>
                <a:spcPts val="0"/>
              </a:spcAft>
              <a:buSzPts val="900"/>
              <a:buChar char="●"/>
              <a:defRPr sz="900"/>
            </a:lvl7pPr>
            <a:lvl8pPr marL="3657600" lvl="7" indent="-285750" rtl="0">
              <a:lnSpc>
                <a:spcPct val="140000"/>
              </a:lnSpc>
              <a:spcBef>
                <a:spcPts val="800"/>
              </a:spcBef>
              <a:spcAft>
                <a:spcPts val="0"/>
              </a:spcAft>
              <a:buSzPts val="900"/>
              <a:buChar char="○"/>
              <a:defRPr sz="900"/>
            </a:lvl8pPr>
            <a:lvl9pPr marL="4114800" lvl="8" indent="-285750" rtl="0">
              <a:lnSpc>
                <a:spcPct val="140000"/>
              </a:lnSpc>
              <a:spcBef>
                <a:spcPts val="800"/>
              </a:spcBef>
              <a:spcAft>
                <a:spcPts val="800"/>
              </a:spcAft>
              <a:buSzPts val="900"/>
              <a:buChar char="■"/>
              <a:defRPr sz="9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ustom Layout 17">
  <p:cSld name="Custom Layout 17">
    <p:spTree>
      <p:nvGrpSpPr>
        <p:cNvPr id="1" name="Shape 174"/>
        <p:cNvGrpSpPr/>
        <p:nvPr/>
      </p:nvGrpSpPr>
      <p:grpSpPr>
        <a:xfrm>
          <a:off x="0" y="0"/>
          <a:ext cx="0" cy="0"/>
          <a:chOff x="0" y="0"/>
          <a:chExt cx="0" cy="0"/>
        </a:xfrm>
      </p:grpSpPr>
      <p:sp>
        <p:nvSpPr>
          <p:cNvPr id="175" name="Google Shape;175;p1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nterior title">
  <p:cSld name="CUSTOM_4_18">
    <p:spTree>
      <p:nvGrpSpPr>
        <p:cNvPr id="1" name="Shape 176"/>
        <p:cNvGrpSpPr/>
        <p:nvPr/>
      </p:nvGrpSpPr>
      <p:grpSpPr>
        <a:xfrm>
          <a:off x="0" y="0"/>
          <a:ext cx="0" cy="0"/>
          <a:chOff x="0" y="0"/>
          <a:chExt cx="0" cy="0"/>
        </a:xfrm>
      </p:grpSpPr>
      <p:sp>
        <p:nvSpPr>
          <p:cNvPr id="177" name="Google Shape;177;p20"/>
          <p:cNvSpPr txBox="1">
            <a:spLocks noGrp="1"/>
          </p:cNvSpPr>
          <p:nvPr>
            <p:ph type="subTitle" idx="1"/>
          </p:nvPr>
        </p:nvSpPr>
        <p:spPr>
          <a:xfrm>
            <a:off x="335831" y="41580"/>
            <a:ext cx="3861600" cy="6123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sp>
        <p:nvSpPr>
          <p:cNvPr id="178" name="Google Shape;178;p20"/>
          <p:cNvSpPr txBox="1">
            <a:spLocks noGrp="1"/>
          </p:cNvSpPr>
          <p:nvPr>
            <p:ph type="title"/>
          </p:nvPr>
        </p:nvSpPr>
        <p:spPr>
          <a:xfrm>
            <a:off x="663788" y="653813"/>
            <a:ext cx="7816500" cy="4149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000"/>
            </a:lvl1pPr>
            <a:lvl2pPr lvl="1" algn="ctr" rtl="0">
              <a:lnSpc>
                <a:spcPct val="130000"/>
              </a:lnSpc>
              <a:spcBef>
                <a:spcPts val="0"/>
              </a:spcBef>
              <a:spcAft>
                <a:spcPts val="0"/>
              </a:spcAft>
              <a:buNone/>
              <a:defRPr sz="2000"/>
            </a:lvl2pPr>
            <a:lvl3pPr lvl="2" algn="ctr" rtl="0">
              <a:lnSpc>
                <a:spcPct val="130000"/>
              </a:lnSpc>
              <a:spcBef>
                <a:spcPts val="0"/>
              </a:spcBef>
              <a:spcAft>
                <a:spcPts val="0"/>
              </a:spcAft>
              <a:buNone/>
              <a:defRPr sz="2000"/>
            </a:lvl3pPr>
            <a:lvl4pPr lvl="3" algn="ctr" rtl="0">
              <a:lnSpc>
                <a:spcPct val="130000"/>
              </a:lnSpc>
              <a:spcBef>
                <a:spcPts val="0"/>
              </a:spcBef>
              <a:spcAft>
                <a:spcPts val="0"/>
              </a:spcAft>
              <a:buNone/>
              <a:defRPr sz="2000"/>
            </a:lvl4pPr>
            <a:lvl5pPr lvl="4" algn="ctr" rtl="0">
              <a:lnSpc>
                <a:spcPct val="130000"/>
              </a:lnSpc>
              <a:spcBef>
                <a:spcPts val="0"/>
              </a:spcBef>
              <a:spcAft>
                <a:spcPts val="0"/>
              </a:spcAft>
              <a:buNone/>
              <a:defRPr sz="2000"/>
            </a:lvl5pPr>
            <a:lvl6pPr lvl="5" algn="ctr" rtl="0">
              <a:lnSpc>
                <a:spcPct val="130000"/>
              </a:lnSpc>
              <a:spcBef>
                <a:spcPts val="0"/>
              </a:spcBef>
              <a:spcAft>
                <a:spcPts val="0"/>
              </a:spcAft>
              <a:buNone/>
              <a:defRPr sz="2000"/>
            </a:lvl6pPr>
            <a:lvl7pPr lvl="6" algn="ctr" rtl="0">
              <a:lnSpc>
                <a:spcPct val="130000"/>
              </a:lnSpc>
              <a:spcBef>
                <a:spcPts val="0"/>
              </a:spcBef>
              <a:spcAft>
                <a:spcPts val="0"/>
              </a:spcAft>
              <a:buNone/>
              <a:defRPr sz="2000"/>
            </a:lvl7pPr>
            <a:lvl8pPr lvl="7" algn="ctr" rtl="0">
              <a:lnSpc>
                <a:spcPct val="130000"/>
              </a:lnSpc>
              <a:spcBef>
                <a:spcPts val="0"/>
              </a:spcBef>
              <a:spcAft>
                <a:spcPts val="0"/>
              </a:spcAft>
              <a:buNone/>
              <a:defRPr sz="2000"/>
            </a:lvl8pPr>
            <a:lvl9pPr lvl="8" algn="ctr" rtl="0">
              <a:lnSpc>
                <a:spcPct val="130000"/>
              </a:lnSpc>
              <a:spcBef>
                <a:spcPts val="0"/>
              </a:spcBef>
              <a:spcAft>
                <a:spcPts val="0"/>
              </a:spcAft>
              <a:buNone/>
              <a:defRPr sz="2000"/>
            </a:lvl9pPr>
          </a:lstStyle>
          <a:p>
            <a:endParaRPr/>
          </a:p>
        </p:txBody>
      </p:sp>
      <p:cxnSp>
        <p:nvCxnSpPr>
          <p:cNvPr id="179" name="Google Shape;179;p20"/>
          <p:cNvCxnSpPr/>
          <p:nvPr/>
        </p:nvCxnSpPr>
        <p:spPr>
          <a:xfrm rot="10800000">
            <a:off x="335831" y="150"/>
            <a:ext cx="0" cy="664800"/>
          </a:xfrm>
          <a:prstGeom prst="straightConnector1">
            <a:avLst/>
          </a:prstGeom>
          <a:noFill/>
          <a:ln w="9525" cap="flat" cmpd="sng">
            <a:solidFill>
              <a:schemeClr val="accent1"/>
            </a:solidFill>
            <a:prstDash val="solid"/>
            <a:round/>
            <a:headEnd type="none" w="med" len="med"/>
            <a:tailEnd type="none" w="med" len="med"/>
          </a:ln>
        </p:spPr>
      </p:cxnSp>
      <p:cxnSp>
        <p:nvCxnSpPr>
          <p:cNvPr id="180" name="Google Shape;180;p20"/>
          <p:cNvCxnSpPr/>
          <p:nvPr/>
        </p:nvCxnSpPr>
        <p:spPr>
          <a:xfrm rot="10800000">
            <a:off x="335825" y="4800900"/>
            <a:ext cx="0" cy="342600"/>
          </a:xfrm>
          <a:prstGeom prst="straightConnector1">
            <a:avLst/>
          </a:prstGeom>
          <a:noFill/>
          <a:ln w="9525" cap="flat" cmpd="sng">
            <a:solidFill>
              <a:schemeClr val="accent1"/>
            </a:solidFill>
            <a:prstDash val="solid"/>
            <a:round/>
            <a:headEnd type="none" w="med" len="med"/>
            <a:tailEnd type="none" w="med" len="med"/>
          </a:ln>
        </p:spPr>
      </p:cxnSp>
      <p:sp>
        <p:nvSpPr>
          <p:cNvPr id="181" name="Google Shape;181;p20"/>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latin typeface="Red Hat Text Medium"/>
                <a:ea typeface="Red Hat Text Medium"/>
                <a:cs typeface="Red Hat Text Medium"/>
                <a:sym typeface="Red Hat Text Medium"/>
              </a:defRPr>
            </a:lvl1pPr>
            <a:lvl2pPr lvl="1" algn="ctr" rtl="0">
              <a:buNone/>
              <a:defRPr sz="600">
                <a:latin typeface="Red Hat Text Medium"/>
                <a:ea typeface="Red Hat Text Medium"/>
                <a:cs typeface="Red Hat Text Medium"/>
                <a:sym typeface="Red Hat Text Medium"/>
              </a:defRPr>
            </a:lvl2pPr>
            <a:lvl3pPr lvl="2" algn="ctr" rtl="0">
              <a:buNone/>
              <a:defRPr sz="600">
                <a:latin typeface="Red Hat Text Medium"/>
                <a:ea typeface="Red Hat Text Medium"/>
                <a:cs typeface="Red Hat Text Medium"/>
                <a:sym typeface="Red Hat Text Medium"/>
              </a:defRPr>
            </a:lvl3pPr>
            <a:lvl4pPr lvl="3" algn="ctr" rtl="0">
              <a:buNone/>
              <a:defRPr sz="600">
                <a:latin typeface="Red Hat Text Medium"/>
                <a:ea typeface="Red Hat Text Medium"/>
                <a:cs typeface="Red Hat Text Medium"/>
                <a:sym typeface="Red Hat Text Medium"/>
              </a:defRPr>
            </a:lvl4pPr>
            <a:lvl5pPr lvl="4" algn="ctr" rtl="0">
              <a:buNone/>
              <a:defRPr sz="600">
                <a:latin typeface="Red Hat Text Medium"/>
                <a:ea typeface="Red Hat Text Medium"/>
                <a:cs typeface="Red Hat Text Medium"/>
                <a:sym typeface="Red Hat Text Medium"/>
              </a:defRPr>
            </a:lvl5pPr>
            <a:lvl6pPr lvl="5" algn="ctr" rtl="0">
              <a:buNone/>
              <a:defRPr sz="600">
                <a:latin typeface="Red Hat Text Medium"/>
                <a:ea typeface="Red Hat Text Medium"/>
                <a:cs typeface="Red Hat Text Medium"/>
                <a:sym typeface="Red Hat Text Medium"/>
              </a:defRPr>
            </a:lvl6pPr>
            <a:lvl7pPr lvl="6" algn="ctr" rtl="0">
              <a:buNone/>
              <a:defRPr sz="600">
                <a:latin typeface="Red Hat Text Medium"/>
                <a:ea typeface="Red Hat Text Medium"/>
                <a:cs typeface="Red Hat Text Medium"/>
                <a:sym typeface="Red Hat Text Medium"/>
              </a:defRPr>
            </a:lvl7pPr>
            <a:lvl8pPr lvl="7" algn="ctr" rtl="0">
              <a:buNone/>
              <a:defRPr sz="600">
                <a:latin typeface="Red Hat Text Medium"/>
                <a:ea typeface="Red Hat Text Medium"/>
                <a:cs typeface="Red Hat Text Medium"/>
                <a:sym typeface="Red Hat Text Medium"/>
              </a:defRPr>
            </a:lvl8pPr>
            <a:lvl9pPr lvl="8" algn="ctr" rtl="0">
              <a:buNone/>
              <a:defRPr sz="6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t>‹#›</a:t>
            </a:fld>
            <a:endParaRPr/>
          </a:p>
        </p:txBody>
      </p:sp>
      <p:pic>
        <p:nvPicPr>
          <p:cNvPr id="182" name="Google Shape;182;p20"/>
          <p:cNvPicPr preferRelativeResize="0"/>
          <p:nvPr/>
        </p:nvPicPr>
        <p:blipFill rotWithShape="1">
          <a:blip r:embed="rId2">
            <a:alphaModFix/>
          </a:blip>
          <a:srcRect t="327" b="317"/>
          <a:stretch/>
        </p:blipFill>
        <p:spPr>
          <a:xfrm>
            <a:off x="8033460" y="4734938"/>
            <a:ext cx="731888" cy="171091"/>
          </a:xfrm>
          <a:prstGeom prst="rect">
            <a:avLst/>
          </a:prstGeom>
          <a:noFill/>
          <a:ln>
            <a:noFill/>
          </a:ln>
        </p:spPr>
      </p:pic>
      <p:sp>
        <p:nvSpPr>
          <p:cNvPr id="183" name="Google Shape;183;p20"/>
          <p:cNvSpPr txBox="1">
            <a:spLocks noGrp="1"/>
          </p:cNvSpPr>
          <p:nvPr>
            <p:ph type="subTitle" idx="2"/>
          </p:nvPr>
        </p:nvSpPr>
        <p:spPr>
          <a:xfrm>
            <a:off x="663844" y="1068713"/>
            <a:ext cx="7816500" cy="529200"/>
          </a:xfrm>
          <a:prstGeom prst="rect">
            <a:avLst/>
          </a:prstGeom>
        </p:spPr>
        <p:txBody>
          <a:bodyPr spcFirstLastPara="1" wrap="square" lIns="0" tIns="0" rIns="0" bIns="0" anchor="t" anchorCtr="0">
            <a:noAutofit/>
          </a:bodyPr>
          <a:lstStyle>
            <a:lvl1pPr lvl="0" algn="ctr" rtl="0">
              <a:spcBef>
                <a:spcPts val="0"/>
              </a:spcBef>
              <a:spcAft>
                <a:spcPts val="0"/>
              </a:spcAft>
              <a:buNone/>
              <a:defRPr sz="1400">
                <a:solidFill>
                  <a:schemeClr val="accent1"/>
                </a:solidFill>
              </a:defRPr>
            </a:lvl1pPr>
            <a:lvl2pPr lvl="1" algn="ctr" rtl="0">
              <a:spcBef>
                <a:spcPts val="1600"/>
              </a:spcBef>
              <a:spcAft>
                <a:spcPts val="0"/>
              </a:spcAft>
              <a:buNone/>
              <a:defRPr sz="1400">
                <a:solidFill>
                  <a:schemeClr val="accent1"/>
                </a:solidFill>
              </a:defRPr>
            </a:lvl2pPr>
            <a:lvl3pPr lvl="2" algn="ctr" rtl="0">
              <a:spcBef>
                <a:spcPts val="1600"/>
              </a:spcBef>
              <a:spcAft>
                <a:spcPts val="0"/>
              </a:spcAft>
              <a:buNone/>
              <a:defRPr sz="1400">
                <a:solidFill>
                  <a:schemeClr val="accent1"/>
                </a:solidFill>
              </a:defRPr>
            </a:lvl3pPr>
            <a:lvl4pPr lvl="3" algn="ctr" rtl="0">
              <a:spcBef>
                <a:spcPts val="1600"/>
              </a:spcBef>
              <a:spcAft>
                <a:spcPts val="0"/>
              </a:spcAft>
              <a:buNone/>
              <a:defRPr sz="1400">
                <a:solidFill>
                  <a:schemeClr val="accent1"/>
                </a:solidFill>
              </a:defRPr>
            </a:lvl4pPr>
            <a:lvl5pPr lvl="4" algn="ctr" rtl="0">
              <a:spcBef>
                <a:spcPts val="1600"/>
              </a:spcBef>
              <a:spcAft>
                <a:spcPts val="0"/>
              </a:spcAft>
              <a:buNone/>
              <a:defRPr sz="1400">
                <a:solidFill>
                  <a:schemeClr val="accent1"/>
                </a:solidFill>
              </a:defRPr>
            </a:lvl5pPr>
            <a:lvl6pPr lvl="5" algn="ctr" rtl="0">
              <a:spcBef>
                <a:spcPts val="1600"/>
              </a:spcBef>
              <a:spcAft>
                <a:spcPts val="0"/>
              </a:spcAft>
              <a:buNone/>
              <a:defRPr sz="1400">
                <a:solidFill>
                  <a:schemeClr val="accent1"/>
                </a:solidFill>
              </a:defRPr>
            </a:lvl6pPr>
            <a:lvl7pPr lvl="6" algn="ctr" rtl="0">
              <a:spcBef>
                <a:spcPts val="1600"/>
              </a:spcBef>
              <a:spcAft>
                <a:spcPts val="0"/>
              </a:spcAft>
              <a:buNone/>
              <a:defRPr sz="1400">
                <a:solidFill>
                  <a:schemeClr val="accent1"/>
                </a:solidFill>
              </a:defRPr>
            </a:lvl7pPr>
            <a:lvl8pPr lvl="7" algn="ctr" rtl="0">
              <a:spcBef>
                <a:spcPts val="1600"/>
              </a:spcBef>
              <a:spcAft>
                <a:spcPts val="0"/>
              </a:spcAft>
              <a:buNone/>
              <a:defRPr sz="1400">
                <a:solidFill>
                  <a:schemeClr val="accent1"/>
                </a:solidFill>
              </a:defRPr>
            </a:lvl8pPr>
            <a:lvl9pPr lvl="8" algn="ctr" rtl="0">
              <a:spcBef>
                <a:spcPts val="1600"/>
              </a:spcBef>
              <a:spcAft>
                <a:spcPts val="1600"/>
              </a:spcAft>
              <a:buNone/>
              <a:defRPr sz="1400">
                <a:solidFill>
                  <a:schemeClr val="accent1"/>
                </a:solidFill>
              </a:defRPr>
            </a:lvl9pPr>
          </a:lstStyle>
          <a:p>
            <a:endParaRPr/>
          </a:p>
        </p:txBody>
      </p:sp>
      <p:sp>
        <p:nvSpPr>
          <p:cNvPr id="184" name="Google Shape;184;p20"/>
          <p:cNvSpPr txBox="1">
            <a:spLocks noGrp="1"/>
          </p:cNvSpPr>
          <p:nvPr>
            <p:ph type="subTitle" idx="3"/>
          </p:nvPr>
        </p:nvSpPr>
        <p:spPr>
          <a:xfrm>
            <a:off x="663788" y="4627163"/>
            <a:ext cx="6001800" cy="419700"/>
          </a:xfrm>
          <a:prstGeom prst="rect">
            <a:avLst/>
          </a:prstGeom>
        </p:spPr>
        <p:txBody>
          <a:bodyPr spcFirstLastPara="1" wrap="square" lIns="0" tIns="0" rIns="0" bIns="0" anchor="b" anchorCtr="0">
            <a:noAutofit/>
          </a:bodyPr>
          <a:lstStyle>
            <a:lvl1pPr lvl="0" rtl="0">
              <a:lnSpc>
                <a:spcPct val="115000"/>
              </a:lnSpc>
              <a:spcBef>
                <a:spcPts val="0"/>
              </a:spcBef>
              <a:spcAft>
                <a:spcPts val="0"/>
              </a:spcAft>
              <a:buNone/>
              <a:defRPr sz="600">
                <a:solidFill>
                  <a:schemeClr val="dk1"/>
                </a:solidFill>
              </a:defRPr>
            </a:lvl1pPr>
            <a:lvl2pPr lvl="1" rtl="0">
              <a:lnSpc>
                <a:spcPct val="115000"/>
              </a:lnSpc>
              <a:spcBef>
                <a:spcPts val="0"/>
              </a:spcBef>
              <a:spcAft>
                <a:spcPts val="0"/>
              </a:spcAft>
              <a:buNone/>
              <a:defRPr sz="600">
                <a:solidFill>
                  <a:schemeClr val="dk1"/>
                </a:solidFill>
              </a:defRPr>
            </a:lvl2pPr>
            <a:lvl3pPr lvl="2" rtl="0">
              <a:lnSpc>
                <a:spcPct val="115000"/>
              </a:lnSpc>
              <a:spcBef>
                <a:spcPts val="0"/>
              </a:spcBef>
              <a:spcAft>
                <a:spcPts val="0"/>
              </a:spcAft>
              <a:buNone/>
              <a:defRPr sz="600">
                <a:solidFill>
                  <a:schemeClr val="dk1"/>
                </a:solidFill>
              </a:defRPr>
            </a:lvl3pPr>
            <a:lvl4pPr lvl="3" rtl="0">
              <a:lnSpc>
                <a:spcPct val="115000"/>
              </a:lnSpc>
              <a:spcBef>
                <a:spcPts val="0"/>
              </a:spcBef>
              <a:spcAft>
                <a:spcPts val="0"/>
              </a:spcAft>
              <a:buNone/>
              <a:defRPr sz="600">
                <a:solidFill>
                  <a:schemeClr val="dk1"/>
                </a:solidFill>
              </a:defRPr>
            </a:lvl4pPr>
            <a:lvl5pPr lvl="4" rtl="0">
              <a:lnSpc>
                <a:spcPct val="115000"/>
              </a:lnSpc>
              <a:spcBef>
                <a:spcPts val="0"/>
              </a:spcBef>
              <a:spcAft>
                <a:spcPts val="0"/>
              </a:spcAft>
              <a:buNone/>
              <a:defRPr sz="600">
                <a:solidFill>
                  <a:schemeClr val="dk1"/>
                </a:solidFill>
              </a:defRPr>
            </a:lvl5pPr>
            <a:lvl6pPr lvl="5" rtl="0">
              <a:lnSpc>
                <a:spcPct val="115000"/>
              </a:lnSpc>
              <a:spcBef>
                <a:spcPts val="0"/>
              </a:spcBef>
              <a:spcAft>
                <a:spcPts val="0"/>
              </a:spcAft>
              <a:buNone/>
              <a:defRPr sz="600">
                <a:solidFill>
                  <a:schemeClr val="dk1"/>
                </a:solidFill>
              </a:defRPr>
            </a:lvl6pPr>
            <a:lvl7pPr lvl="6" rtl="0">
              <a:lnSpc>
                <a:spcPct val="115000"/>
              </a:lnSpc>
              <a:spcBef>
                <a:spcPts val="0"/>
              </a:spcBef>
              <a:spcAft>
                <a:spcPts val="0"/>
              </a:spcAft>
              <a:buNone/>
              <a:defRPr sz="600">
                <a:solidFill>
                  <a:schemeClr val="dk1"/>
                </a:solidFill>
              </a:defRPr>
            </a:lvl7pPr>
            <a:lvl8pPr lvl="7" rtl="0">
              <a:lnSpc>
                <a:spcPct val="115000"/>
              </a:lnSpc>
              <a:spcBef>
                <a:spcPts val="0"/>
              </a:spcBef>
              <a:spcAft>
                <a:spcPts val="0"/>
              </a:spcAft>
              <a:buNone/>
              <a:defRPr sz="600">
                <a:solidFill>
                  <a:schemeClr val="dk1"/>
                </a:solidFill>
              </a:defRPr>
            </a:lvl8pPr>
            <a:lvl9pPr lvl="8" rtl="0">
              <a:lnSpc>
                <a:spcPct val="115000"/>
              </a:lnSpc>
              <a:spcBef>
                <a:spcPts val="0"/>
              </a:spcBef>
              <a:spcAft>
                <a:spcPts val="0"/>
              </a:spcAft>
              <a:buNone/>
              <a:defRPr sz="6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losing red">
  <p:cSld name="TITLE_1">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subTitle" idx="1"/>
          </p:nvPr>
        </p:nvSpPr>
        <p:spPr>
          <a:xfrm>
            <a:off x="1562794" y="2256319"/>
            <a:ext cx="3109800" cy="1143600"/>
          </a:xfrm>
          <a:prstGeom prst="rect">
            <a:avLst/>
          </a:prstGeom>
        </p:spPr>
        <p:txBody>
          <a:bodyPr spcFirstLastPara="1" wrap="square" lIns="0" tIns="0" rIns="0" bIns="0" anchor="t" anchorCtr="0">
            <a:noAutofit/>
          </a:bodyPr>
          <a:lstStyle>
            <a:lvl1pPr lvl="0" rtl="0">
              <a:lnSpc>
                <a:spcPct val="180000"/>
              </a:lnSpc>
              <a:spcBef>
                <a:spcPts val="0"/>
              </a:spcBef>
              <a:spcAft>
                <a:spcPts val="0"/>
              </a:spcAft>
              <a:buClr>
                <a:schemeClr val="lt1"/>
              </a:buClr>
              <a:buSzPts val="1100"/>
              <a:buNone/>
              <a:defRPr sz="1100">
                <a:solidFill>
                  <a:schemeClr val="lt1"/>
                </a:solidFill>
              </a:defRPr>
            </a:lvl1pPr>
            <a:lvl2pPr lvl="1" rtl="0">
              <a:lnSpc>
                <a:spcPct val="180000"/>
              </a:lnSpc>
              <a:spcBef>
                <a:spcPts val="0"/>
              </a:spcBef>
              <a:spcAft>
                <a:spcPts val="0"/>
              </a:spcAft>
              <a:buClr>
                <a:schemeClr val="lt1"/>
              </a:buClr>
              <a:buSzPts val="1100"/>
              <a:buNone/>
              <a:defRPr sz="1100">
                <a:solidFill>
                  <a:schemeClr val="lt1"/>
                </a:solidFill>
              </a:defRPr>
            </a:lvl2pPr>
            <a:lvl3pPr lvl="2" rtl="0">
              <a:lnSpc>
                <a:spcPct val="180000"/>
              </a:lnSpc>
              <a:spcBef>
                <a:spcPts val="0"/>
              </a:spcBef>
              <a:spcAft>
                <a:spcPts val="0"/>
              </a:spcAft>
              <a:buClr>
                <a:schemeClr val="lt1"/>
              </a:buClr>
              <a:buSzPts val="1100"/>
              <a:buNone/>
              <a:defRPr sz="1100">
                <a:solidFill>
                  <a:schemeClr val="lt1"/>
                </a:solidFill>
              </a:defRPr>
            </a:lvl3pPr>
            <a:lvl4pPr lvl="3" rtl="0">
              <a:lnSpc>
                <a:spcPct val="180000"/>
              </a:lnSpc>
              <a:spcBef>
                <a:spcPts val="0"/>
              </a:spcBef>
              <a:spcAft>
                <a:spcPts val="0"/>
              </a:spcAft>
              <a:buClr>
                <a:schemeClr val="lt1"/>
              </a:buClr>
              <a:buSzPts val="1100"/>
              <a:buNone/>
              <a:defRPr sz="1100">
                <a:solidFill>
                  <a:schemeClr val="lt1"/>
                </a:solidFill>
              </a:defRPr>
            </a:lvl4pPr>
            <a:lvl5pPr lvl="4" rtl="0">
              <a:lnSpc>
                <a:spcPct val="180000"/>
              </a:lnSpc>
              <a:spcBef>
                <a:spcPts val="0"/>
              </a:spcBef>
              <a:spcAft>
                <a:spcPts val="0"/>
              </a:spcAft>
              <a:buClr>
                <a:schemeClr val="lt1"/>
              </a:buClr>
              <a:buSzPts val="1100"/>
              <a:buNone/>
              <a:defRPr sz="1100">
                <a:solidFill>
                  <a:schemeClr val="lt1"/>
                </a:solidFill>
              </a:defRPr>
            </a:lvl5pPr>
            <a:lvl6pPr lvl="5" rtl="0">
              <a:lnSpc>
                <a:spcPct val="180000"/>
              </a:lnSpc>
              <a:spcBef>
                <a:spcPts val="0"/>
              </a:spcBef>
              <a:spcAft>
                <a:spcPts val="0"/>
              </a:spcAft>
              <a:buClr>
                <a:schemeClr val="lt1"/>
              </a:buClr>
              <a:buSzPts val="1100"/>
              <a:buNone/>
              <a:defRPr sz="1100">
                <a:solidFill>
                  <a:schemeClr val="lt1"/>
                </a:solidFill>
              </a:defRPr>
            </a:lvl6pPr>
            <a:lvl7pPr lvl="6" rtl="0">
              <a:lnSpc>
                <a:spcPct val="180000"/>
              </a:lnSpc>
              <a:spcBef>
                <a:spcPts val="0"/>
              </a:spcBef>
              <a:spcAft>
                <a:spcPts val="0"/>
              </a:spcAft>
              <a:buClr>
                <a:schemeClr val="lt1"/>
              </a:buClr>
              <a:buSzPts val="1100"/>
              <a:buNone/>
              <a:defRPr sz="1100">
                <a:solidFill>
                  <a:schemeClr val="lt1"/>
                </a:solidFill>
              </a:defRPr>
            </a:lvl7pPr>
            <a:lvl8pPr lvl="7" rtl="0">
              <a:lnSpc>
                <a:spcPct val="180000"/>
              </a:lnSpc>
              <a:spcBef>
                <a:spcPts val="0"/>
              </a:spcBef>
              <a:spcAft>
                <a:spcPts val="0"/>
              </a:spcAft>
              <a:buClr>
                <a:schemeClr val="lt1"/>
              </a:buClr>
              <a:buSzPts val="1100"/>
              <a:buNone/>
              <a:defRPr sz="1100">
                <a:solidFill>
                  <a:schemeClr val="lt1"/>
                </a:solidFill>
              </a:defRPr>
            </a:lvl8pPr>
            <a:lvl9pPr lvl="8" rtl="0">
              <a:lnSpc>
                <a:spcPct val="180000"/>
              </a:lnSpc>
              <a:spcBef>
                <a:spcPts val="0"/>
              </a:spcBef>
              <a:spcAft>
                <a:spcPts val="0"/>
              </a:spcAft>
              <a:buClr>
                <a:schemeClr val="lt1"/>
              </a:buClr>
              <a:buSzPts val="1100"/>
              <a:buNone/>
              <a:defRPr sz="1100">
                <a:solidFill>
                  <a:schemeClr val="lt1"/>
                </a:solidFill>
              </a:defRPr>
            </a:lvl9pPr>
          </a:lstStyle>
          <a:p>
            <a:endParaRPr/>
          </a:p>
        </p:txBody>
      </p:sp>
      <p:sp>
        <p:nvSpPr>
          <p:cNvPr id="19" name="Google Shape;19;p3"/>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lvl="0" indent="0" algn="r" rtl="0">
              <a:lnSpc>
                <a:spcPct val="150000"/>
              </a:lnSpc>
              <a:spcBef>
                <a:spcPts val="0"/>
              </a:spcBef>
              <a:spcAft>
                <a:spcPts val="0"/>
              </a:spcAft>
              <a:buNone/>
            </a:pPr>
            <a:r>
              <a:rPr lang="en-GB" sz="500" b="1">
                <a:solidFill>
                  <a:schemeClr val="lt1"/>
                </a:solidFill>
                <a:latin typeface="Overpass"/>
                <a:ea typeface="Overpass"/>
                <a:cs typeface="Overpass"/>
                <a:sym typeface="Overpass"/>
              </a:rPr>
              <a:t>CONFIDENTIAL </a:t>
            </a:r>
            <a:r>
              <a:rPr lang="en-GB" sz="500">
                <a:solidFill>
                  <a:schemeClr val="lt1"/>
                </a:solidFill>
                <a:latin typeface="Overpass Light"/>
                <a:ea typeface="Overpass Light"/>
                <a:cs typeface="Overpass Light"/>
                <a:sym typeface="Overpass Light"/>
              </a:rPr>
              <a:t>Designator</a:t>
            </a:r>
            <a:endParaRPr sz="500">
              <a:solidFill>
                <a:schemeClr val="lt1"/>
              </a:solidFill>
              <a:latin typeface="Overpass Light"/>
              <a:ea typeface="Overpass Light"/>
              <a:cs typeface="Overpass Light"/>
              <a:sym typeface="Overpass Light"/>
            </a:endParaRPr>
          </a:p>
        </p:txBody>
      </p:sp>
      <p:sp>
        <p:nvSpPr>
          <p:cNvPr id="20" name="Google Shape;20;p3"/>
          <p:cNvSpPr txBox="1">
            <a:spLocks noGrp="1"/>
          </p:cNvSpPr>
          <p:nvPr>
            <p:ph type="title"/>
          </p:nvPr>
        </p:nvSpPr>
        <p:spPr>
          <a:xfrm>
            <a:off x="1562906" y="426469"/>
            <a:ext cx="3678900" cy="1489200"/>
          </a:xfrm>
          <a:prstGeom prst="rect">
            <a:avLst/>
          </a:prstGeom>
        </p:spPr>
        <p:txBody>
          <a:bodyPr spcFirstLastPara="1" wrap="square" lIns="0" tIns="0" rIns="0" bIns="0" anchor="b" anchorCtr="0">
            <a:noAutofit/>
          </a:bodyPr>
          <a:lstStyle>
            <a:lvl1pPr lvl="0" rtl="0">
              <a:lnSpc>
                <a:spcPct val="105000"/>
              </a:lnSpc>
              <a:spcBef>
                <a:spcPts val="0"/>
              </a:spcBef>
              <a:spcAft>
                <a:spcPts val="0"/>
              </a:spcAft>
              <a:buNone/>
              <a:defRPr sz="5300">
                <a:solidFill>
                  <a:schemeClr val="lt1"/>
                </a:solidFill>
              </a:defRPr>
            </a:lvl1pPr>
            <a:lvl2pPr lvl="1" rtl="0">
              <a:lnSpc>
                <a:spcPct val="105000"/>
              </a:lnSpc>
              <a:spcBef>
                <a:spcPts val="0"/>
              </a:spcBef>
              <a:spcAft>
                <a:spcPts val="0"/>
              </a:spcAft>
              <a:buNone/>
              <a:defRPr sz="5300">
                <a:solidFill>
                  <a:schemeClr val="lt1"/>
                </a:solidFill>
              </a:defRPr>
            </a:lvl2pPr>
            <a:lvl3pPr lvl="2" rtl="0">
              <a:lnSpc>
                <a:spcPct val="105000"/>
              </a:lnSpc>
              <a:spcBef>
                <a:spcPts val="0"/>
              </a:spcBef>
              <a:spcAft>
                <a:spcPts val="0"/>
              </a:spcAft>
              <a:buNone/>
              <a:defRPr sz="5300">
                <a:solidFill>
                  <a:schemeClr val="lt1"/>
                </a:solidFill>
              </a:defRPr>
            </a:lvl3pPr>
            <a:lvl4pPr lvl="3" rtl="0">
              <a:lnSpc>
                <a:spcPct val="105000"/>
              </a:lnSpc>
              <a:spcBef>
                <a:spcPts val="0"/>
              </a:spcBef>
              <a:spcAft>
                <a:spcPts val="0"/>
              </a:spcAft>
              <a:buNone/>
              <a:defRPr sz="5300">
                <a:solidFill>
                  <a:schemeClr val="lt1"/>
                </a:solidFill>
              </a:defRPr>
            </a:lvl4pPr>
            <a:lvl5pPr lvl="4" rtl="0">
              <a:lnSpc>
                <a:spcPct val="105000"/>
              </a:lnSpc>
              <a:spcBef>
                <a:spcPts val="0"/>
              </a:spcBef>
              <a:spcAft>
                <a:spcPts val="0"/>
              </a:spcAft>
              <a:buNone/>
              <a:defRPr sz="5300">
                <a:solidFill>
                  <a:schemeClr val="lt1"/>
                </a:solidFill>
              </a:defRPr>
            </a:lvl5pPr>
            <a:lvl6pPr lvl="5" rtl="0">
              <a:lnSpc>
                <a:spcPct val="105000"/>
              </a:lnSpc>
              <a:spcBef>
                <a:spcPts val="0"/>
              </a:spcBef>
              <a:spcAft>
                <a:spcPts val="0"/>
              </a:spcAft>
              <a:buNone/>
              <a:defRPr sz="5300">
                <a:solidFill>
                  <a:schemeClr val="lt1"/>
                </a:solidFill>
              </a:defRPr>
            </a:lvl6pPr>
            <a:lvl7pPr lvl="6" rtl="0">
              <a:lnSpc>
                <a:spcPct val="105000"/>
              </a:lnSpc>
              <a:spcBef>
                <a:spcPts val="0"/>
              </a:spcBef>
              <a:spcAft>
                <a:spcPts val="0"/>
              </a:spcAft>
              <a:buNone/>
              <a:defRPr sz="5300">
                <a:solidFill>
                  <a:schemeClr val="lt1"/>
                </a:solidFill>
              </a:defRPr>
            </a:lvl7pPr>
            <a:lvl8pPr lvl="7" rtl="0">
              <a:lnSpc>
                <a:spcPct val="105000"/>
              </a:lnSpc>
              <a:spcBef>
                <a:spcPts val="0"/>
              </a:spcBef>
              <a:spcAft>
                <a:spcPts val="0"/>
              </a:spcAft>
              <a:buNone/>
              <a:defRPr sz="5300">
                <a:solidFill>
                  <a:schemeClr val="lt1"/>
                </a:solidFill>
              </a:defRPr>
            </a:lvl8pPr>
            <a:lvl9pPr lvl="8" rtl="0">
              <a:lnSpc>
                <a:spcPct val="105000"/>
              </a:lnSpc>
              <a:spcBef>
                <a:spcPts val="0"/>
              </a:spcBef>
              <a:spcAft>
                <a:spcPts val="0"/>
              </a:spcAft>
              <a:buNone/>
              <a:defRPr sz="5300">
                <a:solidFill>
                  <a:schemeClr val="lt1"/>
                </a:solidFill>
              </a:defRPr>
            </a:lvl9pPr>
          </a:lstStyle>
          <a:p>
            <a:endParaRPr/>
          </a:p>
        </p:txBody>
      </p:sp>
      <p:pic>
        <p:nvPicPr>
          <p:cNvPr id="21" name="Google Shape;21;p3"/>
          <p:cNvPicPr preferRelativeResize="0"/>
          <p:nvPr/>
        </p:nvPicPr>
        <p:blipFill>
          <a:blip r:embed="rId3">
            <a:alphaModFix/>
          </a:blip>
          <a:stretch>
            <a:fillRect/>
          </a:stretch>
        </p:blipFill>
        <p:spPr>
          <a:xfrm>
            <a:off x="7580138" y="4652989"/>
            <a:ext cx="1185206" cy="279575"/>
          </a:xfrm>
          <a:prstGeom prst="rect">
            <a:avLst/>
          </a:prstGeom>
          <a:noFill/>
          <a:ln>
            <a:noFill/>
          </a:ln>
        </p:spPr>
      </p:pic>
      <p:pic>
        <p:nvPicPr>
          <p:cNvPr id="22" name="Google Shape;22;p3"/>
          <p:cNvPicPr preferRelativeResize="0"/>
          <p:nvPr/>
        </p:nvPicPr>
        <p:blipFill>
          <a:blip r:embed="rId4">
            <a:alphaModFix/>
          </a:blip>
          <a:stretch>
            <a:fillRect/>
          </a:stretch>
        </p:blipFill>
        <p:spPr>
          <a:xfrm>
            <a:off x="5534853" y="2651988"/>
            <a:ext cx="341963" cy="341963"/>
          </a:xfrm>
          <a:prstGeom prst="rect">
            <a:avLst/>
          </a:prstGeom>
          <a:noFill/>
          <a:ln>
            <a:noFill/>
          </a:ln>
        </p:spPr>
      </p:pic>
      <p:pic>
        <p:nvPicPr>
          <p:cNvPr id="23" name="Google Shape;23;p3"/>
          <p:cNvPicPr preferRelativeResize="0"/>
          <p:nvPr/>
        </p:nvPicPr>
        <p:blipFill rotWithShape="1">
          <a:blip r:embed="rId5">
            <a:alphaModFix/>
          </a:blip>
          <a:srcRect/>
          <a:stretch/>
        </p:blipFill>
        <p:spPr>
          <a:xfrm>
            <a:off x="5534853" y="2075932"/>
            <a:ext cx="341963" cy="341963"/>
          </a:xfrm>
          <a:prstGeom prst="rect">
            <a:avLst/>
          </a:prstGeom>
          <a:noFill/>
          <a:ln>
            <a:noFill/>
          </a:ln>
        </p:spPr>
      </p:pic>
      <p:pic>
        <p:nvPicPr>
          <p:cNvPr id="24" name="Google Shape;24;p3"/>
          <p:cNvPicPr preferRelativeResize="0"/>
          <p:nvPr/>
        </p:nvPicPr>
        <p:blipFill rotWithShape="1">
          <a:blip r:embed="rId6">
            <a:alphaModFix/>
          </a:blip>
          <a:srcRect/>
          <a:stretch/>
        </p:blipFill>
        <p:spPr>
          <a:xfrm>
            <a:off x="5534853" y="1499876"/>
            <a:ext cx="341963" cy="341963"/>
          </a:xfrm>
          <a:prstGeom prst="rect">
            <a:avLst/>
          </a:prstGeom>
          <a:noFill/>
          <a:ln>
            <a:noFill/>
          </a:ln>
        </p:spPr>
      </p:pic>
      <p:pic>
        <p:nvPicPr>
          <p:cNvPr id="25" name="Google Shape;25;p3"/>
          <p:cNvPicPr preferRelativeResize="0"/>
          <p:nvPr/>
        </p:nvPicPr>
        <p:blipFill rotWithShape="1">
          <a:blip r:embed="rId7">
            <a:alphaModFix/>
          </a:blip>
          <a:srcRect/>
          <a:stretch/>
        </p:blipFill>
        <p:spPr>
          <a:xfrm>
            <a:off x="5534853" y="3228044"/>
            <a:ext cx="341963" cy="341963"/>
          </a:xfrm>
          <a:prstGeom prst="rect">
            <a:avLst/>
          </a:prstGeom>
          <a:noFill/>
          <a:ln>
            <a:noFill/>
          </a:ln>
        </p:spPr>
      </p:pic>
      <p:sp>
        <p:nvSpPr>
          <p:cNvPr id="26" name="Google Shape;26;p3"/>
          <p:cNvSpPr txBox="1"/>
          <p:nvPr/>
        </p:nvSpPr>
        <p:spPr>
          <a:xfrm>
            <a:off x="5970354" y="1499869"/>
            <a:ext cx="2245200" cy="342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r>
              <a:rPr lang="en-GB" sz="1100">
                <a:solidFill>
                  <a:schemeClr val="lt1"/>
                </a:solidFill>
                <a:latin typeface="Overpass Light"/>
                <a:ea typeface="Overpass Light"/>
                <a:cs typeface="Overpass Light"/>
                <a:sym typeface="Overpass Light"/>
              </a:rPr>
              <a:t>linkedin.com/company/red-hat</a:t>
            </a:r>
            <a:endParaRPr sz="1100">
              <a:solidFill>
                <a:schemeClr val="lt1"/>
              </a:solidFill>
              <a:latin typeface="Overpass Light"/>
              <a:ea typeface="Overpass Light"/>
              <a:cs typeface="Overpass Light"/>
              <a:sym typeface="Overpass Light"/>
            </a:endParaRPr>
          </a:p>
        </p:txBody>
      </p:sp>
      <p:sp>
        <p:nvSpPr>
          <p:cNvPr id="27" name="Google Shape;27;p3"/>
          <p:cNvSpPr txBox="1"/>
          <p:nvPr/>
        </p:nvSpPr>
        <p:spPr>
          <a:xfrm>
            <a:off x="5970354" y="2075906"/>
            <a:ext cx="2245200" cy="342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r>
              <a:rPr lang="en-GB" sz="1100">
                <a:solidFill>
                  <a:schemeClr val="lt1"/>
                </a:solidFill>
                <a:latin typeface="Overpass Light"/>
                <a:ea typeface="Overpass Light"/>
                <a:cs typeface="Overpass Light"/>
                <a:sym typeface="Overpass Light"/>
              </a:rPr>
              <a:t>youtube.com/user/RedHatVideos</a:t>
            </a:r>
            <a:endParaRPr sz="1100">
              <a:solidFill>
                <a:schemeClr val="lt1"/>
              </a:solidFill>
              <a:latin typeface="Overpass Light"/>
              <a:ea typeface="Overpass Light"/>
              <a:cs typeface="Overpass Light"/>
              <a:sym typeface="Overpass Light"/>
            </a:endParaRPr>
          </a:p>
        </p:txBody>
      </p:sp>
      <p:sp>
        <p:nvSpPr>
          <p:cNvPr id="28" name="Google Shape;28;p3"/>
          <p:cNvSpPr txBox="1"/>
          <p:nvPr/>
        </p:nvSpPr>
        <p:spPr>
          <a:xfrm>
            <a:off x="5970354" y="2651944"/>
            <a:ext cx="2245200" cy="342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r>
              <a:rPr lang="en-GB" sz="1100">
                <a:solidFill>
                  <a:schemeClr val="lt1"/>
                </a:solidFill>
                <a:latin typeface="Overpass Light"/>
                <a:ea typeface="Overpass Light"/>
                <a:cs typeface="Overpass Light"/>
                <a:sym typeface="Overpass Light"/>
              </a:rPr>
              <a:t>facebook.com/redhatinc</a:t>
            </a:r>
            <a:endParaRPr sz="1100">
              <a:solidFill>
                <a:schemeClr val="lt1"/>
              </a:solidFill>
              <a:latin typeface="Overpass Light"/>
              <a:ea typeface="Overpass Light"/>
              <a:cs typeface="Overpass Light"/>
              <a:sym typeface="Overpass Light"/>
            </a:endParaRPr>
          </a:p>
        </p:txBody>
      </p:sp>
      <p:sp>
        <p:nvSpPr>
          <p:cNvPr id="29" name="Google Shape;29;p3"/>
          <p:cNvSpPr txBox="1"/>
          <p:nvPr/>
        </p:nvSpPr>
        <p:spPr>
          <a:xfrm>
            <a:off x="5970354" y="3227981"/>
            <a:ext cx="2245200" cy="342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r>
              <a:rPr lang="en-GB" sz="1100">
                <a:solidFill>
                  <a:schemeClr val="lt1"/>
                </a:solidFill>
                <a:latin typeface="Overpass Light"/>
                <a:ea typeface="Overpass Light"/>
                <a:cs typeface="Overpass Light"/>
                <a:sym typeface="Overpass Light"/>
              </a:rPr>
              <a:t>twitter.com/RedHat</a:t>
            </a:r>
            <a:endParaRPr sz="1100">
              <a:solidFill>
                <a:schemeClr val="lt1"/>
              </a:solidFill>
              <a:latin typeface="Overpass Light"/>
              <a:ea typeface="Overpass Light"/>
              <a:cs typeface="Overpass Light"/>
              <a:sym typeface="Overpass Light"/>
            </a:endParaRPr>
          </a:p>
        </p:txBody>
      </p:sp>
      <p:cxnSp>
        <p:nvCxnSpPr>
          <p:cNvPr id="30" name="Google Shape;30;p3"/>
          <p:cNvCxnSpPr/>
          <p:nvPr/>
        </p:nvCxnSpPr>
        <p:spPr>
          <a:xfrm rot="10800000">
            <a:off x="335831" y="-37"/>
            <a:ext cx="0" cy="1712100"/>
          </a:xfrm>
          <a:prstGeom prst="straightConnector1">
            <a:avLst/>
          </a:prstGeom>
          <a:noFill/>
          <a:ln w="9525" cap="flat" cmpd="sng">
            <a:solidFill>
              <a:srgbClr val="EE0000"/>
            </a:solidFill>
            <a:prstDash val="solid"/>
            <a:round/>
            <a:headEnd type="none" w="med" len="med"/>
            <a:tailEnd type="none" w="med" len="med"/>
          </a:ln>
        </p:spPr>
      </p:cxnSp>
      <p:cxnSp>
        <p:nvCxnSpPr>
          <p:cNvPr id="31" name="Google Shape;31;p3"/>
          <p:cNvCxnSpPr/>
          <p:nvPr/>
        </p:nvCxnSpPr>
        <p:spPr>
          <a:xfrm rot="10800000">
            <a:off x="335825" y="4800900"/>
            <a:ext cx="0" cy="342600"/>
          </a:xfrm>
          <a:prstGeom prst="straightConnector1">
            <a:avLst/>
          </a:prstGeom>
          <a:noFill/>
          <a:ln w="9525" cap="flat" cmpd="sng">
            <a:solidFill>
              <a:srgbClr val="EE0000"/>
            </a:solidFill>
            <a:prstDash val="solid"/>
            <a:round/>
            <a:headEnd type="none" w="med" len="med"/>
            <a:tailEnd type="none" w="med" len="med"/>
          </a:ln>
        </p:spPr>
      </p:cxnSp>
      <p:sp>
        <p:nvSpPr>
          <p:cNvPr id="32" name="Google Shape;32;p3"/>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latin typeface="Overpass SemiBold"/>
                <a:ea typeface="Overpass SemiBold"/>
                <a:cs typeface="Overpass SemiBold"/>
                <a:sym typeface="Overpass SemiBold"/>
              </a:defRPr>
            </a:lvl1pPr>
            <a:lvl2pPr lvl="1" algn="ctr" rtl="0">
              <a:buNone/>
              <a:defRPr sz="600">
                <a:latin typeface="Overpass SemiBold"/>
                <a:ea typeface="Overpass SemiBold"/>
                <a:cs typeface="Overpass SemiBold"/>
                <a:sym typeface="Overpass SemiBold"/>
              </a:defRPr>
            </a:lvl2pPr>
            <a:lvl3pPr lvl="2" algn="ctr" rtl="0">
              <a:buNone/>
              <a:defRPr sz="600">
                <a:latin typeface="Overpass SemiBold"/>
                <a:ea typeface="Overpass SemiBold"/>
                <a:cs typeface="Overpass SemiBold"/>
                <a:sym typeface="Overpass SemiBold"/>
              </a:defRPr>
            </a:lvl3pPr>
            <a:lvl4pPr lvl="3" algn="ctr" rtl="0">
              <a:buNone/>
              <a:defRPr sz="600">
                <a:latin typeface="Overpass SemiBold"/>
                <a:ea typeface="Overpass SemiBold"/>
                <a:cs typeface="Overpass SemiBold"/>
                <a:sym typeface="Overpass SemiBold"/>
              </a:defRPr>
            </a:lvl4pPr>
            <a:lvl5pPr lvl="4" algn="ctr" rtl="0">
              <a:buNone/>
              <a:defRPr sz="600">
                <a:latin typeface="Overpass SemiBold"/>
                <a:ea typeface="Overpass SemiBold"/>
                <a:cs typeface="Overpass SemiBold"/>
                <a:sym typeface="Overpass SemiBold"/>
              </a:defRPr>
            </a:lvl5pPr>
            <a:lvl6pPr lvl="5" algn="ctr" rtl="0">
              <a:buNone/>
              <a:defRPr sz="600">
                <a:latin typeface="Overpass SemiBold"/>
                <a:ea typeface="Overpass SemiBold"/>
                <a:cs typeface="Overpass SemiBold"/>
                <a:sym typeface="Overpass SemiBold"/>
              </a:defRPr>
            </a:lvl6pPr>
            <a:lvl7pPr lvl="6" algn="ctr" rtl="0">
              <a:buNone/>
              <a:defRPr sz="600">
                <a:latin typeface="Overpass SemiBold"/>
                <a:ea typeface="Overpass SemiBold"/>
                <a:cs typeface="Overpass SemiBold"/>
                <a:sym typeface="Overpass SemiBold"/>
              </a:defRPr>
            </a:lvl7pPr>
            <a:lvl8pPr lvl="7" algn="ctr" rtl="0">
              <a:buNone/>
              <a:defRPr sz="600">
                <a:latin typeface="Overpass SemiBold"/>
                <a:ea typeface="Overpass SemiBold"/>
                <a:cs typeface="Overpass SemiBold"/>
                <a:sym typeface="Overpass SemiBold"/>
              </a:defRPr>
            </a:lvl8pPr>
            <a:lvl9pPr lvl="8" algn="ctr" rtl="0">
              <a:buNone/>
              <a:defRPr sz="600">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nterior body">
  <p:cSld name="CUSTOM_4_17_2_1">
    <p:spTree>
      <p:nvGrpSpPr>
        <p:cNvPr id="1" name="Shape 185"/>
        <p:cNvGrpSpPr/>
        <p:nvPr/>
      </p:nvGrpSpPr>
      <p:grpSpPr>
        <a:xfrm>
          <a:off x="0" y="0"/>
          <a:ext cx="0" cy="0"/>
          <a:chOff x="0" y="0"/>
          <a:chExt cx="0" cy="0"/>
        </a:xfrm>
      </p:grpSpPr>
      <p:sp>
        <p:nvSpPr>
          <p:cNvPr id="186" name="Google Shape;186;p21"/>
          <p:cNvSpPr txBox="1">
            <a:spLocks noGrp="1"/>
          </p:cNvSpPr>
          <p:nvPr>
            <p:ph type="subTitle" idx="1"/>
          </p:nvPr>
        </p:nvSpPr>
        <p:spPr>
          <a:xfrm>
            <a:off x="335831" y="41580"/>
            <a:ext cx="3861600" cy="612300"/>
          </a:xfrm>
          <a:prstGeom prst="rect">
            <a:avLst/>
          </a:prstGeom>
          <a:noFill/>
          <a:ln>
            <a:noFill/>
          </a:ln>
        </p:spPr>
        <p:txBody>
          <a:bodyPr spcFirstLastPara="1" wrap="square" lIns="329175" tIns="68575" rIns="68575" bIns="68575" anchor="ctr" anchorCtr="0">
            <a:noAutofit/>
          </a:bodyPr>
          <a:lstStyle>
            <a:lvl1pPr lvl="0" algn="l"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1pPr>
            <a:lvl2pPr lvl="1" algn="l"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2pPr>
            <a:lvl3pPr lvl="2" algn="l"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3pPr>
            <a:lvl4pPr lvl="3" algn="l"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4pPr>
            <a:lvl5pPr lvl="4" algn="l"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5pPr>
            <a:lvl6pPr lvl="5" algn="l"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6pPr>
            <a:lvl7pPr lvl="6" algn="l"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7pPr>
            <a:lvl8pPr lvl="7" algn="l"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8pPr>
            <a:lvl9pPr lvl="8" algn="l" rtl="0">
              <a:lnSpc>
                <a:spcPct val="100000"/>
              </a:lnSpc>
              <a:spcBef>
                <a:spcPts val="0"/>
              </a:spcBef>
              <a:spcAft>
                <a:spcPts val="0"/>
              </a:spcAft>
              <a:buClr>
                <a:schemeClr val="accent1"/>
              </a:buClr>
              <a:buSzPts val="800"/>
              <a:buFont typeface="Red Hat Text Medium"/>
              <a:buNone/>
              <a:defRPr sz="800">
                <a:solidFill>
                  <a:schemeClr val="accent1"/>
                </a:solidFill>
                <a:latin typeface="Red Hat Text Medium"/>
                <a:ea typeface="Red Hat Text Medium"/>
                <a:cs typeface="Red Hat Text Medium"/>
                <a:sym typeface="Red Hat Text Medium"/>
              </a:defRPr>
            </a:lvl9pPr>
          </a:lstStyle>
          <a:p>
            <a:endParaRPr/>
          </a:p>
        </p:txBody>
      </p:sp>
      <p:cxnSp>
        <p:nvCxnSpPr>
          <p:cNvPr id="187" name="Google Shape;187;p21"/>
          <p:cNvCxnSpPr/>
          <p:nvPr/>
        </p:nvCxnSpPr>
        <p:spPr>
          <a:xfrm rot="10800000">
            <a:off x="335831" y="150"/>
            <a:ext cx="0" cy="664800"/>
          </a:xfrm>
          <a:prstGeom prst="straightConnector1">
            <a:avLst/>
          </a:prstGeom>
          <a:noFill/>
          <a:ln w="9525" cap="flat" cmpd="sng">
            <a:solidFill>
              <a:schemeClr val="accent1"/>
            </a:solidFill>
            <a:prstDash val="solid"/>
            <a:round/>
            <a:headEnd type="none" w="sm" len="sm"/>
            <a:tailEnd type="none" w="sm" len="sm"/>
          </a:ln>
        </p:spPr>
      </p:cxnSp>
      <p:cxnSp>
        <p:nvCxnSpPr>
          <p:cNvPr id="188" name="Google Shape;188;p21"/>
          <p:cNvCxnSpPr/>
          <p:nvPr/>
        </p:nvCxnSpPr>
        <p:spPr>
          <a:xfrm rot="10800000">
            <a:off x="335825" y="4800900"/>
            <a:ext cx="0" cy="342600"/>
          </a:xfrm>
          <a:prstGeom prst="straightConnector1">
            <a:avLst/>
          </a:prstGeom>
          <a:noFill/>
          <a:ln w="9525" cap="flat" cmpd="sng">
            <a:solidFill>
              <a:schemeClr val="accent1"/>
            </a:solidFill>
            <a:prstDash val="solid"/>
            <a:round/>
            <a:headEnd type="none" w="sm" len="sm"/>
            <a:tailEnd type="none" w="sm" len="sm"/>
          </a:ln>
        </p:spPr>
      </p:cxnSp>
      <p:sp>
        <p:nvSpPr>
          <p:cNvPr id="189" name="Google Shape;189;p21"/>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1pPr>
            <a:lvl2pPr marL="0" marR="0" lvl="1"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2pPr>
            <a:lvl3pPr marL="0" marR="0" lvl="2"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3pPr>
            <a:lvl4pPr marL="0" marR="0" lvl="3"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4pPr>
            <a:lvl5pPr marL="0" marR="0" lvl="4"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5pPr>
            <a:lvl6pPr marL="0" marR="0" lvl="5"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6pPr>
            <a:lvl7pPr marL="0" marR="0" lvl="6"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7pPr>
            <a:lvl8pPr marL="0" marR="0" lvl="7"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8pPr>
            <a:lvl9pPr marL="0" marR="0" lvl="8" indent="0" algn="ctr" rtl="0">
              <a:lnSpc>
                <a:spcPct val="100000"/>
              </a:lnSpc>
              <a:spcBef>
                <a:spcPts val="0"/>
              </a:spcBef>
              <a:spcAft>
                <a:spcPts val="0"/>
              </a:spcAft>
              <a:buClr>
                <a:srgbClr val="000000"/>
              </a:buClr>
              <a:buSzPts val="600"/>
              <a:buFont typeface="Arial"/>
              <a:buNone/>
              <a:defRPr sz="600" b="0" i="0" u="none" strike="noStrike" cap="none">
                <a:solidFill>
                  <a:srgbClr val="000000"/>
                </a:solidFill>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t>‹#›</a:t>
            </a:fld>
            <a:endParaRPr/>
          </a:p>
        </p:txBody>
      </p:sp>
      <p:pic>
        <p:nvPicPr>
          <p:cNvPr id="190" name="Google Shape;190;p21"/>
          <p:cNvPicPr preferRelativeResize="0"/>
          <p:nvPr/>
        </p:nvPicPr>
        <p:blipFill rotWithShape="1">
          <a:blip r:embed="rId2">
            <a:alphaModFix/>
          </a:blip>
          <a:srcRect t="327" b="317"/>
          <a:stretch/>
        </p:blipFill>
        <p:spPr>
          <a:xfrm>
            <a:off x="8033460" y="4734938"/>
            <a:ext cx="731888" cy="171091"/>
          </a:xfrm>
          <a:prstGeom prst="rect">
            <a:avLst/>
          </a:prstGeom>
          <a:noFill/>
          <a:ln>
            <a:noFill/>
          </a:ln>
        </p:spPr>
      </p:pic>
      <p:sp>
        <p:nvSpPr>
          <p:cNvPr id="191" name="Google Shape;191;p21"/>
          <p:cNvSpPr txBox="1">
            <a:spLocks noGrp="1"/>
          </p:cNvSpPr>
          <p:nvPr>
            <p:ph type="subTitle" idx="2"/>
          </p:nvPr>
        </p:nvSpPr>
        <p:spPr>
          <a:xfrm>
            <a:off x="663788" y="4627163"/>
            <a:ext cx="6001800" cy="419700"/>
          </a:xfrm>
          <a:prstGeom prst="rect">
            <a:avLst/>
          </a:prstGeom>
          <a:noFill/>
          <a:ln>
            <a:noFill/>
          </a:ln>
        </p:spPr>
        <p:txBody>
          <a:bodyPr spcFirstLastPara="1" wrap="square" lIns="0" tIns="0" rIns="0" bIns="0" anchor="b" anchorCtr="0">
            <a:noAutofit/>
          </a:bodyPr>
          <a:lstStyle>
            <a:lvl1pPr lvl="0" algn="l" rtl="0">
              <a:lnSpc>
                <a:spcPct val="115000"/>
              </a:lnSpc>
              <a:spcBef>
                <a:spcPts val="0"/>
              </a:spcBef>
              <a:spcAft>
                <a:spcPts val="0"/>
              </a:spcAft>
              <a:buSzPts val="1200"/>
              <a:buNone/>
              <a:defRPr sz="600">
                <a:solidFill>
                  <a:schemeClr val="dk1"/>
                </a:solidFill>
              </a:defRPr>
            </a:lvl1pPr>
            <a:lvl2pPr lvl="1" algn="l" rtl="0">
              <a:lnSpc>
                <a:spcPct val="115000"/>
              </a:lnSpc>
              <a:spcBef>
                <a:spcPts val="0"/>
              </a:spcBef>
              <a:spcAft>
                <a:spcPts val="0"/>
              </a:spcAft>
              <a:buSzPts val="1100"/>
              <a:buNone/>
              <a:defRPr sz="600">
                <a:solidFill>
                  <a:schemeClr val="dk1"/>
                </a:solidFill>
              </a:defRPr>
            </a:lvl2pPr>
            <a:lvl3pPr lvl="2" algn="l" rtl="0">
              <a:lnSpc>
                <a:spcPct val="115000"/>
              </a:lnSpc>
              <a:spcBef>
                <a:spcPts val="0"/>
              </a:spcBef>
              <a:spcAft>
                <a:spcPts val="0"/>
              </a:spcAft>
              <a:buSzPts val="1100"/>
              <a:buNone/>
              <a:defRPr sz="600">
                <a:solidFill>
                  <a:schemeClr val="dk1"/>
                </a:solidFill>
              </a:defRPr>
            </a:lvl3pPr>
            <a:lvl4pPr lvl="3" algn="l" rtl="0">
              <a:lnSpc>
                <a:spcPct val="115000"/>
              </a:lnSpc>
              <a:spcBef>
                <a:spcPts val="0"/>
              </a:spcBef>
              <a:spcAft>
                <a:spcPts val="0"/>
              </a:spcAft>
              <a:buSzPts val="1100"/>
              <a:buNone/>
              <a:defRPr sz="600">
                <a:solidFill>
                  <a:schemeClr val="dk1"/>
                </a:solidFill>
              </a:defRPr>
            </a:lvl4pPr>
            <a:lvl5pPr lvl="4" algn="l" rtl="0">
              <a:lnSpc>
                <a:spcPct val="115000"/>
              </a:lnSpc>
              <a:spcBef>
                <a:spcPts val="0"/>
              </a:spcBef>
              <a:spcAft>
                <a:spcPts val="0"/>
              </a:spcAft>
              <a:buSzPts val="1100"/>
              <a:buNone/>
              <a:defRPr sz="600">
                <a:solidFill>
                  <a:schemeClr val="dk1"/>
                </a:solidFill>
              </a:defRPr>
            </a:lvl5pPr>
            <a:lvl6pPr lvl="5" algn="l" rtl="0">
              <a:lnSpc>
                <a:spcPct val="115000"/>
              </a:lnSpc>
              <a:spcBef>
                <a:spcPts val="0"/>
              </a:spcBef>
              <a:spcAft>
                <a:spcPts val="0"/>
              </a:spcAft>
              <a:buSzPts val="1100"/>
              <a:buNone/>
              <a:defRPr sz="600">
                <a:solidFill>
                  <a:schemeClr val="dk1"/>
                </a:solidFill>
              </a:defRPr>
            </a:lvl6pPr>
            <a:lvl7pPr lvl="6" algn="l" rtl="0">
              <a:lnSpc>
                <a:spcPct val="115000"/>
              </a:lnSpc>
              <a:spcBef>
                <a:spcPts val="0"/>
              </a:spcBef>
              <a:spcAft>
                <a:spcPts val="0"/>
              </a:spcAft>
              <a:buSzPts val="1100"/>
              <a:buNone/>
              <a:defRPr sz="600">
                <a:solidFill>
                  <a:schemeClr val="dk1"/>
                </a:solidFill>
              </a:defRPr>
            </a:lvl7pPr>
            <a:lvl8pPr lvl="7" algn="l" rtl="0">
              <a:lnSpc>
                <a:spcPct val="115000"/>
              </a:lnSpc>
              <a:spcBef>
                <a:spcPts val="0"/>
              </a:spcBef>
              <a:spcAft>
                <a:spcPts val="0"/>
              </a:spcAft>
              <a:buSzPts val="1100"/>
              <a:buNone/>
              <a:defRPr sz="600">
                <a:solidFill>
                  <a:schemeClr val="dk1"/>
                </a:solidFill>
              </a:defRPr>
            </a:lvl8pPr>
            <a:lvl9pPr lvl="8" algn="l" rtl="0">
              <a:lnSpc>
                <a:spcPct val="115000"/>
              </a:lnSpc>
              <a:spcBef>
                <a:spcPts val="0"/>
              </a:spcBef>
              <a:spcAft>
                <a:spcPts val="0"/>
              </a:spcAft>
              <a:buSzPts val="1100"/>
              <a:buNone/>
              <a:defRPr sz="600">
                <a:solidFill>
                  <a:schemeClr val="dk1"/>
                </a:solidFill>
              </a:defRPr>
            </a:lvl9pPr>
          </a:lstStyle>
          <a:p>
            <a:endParaRPr/>
          </a:p>
        </p:txBody>
      </p:sp>
      <p:sp>
        <p:nvSpPr>
          <p:cNvPr id="192" name="Google Shape;192;p21"/>
          <p:cNvSpPr txBox="1">
            <a:spLocks noGrp="1"/>
          </p:cNvSpPr>
          <p:nvPr>
            <p:ph type="body" idx="3"/>
          </p:nvPr>
        </p:nvSpPr>
        <p:spPr>
          <a:xfrm>
            <a:off x="1828800" y="664950"/>
            <a:ext cx="5486400" cy="3600600"/>
          </a:xfrm>
          <a:prstGeom prst="rect">
            <a:avLst/>
          </a:prstGeom>
          <a:noFill/>
          <a:ln>
            <a:noFill/>
          </a:ln>
        </p:spPr>
        <p:txBody>
          <a:bodyPr spcFirstLastPara="1" wrap="square" lIns="0" tIns="0" rIns="0" bIns="0" anchor="ctr" anchorCtr="0">
            <a:noAutofit/>
          </a:bodyPr>
          <a:lstStyle>
            <a:lvl1pPr marL="457200" lvl="0" indent="-298450" algn="l" rtl="0">
              <a:lnSpc>
                <a:spcPct val="140000"/>
              </a:lnSpc>
              <a:spcBef>
                <a:spcPts val="800"/>
              </a:spcBef>
              <a:spcAft>
                <a:spcPts val="0"/>
              </a:spcAft>
              <a:buSzPts val="1100"/>
              <a:buChar char="▸"/>
              <a:defRPr sz="1100"/>
            </a:lvl1pPr>
            <a:lvl2pPr marL="914400" lvl="1" indent="-285750" algn="l" rtl="0">
              <a:lnSpc>
                <a:spcPct val="140000"/>
              </a:lnSpc>
              <a:spcBef>
                <a:spcPts val="800"/>
              </a:spcBef>
              <a:spcAft>
                <a:spcPts val="0"/>
              </a:spcAft>
              <a:buSzPts val="900"/>
              <a:buChar char="･"/>
              <a:defRPr sz="900"/>
            </a:lvl2pPr>
            <a:lvl3pPr marL="1371600" lvl="2" indent="-285750" algn="l" rtl="0">
              <a:lnSpc>
                <a:spcPct val="140000"/>
              </a:lnSpc>
              <a:spcBef>
                <a:spcPts val="800"/>
              </a:spcBef>
              <a:spcAft>
                <a:spcPts val="0"/>
              </a:spcAft>
              <a:buSzPts val="900"/>
              <a:buChar char="･"/>
              <a:defRPr sz="900"/>
            </a:lvl3pPr>
            <a:lvl4pPr marL="1828800" lvl="3" indent="-285750" algn="l" rtl="0">
              <a:lnSpc>
                <a:spcPct val="140000"/>
              </a:lnSpc>
              <a:spcBef>
                <a:spcPts val="800"/>
              </a:spcBef>
              <a:spcAft>
                <a:spcPts val="0"/>
              </a:spcAft>
              <a:buSzPts val="900"/>
              <a:buChar char="･"/>
              <a:defRPr sz="900"/>
            </a:lvl4pPr>
            <a:lvl5pPr marL="2286000" lvl="4" indent="-285750" algn="l" rtl="0">
              <a:lnSpc>
                <a:spcPct val="140000"/>
              </a:lnSpc>
              <a:spcBef>
                <a:spcPts val="800"/>
              </a:spcBef>
              <a:spcAft>
                <a:spcPts val="0"/>
              </a:spcAft>
              <a:buSzPts val="900"/>
              <a:buChar char="･"/>
              <a:defRPr sz="900"/>
            </a:lvl5pPr>
            <a:lvl6pPr marL="2743200" lvl="5" indent="-285750" algn="l" rtl="0">
              <a:lnSpc>
                <a:spcPct val="140000"/>
              </a:lnSpc>
              <a:spcBef>
                <a:spcPts val="800"/>
              </a:spcBef>
              <a:spcAft>
                <a:spcPts val="0"/>
              </a:spcAft>
              <a:buSzPts val="900"/>
              <a:buChar char="･"/>
              <a:defRPr sz="900"/>
            </a:lvl6pPr>
            <a:lvl7pPr marL="3200400" lvl="6" indent="-285750" algn="l" rtl="0">
              <a:lnSpc>
                <a:spcPct val="140000"/>
              </a:lnSpc>
              <a:spcBef>
                <a:spcPts val="800"/>
              </a:spcBef>
              <a:spcAft>
                <a:spcPts val="0"/>
              </a:spcAft>
              <a:buSzPts val="900"/>
              <a:buChar char="･"/>
              <a:defRPr sz="900"/>
            </a:lvl7pPr>
            <a:lvl8pPr marL="3657600" lvl="7" indent="-285750" algn="l" rtl="0">
              <a:lnSpc>
                <a:spcPct val="140000"/>
              </a:lnSpc>
              <a:spcBef>
                <a:spcPts val="800"/>
              </a:spcBef>
              <a:spcAft>
                <a:spcPts val="0"/>
              </a:spcAft>
              <a:buSzPts val="900"/>
              <a:buChar char="･"/>
              <a:defRPr sz="900"/>
            </a:lvl8pPr>
            <a:lvl9pPr marL="4114800" lvl="8" indent="-285750" algn="l" rtl="0">
              <a:lnSpc>
                <a:spcPct val="140000"/>
              </a:lnSpc>
              <a:spcBef>
                <a:spcPts val="800"/>
              </a:spcBef>
              <a:spcAft>
                <a:spcPts val="800"/>
              </a:spcAft>
              <a:buSzPts val="900"/>
              <a:buChar char="･"/>
              <a:defRPr sz="9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nterior white 4">
  <p:cSld name="CUSTOM_4_25">
    <p:spTree>
      <p:nvGrpSpPr>
        <p:cNvPr id="1" name="Shape 193"/>
        <p:cNvGrpSpPr/>
        <p:nvPr/>
      </p:nvGrpSpPr>
      <p:grpSpPr>
        <a:xfrm>
          <a:off x="0" y="0"/>
          <a:ext cx="0" cy="0"/>
          <a:chOff x="0" y="0"/>
          <a:chExt cx="0" cy="0"/>
        </a:xfrm>
      </p:grpSpPr>
      <p:sp>
        <p:nvSpPr>
          <p:cNvPr id="194" name="Google Shape;194;p22"/>
          <p:cNvSpPr txBox="1">
            <a:spLocks noGrp="1"/>
          </p:cNvSpPr>
          <p:nvPr>
            <p:ph type="title"/>
          </p:nvPr>
        </p:nvSpPr>
        <p:spPr>
          <a:xfrm>
            <a:off x="1428750" y="709500"/>
            <a:ext cx="6238800" cy="7257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000">
                <a:solidFill>
                  <a:srgbClr val="000000"/>
                </a:solidFill>
              </a:defRPr>
            </a:lvl1pPr>
            <a:lvl2pPr lvl="1" algn="ctr" rtl="0">
              <a:lnSpc>
                <a:spcPct val="130000"/>
              </a:lnSpc>
              <a:spcBef>
                <a:spcPts val="0"/>
              </a:spcBef>
              <a:spcAft>
                <a:spcPts val="0"/>
              </a:spcAft>
              <a:buNone/>
              <a:defRPr sz="2000">
                <a:solidFill>
                  <a:srgbClr val="000000"/>
                </a:solidFill>
              </a:defRPr>
            </a:lvl2pPr>
            <a:lvl3pPr lvl="2" algn="ctr" rtl="0">
              <a:lnSpc>
                <a:spcPct val="130000"/>
              </a:lnSpc>
              <a:spcBef>
                <a:spcPts val="0"/>
              </a:spcBef>
              <a:spcAft>
                <a:spcPts val="0"/>
              </a:spcAft>
              <a:buNone/>
              <a:defRPr sz="2000">
                <a:solidFill>
                  <a:srgbClr val="000000"/>
                </a:solidFill>
              </a:defRPr>
            </a:lvl3pPr>
            <a:lvl4pPr lvl="3" algn="ctr" rtl="0">
              <a:lnSpc>
                <a:spcPct val="130000"/>
              </a:lnSpc>
              <a:spcBef>
                <a:spcPts val="0"/>
              </a:spcBef>
              <a:spcAft>
                <a:spcPts val="0"/>
              </a:spcAft>
              <a:buNone/>
              <a:defRPr sz="2000">
                <a:solidFill>
                  <a:srgbClr val="000000"/>
                </a:solidFill>
              </a:defRPr>
            </a:lvl4pPr>
            <a:lvl5pPr lvl="4" algn="ctr" rtl="0">
              <a:lnSpc>
                <a:spcPct val="130000"/>
              </a:lnSpc>
              <a:spcBef>
                <a:spcPts val="0"/>
              </a:spcBef>
              <a:spcAft>
                <a:spcPts val="0"/>
              </a:spcAft>
              <a:buNone/>
              <a:defRPr sz="2000">
                <a:solidFill>
                  <a:srgbClr val="000000"/>
                </a:solidFill>
              </a:defRPr>
            </a:lvl5pPr>
            <a:lvl6pPr lvl="5" algn="ctr" rtl="0">
              <a:lnSpc>
                <a:spcPct val="130000"/>
              </a:lnSpc>
              <a:spcBef>
                <a:spcPts val="0"/>
              </a:spcBef>
              <a:spcAft>
                <a:spcPts val="0"/>
              </a:spcAft>
              <a:buNone/>
              <a:defRPr sz="2000">
                <a:solidFill>
                  <a:srgbClr val="000000"/>
                </a:solidFill>
              </a:defRPr>
            </a:lvl6pPr>
            <a:lvl7pPr lvl="6" algn="ctr" rtl="0">
              <a:lnSpc>
                <a:spcPct val="130000"/>
              </a:lnSpc>
              <a:spcBef>
                <a:spcPts val="0"/>
              </a:spcBef>
              <a:spcAft>
                <a:spcPts val="0"/>
              </a:spcAft>
              <a:buNone/>
              <a:defRPr sz="2000">
                <a:solidFill>
                  <a:srgbClr val="000000"/>
                </a:solidFill>
              </a:defRPr>
            </a:lvl7pPr>
            <a:lvl8pPr lvl="7" algn="ctr" rtl="0">
              <a:lnSpc>
                <a:spcPct val="130000"/>
              </a:lnSpc>
              <a:spcBef>
                <a:spcPts val="0"/>
              </a:spcBef>
              <a:spcAft>
                <a:spcPts val="0"/>
              </a:spcAft>
              <a:buNone/>
              <a:defRPr sz="2000">
                <a:solidFill>
                  <a:srgbClr val="000000"/>
                </a:solidFill>
              </a:defRPr>
            </a:lvl8pPr>
            <a:lvl9pPr lvl="8" algn="ctr" rtl="0">
              <a:lnSpc>
                <a:spcPct val="130000"/>
              </a:lnSpc>
              <a:spcBef>
                <a:spcPts val="0"/>
              </a:spcBef>
              <a:spcAft>
                <a:spcPts val="0"/>
              </a:spcAft>
              <a:buNone/>
              <a:defRPr sz="2000">
                <a:solidFill>
                  <a:srgbClr val="000000"/>
                </a:solidFill>
              </a:defRPr>
            </a:lvl9pPr>
          </a:lstStyle>
          <a:p>
            <a:endParaRPr/>
          </a:p>
        </p:txBody>
      </p:sp>
      <p:cxnSp>
        <p:nvCxnSpPr>
          <p:cNvPr id="195" name="Google Shape;195;p22"/>
          <p:cNvCxnSpPr/>
          <p:nvPr/>
        </p:nvCxnSpPr>
        <p:spPr>
          <a:xfrm rot="10800000">
            <a:off x="335831" y="150"/>
            <a:ext cx="0" cy="664800"/>
          </a:xfrm>
          <a:prstGeom prst="straightConnector1">
            <a:avLst/>
          </a:prstGeom>
          <a:noFill/>
          <a:ln w="9525" cap="flat" cmpd="sng">
            <a:solidFill>
              <a:srgbClr val="EE0000"/>
            </a:solidFill>
            <a:prstDash val="solid"/>
            <a:round/>
            <a:headEnd type="none" w="med" len="med"/>
            <a:tailEnd type="none" w="med" len="med"/>
          </a:ln>
        </p:spPr>
      </p:cxnSp>
      <p:sp>
        <p:nvSpPr>
          <p:cNvPr id="196" name="Google Shape;196;p22"/>
          <p:cNvSpPr txBox="1">
            <a:spLocks noGrp="1"/>
          </p:cNvSpPr>
          <p:nvPr>
            <p:ph type="subTitle" idx="1"/>
          </p:nvPr>
        </p:nvSpPr>
        <p:spPr>
          <a:xfrm>
            <a:off x="335831" y="41580"/>
            <a:ext cx="3861600" cy="6123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1400"/>
              <a:buFont typeface="Overpass SemiBold"/>
              <a:buNone/>
              <a:defRPr sz="1400">
                <a:solidFill>
                  <a:srgbClr val="EE0000"/>
                </a:solidFill>
                <a:latin typeface="Overpass SemiBold"/>
                <a:ea typeface="Overpass SemiBold"/>
                <a:cs typeface="Overpass SemiBold"/>
                <a:sym typeface="Overpass SemiBold"/>
              </a:defRPr>
            </a:lvl9pPr>
          </a:lstStyle>
          <a:p>
            <a:endParaRPr/>
          </a:p>
        </p:txBody>
      </p:sp>
      <p:cxnSp>
        <p:nvCxnSpPr>
          <p:cNvPr id="197" name="Google Shape;197;p22"/>
          <p:cNvCxnSpPr/>
          <p:nvPr/>
        </p:nvCxnSpPr>
        <p:spPr>
          <a:xfrm rot="10800000">
            <a:off x="335825" y="4800900"/>
            <a:ext cx="0" cy="342600"/>
          </a:xfrm>
          <a:prstGeom prst="straightConnector1">
            <a:avLst/>
          </a:prstGeom>
          <a:noFill/>
          <a:ln w="9525" cap="flat" cmpd="sng">
            <a:solidFill>
              <a:srgbClr val="EE0000"/>
            </a:solidFill>
            <a:prstDash val="solid"/>
            <a:round/>
            <a:headEnd type="none" w="med" len="med"/>
            <a:tailEnd type="none" w="med" len="med"/>
          </a:ln>
        </p:spPr>
      </p:cxnSp>
      <p:sp>
        <p:nvSpPr>
          <p:cNvPr id="198" name="Google Shape;198;p22"/>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latin typeface="Overpass SemiBold"/>
                <a:ea typeface="Overpass SemiBold"/>
                <a:cs typeface="Overpass SemiBold"/>
                <a:sym typeface="Overpass SemiBold"/>
              </a:defRPr>
            </a:lvl1pPr>
            <a:lvl2pPr lvl="1" algn="ctr" rtl="0">
              <a:buNone/>
              <a:defRPr sz="600">
                <a:latin typeface="Overpass SemiBold"/>
                <a:ea typeface="Overpass SemiBold"/>
                <a:cs typeface="Overpass SemiBold"/>
                <a:sym typeface="Overpass SemiBold"/>
              </a:defRPr>
            </a:lvl2pPr>
            <a:lvl3pPr lvl="2" algn="ctr" rtl="0">
              <a:buNone/>
              <a:defRPr sz="600">
                <a:latin typeface="Overpass SemiBold"/>
                <a:ea typeface="Overpass SemiBold"/>
                <a:cs typeface="Overpass SemiBold"/>
                <a:sym typeface="Overpass SemiBold"/>
              </a:defRPr>
            </a:lvl3pPr>
            <a:lvl4pPr lvl="3" algn="ctr" rtl="0">
              <a:buNone/>
              <a:defRPr sz="600">
                <a:latin typeface="Overpass SemiBold"/>
                <a:ea typeface="Overpass SemiBold"/>
                <a:cs typeface="Overpass SemiBold"/>
                <a:sym typeface="Overpass SemiBold"/>
              </a:defRPr>
            </a:lvl4pPr>
            <a:lvl5pPr lvl="4" algn="ctr" rtl="0">
              <a:buNone/>
              <a:defRPr sz="600">
                <a:latin typeface="Overpass SemiBold"/>
                <a:ea typeface="Overpass SemiBold"/>
                <a:cs typeface="Overpass SemiBold"/>
                <a:sym typeface="Overpass SemiBold"/>
              </a:defRPr>
            </a:lvl5pPr>
            <a:lvl6pPr lvl="5" algn="ctr" rtl="0">
              <a:buNone/>
              <a:defRPr sz="600">
                <a:latin typeface="Overpass SemiBold"/>
                <a:ea typeface="Overpass SemiBold"/>
                <a:cs typeface="Overpass SemiBold"/>
                <a:sym typeface="Overpass SemiBold"/>
              </a:defRPr>
            </a:lvl6pPr>
            <a:lvl7pPr lvl="6" algn="ctr" rtl="0">
              <a:buNone/>
              <a:defRPr sz="600">
                <a:latin typeface="Overpass SemiBold"/>
                <a:ea typeface="Overpass SemiBold"/>
                <a:cs typeface="Overpass SemiBold"/>
                <a:sym typeface="Overpass SemiBold"/>
              </a:defRPr>
            </a:lvl7pPr>
            <a:lvl8pPr lvl="7" algn="ctr" rtl="0">
              <a:buNone/>
              <a:defRPr sz="600">
                <a:latin typeface="Overpass SemiBold"/>
                <a:ea typeface="Overpass SemiBold"/>
                <a:cs typeface="Overpass SemiBold"/>
                <a:sym typeface="Overpass SemiBold"/>
              </a:defRPr>
            </a:lvl8pPr>
            <a:lvl9pPr lvl="8" algn="ctr" rtl="0">
              <a:buNone/>
              <a:defRPr sz="600">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GB"/>
              <a:t>‹#›</a:t>
            </a:fld>
            <a:endParaRPr/>
          </a:p>
        </p:txBody>
      </p:sp>
      <p:sp>
        <p:nvSpPr>
          <p:cNvPr id="199" name="Google Shape;199;p22"/>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lvl="0" indent="0" algn="r" rtl="0">
              <a:lnSpc>
                <a:spcPct val="150000"/>
              </a:lnSpc>
              <a:spcBef>
                <a:spcPts val="0"/>
              </a:spcBef>
              <a:spcAft>
                <a:spcPts val="0"/>
              </a:spcAft>
              <a:buNone/>
            </a:pPr>
            <a:r>
              <a:rPr lang="en-GB" sz="500" b="1">
                <a:solidFill>
                  <a:srgbClr val="666666"/>
                </a:solidFill>
                <a:latin typeface="Overpass"/>
                <a:ea typeface="Overpass"/>
                <a:cs typeface="Overpass"/>
                <a:sym typeface="Overpass"/>
              </a:rPr>
              <a:t>PUBLIC</a:t>
            </a:r>
            <a:endParaRPr sz="500" b="1">
              <a:solidFill>
                <a:srgbClr val="666666"/>
              </a:solidFill>
              <a:latin typeface="Overpass"/>
              <a:ea typeface="Overpass"/>
              <a:cs typeface="Overpass"/>
              <a:sym typeface="Overpass"/>
            </a:endParaRPr>
          </a:p>
        </p:txBody>
      </p:sp>
      <p:pic>
        <p:nvPicPr>
          <p:cNvPr id="200" name="Google Shape;200;p22"/>
          <p:cNvPicPr preferRelativeResize="0"/>
          <p:nvPr/>
        </p:nvPicPr>
        <p:blipFill rotWithShape="1">
          <a:blip r:embed="rId2">
            <a:alphaModFix/>
          </a:blip>
          <a:srcRect t="327" b="317"/>
          <a:stretch/>
        </p:blipFill>
        <p:spPr>
          <a:xfrm>
            <a:off x="8033460" y="4734938"/>
            <a:ext cx="731704" cy="171048"/>
          </a:xfrm>
          <a:prstGeom prst="rect">
            <a:avLst/>
          </a:prstGeom>
          <a:noFill/>
          <a:ln>
            <a:noFill/>
          </a:ln>
        </p:spPr>
      </p:pic>
      <p:sp>
        <p:nvSpPr>
          <p:cNvPr id="201" name="Google Shape;201;p22"/>
          <p:cNvSpPr txBox="1">
            <a:spLocks noGrp="1"/>
          </p:cNvSpPr>
          <p:nvPr>
            <p:ph type="subTitle" idx="2"/>
          </p:nvPr>
        </p:nvSpPr>
        <p:spPr>
          <a:xfrm>
            <a:off x="663788" y="4627163"/>
            <a:ext cx="6887100" cy="419700"/>
          </a:xfrm>
          <a:prstGeom prst="rect">
            <a:avLst/>
          </a:prstGeom>
        </p:spPr>
        <p:txBody>
          <a:bodyPr spcFirstLastPara="1" wrap="square" lIns="0" tIns="0" rIns="0" bIns="0" anchor="b" anchorCtr="0">
            <a:noAutofit/>
          </a:bodyPr>
          <a:lstStyle>
            <a:lvl1pPr lvl="0" rtl="0">
              <a:lnSpc>
                <a:spcPct val="142000"/>
              </a:lnSpc>
              <a:spcBef>
                <a:spcPts val="0"/>
              </a:spcBef>
              <a:spcAft>
                <a:spcPts val="0"/>
              </a:spcAft>
              <a:buNone/>
              <a:defRPr sz="500">
                <a:solidFill>
                  <a:srgbClr val="4D4D4F"/>
                </a:solidFill>
              </a:defRPr>
            </a:lvl1pPr>
            <a:lvl2pPr lvl="1" rtl="0">
              <a:lnSpc>
                <a:spcPct val="142000"/>
              </a:lnSpc>
              <a:spcBef>
                <a:spcPts val="0"/>
              </a:spcBef>
              <a:spcAft>
                <a:spcPts val="0"/>
              </a:spcAft>
              <a:buNone/>
              <a:defRPr sz="500">
                <a:solidFill>
                  <a:srgbClr val="4D4D4F"/>
                </a:solidFill>
              </a:defRPr>
            </a:lvl2pPr>
            <a:lvl3pPr lvl="2" rtl="0">
              <a:lnSpc>
                <a:spcPct val="142000"/>
              </a:lnSpc>
              <a:spcBef>
                <a:spcPts val="0"/>
              </a:spcBef>
              <a:spcAft>
                <a:spcPts val="0"/>
              </a:spcAft>
              <a:buNone/>
              <a:defRPr sz="500">
                <a:solidFill>
                  <a:srgbClr val="4D4D4F"/>
                </a:solidFill>
              </a:defRPr>
            </a:lvl3pPr>
            <a:lvl4pPr lvl="3" rtl="0">
              <a:lnSpc>
                <a:spcPct val="142000"/>
              </a:lnSpc>
              <a:spcBef>
                <a:spcPts val="0"/>
              </a:spcBef>
              <a:spcAft>
                <a:spcPts val="0"/>
              </a:spcAft>
              <a:buNone/>
              <a:defRPr sz="500">
                <a:solidFill>
                  <a:srgbClr val="4D4D4F"/>
                </a:solidFill>
              </a:defRPr>
            </a:lvl4pPr>
            <a:lvl5pPr lvl="4" rtl="0">
              <a:lnSpc>
                <a:spcPct val="142000"/>
              </a:lnSpc>
              <a:spcBef>
                <a:spcPts val="0"/>
              </a:spcBef>
              <a:spcAft>
                <a:spcPts val="0"/>
              </a:spcAft>
              <a:buNone/>
              <a:defRPr sz="500">
                <a:solidFill>
                  <a:srgbClr val="4D4D4F"/>
                </a:solidFill>
              </a:defRPr>
            </a:lvl5pPr>
            <a:lvl6pPr lvl="5" rtl="0">
              <a:lnSpc>
                <a:spcPct val="142000"/>
              </a:lnSpc>
              <a:spcBef>
                <a:spcPts val="0"/>
              </a:spcBef>
              <a:spcAft>
                <a:spcPts val="0"/>
              </a:spcAft>
              <a:buNone/>
              <a:defRPr sz="500">
                <a:solidFill>
                  <a:srgbClr val="4D4D4F"/>
                </a:solidFill>
              </a:defRPr>
            </a:lvl6pPr>
            <a:lvl7pPr lvl="6" rtl="0">
              <a:lnSpc>
                <a:spcPct val="142000"/>
              </a:lnSpc>
              <a:spcBef>
                <a:spcPts val="0"/>
              </a:spcBef>
              <a:spcAft>
                <a:spcPts val="0"/>
              </a:spcAft>
              <a:buNone/>
              <a:defRPr sz="500">
                <a:solidFill>
                  <a:srgbClr val="4D4D4F"/>
                </a:solidFill>
              </a:defRPr>
            </a:lvl7pPr>
            <a:lvl8pPr lvl="7" rtl="0">
              <a:lnSpc>
                <a:spcPct val="142000"/>
              </a:lnSpc>
              <a:spcBef>
                <a:spcPts val="0"/>
              </a:spcBef>
              <a:spcAft>
                <a:spcPts val="0"/>
              </a:spcAft>
              <a:buNone/>
              <a:defRPr sz="500">
                <a:solidFill>
                  <a:srgbClr val="4D4D4F"/>
                </a:solidFill>
              </a:defRPr>
            </a:lvl8pPr>
            <a:lvl9pPr lvl="8" rtl="0">
              <a:lnSpc>
                <a:spcPct val="142000"/>
              </a:lnSpc>
              <a:spcBef>
                <a:spcPts val="0"/>
              </a:spcBef>
              <a:spcAft>
                <a:spcPts val="0"/>
              </a:spcAft>
              <a:buNone/>
              <a:defRPr sz="500">
                <a:solidFill>
                  <a:srgbClr val="4D4D4F"/>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Interior three column">
  <p:cSld name="CUSTOM_4_3">
    <p:spTree>
      <p:nvGrpSpPr>
        <p:cNvPr id="1" name="Shape 202"/>
        <p:cNvGrpSpPr/>
        <p:nvPr/>
      </p:nvGrpSpPr>
      <p:grpSpPr>
        <a:xfrm>
          <a:off x="0" y="0"/>
          <a:ext cx="0" cy="0"/>
          <a:chOff x="0" y="0"/>
          <a:chExt cx="0" cy="0"/>
        </a:xfrm>
      </p:grpSpPr>
      <p:cxnSp>
        <p:nvCxnSpPr>
          <p:cNvPr id="203" name="Google Shape;203;p23"/>
          <p:cNvCxnSpPr/>
          <p:nvPr/>
        </p:nvCxnSpPr>
        <p:spPr>
          <a:xfrm rot="10800000">
            <a:off x="335831" y="150"/>
            <a:ext cx="0" cy="664800"/>
          </a:xfrm>
          <a:prstGeom prst="straightConnector1">
            <a:avLst/>
          </a:prstGeom>
          <a:noFill/>
          <a:ln w="9525" cap="flat" cmpd="sng">
            <a:solidFill>
              <a:schemeClr val="accent1"/>
            </a:solidFill>
            <a:prstDash val="solid"/>
            <a:round/>
            <a:headEnd type="none" w="med" len="med"/>
            <a:tailEnd type="none" w="med" len="med"/>
          </a:ln>
        </p:spPr>
      </p:cxnSp>
      <p:cxnSp>
        <p:nvCxnSpPr>
          <p:cNvPr id="204" name="Google Shape;204;p23"/>
          <p:cNvCxnSpPr/>
          <p:nvPr/>
        </p:nvCxnSpPr>
        <p:spPr>
          <a:xfrm rot="10800000">
            <a:off x="335825" y="4801200"/>
            <a:ext cx="0" cy="342300"/>
          </a:xfrm>
          <a:prstGeom prst="straightConnector1">
            <a:avLst/>
          </a:prstGeom>
          <a:noFill/>
          <a:ln w="9525" cap="flat" cmpd="sng">
            <a:solidFill>
              <a:schemeClr val="accent1"/>
            </a:solidFill>
            <a:prstDash val="solid"/>
            <a:round/>
            <a:headEnd type="none" w="med" len="med"/>
            <a:tailEnd type="none" w="med" len="med"/>
          </a:ln>
        </p:spPr>
      </p:cxnSp>
      <p:sp>
        <p:nvSpPr>
          <p:cNvPr id="205" name="Google Shape;205;p23"/>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latin typeface="Red Hat Text Medium"/>
                <a:ea typeface="Red Hat Text Medium"/>
                <a:cs typeface="Red Hat Text Medium"/>
                <a:sym typeface="Red Hat Text Medium"/>
              </a:defRPr>
            </a:lvl1pPr>
            <a:lvl2pPr lvl="1" algn="ctr" rtl="0">
              <a:buNone/>
              <a:defRPr sz="600">
                <a:latin typeface="Red Hat Text Medium"/>
                <a:ea typeface="Red Hat Text Medium"/>
                <a:cs typeface="Red Hat Text Medium"/>
                <a:sym typeface="Red Hat Text Medium"/>
              </a:defRPr>
            </a:lvl2pPr>
            <a:lvl3pPr lvl="2" algn="ctr" rtl="0">
              <a:buNone/>
              <a:defRPr sz="600">
                <a:latin typeface="Red Hat Text Medium"/>
                <a:ea typeface="Red Hat Text Medium"/>
                <a:cs typeface="Red Hat Text Medium"/>
                <a:sym typeface="Red Hat Text Medium"/>
              </a:defRPr>
            </a:lvl3pPr>
            <a:lvl4pPr lvl="3" algn="ctr" rtl="0">
              <a:buNone/>
              <a:defRPr sz="600">
                <a:latin typeface="Red Hat Text Medium"/>
                <a:ea typeface="Red Hat Text Medium"/>
                <a:cs typeface="Red Hat Text Medium"/>
                <a:sym typeface="Red Hat Text Medium"/>
              </a:defRPr>
            </a:lvl4pPr>
            <a:lvl5pPr lvl="4" algn="ctr" rtl="0">
              <a:buNone/>
              <a:defRPr sz="600">
                <a:latin typeface="Red Hat Text Medium"/>
                <a:ea typeface="Red Hat Text Medium"/>
                <a:cs typeface="Red Hat Text Medium"/>
                <a:sym typeface="Red Hat Text Medium"/>
              </a:defRPr>
            </a:lvl5pPr>
            <a:lvl6pPr lvl="5" algn="ctr" rtl="0">
              <a:buNone/>
              <a:defRPr sz="600">
                <a:latin typeface="Red Hat Text Medium"/>
                <a:ea typeface="Red Hat Text Medium"/>
                <a:cs typeface="Red Hat Text Medium"/>
                <a:sym typeface="Red Hat Text Medium"/>
              </a:defRPr>
            </a:lvl6pPr>
            <a:lvl7pPr lvl="6" algn="ctr" rtl="0">
              <a:buNone/>
              <a:defRPr sz="600">
                <a:latin typeface="Red Hat Text Medium"/>
                <a:ea typeface="Red Hat Text Medium"/>
                <a:cs typeface="Red Hat Text Medium"/>
                <a:sym typeface="Red Hat Text Medium"/>
              </a:defRPr>
            </a:lvl7pPr>
            <a:lvl8pPr lvl="7" algn="ctr" rtl="0">
              <a:buNone/>
              <a:defRPr sz="600">
                <a:latin typeface="Red Hat Text Medium"/>
                <a:ea typeface="Red Hat Text Medium"/>
                <a:cs typeface="Red Hat Text Medium"/>
                <a:sym typeface="Red Hat Text Medium"/>
              </a:defRPr>
            </a:lvl8pPr>
            <a:lvl9pPr lvl="8" algn="ctr" rtl="0">
              <a:buNone/>
              <a:defRPr sz="600">
                <a:latin typeface="Red Hat Text Medium"/>
                <a:ea typeface="Red Hat Text Medium"/>
                <a:cs typeface="Red Hat Text Medium"/>
                <a:sym typeface="Red Hat Text Medium"/>
              </a:defRPr>
            </a:lvl9pPr>
          </a:lstStyle>
          <a:p>
            <a:pPr marL="0" lvl="0" indent="0" algn="ctr" rtl="0">
              <a:spcBef>
                <a:spcPts val="0"/>
              </a:spcBef>
              <a:spcAft>
                <a:spcPts val="0"/>
              </a:spcAft>
              <a:buNone/>
            </a:pPr>
            <a:fld id="{00000000-1234-1234-1234-123412341234}" type="slidenum">
              <a:rPr lang="en-GB"/>
              <a:t>‹#›</a:t>
            </a:fld>
            <a:endParaRPr/>
          </a:p>
        </p:txBody>
      </p:sp>
      <p:pic>
        <p:nvPicPr>
          <p:cNvPr id="206" name="Google Shape;206;p23"/>
          <p:cNvPicPr preferRelativeResize="0"/>
          <p:nvPr/>
        </p:nvPicPr>
        <p:blipFill rotWithShape="1">
          <a:blip r:embed="rId2">
            <a:alphaModFix/>
          </a:blip>
          <a:srcRect t="327" b="317"/>
          <a:stretch/>
        </p:blipFill>
        <p:spPr>
          <a:xfrm>
            <a:off x="8033460" y="4734938"/>
            <a:ext cx="731888" cy="171091"/>
          </a:xfrm>
          <a:prstGeom prst="rect">
            <a:avLst/>
          </a:prstGeom>
          <a:noFill/>
          <a:ln>
            <a:noFill/>
          </a:ln>
        </p:spPr>
      </p:pic>
      <p:sp>
        <p:nvSpPr>
          <p:cNvPr id="207" name="Google Shape;207;p23"/>
          <p:cNvSpPr txBox="1">
            <a:spLocks noGrp="1"/>
          </p:cNvSpPr>
          <p:nvPr>
            <p:ph type="subTitle" idx="1"/>
          </p:nvPr>
        </p:nvSpPr>
        <p:spPr>
          <a:xfrm>
            <a:off x="663788" y="4627163"/>
            <a:ext cx="6001800" cy="420000"/>
          </a:xfrm>
          <a:prstGeom prst="rect">
            <a:avLst/>
          </a:prstGeom>
        </p:spPr>
        <p:txBody>
          <a:bodyPr spcFirstLastPara="1" wrap="square" lIns="0" tIns="0" rIns="0" bIns="0" anchor="b" anchorCtr="0">
            <a:noAutofit/>
          </a:bodyPr>
          <a:lstStyle>
            <a:lvl1pPr lvl="0" rtl="0">
              <a:lnSpc>
                <a:spcPct val="115000"/>
              </a:lnSpc>
              <a:spcBef>
                <a:spcPts val="0"/>
              </a:spcBef>
              <a:spcAft>
                <a:spcPts val="0"/>
              </a:spcAft>
              <a:buNone/>
              <a:defRPr sz="600">
                <a:solidFill>
                  <a:schemeClr val="dk1"/>
                </a:solidFill>
              </a:defRPr>
            </a:lvl1pPr>
            <a:lvl2pPr lvl="1" rtl="0">
              <a:lnSpc>
                <a:spcPct val="115000"/>
              </a:lnSpc>
              <a:spcBef>
                <a:spcPts val="0"/>
              </a:spcBef>
              <a:spcAft>
                <a:spcPts val="0"/>
              </a:spcAft>
              <a:buNone/>
              <a:defRPr sz="600">
                <a:solidFill>
                  <a:schemeClr val="dk1"/>
                </a:solidFill>
              </a:defRPr>
            </a:lvl2pPr>
            <a:lvl3pPr lvl="2" rtl="0">
              <a:lnSpc>
                <a:spcPct val="115000"/>
              </a:lnSpc>
              <a:spcBef>
                <a:spcPts val="0"/>
              </a:spcBef>
              <a:spcAft>
                <a:spcPts val="0"/>
              </a:spcAft>
              <a:buNone/>
              <a:defRPr sz="600">
                <a:solidFill>
                  <a:schemeClr val="dk1"/>
                </a:solidFill>
              </a:defRPr>
            </a:lvl3pPr>
            <a:lvl4pPr lvl="3" rtl="0">
              <a:lnSpc>
                <a:spcPct val="115000"/>
              </a:lnSpc>
              <a:spcBef>
                <a:spcPts val="0"/>
              </a:spcBef>
              <a:spcAft>
                <a:spcPts val="0"/>
              </a:spcAft>
              <a:buNone/>
              <a:defRPr sz="600">
                <a:solidFill>
                  <a:schemeClr val="dk1"/>
                </a:solidFill>
              </a:defRPr>
            </a:lvl4pPr>
            <a:lvl5pPr lvl="4" rtl="0">
              <a:lnSpc>
                <a:spcPct val="115000"/>
              </a:lnSpc>
              <a:spcBef>
                <a:spcPts val="0"/>
              </a:spcBef>
              <a:spcAft>
                <a:spcPts val="0"/>
              </a:spcAft>
              <a:buNone/>
              <a:defRPr sz="600">
                <a:solidFill>
                  <a:schemeClr val="dk1"/>
                </a:solidFill>
              </a:defRPr>
            </a:lvl5pPr>
            <a:lvl6pPr lvl="5" rtl="0">
              <a:lnSpc>
                <a:spcPct val="115000"/>
              </a:lnSpc>
              <a:spcBef>
                <a:spcPts val="0"/>
              </a:spcBef>
              <a:spcAft>
                <a:spcPts val="0"/>
              </a:spcAft>
              <a:buNone/>
              <a:defRPr sz="600">
                <a:solidFill>
                  <a:schemeClr val="dk1"/>
                </a:solidFill>
              </a:defRPr>
            </a:lvl6pPr>
            <a:lvl7pPr lvl="6" rtl="0">
              <a:lnSpc>
                <a:spcPct val="115000"/>
              </a:lnSpc>
              <a:spcBef>
                <a:spcPts val="0"/>
              </a:spcBef>
              <a:spcAft>
                <a:spcPts val="0"/>
              </a:spcAft>
              <a:buNone/>
              <a:defRPr sz="600">
                <a:solidFill>
                  <a:schemeClr val="dk1"/>
                </a:solidFill>
              </a:defRPr>
            </a:lvl7pPr>
            <a:lvl8pPr lvl="7" rtl="0">
              <a:lnSpc>
                <a:spcPct val="115000"/>
              </a:lnSpc>
              <a:spcBef>
                <a:spcPts val="0"/>
              </a:spcBef>
              <a:spcAft>
                <a:spcPts val="0"/>
              </a:spcAft>
              <a:buNone/>
              <a:defRPr sz="600">
                <a:solidFill>
                  <a:schemeClr val="dk1"/>
                </a:solidFill>
              </a:defRPr>
            </a:lvl8pPr>
            <a:lvl9pPr lvl="8" rtl="0">
              <a:lnSpc>
                <a:spcPct val="115000"/>
              </a:lnSpc>
              <a:spcBef>
                <a:spcPts val="0"/>
              </a:spcBef>
              <a:spcAft>
                <a:spcPts val="0"/>
              </a:spcAft>
              <a:buNone/>
              <a:defRPr sz="600">
                <a:solidFill>
                  <a:schemeClr val="dk1"/>
                </a:solidFill>
              </a:defRPr>
            </a:lvl9pPr>
          </a:lstStyle>
          <a:p>
            <a:endParaRPr/>
          </a:p>
        </p:txBody>
      </p:sp>
      <p:cxnSp>
        <p:nvCxnSpPr>
          <p:cNvPr id="208" name="Google Shape;208;p23"/>
          <p:cNvCxnSpPr/>
          <p:nvPr/>
        </p:nvCxnSpPr>
        <p:spPr>
          <a:xfrm>
            <a:off x="3229613" y="1895119"/>
            <a:ext cx="0" cy="2445300"/>
          </a:xfrm>
          <a:prstGeom prst="straightConnector1">
            <a:avLst/>
          </a:prstGeom>
          <a:noFill/>
          <a:ln w="19050" cap="flat" cmpd="sng">
            <a:solidFill>
              <a:schemeClr val="dk2"/>
            </a:solidFill>
            <a:prstDash val="dot"/>
            <a:round/>
            <a:headEnd type="none" w="med" len="med"/>
            <a:tailEnd type="none" w="med" len="med"/>
          </a:ln>
        </p:spPr>
      </p:cxnSp>
      <p:cxnSp>
        <p:nvCxnSpPr>
          <p:cNvPr id="209" name="Google Shape;209;p23"/>
          <p:cNvCxnSpPr/>
          <p:nvPr/>
        </p:nvCxnSpPr>
        <p:spPr>
          <a:xfrm>
            <a:off x="5914388" y="1895119"/>
            <a:ext cx="0" cy="2445300"/>
          </a:xfrm>
          <a:prstGeom prst="straightConnector1">
            <a:avLst/>
          </a:prstGeom>
          <a:noFill/>
          <a:ln w="19050" cap="flat" cmpd="sng">
            <a:solidFill>
              <a:schemeClr val="dk2"/>
            </a:solidFill>
            <a:prstDash val="dot"/>
            <a:round/>
            <a:headEnd type="none" w="med" len="med"/>
            <a:tailEnd type="none" w="med" len="med"/>
          </a:ln>
        </p:spPr>
      </p:cxnSp>
      <p:sp>
        <p:nvSpPr>
          <p:cNvPr id="210" name="Google Shape;210;p23"/>
          <p:cNvSpPr txBox="1">
            <a:spLocks noGrp="1"/>
          </p:cNvSpPr>
          <p:nvPr>
            <p:ph type="subTitle" idx="2"/>
          </p:nvPr>
        </p:nvSpPr>
        <p:spPr>
          <a:xfrm>
            <a:off x="3351225" y="3172294"/>
            <a:ext cx="2441400" cy="241500"/>
          </a:xfrm>
          <a:prstGeom prst="rect">
            <a:avLst/>
          </a:prstGeom>
        </p:spPr>
        <p:txBody>
          <a:bodyPr spcFirstLastPara="1" wrap="square" lIns="0" tIns="0" rIns="0" bIns="0" anchor="b" anchorCtr="0">
            <a:noAutofit/>
          </a:bodyPr>
          <a:lstStyle>
            <a:lvl1pPr lvl="0"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1pPr>
            <a:lvl2pPr lvl="1"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2pPr>
            <a:lvl3pPr lvl="2"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3pPr>
            <a:lvl4pPr lvl="3"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4pPr>
            <a:lvl5pPr lvl="4"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5pPr>
            <a:lvl6pPr lvl="5"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6pPr>
            <a:lvl7pPr lvl="6"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7pPr>
            <a:lvl8pPr lvl="7"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8pPr>
            <a:lvl9pPr lvl="8"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11" name="Google Shape;211;p23"/>
          <p:cNvSpPr txBox="1">
            <a:spLocks noGrp="1"/>
          </p:cNvSpPr>
          <p:nvPr>
            <p:ph type="subTitle" idx="3"/>
          </p:nvPr>
        </p:nvSpPr>
        <p:spPr>
          <a:xfrm>
            <a:off x="3351300" y="3539213"/>
            <a:ext cx="2441400" cy="686400"/>
          </a:xfrm>
          <a:prstGeom prst="rect">
            <a:avLst/>
          </a:prstGeom>
        </p:spPr>
        <p:txBody>
          <a:bodyPr spcFirstLastPara="1" wrap="square" lIns="0" tIns="0" rIns="0" bIns="0" anchor="t" anchorCtr="0">
            <a:noAutofit/>
          </a:bodyPr>
          <a:lstStyle>
            <a:lvl1pPr lvl="0" algn="ctr" rtl="0">
              <a:spcBef>
                <a:spcPts val="0"/>
              </a:spcBef>
              <a:spcAft>
                <a:spcPts val="0"/>
              </a:spcAft>
              <a:buNone/>
              <a:defRPr sz="11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212" name="Google Shape;212;p23"/>
          <p:cNvSpPr txBox="1">
            <a:spLocks noGrp="1"/>
          </p:cNvSpPr>
          <p:nvPr>
            <p:ph type="subTitle" idx="4"/>
          </p:nvPr>
        </p:nvSpPr>
        <p:spPr>
          <a:xfrm>
            <a:off x="6036000" y="3172294"/>
            <a:ext cx="2441400" cy="241500"/>
          </a:xfrm>
          <a:prstGeom prst="rect">
            <a:avLst/>
          </a:prstGeom>
        </p:spPr>
        <p:txBody>
          <a:bodyPr spcFirstLastPara="1" wrap="square" lIns="0" tIns="0" rIns="0" bIns="0" anchor="b" anchorCtr="0">
            <a:noAutofit/>
          </a:bodyPr>
          <a:lstStyle>
            <a:lvl1pPr lvl="0"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1pPr>
            <a:lvl2pPr lvl="1"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2pPr>
            <a:lvl3pPr lvl="2"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3pPr>
            <a:lvl4pPr lvl="3"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4pPr>
            <a:lvl5pPr lvl="4"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5pPr>
            <a:lvl6pPr lvl="5"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6pPr>
            <a:lvl7pPr lvl="6"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7pPr>
            <a:lvl8pPr lvl="7"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8pPr>
            <a:lvl9pPr lvl="8"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13" name="Google Shape;213;p23"/>
          <p:cNvSpPr txBox="1">
            <a:spLocks noGrp="1"/>
          </p:cNvSpPr>
          <p:nvPr>
            <p:ph type="subTitle" idx="5"/>
          </p:nvPr>
        </p:nvSpPr>
        <p:spPr>
          <a:xfrm>
            <a:off x="6036075" y="3539213"/>
            <a:ext cx="2441400" cy="686400"/>
          </a:xfrm>
          <a:prstGeom prst="rect">
            <a:avLst/>
          </a:prstGeom>
        </p:spPr>
        <p:txBody>
          <a:bodyPr spcFirstLastPara="1" wrap="square" lIns="0" tIns="0" rIns="0" bIns="0" anchor="t" anchorCtr="0">
            <a:noAutofit/>
          </a:bodyPr>
          <a:lstStyle>
            <a:lvl1pPr lvl="0" algn="ctr" rtl="0">
              <a:spcBef>
                <a:spcPts val="0"/>
              </a:spcBef>
              <a:spcAft>
                <a:spcPts val="0"/>
              </a:spcAft>
              <a:buNone/>
              <a:defRPr sz="11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214" name="Google Shape;214;p23"/>
          <p:cNvSpPr txBox="1">
            <a:spLocks noGrp="1"/>
          </p:cNvSpPr>
          <p:nvPr>
            <p:ph type="subTitle" idx="6"/>
          </p:nvPr>
        </p:nvSpPr>
        <p:spPr>
          <a:xfrm>
            <a:off x="666450" y="3172294"/>
            <a:ext cx="2441400" cy="241500"/>
          </a:xfrm>
          <a:prstGeom prst="rect">
            <a:avLst/>
          </a:prstGeom>
        </p:spPr>
        <p:txBody>
          <a:bodyPr spcFirstLastPara="1" wrap="square" lIns="0" tIns="0" rIns="0" bIns="0" anchor="b" anchorCtr="0">
            <a:noAutofit/>
          </a:bodyPr>
          <a:lstStyle>
            <a:lvl1pPr lvl="0"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1pPr>
            <a:lvl2pPr lvl="1"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2pPr>
            <a:lvl3pPr lvl="2"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3pPr>
            <a:lvl4pPr lvl="3"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4pPr>
            <a:lvl5pPr lvl="4"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5pPr>
            <a:lvl6pPr lvl="5"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6pPr>
            <a:lvl7pPr lvl="6"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7pPr>
            <a:lvl8pPr lvl="7"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8pPr>
            <a:lvl9pPr lvl="8" algn="ctr" rtl="0">
              <a:lnSpc>
                <a:spcPct val="114000"/>
              </a:lnSpc>
              <a:spcBef>
                <a:spcPts val="0"/>
              </a:spcBef>
              <a:spcAft>
                <a:spcPts val="0"/>
              </a:spcAft>
              <a:buNone/>
              <a:defRPr sz="1100">
                <a:solidFill>
                  <a:schemeClr val="accent1"/>
                </a:solidFill>
                <a:latin typeface="Red Hat Display Medium"/>
                <a:ea typeface="Red Hat Display Medium"/>
                <a:cs typeface="Red Hat Display Medium"/>
                <a:sym typeface="Red Hat Display Medium"/>
              </a:defRPr>
            </a:lvl9pPr>
          </a:lstStyle>
          <a:p>
            <a:endParaRPr/>
          </a:p>
        </p:txBody>
      </p:sp>
      <p:sp>
        <p:nvSpPr>
          <p:cNvPr id="215" name="Google Shape;215;p23"/>
          <p:cNvSpPr txBox="1">
            <a:spLocks noGrp="1"/>
          </p:cNvSpPr>
          <p:nvPr>
            <p:ph type="subTitle" idx="7"/>
          </p:nvPr>
        </p:nvSpPr>
        <p:spPr>
          <a:xfrm>
            <a:off x="666525" y="3539213"/>
            <a:ext cx="2441400" cy="686400"/>
          </a:xfrm>
          <a:prstGeom prst="rect">
            <a:avLst/>
          </a:prstGeom>
        </p:spPr>
        <p:txBody>
          <a:bodyPr spcFirstLastPara="1" wrap="square" lIns="0" tIns="0" rIns="0" bIns="0" anchor="t" anchorCtr="0">
            <a:noAutofit/>
          </a:bodyPr>
          <a:lstStyle>
            <a:lvl1pPr lvl="0" algn="ctr" rtl="0">
              <a:spcBef>
                <a:spcPts val="0"/>
              </a:spcBef>
              <a:spcAft>
                <a:spcPts val="0"/>
              </a:spcAft>
              <a:buNone/>
              <a:defRPr sz="1100"/>
            </a:lvl1pPr>
            <a:lvl2pPr lvl="1" algn="ctr" rtl="0">
              <a:spcBef>
                <a:spcPts val="1600"/>
              </a:spcBef>
              <a:spcAft>
                <a:spcPts val="0"/>
              </a:spcAft>
              <a:buNone/>
              <a:defRPr sz="1100"/>
            </a:lvl2pPr>
            <a:lvl3pPr lvl="2" algn="ctr" rtl="0">
              <a:spcBef>
                <a:spcPts val="1600"/>
              </a:spcBef>
              <a:spcAft>
                <a:spcPts val="0"/>
              </a:spcAft>
              <a:buNone/>
              <a:defRPr sz="1100"/>
            </a:lvl3pPr>
            <a:lvl4pPr lvl="3" algn="ctr" rtl="0">
              <a:spcBef>
                <a:spcPts val="1600"/>
              </a:spcBef>
              <a:spcAft>
                <a:spcPts val="0"/>
              </a:spcAft>
              <a:buNone/>
              <a:defRPr sz="1100"/>
            </a:lvl4pPr>
            <a:lvl5pPr lvl="4" algn="ctr" rtl="0">
              <a:spcBef>
                <a:spcPts val="1600"/>
              </a:spcBef>
              <a:spcAft>
                <a:spcPts val="0"/>
              </a:spcAft>
              <a:buNone/>
              <a:defRPr sz="1100"/>
            </a:lvl5pPr>
            <a:lvl6pPr lvl="5" algn="ctr" rtl="0">
              <a:spcBef>
                <a:spcPts val="1600"/>
              </a:spcBef>
              <a:spcAft>
                <a:spcPts val="0"/>
              </a:spcAft>
              <a:buNone/>
              <a:defRPr sz="1100"/>
            </a:lvl6pPr>
            <a:lvl7pPr lvl="6" algn="ctr" rtl="0">
              <a:spcBef>
                <a:spcPts val="1600"/>
              </a:spcBef>
              <a:spcAft>
                <a:spcPts val="0"/>
              </a:spcAft>
              <a:buNone/>
              <a:defRPr sz="1100"/>
            </a:lvl7pPr>
            <a:lvl8pPr lvl="7" algn="ctr" rtl="0">
              <a:spcBef>
                <a:spcPts val="1600"/>
              </a:spcBef>
              <a:spcAft>
                <a:spcPts val="0"/>
              </a:spcAft>
              <a:buNone/>
              <a:defRPr sz="1100"/>
            </a:lvl8pPr>
            <a:lvl9pPr lvl="8" algn="ctr" rtl="0">
              <a:spcBef>
                <a:spcPts val="1600"/>
              </a:spcBef>
              <a:spcAft>
                <a:spcPts val="1600"/>
              </a:spcAft>
              <a:buNone/>
              <a:defRPr sz="1100"/>
            </a:lvl9pPr>
          </a:lstStyle>
          <a:p>
            <a:endParaRPr/>
          </a:p>
        </p:txBody>
      </p:sp>
      <p:sp>
        <p:nvSpPr>
          <p:cNvPr id="216" name="Google Shape;216;p23"/>
          <p:cNvSpPr txBox="1">
            <a:spLocks noGrp="1"/>
          </p:cNvSpPr>
          <p:nvPr>
            <p:ph type="subTitle" idx="8"/>
          </p:nvPr>
        </p:nvSpPr>
        <p:spPr>
          <a:xfrm>
            <a:off x="335831" y="41580"/>
            <a:ext cx="3861600" cy="6123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chemeClr val="accent1"/>
              </a:buClr>
              <a:buSzPts val="800"/>
              <a:buFont typeface="Red Hat Display Medium"/>
              <a:buNone/>
              <a:defRPr sz="800">
                <a:solidFill>
                  <a:schemeClr val="accent1"/>
                </a:solidFill>
                <a:latin typeface="Red Hat Display Medium"/>
                <a:ea typeface="Red Hat Display Medium"/>
                <a:cs typeface="Red Hat Display Medium"/>
                <a:sym typeface="Red Hat Display Medium"/>
              </a:defRPr>
            </a:lvl9pPr>
          </a:lstStyle>
          <a:p>
            <a:endParaRPr/>
          </a:p>
        </p:txBody>
      </p:sp>
      <p:sp>
        <p:nvSpPr>
          <p:cNvPr id="217" name="Google Shape;217;p23"/>
          <p:cNvSpPr txBox="1">
            <a:spLocks noGrp="1"/>
          </p:cNvSpPr>
          <p:nvPr>
            <p:ph type="title"/>
          </p:nvPr>
        </p:nvSpPr>
        <p:spPr>
          <a:xfrm>
            <a:off x="663788" y="825263"/>
            <a:ext cx="7816500" cy="4149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100"/>
            </a:lvl1pPr>
            <a:lvl2pPr lvl="1" algn="ctr" rtl="0">
              <a:lnSpc>
                <a:spcPct val="130000"/>
              </a:lnSpc>
              <a:spcBef>
                <a:spcPts val="0"/>
              </a:spcBef>
              <a:spcAft>
                <a:spcPts val="0"/>
              </a:spcAft>
              <a:buNone/>
              <a:defRPr sz="2000"/>
            </a:lvl2pPr>
            <a:lvl3pPr lvl="2" algn="ctr" rtl="0">
              <a:lnSpc>
                <a:spcPct val="130000"/>
              </a:lnSpc>
              <a:spcBef>
                <a:spcPts val="0"/>
              </a:spcBef>
              <a:spcAft>
                <a:spcPts val="0"/>
              </a:spcAft>
              <a:buNone/>
              <a:defRPr sz="2000"/>
            </a:lvl3pPr>
            <a:lvl4pPr lvl="3" algn="ctr" rtl="0">
              <a:lnSpc>
                <a:spcPct val="130000"/>
              </a:lnSpc>
              <a:spcBef>
                <a:spcPts val="0"/>
              </a:spcBef>
              <a:spcAft>
                <a:spcPts val="0"/>
              </a:spcAft>
              <a:buNone/>
              <a:defRPr sz="2000"/>
            </a:lvl4pPr>
            <a:lvl5pPr lvl="4" algn="ctr" rtl="0">
              <a:lnSpc>
                <a:spcPct val="130000"/>
              </a:lnSpc>
              <a:spcBef>
                <a:spcPts val="0"/>
              </a:spcBef>
              <a:spcAft>
                <a:spcPts val="0"/>
              </a:spcAft>
              <a:buNone/>
              <a:defRPr sz="2000"/>
            </a:lvl5pPr>
            <a:lvl6pPr lvl="5" algn="ctr" rtl="0">
              <a:lnSpc>
                <a:spcPct val="130000"/>
              </a:lnSpc>
              <a:spcBef>
                <a:spcPts val="0"/>
              </a:spcBef>
              <a:spcAft>
                <a:spcPts val="0"/>
              </a:spcAft>
              <a:buNone/>
              <a:defRPr sz="2000"/>
            </a:lvl6pPr>
            <a:lvl7pPr lvl="6" algn="ctr" rtl="0">
              <a:lnSpc>
                <a:spcPct val="130000"/>
              </a:lnSpc>
              <a:spcBef>
                <a:spcPts val="0"/>
              </a:spcBef>
              <a:spcAft>
                <a:spcPts val="0"/>
              </a:spcAft>
              <a:buNone/>
              <a:defRPr sz="2000"/>
            </a:lvl7pPr>
            <a:lvl8pPr lvl="7" algn="ctr" rtl="0">
              <a:lnSpc>
                <a:spcPct val="130000"/>
              </a:lnSpc>
              <a:spcBef>
                <a:spcPts val="0"/>
              </a:spcBef>
              <a:spcAft>
                <a:spcPts val="0"/>
              </a:spcAft>
              <a:buNone/>
              <a:defRPr sz="2000"/>
            </a:lvl8pPr>
            <a:lvl9pPr lvl="8" algn="ctr" rtl="0">
              <a:lnSpc>
                <a:spcPct val="130000"/>
              </a:lnSpc>
              <a:spcBef>
                <a:spcPts val="0"/>
              </a:spcBef>
              <a:spcAft>
                <a:spcPts val="0"/>
              </a:spcAft>
              <a:buNone/>
              <a:defRPr sz="2000"/>
            </a:lvl9pPr>
          </a:lstStyle>
          <a:p>
            <a:endParaRPr/>
          </a:p>
        </p:txBody>
      </p:sp>
      <p:sp>
        <p:nvSpPr>
          <p:cNvPr id="218" name="Google Shape;218;p23"/>
          <p:cNvSpPr txBox="1">
            <a:spLocks noGrp="1"/>
          </p:cNvSpPr>
          <p:nvPr>
            <p:ph type="subTitle" idx="9"/>
          </p:nvPr>
        </p:nvSpPr>
        <p:spPr>
          <a:xfrm>
            <a:off x="663844" y="1240163"/>
            <a:ext cx="7816500" cy="219000"/>
          </a:xfrm>
          <a:prstGeom prst="rect">
            <a:avLst/>
          </a:prstGeom>
        </p:spPr>
        <p:txBody>
          <a:bodyPr spcFirstLastPara="1" wrap="square" lIns="0" tIns="0" rIns="0" bIns="0" anchor="t" anchorCtr="0">
            <a:noAutofit/>
          </a:bodyPr>
          <a:lstStyle>
            <a:lvl1pPr lvl="0" algn="ctr" rtl="0">
              <a:spcBef>
                <a:spcPts val="0"/>
              </a:spcBef>
              <a:spcAft>
                <a:spcPts val="0"/>
              </a:spcAft>
              <a:buNone/>
              <a:defRPr sz="1400">
                <a:solidFill>
                  <a:schemeClr val="accent1"/>
                </a:solidFill>
              </a:defRPr>
            </a:lvl1pPr>
            <a:lvl2pPr lvl="1" algn="ctr" rtl="0">
              <a:spcBef>
                <a:spcPts val="1600"/>
              </a:spcBef>
              <a:spcAft>
                <a:spcPts val="0"/>
              </a:spcAft>
              <a:buNone/>
              <a:defRPr sz="1400">
                <a:solidFill>
                  <a:schemeClr val="accent1"/>
                </a:solidFill>
              </a:defRPr>
            </a:lvl2pPr>
            <a:lvl3pPr lvl="2" algn="ctr" rtl="0">
              <a:spcBef>
                <a:spcPts val="1600"/>
              </a:spcBef>
              <a:spcAft>
                <a:spcPts val="0"/>
              </a:spcAft>
              <a:buNone/>
              <a:defRPr sz="1400">
                <a:solidFill>
                  <a:schemeClr val="accent1"/>
                </a:solidFill>
              </a:defRPr>
            </a:lvl3pPr>
            <a:lvl4pPr lvl="3" algn="ctr" rtl="0">
              <a:spcBef>
                <a:spcPts val="1600"/>
              </a:spcBef>
              <a:spcAft>
                <a:spcPts val="0"/>
              </a:spcAft>
              <a:buNone/>
              <a:defRPr sz="1400">
                <a:solidFill>
                  <a:schemeClr val="accent1"/>
                </a:solidFill>
              </a:defRPr>
            </a:lvl4pPr>
            <a:lvl5pPr lvl="4" algn="ctr" rtl="0">
              <a:spcBef>
                <a:spcPts val="1600"/>
              </a:spcBef>
              <a:spcAft>
                <a:spcPts val="0"/>
              </a:spcAft>
              <a:buNone/>
              <a:defRPr sz="1400">
                <a:solidFill>
                  <a:schemeClr val="accent1"/>
                </a:solidFill>
              </a:defRPr>
            </a:lvl5pPr>
            <a:lvl6pPr lvl="5" algn="ctr" rtl="0">
              <a:spcBef>
                <a:spcPts val="1600"/>
              </a:spcBef>
              <a:spcAft>
                <a:spcPts val="0"/>
              </a:spcAft>
              <a:buNone/>
              <a:defRPr sz="1400">
                <a:solidFill>
                  <a:schemeClr val="accent1"/>
                </a:solidFill>
              </a:defRPr>
            </a:lvl6pPr>
            <a:lvl7pPr lvl="6" algn="ctr" rtl="0">
              <a:spcBef>
                <a:spcPts val="1600"/>
              </a:spcBef>
              <a:spcAft>
                <a:spcPts val="0"/>
              </a:spcAft>
              <a:buNone/>
              <a:defRPr sz="1400">
                <a:solidFill>
                  <a:schemeClr val="accent1"/>
                </a:solidFill>
              </a:defRPr>
            </a:lvl7pPr>
            <a:lvl8pPr lvl="7" algn="ctr" rtl="0">
              <a:spcBef>
                <a:spcPts val="1600"/>
              </a:spcBef>
              <a:spcAft>
                <a:spcPts val="0"/>
              </a:spcAft>
              <a:buNone/>
              <a:defRPr sz="1400">
                <a:solidFill>
                  <a:schemeClr val="accent1"/>
                </a:solidFill>
              </a:defRPr>
            </a:lvl8pPr>
            <a:lvl9pPr lvl="8" algn="ctr" rtl="0">
              <a:spcBef>
                <a:spcPts val="1600"/>
              </a:spcBef>
              <a:spcAft>
                <a:spcPts val="1600"/>
              </a:spcAft>
              <a:buNone/>
              <a:defRPr sz="1400">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black">
  <p:cSld name="TITLE_2">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4"/>
          <p:cNvSpPr txBox="1">
            <a:spLocks noGrp="1"/>
          </p:cNvSpPr>
          <p:nvPr>
            <p:ph type="subTitle" idx="1"/>
          </p:nvPr>
        </p:nvSpPr>
        <p:spPr>
          <a:xfrm>
            <a:off x="1562794" y="2641369"/>
            <a:ext cx="5649900" cy="685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rgbClr val="EBEBEB"/>
              </a:buClr>
              <a:buSzPts val="1800"/>
              <a:buNone/>
              <a:defRPr sz="1800">
                <a:solidFill>
                  <a:srgbClr val="EBEBEB"/>
                </a:solidFill>
              </a:defRPr>
            </a:lvl1pPr>
            <a:lvl2pPr lvl="1" rtl="0">
              <a:lnSpc>
                <a:spcPct val="100000"/>
              </a:lnSpc>
              <a:spcBef>
                <a:spcPts val="0"/>
              </a:spcBef>
              <a:spcAft>
                <a:spcPts val="0"/>
              </a:spcAft>
              <a:buClr>
                <a:srgbClr val="EBEBEB"/>
              </a:buClr>
              <a:buSzPts val="1800"/>
              <a:buNone/>
              <a:defRPr sz="1800">
                <a:solidFill>
                  <a:srgbClr val="EBEBEB"/>
                </a:solidFill>
              </a:defRPr>
            </a:lvl2pPr>
            <a:lvl3pPr lvl="2" rtl="0">
              <a:lnSpc>
                <a:spcPct val="100000"/>
              </a:lnSpc>
              <a:spcBef>
                <a:spcPts val="0"/>
              </a:spcBef>
              <a:spcAft>
                <a:spcPts val="0"/>
              </a:spcAft>
              <a:buClr>
                <a:srgbClr val="EBEBEB"/>
              </a:buClr>
              <a:buSzPts val="1800"/>
              <a:buNone/>
              <a:defRPr sz="1800">
                <a:solidFill>
                  <a:srgbClr val="EBEBEB"/>
                </a:solidFill>
              </a:defRPr>
            </a:lvl3pPr>
            <a:lvl4pPr lvl="3" rtl="0">
              <a:lnSpc>
                <a:spcPct val="100000"/>
              </a:lnSpc>
              <a:spcBef>
                <a:spcPts val="0"/>
              </a:spcBef>
              <a:spcAft>
                <a:spcPts val="0"/>
              </a:spcAft>
              <a:buClr>
                <a:srgbClr val="EBEBEB"/>
              </a:buClr>
              <a:buSzPts val="1800"/>
              <a:buNone/>
              <a:defRPr sz="1800">
                <a:solidFill>
                  <a:srgbClr val="EBEBEB"/>
                </a:solidFill>
              </a:defRPr>
            </a:lvl4pPr>
            <a:lvl5pPr lvl="4" rtl="0">
              <a:lnSpc>
                <a:spcPct val="100000"/>
              </a:lnSpc>
              <a:spcBef>
                <a:spcPts val="0"/>
              </a:spcBef>
              <a:spcAft>
                <a:spcPts val="0"/>
              </a:spcAft>
              <a:buClr>
                <a:srgbClr val="EBEBEB"/>
              </a:buClr>
              <a:buSzPts val="1800"/>
              <a:buNone/>
              <a:defRPr sz="1800">
                <a:solidFill>
                  <a:srgbClr val="EBEBEB"/>
                </a:solidFill>
              </a:defRPr>
            </a:lvl5pPr>
            <a:lvl6pPr lvl="5" rtl="0">
              <a:lnSpc>
                <a:spcPct val="100000"/>
              </a:lnSpc>
              <a:spcBef>
                <a:spcPts val="0"/>
              </a:spcBef>
              <a:spcAft>
                <a:spcPts val="0"/>
              </a:spcAft>
              <a:buClr>
                <a:srgbClr val="EBEBEB"/>
              </a:buClr>
              <a:buSzPts val="1800"/>
              <a:buNone/>
              <a:defRPr sz="1800">
                <a:solidFill>
                  <a:srgbClr val="EBEBEB"/>
                </a:solidFill>
              </a:defRPr>
            </a:lvl6pPr>
            <a:lvl7pPr lvl="6" rtl="0">
              <a:lnSpc>
                <a:spcPct val="100000"/>
              </a:lnSpc>
              <a:spcBef>
                <a:spcPts val="0"/>
              </a:spcBef>
              <a:spcAft>
                <a:spcPts val="0"/>
              </a:spcAft>
              <a:buClr>
                <a:srgbClr val="EBEBEB"/>
              </a:buClr>
              <a:buSzPts val="1800"/>
              <a:buNone/>
              <a:defRPr sz="1800">
                <a:solidFill>
                  <a:srgbClr val="EBEBEB"/>
                </a:solidFill>
              </a:defRPr>
            </a:lvl7pPr>
            <a:lvl8pPr lvl="7" rtl="0">
              <a:lnSpc>
                <a:spcPct val="100000"/>
              </a:lnSpc>
              <a:spcBef>
                <a:spcPts val="0"/>
              </a:spcBef>
              <a:spcAft>
                <a:spcPts val="0"/>
              </a:spcAft>
              <a:buClr>
                <a:srgbClr val="EBEBEB"/>
              </a:buClr>
              <a:buSzPts val="1800"/>
              <a:buNone/>
              <a:defRPr sz="1800">
                <a:solidFill>
                  <a:srgbClr val="EBEBEB"/>
                </a:solidFill>
              </a:defRPr>
            </a:lvl8pPr>
            <a:lvl9pPr lvl="8" rtl="0">
              <a:lnSpc>
                <a:spcPct val="100000"/>
              </a:lnSpc>
              <a:spcBef>
                <a:spcPts val="0"/>
              </a:spcBef>
              <a:spcAft>
                <a:spcPts val="0"/>
              </a:spcAft>
              <a:buClr>
                <a:srgbClr val="EBEBEB"/>
              </a:buClr>
              <a:buSzPts val="1800"/>
              <a:buNone/>
              <a:defRPr sz="1800">
                <a:solidFill>
                  <a:srgbClr val="EBEBEB"/>
                </a:solidFill>
              </a:defRPr>
            </a:lvl9pPr>
          </a:lstStyle>
          <a:p>
            <a:endParaRPr/>
          </a:p>
        </p:txBody>
      </p:sp>
      <p:sp>
        <p:nvSpPr>
          <p:cNvPr id="35" name="Google Shape;35;p4"/>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lvl="0" indent="0" algn="r" rtl="0">
              <a:lnSpc>
                <a:spcPct val="150000"/>
              </a:lnSpc>
              <a:spcBef>
                <a:spcPts val="0"/>
              </a:spcBef>
              <a:spcAft>
                <a:spcPts val="0"/>
              </a:spcAft>
              <a:buNone/>
            </a:pPr>
            <a:r>
              <a:rPr lang="en-GB" sz="500" b="1">
                <a:solidFill>
                  <a:srgbClr val="EBEBEB"/>
                </a:solidFill>
                <a:latin typeface="Overpass"/>
                <a:ea typeface="Overpass"/>
                <a:cs typeface="Overpass"/>
                <a:sym typeface="Overpass"/>
              </a:rPr>
              <a:t>CONFIDENTIAL </a:t>
            </a:r>
            <a:r>
              <a:rPr lang="en-GB" sz="500">
                <a:solidFill>
                  <a:srgbClr val="EBEBEB"/>
                </a:solidFill>
                <a:latin typeface="Overpass Light"/>
                <a:ea typeface="Overpass Light"/>
                <a:cs typeface="Overpass Light"/>
                <a:sym typeface="Overpass Light"/>
              </a:rPr>
              <a:t>Designator</a:t>
            </a:r>
            <a:endParaRPr sz="500">
              <a:solidFill>
                <a:srgbClr val="EBEBEB"/>
              </a:solidFill>
              <a:latin typeface="Overpass Light"/>
              <a:ea typeface="Overpass Light"/>
              <a:cs typeface="Overpass Light"/>
              <a:sym typeface="Overpass Light"/>
            </a:endParaRPr>
          </a:p>
        </p:txBody>
      </p:sp>
      <p:sp>
        <p:nvSpPr>
          <p:cNvPr id="36" name="Google Shape;36;p4"/>
          <p:cNvSpPr txBox="1">
            <a:spLocks noGrp="1"/>
          </p:cNvSpPr>
          <p:nvPr>
            <p:ph type="title"/>
          </p:nvPr>
        </p:nvSpPr>
        <p:spPr>
          <a:xfrm>
            <a:off x="1562906" y="1307719"/>
            <a:ext cx="5649900" cy="1200300"/>
          </a:xfrm>
          <a:prstGeom prst="rect">
            <a:avLst/>
          </a:prstGeom>
        </p:spPr>
        <p:txBody>
          <a:bodyPr spcFirstLastPara="1" wrap="square" lIns="0" tIns="0" rIns="0" bIns="0" anchor="b" anchorCtr="0">
            <a:noAutofit/>
          </a:bodyPr>
          <a:lstStyle>
            <a:lvl1pPr lvl="0" rtl="0">
              <a:lnSpc>
                <a:spcPct val="105000"/>
              </a:lnSpc>
              <a:spcBef>
                <a:spcPts val="0"/>
              </a:spcBef>
              <a:spcAft>
                <a:spcPts val="0"/>
              </a:spcAft>
              <a:buNone/>
              <a:defRPr sz="3500">
                <a:solidFill>
                  <a:srgbClr val="EBEBEB"/>
                </a:solidFill>
              </a:defRPr>
            </a:lvl1pPr>
            <a:lvl2pPr lvl="1" rtl="0">
              <a:lnSpc>
                <a:spcPct val="105000"/>
              </a:lnSpc>
              <a:spcBef>
                <a:spcPts val="0"/>
              </a:spcBef>
              <a:spcAft>
                <a:spcPts val="0"/>
              </a:spcAft>
              <a:buNone/>
              <a:defRPr sz="3500">
                <a:solidFill>
                  <a:srgbClr val="EBEBEB"/>
                </a:solidFill>
              </a:defRPr>
            </a:lvl2pPr>
            <a:lvl3pPr lvl="2" rtl="0">
              <a:lnSpc>
                <a:spcPct val="105000"/>
              </a:lnSpc>
              <a:spcBef>
                <a:spcPts val="0"/>
              </a:spcBef>
              <a:spcAft>
                <a:spcPts val="0"/>
              </a:spcAft>
              <a:buNone/>
              <a:defRPr sz="3500">
                <a:solidFill>
                  <a:srgbClr val="EBEBEB"/>
                </a:solidFill>
              </a:defRPr>
            </a:lvl3pPr>
            <a:lvl4pPr lvl="3" rtl="0">
              <a:lnSpc>
                <a:spcPct val="105000"/>
              </a:lnSpc>
              <a:spcBef>
                <a:spcPts val="0"/>
              </a:spcBef>
              <a:spcAft>
                <a:spcPts val="0"/>
              </a:spcAft>
              <a:buNone/>
              <a:defRPr sz="3500">
                <a:solidFill>
                  <a:srgbClr val="EBEBEB"/>
                </a:solidFill>
              </a:defRPr>
            </a:lvl4pPr>
            <a:lvl5pPr lvl="4" rtl="0">
              <a:lnSpc>
                <a:spcPct val="105000"/>
              </a:lnSpc>
              <a:spcBef>
                <a:spcPts val="0"/>
              </a:spcBef>
              <a:spcAft>
                <a:spcPts val="0"/>
              </a:spcAft>
              <a:buNone/>
              <a:defRPr sz="3500">
                <a:solidFill>
                  <a:srgbClr val="EBEBEB"/>
                </a:solidFill>
              </a:defRPr>
            </a:lvl5pPr>
            <a:lvl6pPr lvl="5" rtl="0">
              <a:lnSpc>
                <a:spcPct val="105000"/>
              </a:lnSpc>
              <a:spcBef>
                <a:spcPts val="0"/>
              </a:spcBef>
              <a:spcAft>
                <a:spcPts val="0"/>
              </a:spcAft>
              <a:buNone/>
              <a:defRPr sz="3500">
                <a:solidFill>
                  <a:srgbClr val="EBEBEB"/>
                </a:solidFill>
              </a:defRPr>
            </a:lvl6pPr>
            <a:lvl7pPr lvl="6" rtl="0">
              <a:lnSpc>
                <a:spcPct val="105000"/>
              </a:lnSpc>
              <a:spcBef>
                <a:spcPts val="0"/>
              </a:spcBef>
              <a:spcAft>
                <a:spcPts val="0"/>
              </a:spcAft>
              <a:buNone/>
              <a:defRPr sz="3500">
                <a:solidFill>
                  <a:srgbClr val="EBEBEB"/>
                </a:solidFill>
              </a:defRPr>
            </a:lvl7pPr>
            <a:lvl8pPr lvl="7" rtl="0">
              <a:lnSpc>
                <a:spcPct val="105000"/>
              </a:lnSpc>
              <a:spcBef>
                <a:spcPts val="0"/>
              </a:spcBef>
              <a:spcAft>
                <a:spcPts val="0"/>
              </a:spcAft>
              <a:buNone/>
              <a:defRPr sz="3500">
                <a:solidFill>
                  <a:srgbClr val="EBEBEB"/>
                </a:solidFill>
              </a:defRPr>
            </a:lvl8pPr>
            <a:lvl9pPr lvl="8" rtl="0">
              <a:lnSpc>
                <a:spcPct val="105000"/>
              </a:lnSpc>
              <a:spcBef>
                <a:spcPts val="0"/>
              </a:spcBef>
              <a:spcAft>
                <a:spcPts val="0"/>
              </a:spcAft>
              <a:buNone/>
              <a:defRPr sz="3500">
                <a:solidFill>
                  <a:srgbClr val="EBEBEB"/>
                </a:solidFill>
              </a:defRPr>
            </a:lvl9pPr>
          </a:lstStyle>
          <a:p>
            <a:endParaRPr/>
          </a:p>
        </p:txBody>
      </p:sp>
      <p:sp>
        <p:nvSpPr>
          <p:cNvPr id="37" name="Google Shape;37;p4"/>
          <p:cNvSpPr txBox="1">
            <a:spLocks noGrp="1"/>
          </p:cNvSpPr>
          <p:nvPr>
            <p:ph type="subTitle" idx="2"/>
          </p:nvPr>
        </p:nvSpPr>
        <p:spPr>
          <a:xfrm>
            <a:off x="1562794" y="3511275"/>
            <a:ext cx="1530300" cy="4542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Clr>
                <a:srgbClr val="EBEBEB"/>
              </a:buClr>
              <a:buSzPts val="900"/>
              <a:buNone/>
              <a:defRPr sz="900">
                <a:solidFill>
                  <a:srgbClr val="EBEBEB"/>
                </a:solidFill>
              </a:defRPr>
            </a:lvl1pPr>
            <a:lvl2pPr lvl="1" rtl="0">
              <a:lnSpc>
                <a:spcPct val="135000"/>
              </a:lnSpc>
              <a:spcBef>
                <a:spcPts val="0"/>
              </a:spcBef>
              <a:spcAft>
                <a:spcPts val="0"/>
              </a:spcAft>
              <a:buClr>
                <a:srgbClr val="EBEBEB"/>
              </a:buClr>
              <a:buSzPts val="900"/>
              <a:buNone/>
              <a:defRPr sz="900">
                <a:solidFill>
                  <a:srgbClr val="EBEBEB"/>
                </a:solidFill>
              </a:defRPr>
            </a:lvl2pPr>
            <a:lvl3pPr lvl="2" rtl="0">
              <a:lnSpc>
                <a:spcPct val="135000"/>
              </a:lnSpc>
              <a:spcBef>
                <a:spcPts val="0"/>
              </a:spcBef>
              <a:spcAft>
                <a:spcPts val="0"/>
              </a:spcAft>
              <a:buClr>
                <a:srgbClr val="EBEBEB"/>
              </a:buClr>
              <a:buSzPts val="900"/>
              <a:buNone/>
              <a:defRPr sz="900">
                <a:solidFill>
                  <a:srgbClr val="EBEBEB"/>
                </a:solidFill>
              </a:defRPr>
            </a:lvl3pPr>
            <a:lvl4pPr lvl="3" rtl="0">
              <a:lnSpc>
                <a:spcPct val="135000"/>
              </a:lnSpc>
              <a:spcBef>
                <a:spcPts val="0"/>
              </a:spcBef>
              <a:spcAft>
                <a:spcPts val="0"/>
              </a:spcAft>
              <a:buClr>
                <a:srgbClr val="EBEBEB"/>
              </a:buClr>
              <a:buSzPts val="900"/>
              <a:buNone/>
              <a:defRPr sz="900">
                <a:solidFill>
                  <a:srgbClr val="EBEBEB"/>
                </a:solidFill>
              </a:defRPr>
            </a:lvl4pPr>
            <a:lvl5pPr lvl="4" rtl="0">
              <a:lnSpc>
                <a:spcPct val="135000"/>
              </a:lnSpc>
              <a:spcBef>
                <a:spcPts val="0"/>
              </a:spcBef>
              <a:spcAft>
                <a:spcPts val="0"/>
              </a:spcAft>
              <a:buClr>
                <a:srgbClr val="EBEBEB"/>
              </a:buClr>
              <a:buSzPts val="900"/>
              <a:buNone/>
              <a:defRPr sz="900">
                <a:solidFill>
                  <a:srgbClr val="EBEBEB"/>
                </a:solidFill>
              </a:defRPr>
            </a:lvl5pPr>
            <a:lvl6pPr lvl="5" rtl="0">
              <a:lnSpc>
                <a:spcPct val="135000"/>
              </a:lnSpc>
              <a:spcBef>
                <a:spcPts val="0"/>
              </a:spcBef>
              <a:spcAft>
                <a:spcPts val="0"/>
              </a:spcAft>
              <a:buClr>
                <a:srgbClr val="EBEBEB"/>
              </a:buClr>
              <a:buSzPts val="900"/>
              <a:buNone/>
              <a:defRPr sz="900">
                <a:solidFill>
                  <a:srgbClr val="EBEBEB"/>
                </a:solidFill>
              </a:defRPr>
            </a:lvl6pPr>
            <a:lvl7pPr lvl="6" rtl="0">
              <a:lnSpc>
                <a:spcPct val="135000"/>
              </a:lnSpc>
              <a:spcBef>
                <a:spcPts val="0"/>
              </a:spcBef>
              <a:spcAft>
                <a:spcPts val="0"/>
              </a:spcAft>
              <a:buClr>
                <a:srgbClr val="EBEBEB"/>
              </a:buClr>
              <a:buSzPts val="900"/>
              <a:buNone/>
              <a:defRPr sz="900">
                <a:solidFill>
                  <a:srgbClr val="EBEBEB"/>
                </a:solidFill>
              </a:defRPr>
            </a:lvl7pPr>
            <a:lvl8pPr lvl="7" rtl="0">
              <a:lnSpc>
                <a:spcPct val="135000"/>
              </a:lnSpc>
              <a:spcBef>
                <a:spcPts val="0"/>
              </a:spcBef>
              <a:spcAft>
                <a:spcPts val="0"/>
              </a:spcAft>
              <a:buClr>
                <a:srgbClr val="EBEBEB"/>
              </a:buClr>
              <a:buSzPts val="900"/>
              <a:buNone/>
              <a:defRPr sz="900">
                <a:solidFill>
                  <a:srgbClr val="EBEBEB"/>
                </a:solidFill>
              </a:defRPr>
            </a:lvl8pPr>
            <a:lvl9pPr lvl="8" rtl="0">
              <a:lnSpc>
                <a:spcPct val="135000"/>
              </a:lnSpc>
              <a:spcBef>
                <a:spcPts val="0"/>
              </a:spcBef>
              <a:spcAft>
                <a:spcPts val="0"/>
              </a:spcAft>
              <a:buClr>
                <a:srgbClr val="EBEBEB"/>
              </a:buClr>
              <a:buSzPts val="900"/>
              <a:buNone/>
              <a:defRPr sz="900">
                <a:solidFill>
                  <a:srgbClr val="EBEBEB"/>
                </a:solidFill>
              </a:defRPr>
            </a:lvl9pPr>
          </a:lstStyle>
          <a:p>
            <a:endParaRPr/>
          </a:p>
        </p:txBody>
      </p:sp>
      <p:sp>
        <p:nvSpPr>
          <p:cNvPr id="38" name="Google Shape;38;p4"/>
          <p:cNvSpPr txBox="1">
            <a:spLocks noGrp="1"/>
          </p:cNvSpPr>
          <p:nvPr>
            <p:ph type="subTitle" idx="3"/>
          </p:nvPr>
        </p:nvSpPr>
        <p:spPr>
          <a:xfrm>
            <a:off x="3353888" y="3511275"/>
            <a:ext cx="1530300" cy="4542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Clr>
                <a:srgbClr val="EBEBEB"/>
              </a:buClr>
              <a:buSzPts val="900"/>
              <a:buNone/>
              <a:defRPr sz="900">
                <a:solidFill>
                  <a:srgbClr val="EBEBEB"/>
                </a:solidFill>
              </a:defRPr>
            </a:lvl1pPr>
            <a:lvl2pPr lvl="1" rtl="0">
              <a:lnSpc>
                <a:spcPct val="135000"/>
              </a:lnSpc>
              <a:spcBef>
                <a:spcPts val="0"/>
              </a:spcBef>
              <a:spcAft>
                <a:spcPts val="0"/>
              </a:spcAft>
              <a:buClr>
                <a:srgbClr val="EBEBEB"/>
              </a:buClr>
              <a:buSzPts val="900"/>
              <a:buNone/>
              <a:defRPr sz="900">
                <a:solidFill>
                  <a:srgbClr val="EBEBEB"/>
                </a:solidFill>
              </a:defRPr>
            </a:lvl2pPr>
            <a:lvl3pPr lvl="2" rtl="0">
              <a:lnSpc>
                <a:spcPct val="135000"/>
              </a:lnSpc>
              <a:spcBef>
                <a:spcPts val="0"/>
              </a:spcBef>
              <a:spcAft>
                <a:spcPts val="0"/>
              </a:spcAft>
              <a:buClr>
                <a:srgbClr val="EBEBEB"/>
              </a:buClr>
              <a:buSzPts val="900"/>
              <a:buNone/>
              <a:defRPr sz="900">
                <a:solidFill>
                  <a:srgbClr val="EBEBEB"/>
                </a:solidFill>
              </a:defRPr>
            </a:lvl3pPr>
            <a:lvl4pPr lvl="3" rtl="0">
              <a:lnSpc>
                <a:spcPct val="135000"/>
              </a:lnSpc>
              <a:spcBef>
                <a:spcPts val="0"/>
              </a:spcBef>
              <a:spcAft>
                <a:spcPts val="0"/>
              </a:spcAft>
              <a:buClr>
                <a:srgbClr val="EBEBEB"/>
              </a:buClr>
              <a:buSzPts val="900"/>
              <a:buNone/>
              <a:defRPr sz="900">
                <a:solidFill>
                  <a:srgbClr val="EBEBEB"/>
                </a:solidFill>
              </a:defRPr>
            </a:lvl4pPr>
            <a:lvl5pPr lvl="4" rtl="0">
              <a:lnSpc>
                <a:spcPct val="135000"/>
              </a:lnSpc>
              <a:spcBef>
                <a:spcPts val="0"/>
              </a:spcBef>
              <a:spcAft>
                <a:spcPts val="0"/>
              </a:spcAft>
              <a:buClr>
                <a:srgbClr val="EBEBEB"/>
              </a:buClr>
              <a:buSzPts val="900"/>
              <a:buNone/>
              <a:defRPr sz="900">
                <a:solidFill>
                  <a:srgbClr val="EBEBEB"/>
                </a:solidFill>
              </a:defRPr>
            </a:lvl5pPr>
            <a:lvl6pPr lvl="5" rtl="0">
              <a:lnSpc>
                <a:spcPct val="135000"/>
              </a:lnSpc>
              <a:spcBef>
                <a:spcPts val="0"/>
              </a:spcBef>
              <a:spcAft>
                <a:spcPts val="0"/>
              </a:spcAft>
              <a:buClr>
                <a:srgbClr val="EBEBEB"/>
              </a:buClr>
              <a:buSzPts val="900"/>
              <a:buNone/>
              <a:defRPr sz="900">
                <a:solidFill>
                  <a:srgbClr val="EBEBEB"/>
                </a:solidFill>
              </a:defRPr>
            </a:lvl6pPr>
            <a:lvl7pPr lvl="6" rtl="0">
              <a:lnSpc>
                <a:spcPct val="135000"/>
              </a:lnSpc>
              <a:spcBef>
                <a:spcPts val="0"/>
              </a:spcBef>
              <a:spcAft>
                <a:spcPts val="0"/>
              </a:spcAft>
              <a:buClr>
                <a:srgbClr val="EBEBEB"/>
              </a:buClr>
              <a:buSzPts val="900"/>
              <a:buNone/>
              <a:defRPr sz="900">
                <a:solidFill>
                  <a:srgbClr val="EBEBEB"/>
                </a:solidFill>
              </a:defRPr>
            </a:lvl7pPr>
            <a:lvl8pPr lvl="7" rtl="0">
              <a:lnSpc>
                <a:spcPct val="135000"/>
              </a:lnSpc>
              <a:spcBef>
                <a:spcPts val="0"/>
              </a:spcBef>
              <a:spcAft>
                <a:spcPts val="0"/>
              </a:spcAft>
              <a:buClr>
                <a:srgbClr val="EBEBEB"/>
              </a:buClr>
              <a:buSzPts val="900"/>
              <a:buNone/>
              <a:defRPr sz="900">
                <a:solidFill>
                  <a:srgbClr val="EBEBEB"/>
                </a:solidFill>
              </a:defRPr>
            </a:lvl8pPr>
            <a:lvl9pPr lvl="8" rtl="0">
              <a:lnSpc>
                <a:spcPct val="135000"/>
              </a:lnSpc>
              <a:spcBef>
                <a:spcPts val="0"/>
              </a:spcBef>
              <a:spcAft>
                <a:spcPts val="0"/>
              </a:spcAft>
              <a:buClr>
                <a:srgbClr val="EBEBEB"/>
              </a:buClr>
              <a:buSzPts val="900"/>
              <a:buNone/>
              <a:defRPr sz="900">
                <a:solidFill>
                  <a:srgbClr val="EBEBEB"/>
                </a:solidFill>
              </a:defRPr>
            </a:lvl9pPr>
          </a:lstStyle>
          <a:p>
            <a:endParaRPr/>
          </a:p>
        </p:txBody>
      </p:sp>
      <p:pic>
        <p:nvPicPr>
          <p:cNvPr id="39" name="Google Shape;39;p4"/>
          <p:cNvPicPr preferRelativeResize="0"/>
          <p:nvPr/>
        </p:nvPicPr>
        <p:blipFill>
          <a:blip r:embed="rId3">
            <a:alphaModFix/>
          </a:blip>
          <a:stretch>
            <a:fillRect/>
          </a:stretch>
        </p:blipFill>
        <p:spPr>
          <a:xfrm>
            <a:off x="7580138" y="4652989"/>
            <a:ext cx="1185206" cy="279575"/>
          </a:xfrm>
          <a:prstGeom prst="rect">
            <a:avLst/>
          </a:prstGeom>
          <a:noFill/>
          <a:ln>
            <a:noFill/>
          </a:ln>
        </p:spPr>
      </p:pic>
      <p:cxnSp>
        <p:nvCxnSpPr>
          <p:cNvPr id="40" name="Google Shape;40;p4"/>
          <p:cNvCxnSpPr/>
          <p:nvPr/>
        </p:nvCxnSpPr>
        <p:spPr>
          <a:xfrm rot="10800000">
            <a:off x="335825" y="4800900"/>
            <a:ext cx="0" cy="342600"/>
          </a:xfrm>
          <a:prstGeom prst="straightConnector1">
            <a:avLst/>
          </a:prstGeom>
          <a:noFill/>
          <a:ln w="9525" cap="flat" cmpd="sng">
            <a:solidFill>
              <a:srgbClr val="EE0000"/>
            </a:solidFill>
            <a:prstDash val="solid"/>
            <a:round/>
            <a:headEnd type="none" w="med" len="med"/>
            <a:tailEnd type="none" w="med" len="med"/>
          </a:ln>
        </p:spPr>
      </p:cxnSp>
      <p:sp>
        <p:nvSpPr>
          <p:cNvPr id="41" name="Google Shape;41;p4"/>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latin typeface="Overpass SemiBold"/>
                <a:ea typeface="Overpass SemiBold"/>
                <a:cs typeface="Overpass SemiBold"/>
                <a:sym typeface="Overpass SemiBold"/>
              </a:defRPr>
            </a:lvl1pPr>
            <a:lvl2pPr lvl="1" algn="ctr" rtl="0">
              <a:buNone/>
              <a:defRPr sz="600">
                <a:latin typeface="Overpass SemiBold"/>
                <a:ea typeface="Overpass SemiBold"/>
                <a:cs typeface="Overpass SemiBold"/>
                <a:sym typeface="Overpass SemiBold"/>
              </a:defRPr>
            </a:lvl2pPr>
            <a:lvl3pPr lvl="2" algn="ctr" rtl="0">
              <a:buNone/>
              <a:defRPr sz="600">
                <a:latin typeface="Overpass SemiBold"/>
                <a:ea typeface="Overpass SemiBold"/>
                <a:cs typeface="Overpass SemiBold"/>
                <a:sym typeface="Overpass SemiBold"/>
              </a:defRPr>
            </a:lvl3pPr>
            <a:lvl4pPr lvl="3" algn="ctr" rtl="0">
              <a:buNone/>
              <a:defRPr sz="600">
                <a:latin typeface="Overpass SemiBold"/>
                <a:ea typeface="Overpass SemiBold"/>
                <a:cs typeface="Overpass SemiBold"/>
                <a:sym typeface="Overpass SemiBold"/>
              </a:defRPr>
            </a:lvl4pPr>
            <a:lvl5pPr lvl="4" algn="ctr" rtl="0">
              <a:buNone/>
              <a:defRPr sz="600">
                <a:latin typeface="Overpass SemiBold"/>
                <a:ea typeface="Overpass SemiBold"/>
                <a:cs typeface="Overpass SemiBold"/>
                <a:sym typeface="Overpass SemiBold"/>
              </a:defRPr>
            </a:lvl5pPr>
            <a:lvl6pPr lvl="5" algn="ctr" rtl="0">
              <a:buNone/>
              <a:defRPr sz="600">
                <a:latin typeface="Overpass SemiBold"/>
                <a:ea typeface="Overpass SemiBold"/>
                <a:cs typeface="Overpass SemiBold"/>
                <a:sym typeface="Overpass SemiBold"/>
              </a:defRPr>
            </a:lvl6pPr>
            <a:lvl7pPr lvl="6" algn="ctr" rtl="0">
              <a:buNone/>
              <a:defRPr sz="600">
                <a:latin typeface="Overpass SemiBold"/>
                <a:ea typeface="Overpass SemiBold"/>
                <a:cs typeface="Overpass SemiBold"/>
                <a:sym typeface="Overpass SemiBold"/>
              </a:defRPr>
            </a:lvl7pPr>
            <a:lvl8pPr lvl="7" algn="ctr" rtl="0">
              <a:buNone/>
              <a:defRPr sz="600">
                <a:latin typeface="Overpass SemiBold"/>
                <a:ea typeface="Overpass SemiBold"/>
                <a:cs typeface="Overpass SemiBold"/>
                <a:sym typeface="Overpass SemiBold"/>
              </a:defRPr>
            </a:lvl8pPr>
            <a:lvl9pPr lvl="8" algn="ctr" rtl="0">
              <a:buNone/>
              <a:defRPr sz="600">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ck closing">
  <p:cSld name="TITLE_1_1">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5"/>
          <p:cNvSpPr txBox="1">
            <a:spLocks noGrp="1"/>
          </p:cNvSpPr>
          <p:nvPr>
            <p:ph type="subTitle" idx="1"/>
          </p:nvPr>
        </p:nvSpPr>
        <p:spPr>
          <a:xfrm>
            <a:off x="1562794" y="2256319"/>
            <a:ext cx="3109800" cy="1143600"/>
          </a:xfrm>
          <a:prstGeom prst="rect">
            <a:avLst/>
          </a:prstGeom>
        </p:spPr>
        <p:txBody>
          <a:bodyPr spcFirstLastPara="1" wrap="square" lIns="0" tIns="0" rIns="0" bIns="0" anchor="t" anchorCtr="0">
            <a:noAutofit/>
          </a:bodyPr>
          <a:lstStyle>
            <a:lvl1pPr lvl="0" rtl="0">
              <a:lnSpc>
                <a:spcPct val="180000"/>
              </a:lnSpc>
              <a:spcBef>
                <a:spcPts val="0"/>
              </a:spcBef>
              <a:spcAft>
                <a:spcPts val="0"/>
              </a:spcAft>
              <a:buClr>
                <a:srgbClr val="EBEBEB"/>
              </a:buClr>
              <a:buSzPts val="1100"/>
              <a:buNone/>
              <a:defRPr sz="1100">
                <a:solidFill>
                  <a:srgbClr val="EBEBEB"/>
                </a:solidFill>
              </a:defRPr>
            </a:lvl1pPr>
            <a:lvl2pPr lvl="1" rtl="0">
              <a:lnSpc>
                <a:spcPct val="180000"/>
              </a:lnSpc>
              <a:spcBef>
                <a:spcPts val="0"/>
              </a:spcBef>
              <a:spcAft>
                <a:spcPts val="0"/>
              </a:spcAft>
              <a:buClr>
                <a:srgbClr val="EBEBEB"/>
              </a:buClr>
              <a:buSzPts val="1100"/>
              <a:buNone/>
              <a:defRPr sz="1100">
                <a:solidFill>
                  <a:srgbClr val="EBEBEB"/>
                </a:solidFill>
              </a:defRPr>
            </a:lvl2pPr>
            <a:lvl3pPr lvl="2" rtl="0">
              <a:lnSpc>
                <a:spcPct val="180000"/>
              </a:lnSpc>
              <a:spcBef>
                <a:spcPts val="0"/>
              </a:spcBef>
              <a:spcAft>
                <a:spcPts val="0"/>
              </a:spcAft>
              <a:buClr>
                <a:srgbClr val="EBEBEB"/>
              </a:buClr>
              <a:buSzPts val="1100"/>
              <a:buNone/>
              <a:defRPr sz="1100">
                <a:solidFill>
                  <a:srgbClr val="EBEBEB"/>
                </a:solidFill>
              </a:defRPr>
            </a:lvl3pPr>
            <a:lvl4pPr lvl="3" rtl="0">
              <a:lnSpc>
                <a:spcPct val="180000"/>
              </a:lnSpc>
              <a:spcBef>
                <a:spcPts val="0"/>
              </a:spcBef>
              <a:spcAft>
                <a:spcPts val="0"/>
              </a:spcAft>
              <a:buClr>
                <a:srgbClr val="EBEBEB"/>
              </a:buClr>
              <a:buSzPts val="1100"/>
              <a:buNone/>
              <a:defRPr sz="1100">
                <a:solidFill>
                  <a:srgbClr val="EBEBEB"/>
                </a:solidFill>
              </a:defRPr>
            </a:lvl4pPr>
            <a:lvl5pPr lvl="4" rtl="0">
              <a:lnSpc>
                <a:spcPct val="180000"/>
              </a:lnSpc>
              <a:spcBef>
                <a:spcPts val="0"/>
              </a:spcBef>
              <a:spcAft>
                <a:spcPts val="0"/>
              </a:spcAft>
              <a:buClr>
                <a:srgbClr val="EBEBEB"/>
              </a:buClr>
              <a:buSzPts val="1100"/>
              <a:buNone/>
              <a:defRPr sz="1100">
                <a:solidFill>
                  <a:srgbClr val="EBEBEB"/>
                </a:solidFill>
              </a:defRPr>
            </a:lvl5pPr>
            <a:lvl6pPr lvl="5" rtl="0">
              <a:lnSpc>
                <a:spcPct val="180000"/>
              </a:lnSpc>
              <a:spcBef>
                <a:spcPts val="0"/>
              </a:spcBef>
              <a:spcAft>
                <a:spcPts val="0"/>
              </a:spcAft>
              <a:buClr>
                <a:srgbClr val="EBEBEB"/>
              </a:buClr>
              <a:buSzPts val="1100"/>
              <a:buNone/>
              <a:defRPr sz="1100">
                <a:solidFill>
                  <a:srgbClr val="EBEBEB"/>
                </a:solidFill>
              </a:defRPr>
            </a:lvl6pPr>
            <a:lvl7pPr lvl="6" rtl="0">
              <a:lnSpc>
                <a:spcPct val="180000"/>
              </a:lnSpc>
              <a:spcBef>
                <a:spcPts val="0"/>
              </a:spcBef>
              <a:spcAft>
                <a:spcPts val="0"/>
              </a:spcAft>
              <a:buClr>
                <a:srgbClr val="EBEBEB"/>
              </a:buClr>
              <a:buSzPts val="1100"/>
              <a:buNone/>
              <a:defRPr sz="1100">
                <a:solidFill>
                  <a:srgbClr val="EBEBEB"/>
                </a:solidFill>
              </a:defRPr>
            </a:lvl7pPr>
            <a:lvl8pPr lvl="7" rtl="0">
              <a:lnSpc>
                <a:spcPct val="180000"/>
              </a:lnSpc>
              <a:spcBef>
                <a:spcPts val="0"/>
              </a:spcBef>
              <a:spcAft>
                <a:spcPts val="0"/>
              </a:spcAft>
              <a:buClr>
                <a:srgbClr val="EBEBEB"/>
              </a:buClr>
              <a:buSzPts val="1100"/>
              <a:buNone/>
              <a:defRPr sz="1100">
                <a:solidFill>
                  <a:srgbClr val="EBEBEB"/>
                </a:solidFill>
              </a:defRPr>
            </a:lvl8pPr>
            <a:lvl9pPr lvl="8" rtl="0">
              <a:lnSpc>
                <a:spcPct val="180000"/>
              </a:lnSpc>
              <a:spcBef>
                <a:spcPts val="0"/>
              </a:spcBef>
              <a:spcAft>
                <a:spcPts val="0"/>
              </a:spcAft>
              <a:buClr>
                <a:srgbClr val="EBEBEB"/>
              </a:buClr>
              <a:buSzPts val="1100"/>
              <a:buNone/>
              <a:defRPr sz="1100">
                <a:solidFill>
                  <a:srgbClr val="EBEBEB"/>
                </a:solidFill>
              </a:defRPr>
            </a:lvl9pPr>
          </a:lstStyle>
          <a:p>
            <a:endParaRPr/>
          </a:p>
        </p:txBody>
      </p:sp>
      <p:sp>
        <p:nvSpPr>
          <p:cNvPr id="44" name="Google Shape;44;p5"/>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lvl="0" indent="0" algn="r" rtl="0">
              <a:lnSpc>
                <a:spcPct val="150000"/>
              </a:lnSpc>
              <a:spcBef>
                <a:spcPts val="0"/>
              </a:spcBef>
              <a:spcAft>
                <a:spcPts val="0"/>
              </a:spcAft>
              <a:buNone/>
            </a:pPr>
            <a:r>
              <a:rPr lang="en-GB" sz="500" b="1">
                <a:solidFill>
                  <a:srgbClr val="EBEBEB"/>
                </a:solidFill>
                <a:latin typeface="Overpass"/>
                <a:ea typeface="Overpass"/>
                <a:cs typeface="Overpass"/>
                <a:sym typeface="Overpass"/>
              </a:rPr>
              <a:t>CONFIDENTIAL </a:t>
            </a:r>
            <a:r>
              <a:rPr lang="en-GB" sz="500">
                <a:solidFill>
                  <a:srgbClr val="EBEBEB"/>
                </a:solidFill>
                <a:latin typeface="Overpass Light"/>
                <a:ea typeface="Overpass Light"/>
                <a:cs typeface="Overpass Light"/>
                <a:sym typeface="Overpass Light"/>
              </a:rPr>
              <a:t>Designator</a:t>
            </a:r>
            <a:endParaRPr sz="500">
              <a:solidFill>
                <a:srgbClr val="EBEBEB"/>
              </a:solidFill>
              <a:latin typeface="Overpass Light"/>
              <a:ea typeface="Overpass Light"/>
              <a:cs typeface="Overpass Light"/>
              <a:sym typeface="Overpass Light"/>
            </a:endParaRPr>
          </a:p>
        </p:txBody>
      </p:sp>
      <p:sp>
        <p:nvSpPr>
          <p:cNvPr id="45" name="Google Shape;45;p5"/>
          <p:cNvSpPr txBox="1">
            <a:spLocks noGrp="1"/>
          </p:cNvSpPr>
          <p:nvPr>
            <p:ph type="title"/>
          </p:nvPr>
        </p:nvSpPr>
        <p:spPr>
          <a:xfrm>
            <a:off x="1562906" y="426469"/>
            <a:ext cx="3678900" cy="1489200"/>
          </a:xfrm>
          <a:prstGeom prst="rect">
            <a:avLst/>
          </a:prstGeom>
        </p:spPr>
        <p:txBody>
          <a:bodyPr spcFirstLastPara="1" wrap="square" lIns="0" tIns="0" rIns="0" bIns="0" anchor="b" anchorCtr="0">
            <a:noAutofit/>
          </a:bodyPr>
          <a:lstStyle>
            <a:lvl1pPr lvl="0" rtl="0">
              <a:lnSpc>
                <a:spcPct val="105000"/>
              </a:lnSpc>
              <a:spcBef>
                <a:spcPts val="0"/>
              </a:spcBef>
              <a:spcAft>
                <a:spcPts val="0"/>
              </a:spcAft>
              <a:buNone/>
              <a:defRPr sz="5300">
                <a:solidFill>
                  <a:srgbClr val="EBEBEB"/>
                </a:solidFill>
              </a:defRPr>
            </a:lvl1pPr>
            <a:lvl2pPr lvl="1" rtl="0">
              <a:lnSpc>
                <a:spcPct val="105000"/>
              </a:lnSpc>
              <a:spcBef>
                <a:spcPts val="0"/>
              </a:spcBef>
              <a:spcAft>
                <a:spcPts val="0"/>
              </a:spcAft>
              <a:buNone/>
              <a:defRPr sz="5300">
                <a:solidFill>
                  <a:srgbClr val="EBEBEB"/>
                </a:solidFill>
              </a:defRPr>
            </a:lvl2pPr>
            <a:lvl3pPr lvl="2" rtl="0">
              <a:lnSpc>
                <a:spcPct val="105000"/>
              </a:lnSpc>
              <a:spcBef>
                <a:spcPts val="0"/>
              </a:spcBef>
              <a:spcAft>
                <a:spcPts val="0"/>
              </a:spcAft>
              <a:buNone/>
              <a:defRPr sz="5300">
                <a:solidFill>
                  <a:srgbClr val="EBEBEB"/>
                </a:solidFill>
              </a:defRPr>
            </a:lvl3pPr>
            <a:lvl4pPr lvl="3" rtl="0">
              <a:lnSpc>
                <a:spcPct val="105000"/>
              </a:lnSpc>
              <a:spcBef>
                <a:spcPts val="0"/>
              </a:spcBef>
              <a:spcAft>
                <a:spcPts val="0"/>
              </a:spcAft>
              <a:buNone/>
              <a:defRPr sz="5300">
                <a:solidFill>
                  <a:srgbClr val="EBEBEB"/>
                </a:solidFill>
              </a:defRPr>
            </a:lvl4pPr>
            <a:lvl5pPr lvl="4" rtl="0">
              <a:lnSpc>
                <a:spcPct val="105000"/>
              </a:lnSpc>
              <a:spcBef>
                <a:spcPts val="0"/>
              </a:spcBef>
              <a:spcAft>
                <a:spcPts val="0"/>
              </a:spcAft>
              <a:buNone/>
              <a:defRPr sz="5300">
                <a:solidFill>
                  <a:srgbClr val="EBEBEB"/>
                </a:solidFill>
              </a:defRPr>
            </a:lvl5pPr>
            <a:lvl6pPr lvl="5" rtl="0">
              <a:lnSpc>
                <a:spcPct val="105000"/>
              </a:lnSpc>
              <a:spcBef>
                <a:spcPts val="0"/>
              </a:spcBef>
              <a:spcAft>
                <a:spcPts val="0"/>
              </a:spcAft>
              <a:buNone/>
              <a:defRPr sz="5300">
                <a:solidFill>
                  <a:srgbClr val="EBEBEB"/>
                </a:solidFill>
              </a:defRPr>
            </a:lvl6pPr>
            <a:lvl7pPr lvl="6" rtl="0">
              <a:lnSpc>
                <a:spcPct val="105000"/>
              </a:lnSpc>
              <a:spcBef>
                <a:spcPts val="0"/>
              </a:spcBef>
              <a:spcAft>
                <a:spcPts val="0"/>
              </a:spcAft>
              <a:buNone/>
              <a:defRPr sz="5300">
                <a:solidFill>
                  <a:srgbClr val="EBEBEB"/>
                </a:solidFill>
              </a:defRPr>
            </a:lvl7pPr>
            <a:lvl8pPr lvl="7" rtl="0">
              <a:lnSpc>
                <a:spcPct val="105000"/>
              </a:lnSpc>
              <a:spcBef>
                <a:spcPts val="0"/>
              </a:spcBef>
              <a:spcAft>
                <a:spcPts val="0"/>
              </a:spcAft>
              <a:buNone/>
              <a:defRPr sz="5300">
                <a:solidFill>
                  <a:srgbClr val="EBEBEB"/>
                </a:solidFill>
              </a:defRPr>
            </a:lvl8pPr>
            <a:lvl9pPr lvl="8" rtl="0">
              <a:lnSpc>
                <a:spcPct val="105000"/>
              </a:lnSpc>
              <a:spcBef>
                <a:spcPts val="0"/>
              </a:spcBef>
              <a:spcAft>
                <a:spcPts val="0"/>
              </a:spcAft>
              <a:buNone/>
              <a:defRPr sz="5300">
                <a:solidFill>
                  <a:srgbClr val="EBEBEB"/>
                </a:solidFill>
              </a:defRPr>
            </a:lvl9pPr>
          </a:lstStyle>
          <a:p>
            <a:endParaRPr/>
          </a:p>
        </p:txBody>
      </p:sp>
      <p:pic>
        <p:nvPicPr>
          <p:cNvPr id="46" name="Google Shape;46;p5"/>
          <p:cNvPicPr preferRelativeResize="0"/>
          <p:nvPr/>
        </p:nvPicPr>
        <p:blipFill>
          <a:blip r:embed="rId3">
            <a:alphaModFix/>
          </a:blip>
          <a:stretch>
            <a:fillRect/>
          </a:stretch>
        </p:blipFill>
        <p:spPr>
          <a:xfrm>
            <a:off x="7580138" y="4652989"/>
            <a:ext cx="1185206" cy="279575"/>
          </a:xfrm>
          <a:prstGeom prst="rect">
            <a:avLst/>
          </a:prstGeom>
          <a:noFill/>
          <a:ln>
            <a:noFill/>
          </a:ln>
        </p:spPr>
      </p:pic>
      <p:sp>
        <p:nvSpPr>
          <p:cNvPr id="47" name="Google Shape;47;p5"/>
          <p:cNvSpPr txBox="1"/>
          <p:nvPr/>
        </p:nvSpPr>
        <p:spPr>
          <a:xfrm>
            <a:off x="5970354" y="1499869"/>
            <a:ext cx="2245200" cy="342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r>
              <a:rPr lang="en-GB" sz="1100">
                <a:solidFill>
                  <a:srgbClr val="EBEBEB"/>
                </a:solidFill>
                <a:latin typeface="Overpass Light"/>
                <a:ea typeface="Overpass Light"/>
                <a:cs typeface="Overpass Light"/>
                <a:sym typeface="Overpass Light"/>
              </a:rPr>
              <a:t>linkedin.com/company/red-hat</a:t>
            </a:r>
            <a:endParaRPr sz="1100">
              <a:solidFill>
                <a:srgbClr val="EBEBEB"/>
              </a:solidFill>
              <a:latin typeface="Overpass Light"/>
              <a:ea typeface="Overpass Light"/>
              <a:cs typeface="Overpass Light"/>
              <a:sym typeface="Overpass Light"/>
            </a:endParaRPr>
          </a:p>
        </p:txBody>
      </p:sp>
      <p:sp>
        <p:nvSpPr>
          <p:cNvPr id="48" name="Google Shape;48;p5"/>
          <p:cNvSpPr txBox="1"/>
          <p:nvPr/>
        </p:nvSpPr>
        <p:spPr>
          <a:xfrm>
            <a:off x="5970354" y="2075906"/>
            <a:ext cx="2245200" cy="342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r>
              <a:rPr lang="en-GB" sz="1100">
                <a:solidFill>
                  <a:srgbClr val="EBEBEB"/>
                </a:solidFill>
                <a:latin typeface="Overpass Light"/>
                <a:ea typeface="Overpass Light"/>
                <a:cs typeface="Overpass Light"/>
                <a:sym typeface="Overpass Light"/>
              </a:rPr>
              <a:t>youtube.com/user/RedHatVideos</a:t>
            </a:r>
            <a:endParaRPr sz="1100">
              <a:solidFill>
                <a:srgbClr val="EBEBEB"/>
              </a:solidFill>
              <a:latin typeface="Overpass Light"/>
              <a:ea typeface="Overpass Light"/>
              <a:cs typeface="Overpass Light"/>
              <a:sym typeface="Overpass Light"/>
            </a:endParaRPr>
          </a:p>
        </p:txBody>
      </p:sp>
      <p:sp>
        <p:nvSpPr>
          <p:cNvPr id="49" name="Google Shape;49;p5"/>
          <p:cNvSpPr txBox="1"/>
          <p:nvPr/>
        </p:nvSpPr>
        <p:spPr>
          <a:xfrm>
            <a:off x="5970354" y="2651944"/>
            <a:ext cx="2245200" cy="342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r>
              <a:rPr lang="en-GB" sz="1100">
                <a:solidFill>
                  <a:srgbClr val="EBEBEB"/>
                </a:solidFill>
                <a:latin typeface="Overpass Light"/>
                <a:ea typeface="Overpass Light"/>
                <a:cs typeface="Overpass Light"/>
                <a:sym typeface="Overpass Light"/>
              </a:rPr>
              <a:t>facebook.com/redhatinc</a:t>
            </a:r>
            <a:endParaRPr sz="1100">
              <a:solidFill>
                <a:srgbClr val="EBEBEB"/>
              </a:solidFill>
              <a:latin typeface="Overpass Light"/>
              <a:ea typeface="Overpass Light"/>
              <a:cs typeface="Overpass Light"/>
              <a:sym typeface="Overpass Light"/>
            </a:endParaRPr>
          </a:p>
        </p:txBody>
      </p:sp>
      <p:sp>
        <p:nvSpPr>
          <p:cNvPr id="50" name="Google Shape;50;p5"/>
          <p:cNvSpPr txBox="1"/>
          <p:nvPr/>
        </p:nvSpPr>
        <p:spPr>
          <a:xfrm>
            <a:off x="5970354" y="3227981"/>
            <a:ext cx="2245200" cy="3420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r>
              <a:rPr lang="en-GB" sz="1100">
                <a:solidFill>
                  <a:srgbClr val="EBEBEB"/>
                </a:solidFill>
                <a:latin typeface="Overpass Light"/>
                <a:ea typeface="Overpass Light"/>
                <a:cs typeface="Overpass Light"/>
                <a:sym typeface="Overpass Light"/>
              </a:rPr>
              <a:t>twitter.com/RedHat</a:t>
            </a:r>
            <a:endParaRPr sz="1100">
              <a:solidFill>
                <a:srgbClr val="EBEBEB"/>
              </a:solidFill>
              <a:latin typeface="Overpass Light"/>
              <a:ea typeface="Overpass Light"/>
              <a:cs typeface="Overpass Light"/>
              <a:sym typeface="Overpass Light"/>
            </a:endParaRPr>
          </a:p>
        </p:txBody>
      </p:sp>
      <p:cxnSp>
        <p:nvCxnSpPr>
          <p:cNvPr id="51" name="Google Shape;51;p5"/>
          <p:cNvCxnSpPr/>
          <p:nvPr/>
        </p:nvCxnSpPr>
        <p:spPr>
          <a:xfrm rot="10800000">
            <a:off x="335831" y="-37"/>
            <a:ext cx="0" cy="1712100"/>
          </a:xfrm>
          <a:prstGeom prst="straightConnector1">
            <a:avLst/>
          </a:prstGeom>
          <a:noFill/>
          <a:ln w="9525" cap="flat" cmpd="sng">
            <a:solidFill>
              <a:srgbClr val="EE0000"/>
            </a:solidFill>
            <a:prstDash val="solid"/>
            <a:round/>
            <a:headEnd type="none" w="med" len="med"/>
            <a:tailEnd type="none" w="med" len="med"/>
          </a:ln>
        </p:spPr>
      </p:cxnSp>
      <p:pic>
        <p:nvPicPr>
          <p:cNvPr id="52" name="Google Shape;52;p5"/>
          <p:cNvPicPr preferRelativeResize="0"/>
          <p:nvPr/>
        </p:nvPicPr>
        <p:blipFill rotWithShape="1">
          <a:blip r:embed="rId4">
            <a:alphaModFix/>
          </a:blip>
          <a:srcRect/>
          <a:stretch/>
        </p:blipFill>
        <p:spPr>
          <a:xfrm>
            <a:off x="5490956" y="1411963"/>
            <a:ext cx="435388" cy="435388"/>
          </a:xfrm>
          <a:prstGeom prst="rect">
            <a:avLst/>
          </a:prstGeom>
          <a:noFill/>
          <a:ln>
            <a:noFill/>
          </a:ln>
        </p:spPr>
      </p:pic>
      <p:pic>
        <p:nvPicPr>
          <p:cNvPr id="53" name="Google Shape;53;p5"/>
          <p:cNvPicPr preferRelativeResize="0"/>
          <p:nvPr/>
        </p:nvPicPr>
        <p:blipFill rotWithShape="1">
          <a:blip r:embed="rId5">
            <a:alphaModFix/>
          </a:blip>
          <a:srcRect/>
          <a:stretch/>
        </p:blipFill>
        <p:spPr>
          <a:xfrm>
            <a:off x="5490956" y="2553355"/>
            <a:ext cx="435388" cy="435388"/>
          </a:xfrm>
          <a:prstGeom prst="rect">
            <a:avLst/>
          </a:prstGeom>
          <a:noFill/>
          <a:ln>
            <a:noFill/>
          </a:ln>
        </p:spPr>
      </p:pic>
      <p:pic>
        <p:nvPicPr>
          <p:cNvPr id="54" name="Google Shape;54;p5"/>
          <p:cNvPicPr preferRelativeResize="0"/>
          <p:nvPr/>
        </p:nvPicPr>
        <p:blipFill rotWithShape="1">
          <a:blip r:embed="rId6">
            <a:alphaModFix/>
          </a:blip>
          <a:srcRect/>
          <a:stretch/>
        </p:blipFill>
        <p:spPr>
          <a:xfrm>
            <a:off x="5490956" y="2029213"/>
            <a:ext cx="435388" cy="435388"/>
          </a:xfrm>
          <a:prstGeom prst="rect">
            <a:avLst/>
          </a:prstGeom>
          <a:noFill/>
          <a:ln>
            <a:noFill/>
          </a:ln>
        </p:spPr>
      </p:pic>
      <p:pic>
        <p:nvPicPr>
          <p:cNvPr id="55" name="Google Shape;55;p5"/>
          <p:cNvPicPr preferRelativeResize="0"/>
          <p:nvPr/>
        </p:nvPicPr>
        <p:blipFill rotWithShape="1">
          <a:blip r:embed="rId7">
            <a:alphaModFix/>
          </a:blip>
          <a:srcRect/>
          <a:stretch/>
        </p:blipFill>
        <p:spPr>
          <a:xfrm>
            <a:off x="5490956" y="3160524"/>
            <a:ext cx="435388" cy="435388"/>
          </a:xfrm>
          <a:prstGeom prst="rect">
            <a:avLst/>
          </a:prstGeom>
          <a:noFill/>
          <a:ln>
            <a:noFill/>
          </a:ln>
        </p:spPr>
      </p:pic>
      <p:cxnSp>
        <p:nvCxnSpPr>
          <p:cNvPr id="56" name="Google Shape;56;p5"/>
          <p:cNvCxnSpPr/>
          <p:nvPr/>
        </p:nvCxnSpPr>
        <p:spPr>
          <a:xfrm rot="10800000">
            <a:off x="335825" y="4800900"/>
            <a:ext cx="0" cy="342600"/>
          </a:xfrm>
          <a:prstGeom prst="straightConnector1">
            <a:avLst/>
          </a:prstGeom>
          <a:noFill/>
          <a:ln w="9525" cap="flat" cmpd="sng">
            <a:solidFill>
              <a:srgbClr val="EE0000"/>
            </a:solidFill>
            <a:prstDash val="solid"/>
            <a:round/>
            <a:headEnd type="none" w="med" len="med"/>
            <a:tailEnd type="none" w="med" len="med"/>
          </a:ln>
        </p:spPr>
      </p:cxnSp>
      <p:sp>
        <p:nvSpPr>
          <p:cNvPr id="57" name="Google Shape;57;p5"/>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latin typeface="Overpass SemiBold"/>
                <a:ea typeface="Overpass SemiBold"/>
                <a:cs typeface="Overpass SemiBold"/>
                <a:sym typeface="Overpass SemiBold"/>
              </a:defRPr>
            </a:lvl1pPr>
            <a:lvl2pPr lvl="1" algn="ctr" rtl="0">
              <a:buNone/>
              <a:defRPr sz="600">
                <a:latin typeface="Overpass SemiBold"/>
                <a:ea typeface="Overpass SemiBold"/>
                <a:cs typeface="Overpass SemiBold"/>
                <a:sym typeface="Overpass SemiBold"/>
              </a:defRPr>
            </a:lvl2pPr>
            <a:lvl3pPr lvl="2" algn="ctr" rtl="0">
              <a:buNone/>
              <a:defRPr sz="600">
                <a:latin typeface="Overpass SemiBold"/>
                <a:ea typeface="Overpass SemiBold"/>
                <a:cs typeface="Overpass SemiBold"/>
                <a:sym typeface="Overpass SemiBold"/>
              </a:defRPr>
            </a:lvl3pPr>
            <a:lvl4pPr lvl="3" algn="ctr" rtl="0">
              <a:buNone/>
              <a:defRPr sz="600">
                <a:latin typeface="Overpass SemiBold"/>
                <a:ea typeface="Overpass SemiBold"/>
                <a:cs typeface="Overpass SemiBold"/>
                <a:sym typeface="Overpass SemiBold"/>
              </a:defRPr>
            </a:lvl4pPr>
            <a:lvl5pPr lvl="4" algn="ctr" rtl="0">
              <a:buNone/>
              <a:defRPr sz="600">
                <a:latin typeface="Overpass SemiBold"/>
                <a:ea typeface="Overpass SemiBold"/>
                <a:cs typeface="Overpass SemiBold"/>
                <a:sym typeface="Overpass SemiBold"/>
              </a:defRPr>
            </a:lvl5pPr>
            <a:lvl6pPr lvl="5" algn="ctr" rtl="0">
              <a:buNone/>
              <a:defRPr sz="600">
                <a:latin typeface="Overpass SemiBold"/>
                <a:ea typeface="Overpass SemiBold"/>
                <a:cs typeface="Overpass SemiBold"/>
                <a:sym typeface="Overpass SemiBold"/>
              </a:defRPr>
            </a:lvl6pPr>
            <a:lvl7pPr lvl="6" algn="ctr" rtl="0">
              <a:buNone/>
              <a:defRPr sz="600">
                <a:latin typeface="Overpass SemiBold"/>
                <a:ea typeface="Overpass SemiBold"/>
                <a:cs typeface="Overpass SemiBold"/>
                <a:sym typeface="Overpass SemiBold"/>
              </a:defRPr>
            </a:lvl7pPr>
            <a:lvl8pPr lvl="7" algn="ctr" rtl="0">
              <a:buNone/>
              <a:defRPr sz="600">
                <a:latin typeface="Overpass SemiBold"/>
                <a:ea typeface="Overpass SemiBold"/>
                <a:cs typeface="Overpass SemiBold"/>
                <a:sym typeface="Overpass SemiBold"/>
              </a:defRPr>
            </a:lvl8pPr>
            <a:lvl9pPr lvl="8" algn="ctr" rtl="0">
              <a:buNone/>
              <a:defRPr sz="600">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illustrated">
  <p:cSld name="CUSTOM">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6"/>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lvl="0" indent="0" algn="r" rtl="0">
              <a:lnSpc>
                <a:spcPct val="150000"/>
              </a:lnSpc>
              <a:spcBef>
                <a:spcPts val="0"/>
              </a:spcBef>
              <a:spcAft>
                <a:spcPts val="0"/>
              </a:spcAft>
              <a:buNone/>
            </a:pPr>
            <a:r>
              <a:rPr lang="en-GB" sz="500" b="1">
                <a:solidFill>
                  <a:srgbClr val="666666"/>
                </a:solidFill>
                <a:latin typeface="Overpass"/>
                <a:ea typeface="Overpass"/>
                <a:cs typeface="Overpass"/>
                <a:sym typeface="Overpass"/>
              </a:rPr>
              <a:t>CONFIDENTIAL </a:t>
            </a:r>
            <a:r>
              <a:rPr lang="en-GB" sz="500">
                <a:solidFill>
                  <a:srgbClr val="666666"/>
                </a:solidFill>
                <a:latin typeface="Overpass Light"/>
                <a:ea typeface="Overpass Light"/>
                <a:cs typeface="Overpass Light"/>
                <a:sym typeface="Overpass Light"/>
              </a:rPr>
              <a:t>Designator</a:t>
            </a:r>
            <a:endParaRPr sz="500">
              <a:solidFill>
                <a:srgbClr val="666666"/>
              </a:solidFill>
              <a:latin typeface="Overpass Light"/>
              <a:ea typeface="Overpass Light"/>
              <a:cs typeface="Overpass Light"/>
              <a:sym typeface="Overpass Light"/>
            </a:endParaRPr>
          </a:p>
        </p:txBody>
      </p:sp>
      <p:pic>
        <p:nvPicPr>
          <p:cNvPr id="60" name="Google Shape;60;p6"/>
          <p:cNvPicPr preferRelativeResize="0"/>
          <p:nvPr/>
        </p:nvPicPr>
        <p:blipFill>
          <a:blip r:embed="rId3">
            <a:alphaModFix/>
          </a:blip>
          <a:stretch>
            <a:fillRect/>
          </a:stretch>
        </p:blipFill>
        <p:spPr>
          <a:xfrm>
            <a:off x="7580138" y="4652989"/>
            <a:ext cx="1185206" cy="279575"/>
          </a:xfrm>
          <a:prstGeom prst="rect">
            <a:avLst/>
          </a:prstGeom>
          <a:noFill/>
          <a:ln>
            <a:noFill/>
          </a:ln>
        </p:spPr>
      </p:pic>
      <p:cxnSp>
        <p:nvCxnSpPr>
          <p:cNvPr id="61" name="Google Shape;61;p6"/>
          <p:cNvCxnSpPr/>
          <p:nvPr/>
        </p:nvCxnSpPr>
        <p:spPr>
          <a:xfrm rot="10800000">
            <a:off x="335825" y="4800900"/>
            <a:ext cx="0" cy="342600"/>
          </a:xfrm>
          <a:prstGeom prst="straightConnector1">
            <a:avLst/>
          </a:prstGeom>
          <a:noFill/>
          <a:ln w="9525" cap="flat" cmpd="sng">
            <a:solidFill>
              <a:schemeClr val="lt1"/>
            </a:solidFill>
            <a:prstDash val="solid"/>
            <a:round/>
            <a:headEnd type="none" w="med" len="med"/>
            <a:tailEnd type="none" w="med" len="med"/>
          </a:ln>
        </p:spPr>
      </p:cxnSp>
      <p:sp>
        <p:nvSpPr>
          <p:cNvPr id="62" name="Google Shape;62;p6"/>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solidFill>
                  <a:schemeClr val="lt1"/>
                </a:solidFill>
                <a:latin typeface="Overpass SemiBold"/>
                <a:ea typeface="Overpass SemiBold"/>
                <a:cs typeface="Overpass SemiBold"/>
                <a:sym typeface="Overpass SemiBold"/>
              </a:defRPr>
            </a:lvl1pPr>
            <a:lvl2pPr lvl="1" algn="ctr" rtl="0">
              <a:buNone/>
              <a:defRPr sz="600">
                <a:solidFill>
                  <a:schemeClr val="lt1"/>
                </a:solidFill>
                <a:latin typeface="Overpass SemiBold"/>
                <a:ea typeface="Overpass SemiBold"/>
                <a:cs typeface="Overpass SemiBold"/>
                <a:sym typeface="Overpass SemiBold"/>
              </a:defRPr>
            </a:lvl2pPr>
            <a:lvl3pPr lvl="2" algn="ctr" rtl="0">
              <a:buNone/>
              <a:defRPr sz="600">
                <a:solidFill>
                  <a:schemeClr val="lt1"/>
                </a:solidFill>
                <a:latin typeface="Overpass SemiBold"/>
                <a:ea typeface="Overpass SemiBold"/>
                <a:cs typeface="Overpass SemiBold"/>
                <a:sym typeface="Overpass SemiBold"/>
              </a:defRPr>
            </a:lvl3pPr>
            <a:lvl4pPr lvl="3" algn="ctr" rtl="0">
              <a:buNone/>
              <a:defRPr sz="600">
                <a:solidFill>
                  <a:schemeClr val="lt1"/>
                </a:solidFill>
                <a:latin typeface="Overpass SemiBold"/>
                <a:ea typeface="Overpass SemiBold"/>
                <a:cs typeface="Overpass SemiBold"/>
                <a:sym typeface="Overpass SemiBold"/>
              </a:defRPr>
            </a:lvl4pPr>
            <a:lvl5pPr lvl="4" algn="ctr" rtl="0">
              <a:buNone/>
              <a:defRPr sz="600">
                <a:solidFill>
                  <a:schemeClr val="lt1"/>
                </a:solidFill>
                <a:latin typeface="Overpass SemiBold"/>
                <a:ea typeface="Overpass SemiBold"/>
                <a:cs typeface="Overpass SemiBold"/>
                <a:sym typeface="Overpass SemiBold"/>
              </a:defRPr>
            </a:lvl5pPr>
            <a:lvl6pPr lvl="5" algn="ctr" rtl="0">
              <a:buNone/>
              <a:defRPr sz="600">
                <a:solidFill>
                  <a:schemeClr val="lt1"/>
                </a:solidFill>
                <a:latin typeface="Overpass SemiBold"/>
                <a:ea typeface="Overpass SemiBold"/>
                <a:cs typeface="Overpass SemiBold"/>
                <a:sym typeface="Overpass SemiBold"/>
              </a:defRPr>
            </a:lvl6pPr>
            <a:lvl7pPr lvl="6" algn="ctr" rtl="0">
              <a:buNone/>
              <a:defRPr sz="600">
                <a:solidFill>
                  <a:schemeClr val="lt1"/>
                </a:solidFill>
                <a:latin typeface="Overpass SemiBold"/>
                <a:ea typeface="Overpass SemiBold"/>
                <a:cs typeface="Overpass SemiBold"/>
                <a:sym typeface="Overpass SemiBold"/>
              </a:defRPr>
            </a:lvl7pPr>
            <a:lvl8pPr lvl="7" algn="ctr" rtl="0">
              <a:buNone/>
              <a:defRPr sz="600">
                <a:solidFill>
                  <a:schemeClr val="lt1"/>
                </a:solidFill>
                <a:latin typeface="Overpass SemiBold"/>
                <a:ea typeface="Overpass SemiBold"/>
                <a:cs typeface="Overpass SemiBold"/>
                <a:sym typeface="Overpass SemiBold"/>
              </a:defRPr>
            </a:lvl8pPr>
            <a:lvl9pPr lvl="8" algn="ctr" rtl="0">
              <a:buNone/>
              <a:defRPr sz="600">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GB"/>
              <a:t>‹#›</a:t>
            </a:fld>
            <a:endParaRPr/>
          </a:p>
        </p:txBody>
      </p:sp>
      <p:sp>
        <p:nvSpPr>
          <p:cNvPr id="63" name="Google Shape;63;p6"/>
          <p:cNvSpPr txBox="1">
            <a:spLocks noGrp="1"/>
          </p:cNvSpPr>
          <p:nvPr>
            <p:ph type="subTitle" idx="1"/>
          </p:nvPr>
        </p:nvSpPr>
        <p:spPr>
          <a:xfrm>
            <a:off x="4245394" y="2978738"/>
            <a:ext cx="3334800" cy="685800"/>
          </a:xfrm>
          <a:prstGeom prst="rect">
            <a:avLst/>
          </a:prstGeom>
        </p:spPr>
        <p:txBody>
          <a:bodyPr spcFirstLastPara="1" wrap="square" lIns="0" tIns="0" rIns="0" bIns="0" anchor="t" anchorCtr="0">
            <a:noAutofit/>
          </a:bodyPr>
          <a:lstStyle>
            <a:lvl1pPr lvl="0" rtl="0">
              <a:lnSpc>
                <a:spcPct val="140000"/>
              </a:lnSpc>
              <a:spcBef>
                <a:spcPts val="0"/>
              </a:spcBef>
              <a:spcAft>
                <a:spcPts val="0"/>
              </a:spcAft>
              <a:buSzPts val="1400"/>
              <a:buNone/>
              <a:defRPr sz="1400"/>
            </a:lvl1pPr>
            <a:lvl2pPr lvl="1" rtl="0">
              <a:lnSpc>
                <a:spcPct val="140000"/>
              </a:lnSpc>
              <a:spcBef>
                <a:spcPts val="0"/>
              </a:spcBef>
              <a:spcAft>
                <a:spcPts val="0"/>
              </a:spcAft>
              <a:buSzPts val="1400"/>
              <a:buNone/>
              <a:defRPr sz="1400"/>
            </a:lvl2pPr>
            <a:lvl3pPr lvl="2" rtl="0">
              <a:lnSpc>
                <a:spcPct val="140000"/>
              </a:lnSpc>
              <a:spcBef>
                <a:spcPts val="0"/>
              </a:spcBef>
              <a:spcAft>
                <a:spcPts val="0"/>
              </a:spcAft>
              <a:buSzPts val="1400"/>
              <a:buNone/>
              <a:defRPr sz="1400"/>
            </a:lvl3pPr>
            <a:lvl4pPr lvl="3" rtl="0">
              <a:lnSpc>
                <a:spcPct val="140000"/>
              </a:lnSpc>
              <a:spcBef>
                <a:spcPts val="0"/>
              </a:spcBef>
              <a:spcAft>
                <a:spcPts val="0"/>
              </a:spcAft>
              <a:buSzPts val="1400"/>
              <a:buNone/>
              <a:defRPr sz="1400"/>
            </a:lvl4pPr>
            <a:lvl5pPr lvl="4" rtl="0">
              <a:lnSpc>
                <a:spcPct val="140000"/>
              </a:lnSpc>
              <a:spcBef>
                <a:spcPts val="0"/>
              </a:spcBef>
              <a:spcAft>
                <a:spcPts val="0"/>
              </a:spcAft>
              <a:buSzPts val="1400"/>
              <a:buNone/>
              <a:defRPr sz="1400"/>
            </a:lvl5pPr>
            <a:lvl6pPr lvl="5" rtl="0">
              <a:lnSpc>
                <a:spcPct val="140000"/>
              </a:lnSpc>
              <a:spcBef>
                <a:spcPts val="0"/>
              </a:spcBef>
              <a:spcAft>
                <a:spcPts val="0"/>
              </a:spcAft>
              <a:buSzPts val="1400"/>
              <a:buNone/>
              <a:defRPr sz="1400"/>
            </a:lvl6pPr>
            <a:lvl7pPr lvl="6" rtl="0">
              <a:lnSpc>
                <a:spcPct val="140000"/>
              </a:lnSpc>
              <a:spcBef>
                <a:spcPts val="0"/>
              </a:spcBef>
              <a:spcAft>
                <a:spcPts val="0"/>
              </a:spcAft>
              <a:buSzPts val="1400"/>
              <a:buNone/>
              <a:defRPr sz="1400"/>
            </a:lvl7pPr>
            <a:lvl8pPr lvl="7" rtl="0">
              <a:lnSpc>
                <a:spcPct val="140000"/>
              </a:lnSpc>
              <a:spcBef>
                <a:spcPts val="0"/>
              </a:spcBef>
              <a:spcAft>
                <a:spcPts val="0"/>
              </a:spcAft>
              <a:buSzPts val="1400"/>
              <a:buNone/>
              <a:defRPr sz="1400"/>
            </a:lvl8pPr>
            <a:lvl9pPr lvl="8" rtl="0">
              <a:lnSpc>
                <a:spcPct val="140000"/>
              </a:lnSpc>
              <a:spcBef>
                <a:spcPts val="0"/>
              </a:spcBef>
              <a:spcAft>
                <a:spcPts val="0"/>
              </a:spcAft>
              <a:buSzPts val="1400"/>
              <a:buNone/>
              <a:defRPr sz="1400"/>
            </a:lvl9pPr>
          </a:lstStyle>
          <a:p>
            <a:endParaRPr/>
          </a:p>
        </p:txBody>
      </p:sp>
      <p:sp>
        <p:nvSpPr>
          <p:cNvPr id="64" name="Google Shape;64;p6"/>
          <p:cNvSpPr txBox="1">
            <a:spLocks noGrp="1"/>
          </p:cNvSpPr>
          <p:nvPr>
            <p:ph type="title"/>
          </p:nvPr>
        </p:nvSpPr>
        <p:spPr>
          <a:xfrm>
            <a:off x="4245394" y="1281774"/>
            <a:ext cx="4302300" cy="1587900"/>
          </a:xfrm>
          <a:prstGeom prst="rect">
            <a:avLst/>
          </a:prstGeom>
        </p:spPr>
        <p:txBody>
          <a:bodyPr spcFirstLastPara="1" wrap="square" lIns="0" tIns="0" rIns="0" bIns="0" anchor="b" anchorCtr="0">
            <a:noAutofit/>
          </a:bodyPr>
          <a:lstStyle>
            <a:lvl1pPr lvl="0" rtl="0">
              <a:lnSpc>
                <a:spcPct val="100000"/>
              </a:lnSpc>
              <a:spcBef>
                <a:spcPts val="0"/>
              </a:spcBef>
              <a:spcAft>
                <a:spcPts val="0"/>
              </a:spcAft>
              <a:buNone/>
              <a:defRPr sz="3500" b="1">
                <a:solidFill>
                  <a:srgbClr val="EE0000"/>
                </a:solidFill>
                <a:latin typeface="Overpass"/>
                <a:ea typeface="Overpass"/>
                <a:cs typeface="Overpass"/>
                <a:sym typeface="Overpass"/>
              </a:defRPr>
            </a:lvl1pPr>
            <a:lvl2pPr lvl="1" rtl="0">
              <a:lnSpc>
                <a:spcPct val="100000"/>
              </a:lnSpc>
              <a:spcBef>
                <a:spcPts val="0"/>
              </a:spcBef>
              <a:spcAft>
                <a:spcPts val="0"/>
              </a:spcAft>
              <a:buNone/>
              <a:defRPr sz="3500" b="1">
                <a:solidFill>
                  <a:srgbClr val="EE0000"/>
                </a:solidFill>
                <a:latin typeface="Overpass"/>
                <a:ea typeface="Overpass"/>
                <a:cs typeface="Overpass"/>
                <a:sym typeface="Overpass"/>
              </a:defRPr>
            </a:lvl2pPr>
            <a:lvl3pPr lvl="2" rtl="0">
              <a:lnSpc>
                <a:spcPct val="100000"/>
              </a:lnSpc>
              <a:spcBef>
                <a:spcPts val="0"/>
              </a:spcBef>
              <a:spcAft>
                <a:spcPts val="0"/>
              </a:spcAft>
              <a:buNone/>
              <a:defRPr sz="3500" b="1">
                <a:solidFill>
                  <a:srgbClr val="EE0000"/>
                </a:solidFill>
                <a:latin typeface="Overpass"/>
                <a:ea typeface="Overpass"/>
                <a:cs typeface="Overpass"/>
                <a:sym typeface="Overpass"/>
              </a:defRPr>
            </a:lvl3pPr>
            <a:lvl4pPr lvl="3" rtl="0">
              <a:lnSpc>
                <a:spcPct val="100000"/>
              </a:lnSpc>
              <a:spcBef>
                <a:spcPts val="0"/>
              </a:spcBef>
              <a:spcAft>
                <a:spcPts val="0"/>
              </a:spcAft>
              <a:buNone/>
              <a:defRPr sz="3500" b="1">
                <a:solidFill>
                  <a:srgbClr val="EE0000"/>
                </a:solidFill>
                <a:latin typeface="Overpass"/>
                <a:ea typeface="Overpass"/>
                <a:cs typeface="Overpass"/>
                <a:sym typeface="Overpass"/>
              </a:defRPr>
            </a:lvl4pPr>
            <a:lvl5pPr lvl="4" rtl="0">
              <a:lnSpc>
                <a:spcPct val="100000"/>
              </a:lnSpc>
              <a:spcBef>
                <a:spcPts val="0"/>
              </a:spcBef>
              <a:spcAft>
                <a:spcPts val="0"/>
              </a:spcAft>
              <a:buNone/>
              <a:defRPr sz="3500" b="1">
                <a:solidFill>
                  <a:srgbClr val="EE0000"/>
                </a:solidFill>
                <a:latin typeface="Overpass"/>
                <a:ea typeface="Overpass"/>
                <a:cs typeface="Overpass"/>
                <a:sym typeface="Overpass"/>
              </a:defRPr>
            </a:lvl5pPr>
            <a:lvl6pPr lvl="5" rtl="0">
              <a:lnSpc>
                <a:spcPct val="100000"/>
              </a:lnSpc>
              <a:spcBef>
                <a:spcPts val="0"/>
              </a:spcBef>
              <a:spcAft>
                <a:spcPts val="0"/>
              </a:spcAft>
              <a:buNone/>
              <a:defRPr sz="3500" b="1">
                <a:solidFill>
                  <a:srgbClr val="EE0000"/>
                </a:solidFill>
                <a:latin typeface="Overpass"/>
                <a:ea typeface="Overpass"/>
                <a:cs typeface="Overpass"/>
                <a:sym typeface="Overpass"/>
              </a:defRPr>
            </a:lvl6pPr>
            <a:lvl7pPr lvl="6" rtl="0">
              <a:lnSpc>
                <a:spcPct val="100000"/>
              </a:lnSpc>
              <a:spcBef>
                <a:spcPts val="0"/>
              </a:spcBef>
              <a:spcAft>
                <a:spcPts val="0"/>
              </a:spcAft>
              <a:buNone/>
              <a:defRPr sz="3500" b="1">
                <a:solidFill>
                  <a:srgbClr val="EE0000"/>
                </a:solidFill>
                <a:latin typeface="Overpass"/>
                <a:ea typeface="Overpass"/>
                <a:cs typeface="Overpass"/>
                <a:sym typeface="Overpass"/>
              </a:defRPr>
            </a:lvl7pPr>
            <a:lvl8pPr lvl="7" rtl="0">
              <a:lnSpc>
                <a:spcPct val="100000"/>
              </a:lnSpc>
              <a:spcBef>
                <a:spcPts val="0"/>
              </a:spcBef>
              <a:spcAft>
                <a:spcPts val="0"/>
              </a:spcAft>
              <a:buNone/>
              <a:defRPr sz="3500" b="1">
                <a:solidFill>
                  <a:srgbClr val="EE0000"/>
                </a:solidFill>
                <a:latin typeface="Overpass"/>
                <a:ea typeface="Overpass"/>
                <a:cs typeface="Overpass"/>
                <a:sym typeface="Overpass"/>
              </a:defRPr>
            </a:lvl8pPr>
            <a:lvl9pPr lvl="8" rtl="0">
              <a:lnSpc>
                <a:spcPct val="100000"/>
              </a:lnSpc>
              <a:spcBef>
                <a:spcPts val="0"/>
              </a:spcBef>
              <a:spcAft>
                <a:spcPts val="0"/>
              </a:spcAft>
              <a:buNone/>
              <a:defRPr sz="3500" b="1">
                <a:solidFill>
                  <a:srgbClr val="EE0000"/>
                </a:solidFill>
                <a:latin typeface="Overpass"/>
                <a:ea typeface="Overpass"/>
                <a:cs typeface="Overpass"/>
                <a:sym typeface="Overpass"/>
              </a:defRPr>
            </a:lvl9pPr>
          </a:lstStyle>
          <a:p>
            <a:endParaRPr/>
          </a:p>
        </p:txBody>
      </p:sp>
      <p:sp>
        <p:nvSpPr>
          <p:cNvPr id="65" name="Google Shape;65;p6"/>
          <p:cNvSpPr txBox="1">
            <a:spLocks noGrp="1"/>
          </p:cNvSpPr>
          <p:nvPr>
            <p:ph type="subTitle" idx="2"/>
          </p:nvPr>
        </p:nvSpPr>
        <p:spPr>
          <a:xfrm>
            <a:off x="4245394" y="3988706"/>
            <a:ext cx="1530300" cy="4542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SzPts val="900"/>
              <a:buNone/>
              <a:defRPr sz="900"/>
            </a:lvl1pPr>
            <a:lvl2pPr lvl="1" rtl="0">
              <a:lnSpc>
                <a:spcPct val="135000"/>
              </a:lnSpc>
              <a:spcBef>
                <a:spcPts val="0"/>
              </a:spcBef>
              <a:spcAft>
                <a:spcPts val="0"/>
              </a:spcAft>
              <a:buSzPts val="900"/>
              <a:buNone/>
              <a:defRPr sz="900"/>
            </a:lvl2pPr>
            <a:lvl3pPr lvl="2" rtl="0">
              <a:lnSpc>
                <a:spcPct val="135000"/>
              </a:lnSpc>
              <a:spcBef>
                <a:spcPts val="0"/>
              </a:spcBef>
              <a:spcAft>
                <a:spcPts val="0"/>
              </a:spcAft>
              <a:buSzPts val="900"/>
              <a:buNone/>
              <a:defRPr sz="900"/>
            </a:lvl3pPr>
            <a:lvl4pPr lvl="3" rtl="0">
              <a:lnSpc>
                <a:spcPct val="135000"/>
              </a:lnSpc>
              <a:spcBef>
                <a:spcPts val="0"/>
              </a:spcBef>
              <a:spcAft>
                <a:spcPts val="0"/>
              </a:spcAft>
              <a:buSzPts val="900"/>
              <a:buNone/>
              <a:defRPr sz="900"/>
            </a:lvl4pPr>
            <a:lvl5pPr lvl="4" rtl="0">
              <a:lnSpc>
                <a:spcPct val="135000"/>
              </a:lnSpc>
              <a:spcBef>
                <a:spcPts val="0"/>
              </a:spcBef>
              <a:spcAft>
                <a:spcPts val="0"/>
              </a:spcAft>
              <a:buSzPts val="900"/>
              <a:buNone/>
              <a:defRPr sz="900"/>
            </a:lvl5pPr>
            <a:lvl6pPr lvl="5" rtl="0">
              <a:lnSpc>
                <a:spcPct val="135000"/>
              </a:lnSpc>
              <a:spcBef>
                <a:spcPts val="0"/>
              </a:spcBef>
              <a:spcAft>
                <a:spcPts val="0"/>
              </a:spcAft>
              <a:buSzPts val="900"/>
              <a:buNone/>
              <a:defRPr sz="900"/>
            </a:lvl6pPr>
            <a:lvl7pPr lvl="6" rtl="0">
              <a:lnSpc>
                <a:spcPct val="135000"/>
              </a:lnSpc>
              <a:spcBef>
                <a:spcPts val="0"/>
              </a:spcBef>
              <a:spcAft>
                <a:spcPts val="0"/>
              </a:spcAft>
              <a:buSzPts val="900"/>
              <a:buNone/>
              <a:defRPr sz="900"/>
            </a:lvl7pPr>
            <a:lvl8pPr lvl="7" rtl="0">
              <a:lnSpc>
                <a:spcPct val="135000"/>
              </a:lnSpc>
              <a:spcBef>
                <a:spcPts val="0"/>
              </a:spcBef>
              <a:spcAft>
                <a:spcPts val="0"/>
              </a:spcAft>
              <a:buSzPts val="900"/>
              <a:buNone/>
              <a:defRPr sz="900"/>
            </a:lvl8pPr>
            <a:lvl9pPr lvl="8" rtl="0">
              <a:lnSpc>
                <a:spcPct val="135000"/>
              </a:lnSpc>
              <a:spcBef>
                <a:spcPts val="0"/>
              </a:spcBef>
              <a:spcAft>
                <a:spcPts val="0"/>
              </a:spcAft>
              <a:buSzPts val="900"/>
              <a:buNone/>
              <a:defRPr sz="900"/>
            </a:lvl9pPr>
          </a:lstStyle>
          <a:p>
            <a:endParaRPr/>
          </a:p>
        </p:txBody>
      </p:sp>
      <p:sp>
        <p:nvSpPr>
          <p:cNvPr id="66" name="Google Shape;66;p6"/>
          <p:cNvSpPr txBox="1">
            <a:spLocks noGrp="1"/>
          </p:cNvSpPr>
          <p:nvPr>
            <p:ph type="subTitle" idx="3"/>
          </p:nvPr>
        </p:nvSpPr>
        <p:spPr>
          <a:xfrm rot="5400000">
            <a:off x="-1603762" y="1603800"/>
            <a:ext cx="3861600" cy="654000"/>
          </a:xfrm>
          <a:prstGeom prst="rect">
            <a:avLst/>
          </a:prstGeom>
        </p:spPr>
        <p:txBody>
          <a:bodyPr spcFirstLastPara="1" wrap="square" lIns="377175" tIns="68575" rIns="68575" bIns="68575" anchor="ctr" anchorCtr="0">
            <a:noAutofit/>
          </a:bodyPr>
          <a:lstStyle>
            <a:lvl1pPr lvl="0"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losing illustrated">
  <p:cSld name="CUSTOM_1">
    <p:bg>
      <p:bgPr>
        <a:blipFill>
          <a:blip r:embed="rId2">
            <a:alphaModFix/>
          </a:blip>
          <a:stretch>
            <a:fillRect/>
          </a:stretch>
        </a:blipFill>
        <a:effectLst/>
      </p:bgPr>
    </p:bg>
    <p:spTree>
      <p:nvGrpSpPr>
        <p:cNvPr id="1" name="Shape 67"/>
        <p:cNvGrpSpPr/>
        <p:nvPr/>
      </p:nvGrpSpPr>
      <p:grpSpPr>
        <a:xfrm>
          <a:off x="0" y="0"/>
          <a:ext cx="0" cy="0"/>
          <a:chOff x="0" y="0"/>
          <a:chExt cx="0" cy="0"/>
        </a:xfrm>
      </p:grpSpPr>
      <p:sp>
        <p:nvSpPr>
          <p:cNvPr id="68" name="Google Shape;68;p7"/>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lvl="0" indent="0" algn="r" rtl="0">
              <a:lnSpc>
                <a:spcPct val="150000"/>
              </a:lnSpc>
              <a:spcBef>
                <a:spcPts val="0"/>
              </a:spcBef>
              <a:spcAft>
                <a:spcPts val="0"/>
              </a:spcAft>
              <a:buNone/>
            </a:pPr>
            <a:r>
              <a:rPr lang="en-GB" sz="500" b="1">
                <a:solidFill>
                  <a:srgbClr val="666666"/>
                </a:solidFill>
                <a:latin typeface="Overpass"/>
                <a:ea typeface="Overpass"/>
                <a:cs typeface="Overpass"/>
                <a:sym typeface="Overpass"/>
              </a:rPr>
              <a:t>CONFIDENTIAL </a:t>
            </a:r>
            <a:r>
              <a:rPr lang="en-GB" sz="500">
                <a:solidFill>
                  <a:srgbClr val="666666"/>
                </a:solidFill>
                <a:latin typeface="Overpass Light"/>
                <a:ea typeface="Overpass Light"/>
                <a:cs typeface="Overpass Light"/>
                <a:sym typeface="Overpass Light"/>
              </a:rPr>
              <a:t>Designator</a:t>
            </a:r>
            <a:endParaRPr sz="500">
              <a:solidFill>
                <a:srgbClr val="666666"/>
              </a:solidFill>
              <a:latin typeface="Overpass Light"/>
              <a:ea typeface="Overpass Light"/>
              <a:cs typeface="Overpass Light"/>
              <a:sym typeface="Overpass Light"/>
            </a:endParaRPr>
          </a:p>
        </p:txBody>
      </p:sp>
      <p:pic>
        <p:nvPicPr>
          <p:cNvPr id="69" name="Google Shape;69;p7"/>
          <p:cNvPicPr preferRelativeResize="0"/>
          <p:nvPr/>
        </p:nvPicPr>
        <p:blipFill>
          <a:blip r:embed="rId3">
            <a:alphaModFix/>
          </a:blip>
          <a:stretch>
            <a:fillRect/>
          </a:stretch>
        </p:blipFill>
        <p:spPr>
          <a:xfrm>
            <a:off x="7580138" y="4652989"/>
            <a:ext cx="1185206" cy="279575"/>
          </a:xfrm>
          <a:prstGeom prst="rect">
            <a:avLst/>
          </a:prstGeom>
          <a:noFill/>
          <a:ln>
            <a:noFill/>
          </a:ln>
        </p:spPr>
      </p:pic>
      <p:cxnSp>
        <p:nvCxnSpPr>
          <p:cNvPr id="70" name="Google Shape;70;p7"/>
          <p:cNvCxnSpPr/>
          <p:nvPr/>
        </p:nvCxnSpPr>
        <p:spPr>
          <a:xfrm rot="10800000">
            <a:off x="335825" y="4800900"/>
            <a:ext cx="0" cy="342600"/>
          </a:xfrm>
          <a:prstGeom prst="straightConnector1">
            <a:avLst/>
          </a:prstGeom>
          <a:noFill/>
          <a:ln w="9525" cap="flat" cmpd="sng">
            <a:solidFill>
              <a:schemeClr val="lt1"/>
            </a:solidFill>
            <a:prstDash val="solid"/>
            <a:round/>
            <a:headEnd type="none" w="med" len="med"/>
            <a:tailEnd type="none" w="med" len="med"/>
          </a:ln>
        </p:spPr>
      </p:cxnSp>
      <p:sp>
        <p:nvSpPr>
          <p:cNvPr id="71" name="Google Shape;71;p7"/>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solidFill>
                  <a:schemeClr val="lt1"/>
                </a:solidFill>
                <a:latin typeface="Overpass SemiBold"/>
                <a:ea typeface="Overpass SemiBold"/>
                <a:cs typeface="Overpass SemiBold"/>
                <a:sym typeface="Overpass SemiBold"/>
              </a:defRPr>
            </a:lvl1pPr>
            <a:lvl2pPr lvl="1" algn="ctr" rtl="0">
              <a:buNone/>
              <a:defRPr sz="600">
                <a:solidFill>
                  <a:schemeClr val="lt1"/>
                </a:solidFill>
                <a:latin typeface="Overpass SemiBold"/>
                <a:ea typeface="Overpass SemiBold"/>
                <a:cs typeface="Overpass SemiBold"/>
                <a:sym typeface="Overpass SemiBold"/>
              </a:defRPr>
            </a:lvl2pPr>
            <a:lvl3pPr lvl="2" algn="ctr" rtl="0">
              <a:buNone/>
              <a:defRPr sz="600">
                <a:solidFill>
                  <a:schemeClr val="lt1"/>
                </a:solidFill>
                <a:latin typeface="Overpass SemiBold"/>
                <a:ea typeface="Overpass SemiBold"/>
                <a:cs typeface="Overpass SemiBold"/>
                <a:sym typeface="Overpass SemiBold"/>
              </a:defRPr>
            </a:lvl3pPr>
            <a:lvl4pPr lvl="3" algn="ctr" rtl="0">
              <a:buNone/>
              <a:defRPr sz="600">
                <a:solidFill>
                  <a:schemeClr val="lt1"/>
                </a:solidFill>
                <a:latin typeface="Overpass SemiBold"/>
                <a:ea typeface="Overpass SemiBold"/>
                <a:cs typeface="Overpass SemiBold"/>
                <a:sym typeface="Overpass SemiBold"/>
              </a:defRPr>
            </a:lvl4pPr>
            <a:lvl5pPr lvl="4" algn="ctr" rtl="0">
              <a:buNone/>
              <a:defRPr sz="600">
                <a:solidFill>
                  <a:schemeClr val="lt1"/>
                </a:solidFill>
                <a:latin typeface="Overpass SemiBold"/>
                <a:ea typeface="Overpass SemiBold"/>
                <a:cs typeface="Overpass SemiBold"/>
                <a:sym typeface="Overpass SemiBold"/>
              </a:defRPr>
            </a:lvl5pPr>
            <a:lvl6pPr lvl="5" algn="ctr" rtl="0">
              <a:buNone/>
              <a:defRPr sz="600">
                <a:solidFill>
                  <a:schemeClr val="lt1"/>
                </a:solidFill>
                <a:latin typeface="Overpass SemiBold"/>
                <a:ea typeface="Overpass SemiBold"/>
                <a:cs typeface="Overpass SemiBold"/>
                <a:sym typeface="Overpass SemiBold"/>
              </a:defRPr>
            </a:lvl6pPr>
            <a:lvl7pPr lvl="6" algn="ctr" rtl="0">
              <a:buNone/>
              <a:defRPr sz="600">
                <a:solidFill>
                  <a:schemeClr val="lt1"/>
                </a:solidFill>
                <a:latin typeface="Overpass SemiBold"/>
                <a:ea typeface="Overpass SemiBold"/>
                <a:cs typeface="Overpass SemiBold"/>
                <a:sym typeface="Overpass SemiBold"/>
              </a:defRPr>
            </a:lvl7pPr>
            <a:lvl8pPr lvl="7" algn="ctr" rtl="0">
              <a:buNone/>
              <a:defRPr sz="600">
                <a:solidFill>
                  <a:schemeClr val="lt1"/>
                </a:solidFill>
                <a:latin typeface="Overpass SemiBold"/>
                <a:ea typeface="Overpass SemiBold"/>
                <a:cs typeface="Overpass SemiBold"/>
                <a:sym typeface="Overpass SemiBold"/>
              </a:defRPr>
            </a:lvl8pPr>
            <a:lvl9pPr lvl="8" algn="ctr" rtl="0">
              <a:buNone/>
              <a:defRPr sz="600">
                <a:solidFill>
                  <a:schemeClr val="lt1"/>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GB"/>
              <a:t>‹#›</a:t>
            </a:fld>
            <a:endParaRPr/>
          </a:p>
        </p:txBody>
      </p:sp>
      <p:sp>
        <p:nvSpPr>
          <p:cNvPr id="72" name="Google Shape;72;p7"/>
          <p:cNvSpPr txBox="1">
            <a:spLocks noGrp="1"/>
          </p:cNvSpPr>
          <p:nvPr>
            <p:ph type="title"/>
          </p:nvPr>
        </p:nvSpPr>
        <p:spPr>
          <a:xfrm>
            <a:off x="4245394" y="426470"/>
            <a:ext cx="4302300" cy="1446900"/>
          </a:xfrm>
          <a:prstGeom prst="rect">
            <a:avLst/>
          </a:prstGeom>
        </p:spPr>
        <p:txBody>
          <a:bodyPr spcFirstLastPara="1" wrap="square" lIns="0" tIns="0" rIns="0" bIns="0" anchor="b" anchorCtr="0">
            <a:noAutofit/>
          </a:bodyPr>
          <a:lstStyle>
            <a:lvl1pPr lvl="0" rtl="0">
              <a:lnSpc>
                <a:spcPct val="100000"/>
              </a:lnSpc>
              <a:spcBef>
                <a:spcPts val="0"/>
              </a:spcBef>
              <a:spcAft>
                <a:spcPts val="0"/>
              </a:spcAft>
              <a:buNone/>
              <a:defRPr sz="5300" b="1">
                <a:solidFill>
                  <a:srgbClr val="EE0000"/>
                </a:solidFill>
                <a:latin typeface="Overpass"/>
                <a:ea typeface="Overpass"/>
                <a:cs typeface="Overpass"/>
                <a:sym typeface="Overpass"/>
              </a:defRPr>
            </a:lvl1pPr>
            <a:lvl2pPr lvl="1" rtl="0">
              <a:lnSpc>
                <a:spcPct val="100000"/>
              </a:lnSpc>
              <a:spcBef>
                <a:spcPts val="0"/>
              </a:spcBef>
              <a:spcAft>
                <a:spcPts val="0"/>
              </a:spcAft>
              <a:buNone/>
              <a:defRPr sz="5300" b="1">
                <a:solidFill>
                  <a:srgbClr val="EE0000"/>
                </a:solidFill>
                <a:latin typeface="Overpass"/>
                <a:ea typeface="Overpass"/>
                <a:cs typeface="Overpass"/>
                <a:sym typeface="Overpass"/>
              </a:defRPr>
            </a:lvl2pPr>
            <a:lvl3pPr lvl="2" rtl="0">
              <a:lnSpc>
                <a:spcPct val="100000"/>
              </a:lnSpc>
              <a:spcBef>
                <a:spcPts val="0"/>
              </a:spcBef>
              <a:spcAft>
                <a:spcPts val="0"/>
              </a:spcAft>
              <a:buNone/>
              <a:defRPr sz="5300" b="1">
                <a:solidFill>
                  <a:srgbClr val="EE0000"/>
                </a:solidFill>
                <a:latin typeface="Overpass"/>
                <a:ea typeface="Overpass"/>
                <a:cs typeface="Overpass"/>
                <a:sym typeface="Overpass"/>
              </a:defRPr>
            </a:lvl3pPr>
            <a:lvl4pPr lvl="3" rtl="0">
              <a:lnSpc>
                <a:spcPct val="100000"/>
              </a:lnSpc>
              <a:spcBef>
                <a:spcPts val="0"/>
              </a:spcBef>
              <a:spcAft>
                <a:spcPts val="0"/>
              </a:spcAft>
              <a:buNone/>
              <a:defRPr sz="5300" b="1">
                <a:solidFill>
                  <a:srgbClr val="EE0000"/>
                </a:solidFill>
                <a:latin typeface="Overpass"/>
                <a:ea typeface="Overpass"/>
                <a:cs typeface="Overpass"/>
                <a:sym typeface="Overpass"/>
              </a:defRPr>
            </a:lvl4pPr>
            <a:lvl5pPr lvl="4" rtl="0">
              <a:lnSpc>
                <a:spcPct val="100000"/>
              </a:lnSpc>
              <a:spcBef>
                <a:spcPts val="0"/>
              </a:spcBef>
              <a:spcAft>
                <a:spcPts val="0"/>
              </a:spcAft>
              <a:buNone/>
              <a:defRPr sz="5300" b="1">
                <a:solidFill>
                  <a:srgbClr val="EE0000"/>
                </a:solidFill>
                <a:latin typeface="Overpass"/>
                <a:ea typeface="Overpass"/>
                <a:cs typeface="Overpass"/>
                <a:sym typeface="Overpass"/>
              </a:defRPr>
            </a:lvl5pPr>
            <a:lvl6pPr lvl="5" rtl="0">
              <a:lnSpc>
                <a:spcPct val="100000"/>
              </a:lnSpc>
              <a:spcBef>
                <a:spcPts val="0"/>
              </a:spcBef>
              <a:spcAft>
                <a:spcPts val="0"/>
              </a:spcAft>
              <a:buNone/>
              <a:defRPr sz="5300" b="1">
                <a:solidFill>
                  <a:srgbClr val="EE0000"/>
                </a:solidFill>
                <a:latin typeface="Overpass"/>
                <a:ea typeface="Overpass"/>
                <a:cs typeface="Overpass"/>
                <a:sym typeface="Overpass"/>
              </a:defRPr>
            </a:lvl6pPr>
            <a:lvl7pPr lvl="6" rtl="0">
              <a:lnSpc>
                <a:spcPct val="100000"/>
              </a:lnSpc>
              <a:spcBef>
                <a:spcPts val="0"/>
              </a:spcBef>
              <a:spcAft>
                <a:spcPts val="0"/>
              </a:spcAft>
              <a:buNone/>
              <a:defRPr sz="5300" b="1">
                <a:solidFill>
                  <a:srgbClr val="EE0000"/>
                </a:solidFill>
                <a:latin typeface="Overpass"/>
                <a:ea typeface="Overpass"/>
                <a:cs typeface="Overpass"/>
                <a:sym typeface="Overpass"/>
              </a:defRPr>
            </a:lvl7pPr>
            <a:lvl8pPr lvl="7" rtl="0">
              <a:lnSpc>
                <a:spcPct val="100000"/>
              </a:lnSpc>
              <a:spcBef>
                <a:spcPts val="0"/>
              </a:spcBef>
              <a:spcAft>
                <a:spcPts val="0"/>
              </a:spcAft>
              <a:buNone/>
              <a:defRPr sz="5300" b="1">
                <a:solidFill>
                  <a:srgbClr val="EE0000"/>
                </a:solidFill>
                <a:latin typeface="Overpass"/>
                <a:ea typeface="Overpass"/>
                <a:cs typeface="Overpass"/>
                <a:sym typeface="Overpass"/>
              </a:defRPr>
            </a:lvl8pPr>
            <a:lvl9pPr lvl="8" rtl="0">
              <a:lnSpc>
                <a:spcPct val="100000"/>
              </a:lnSpc>
              <a:spcBef>
                <a:spcPts val="0"/>
              </a:spcBef>
              <a:spcAft>
                <a:spcPts val="0"/>
              </a:spcAft>
              <a:buNone/>
              <a:defRPr sz="5300" b="1">
                <a:solidFill>
                  <a:srgbClr val="EE0000"/>
                </a:solidFill>
                <a:latin typeface="Overpass"/>
                <a:ea typeface="Overpass"/>
                <a:cs typeface="Overpass"/>
                <a:sym typeface="Overpass"/>
              </a:defRPr>
            </a:lvl9pPr>
          </a:lstStyle>
          <a:p>
            <a:endParaRPr/>
          </a:p>
        </p:txBody>
      </p:sp>
      <p:sp>
        <p:nvSpPr>
          <p:cNvPr id="73" name="Google Shape;73;p7"/>
          <p:cNvSpPr txBox="1">
            <a:spLocks noGrp="1"/>
          </p:cNvSpPr>
          <p:nvPr>
            <p:ph type="subTitle" idx="1"/>
          </p:nvPr>
        </p:nvSpPr>
        <p:spPr>
          <a:xfrm rot="5400000">
            <a:off x="-1603762" y="1603800"/>
            <a:ext cx="3861600" cy="654000"/>
          </a:xfrm>
          <a:prstGeom prst="rect">
            <a:avLst/>
          </a:prstGeom>
        </p:spPr>
        <p:txBody>
          <a:bodyPr spcFirstLastPara="1" wrap="square" lIns="377175" tIns="68575" rIns="68575" bIns="68575" anchor="ctr" anchorCtr="0">
            <a:noAutofit/>
          </a:bodyPr>
          <a:lstStyle>
            <a:lvl1pPr lvl="0"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1pPr>
            <a:lvl2pPr lvl="1"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2pPr>
            <a:lvl3pPr lvl="2"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3pPr>
            <a:lvl4pPr lvl="3"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4pPr>
            <a:lvl5pPr lvl="4"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5pPr>
            <a:lvl6pPr lvl="5"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6pPr>
            <a:lvl7pPr lvl="6"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7pPr>
            <a:lvl8pPr lvl="7"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8pPr>
            <a:lvl9pPr lvl="8" rtl="0">
              <a:lnSpc>
                <a:spcPct val="100000"/>
              </a:lnSpc>
              <a:spcBef>
                <a:spcPts val="0"/>
              </a:spcBef>
              <a:spcAft>
                <a:spcPts val="0"/>
              </a:spcAft>
              <a:buClr>
                <a:schemeClr val="lt1"/>
              </a:buClr>
              <a:buSzPts val="700"/>
              <a:buFont typeface="Overpass SemiBold"/>
              <a:buNone/>
              <a:defRPr sz="700">
                <a:solidFill>
                  <a:schemeClr val="lt1"/>
                </a:solidFill>
                <a:latin typeface="Overpass SemiBold"/>
                <a:ea typeface="Overpass SemiBold"/>
                <a:cs typeface="Overpass SemiBold"/>
                <a:sym typeface="Overpass SemiBold"/>
              </a:defRPr>
            </a:lvl9pPr>
          </a:lstStyle>
          <a:p>
            <a:endParaRPr/>
          </a:p>
        </p:txBody>
      </p:sp>
      <p:sp>
        <p:nvSpPr>
          <p:cNvPr id="74" name="Google Shape;74;p7"/>
          <p:cNvSpPr txBox="1">
            <a:spLocks noGrp="1"/>
          </p:cNvSpPr>
          <p:nvPr>
            <p:ph type="subTitle" idx="2"/>
          </p:nvPr>
        </p:nvSpPr>
        <p:spPr>
          <a:xfrm>
            <a:off x="4245394" y="2064300"/>
            <a:ext cx="3334800" cy="1143600"/>
          </a:xfrm>
          <a:prstGeom prst="rect">
            <a:avLst/>
          </a:prstGeom>
        </p:spPr>
        <p:txBody>
          <a:bodyPr spcFirstLastPara="1" wrap="square" lIns="0" tIns="0" rIns="0" bIns="0" anchor="t" anchorCtr="0">
            <a:noAutofit/>
          </a:bodyPr>
          <a:lstStyle>
            <a:lvl1pPr lvl="0" rtl="0">
              <a:lnSpc>
                <a:spcPct val="180000"/>
              </a:lnSpc>
              <a:spcBef>
                <a:spcPts val="0"/>
              </a:spcBef>
              <a:spcAft>
                <a:spcPts val="0"/>
              </a:spcAft>
              <a:buSzPts val="1100"/>
              <a:buNone/>
              <a:defRPr sz="1100"/>
            </a:lvl1pPr>
            <a:lvl2pPr lvl="1" rtl="0">
              <a:lnSpc>
                <a:spcPct val="180000"/>
              </a:lnSpc>
              <a:spcBef>
                <a:spcPts val="0"/>
              </a:spcBef>
              <a:spcAft>
                <a:spcPts val="0"/>
              </a:spcAft>
              <a:buSzPts val="1100"/>
              <a:buNone/>
              <a:defRPr sz="1100"/>
            </a:lvl2pPr>
            <a:lvl3pPr lvl="2" rtl="0">
              <a:lnSpc>
                <a:spcPct val="180000"/>
              </a:lnSpc>
              <a:spcBef>
                <a:spcPts val="0"/>
              </a:spcBef>
              <a:spcAft>
                <a:spcPts val="0"/>
              </a:spcAft>
              <a:buSzPts val="1100"/>
              <a:buNone/>
              <a:defRPr sz="1100"/>
            </a:lvl3pPr>
            <a:lvl4pPr lvl="3" rtl="0">
              <a:lnSpc>
                <a:spcPct val="180000"/>
              </a:lnSpc>
              <a:spcBef>
                <a:spcPts val="0"/>
              </a:spcBef>
              <a:spcAft>
                <a:spcPts val="0"/>
              </a:spcAft>
              <a:buSzPts val="1100"/>
              <a:buNone/>
              <a:defRPr sz="1100"/>
            </a:lvl4pPr>
            <a:lvl5pPr lvl="4" rtl="0">
              <a:lnSpc>
                <a:spcPct val="180000"/>
              </a:lnSpc>
              <a:spcBef>
                <a:spcPts val="0"/>
              </a:spcBef>
              <a:spcAft>
                <a:spcPts val="0"/>
              </a:spcAft>
              <a:buSzPts val="1100"/>
              <a:buNone/>
              <a:defRPr sz="1100"/>
            </a:lvl5pPr>
            <a:lvl6pPr lvl="5" rtl="0">
              <a:lnSpc>
                <a:spcPct val="180000"/>
              </a:lnSpc>
              <a:spcBef>
                <a:spcPts val="0"/>
              </a:spcBef>
              <a:spcAft>
                <a:spcPts val="0"/>
              </a:spcAft>
              <a:buSzPts val="1100"/>
              <a:buNone/>
              <a:defRPr sz="1100"/>
            </a:lvl6pPr>
            <a:lvl7pPr lvl="6" rtl="0">
              <a:lnSpc>
                <a:spcPct val="180000"/>
              </a:lnSpc>
              <a:spcBef>
                <a:spcPts val="0"/>
              </a:spcBef>
              <a:spcAft>
                <a:spcPts val="0"/>
              </a:spcAft>
              <a:buSzPts val="1100"/>
              <a:buNone/>
              <a:defRPr sz="1100"/>
            </a:lvl7pPr>
            <a:lvl8pPr lvl="7" rtl="0">
              <a:lnSpc>
                <a:spcPct val="180000"/>
              </a:lnSpc>
              <a:spcBef>
                <a:spcPts val="0"/>
              </a:spcBef>
              <a:spcAft>
                <a:spcPts val="0"/>
              </a:spcAft>
              <a:buSzPts val="1100"/>
              <a:buNone/>
              <a:defRPr sz="1100"/>
            </a:lvl8pPr>
            <a:lvl9pPr lvl="8" rtl="0">
              <a:lnSpc>
                <a:spcPct val="180000"/>
              </a:lnSpc>
              <a:spcBef>
                <a:spcPts val="0"/>
              </a:spcBef>
              <a:spcAft>
                <a:spcPts val="0"/>
              </a:spcAft>
              <a:buSzPts val="1100"/>
              <a:buNone/>
              <a:defRPr sz="1100"/>
            </a:lvl9pPr>
          </a:lstStyle>
          <a:p>
            <a:endParaRPr/>
          </a:p>
        </p:txBody>
      </p:sp>
      <p:sp>
        <p:nvSpPr>
          <p:cNvPr id="75" name="Google Shape;75;p7"/>
          <p:cNvSpPr txBox="1"/>
          <p:nvPr/>
        </p:nvSpPr>
        <p:spPr>
          <a:xfrm>
            <a:off x="4427588" y="3501900"/>
            <a:ext cx="1742700" cy="1809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r>
              <a:rPr lang="en-GB" sz="800">
                <a:latin typeface="Overpass Light"/>
                <a:ea typeface="Overpass Light"/>
                <a:cs typeface="Overpass Light"/>
                <a:sym typeface="Overpass Light"/>
              </a:rPr>
              <a:t>linkedin.com/company/red-hat</a:t>
            </a:r>
            <a:endParaRPr sz="800">
              <a:latin typeface="Overpass Light"/>
              <a:ea typeface="Overpass Light"/>
              <a:cs typeface="Overpass Light"/>
              <a:sym typeface="Overpass Light"/>
            </a:endParaRPr>
          </a:p>
        </p:txBody>
      </p:sp>
      <p:sp>
        <p:nvSpPr>
          <p:cNvPr id="76" name="Google Shape;76;p7"/>
          <p:cNvSpPr txBox="1"/>
          <p:nvPr/>
        </p:nvSpPr>
        <p:spPr>
          <a:xfrm>
            <a:off x="4427588" y="3880725"/>
            <a:ext cx="1742700" cy="1809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r>
              <a:rPr lang="en-GB" sz="800">
                <a:latin typeface="Overpass Light"/>
                <a:ea typeface="Overpass Light"/>
                <a:cs typeface="Overpass Light"/>
                <a:sym typeface="Overpass Light"/>
              </a:rPr>
              <a:t>youtube.com/user/RedHatVideos</a:t>
            </a:r>
            <a:endParaRPr sz="800">
              <a:latin typeface="Overpass Light"/>
              <a:ea typeface="Overpass Light"/>
              <a:cs typeface="Overpass Light"/>
              <a:sym typeface="Overpass Light"/>
            </a:endParaRPr>
          </a:p>
        </p:txBody>
      </p:sp>
      <p:sp>
        <p:nvSpPr>
          <p:cNvPr id="77" name="Google Shape;77;p7"/>
          <p:cNvSpPr txBox="1"/>
          <p:nvPr/>
        </p:nvSpPr>
        <p:spPr>
          <a:xfrm>
            <a:off x="6611644" y="3501900"/>
            <a:ext cx="1742700" cy="1809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r>
              <a:rPr lang="en-GB" sz="800">
                <a:latin typeface="Overpass Light"/>
                <a:ea typeface="Overpass Light"/>
                <a:cs typeface="Overpass Light"/>
                <a:sym typeface="Overpass Light"/>
              </a:rPr>
              <a:t>facebook.com/redhatinc</a:t>
            </a:r>
            <a:endParaRPr sz="800">
              <a:latin typeface="Overpass Light"/>
              <a:ea typeface="Overpass Light"/>
              <a:cs typeface="Overpass Light"/>
              <a:sym typeface="Overpass Light"/>
            </a:endParaRPr>
          </a:p>
        </p:txBody>
      </p:sp>
      <p:sp>
        <p:nvSpPr>
          <p:cNvPr id="78" name="Google Shape;78;p7"/>
          <p:cNvSpPr txBox="1"/>
          <p:nvPr/>
        </p:nvSpPr>
        <p:spPr>
          <a:xfrm>
            <a:off x="6611644" y="3880725"/>
            <a:ext cx="1742700" cy="1809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r>
              <a:rPr lang="en-GB" sz="800">
                <a:latin typeface="Overpass Light"/>
                <a:ea typeface="Overpass Light"/>
                <a:cs typeface="Overpass Light"/>
                <a:sym typeface="Overpass Light"/>
              </a:rPr>
              <a:t>twitter.com/RedHat</a:t>
            </a:r>
            <a:endParaRPr sz="800">
              <a:latin typeface="Overpass Light"/>
              <a:ea typeface="Overpass Light"/>
              <a:cs typeface="Overpass Light"/>
              <a:sym typeface="Overpass Light"/>
            </a:endParaRPr>
          </a:p>
        </p:txBody>
      </p:sp>
      <p:pic>
        <p:nvPicPr>
          <p:cNvPr id="79" name="Google Shape;79;p7"/>
          <p:cNvPicPr preferRelativeResize="0"/>
          <p:nvPr/>
        </p:nvPicPr>
        <p:blipFill rotWithShape="1">
          <a:blip r:embed="rId4">
            <a:alphaModFix/>
          </a:blip>
          <a:srcRect l="2507" r="2498"/>
          <a:stretch/>
        </p:blipFill>
        <p:spPr>
          <a:xfrm>
            <a:off x="6439844" y="3880729"/>
            <a:ext cx="171806" cy="180862"/>
          </a:xfrm>
          <a:prstGeom prst="rect">
            <a:avLst/>
          </a:prstGeom>
          <a:noFill/>
          <a:ln>
            <a:noFill/>
          </a:ln>
        </p:spPr>
      </p:pic>
      <p:pic>
        <p:nvPicPr>
          <p:cNvPr id="80" name="Google Shape;80;p7"/>
          <p:cNvPicPr preferRelativeResize="0"/>
          <p:nvPr/>
        </p:nvPicPr>
        <p:blipFill rotWithShape="1">
          <a:blip r:embed="rId5">
            <a:alphaModFix/>
          </a:blip>
          <a:srcRect l="2678" r="2678"/>
          <a:stretch/>
        </p:blipFill>
        <p:spPr>
          <a:xfrm>
            <a:off x="6439844" y="3501904"/>
            <a:ext cx="171806" cy="180862"/>
          </a:xfrm>
          <a:prstGeom prst="rect">
            <a:avLst/>
          </a:prstGeom>
          <a:noFill/>
          <a:ln>
            <a:noFill/>
          </a:ln>
        </p:spPr>
      </p:pic>
      <p:pic>
        <p:nvPicPr>
          <p:cNvPr id="81" name="Google Shape;81;p7"/>
          <p:cNvPicPr preferRelativeResize="0"/>
          <p:nvPr/>
        </p:nvPicPr>
        <p:blipFill rotWithShape="1">
          <a:blip r:embed="rId6">
            <a:alphaModFix/>
          </a:blip>
          <a:srcRect l="2507" r="2498"/>
          <a:stretch/>
        </p:blipFill>
        <p:spPr>
          <a:xfrm>
            <a:off x="4245400" y="3880729"/>
            <a:ext cx="171806" cy="180862"/>
          </a:xfrm>
          <a:prstGeom prst="rect">
            <a:avLst/>
          </a:prstGeom>
          <a:noFill/>
          <a:ln>
            <a:noFill/>
          </a:ln>
        </p:spPr>
      </p:pic>
      <p:pic>
        <p:nvPicPr>
          <p:cNvPr id="82" name="Google Shape;82;p7"/>
          <p:cNvPicPr preferRelativeResize="0"/>
          <p:nvPr/>
        </p:nvPicPr>
        <p:blipFill rotWithShape="1">
          <a:blip r:embed="rId7">
            <a:alphaModFix/>
          </a:blip>
          <a:srcRect l="2326" r="2326"/>
          <a:stretch/>
        </p:blipFill>
        <p:spPr>
          <a:xfrm>
            <a:off x="4245400" y="3501904"/>
            <a:ext cx="171806" cy="18086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ivider black">
  <p:cSld name="CUSTOM_2">
    <p:bg>
      <p:bgPr>
        <a:blipFill>
          <a:blip r:embed="rId2">
            <a:alphaModFix/>
          </a:blip>
          <a:stretch>
            <a:fillRect/>
          </a:stretch>
        </a:blipFill>
        <a:effectLst/>
      </p:bgPr>
    </p:bg>
    <p:spTree>
      <p:nvGrpSpPr>
        <p:cNvPr id="1" name="Shape 83"/>
        <p:cNvGrpSpPr/>
        <p:nvPr/>
      </p:nvGrpSpPr>
      <p:grpSpPr>
        <a:xfrm>
          <a:off x="0" y="0"/>
          <a:ext cx="0" cy="0"/>
          <a:chOff x="0" y="0"/>
          <a:chExt cx="0" cy="0"/>
        </a:xfrm>
      </p:grpSpPr>
      <p:sp>
        <p:nvSpPr>
          <p:cNvPr id="84" name="Google Shape;84;p8"/>
          <p:cNvSpPr txBox="1">
            <a:spLocks noGrp="1"/>
          </p:cNvSpPr>
          <p:nvPr>
            <p:ph type="title"/>
          </p:nvPr>
        </p:nvSpPr>
        <p:spPr>
          <a:xfrm>
            <a:off x="335831" y="813421"/>
            <a:ext cx="5118600" cy="1578900"/>
          </a:xfrm>
          <a:prstGeom prst="rect">
            <a:avLst/>
          </a:prstGeom>
        </p:spPr>
        <p:txBody>
          <a:bodyPr spcFirstLastPara="1" wrap="square" lIns="329175" tIns="68575" rIns="68575" bIns="68575" anchor="t" anchorCtr="0">
            <a:noAutofit/>
          </a:bodyPr>
          <a:lstStyle>
            <a:lvl1pPr lvl="0" rtl="0">
              <a:spcBef>
                <a:spcPts val="0"/>
              </a:spcBef>
              <a:spcAft>
                <a:spcPts val="0"/>
              </a:spcAft>
              <a:buNone/>
              <a:defRPr sz="4500" b="1">
                <a:solidFill>
                  <a:srgbClr val="EBEBEB"/>
                </a:solidFill>
                <a:latin typeface="Overpass"/>
                <a:ea typeface="Overpass"/>
                <a:cs typeface="Overpass"/>
                <a:sym typeface="Overpass"/>
              </a:defRPr>
            </a:lvl1pPr>
            <a:lvl2pPr lvl="1" rtl="0">
              <a:spcBef>
                <a:spcPts val="0"/>
              </a:spcBef>
              <a:spcAft>
                <a:spcPts val="0"/>
              </a:spcAft>
              <a:buNone/>
              <a:defRPr sz="4500" b="1">
                <a:solidFill>
                  <a:srgbClr val="EBEBEB"/>
                </a:solidFill>
                <a:latin typeface="Overpass"/>
                <a:ea typeface="Overpass"/>
                <a:cs typeface="Overpass"/>
                <a:sym typeface="Overpass"/>
              </a:defRPr>
            </a:lvl2pPr>
            <a:lvl3pPr lvl="2" rtl="0">
              <a:spcBef>
                <a:spcPts val="0"/>
              </a:spcBef>
              <a:spcAft>
                <a:spcPts val="0"/>
              </a:spcAft>
              <a:buNone/>
              <a:defRPr sz="4500" b="1">
                <a:solidFill>
                  <a:srgbClr val="EBEBEB"/>
                </a:solidFill>
                <a:latin typeface="Overpass"/>
                <a:ea typeface="Overpass"/>
                <a:cs typeface="Overpass"/>
                <a:sym typeface="Overpass"/>
              </a:defRPr>
            </a:lvl3pPr>
            <a:lvl4pPr lvl="3" rtl="0">
              <a:spcBef>
                <a:spcPts val="0"/>
              </a:spcBef>
              <a:spcAft>
                <a:spcPts val="0"/>
              </a:spcAft>
              <a:buNone/>
              <a:defRPr sz="4500" b="1">
                <a:solidFill>
                  <a:srgbClr val="EBEBEB"/>
                </a:solidFill>
                <a:latin typeface="Overpass"/>
                <a:ea typeface="Overpass"/>
                <a:cs typeface="Overpass"/>
                <a:sym typeface="Overpass"/>
              </a:defRPr>
            </a:lvl4pPr>
            <a:lvl5pPr lvl="4" rtl="0">
              <a:spcBef>
                <a:spcPts val="0"/>
              </a:spcBef>
              <a:spcAft>
                <a:spcPts val="0"/>
              </a:spcAft>
              <a:buNone/>
              <a:defRPr sz="4500" b="1">
                <a:solidFill>
                  <a:srgbClr val="EBEBEB"/>
                </a:solidFill>
                <a:latin typeface="Overpass"/>
                <a:ea typeface="Overpass"/>
                <a:cs typeface="Overpass"/>
                <a:sym typeface="Overpass"/>
              </a:defRPr>
            </a:lvl5pPr>
            <a:lvl6pPr lvl="5" rtl="0">
              <a:spcBef>
                <a:spcPts val="0"/>
              </a:spcBef>
              <a:spcAft>
                <a:spcPts val="0"/>
              </a:spcAft>
              <a:buNone/>
              <a:defRPr sz="4500" b="1">
                <a:solidFill>
                  <a:srgbClr val="EBEBEB"/>
                </a:solidFill>
                <a:latin typeface="Overpass"/>
                <a:ea typeface="Overpass"/>
                <a:cs typeface="Overpass"/>
                <a:sym typeface="Overpass"/>
              </a:defRPr>
            </a:lvl6pPr>
            <a:lvl7pPr lvl="6" rtl="0">
              <a:spcBef>
                <a:spcPts val="0"/>
              </a:spcBef>
              <a:spcAft>
                <a:spcPts val="0"/>
              </a:spcAft>
              <a:buNone/>
              <a:defRPr sz="4500" b="1">
                <a:solidFill>
                  <a:srgbClr val="EBEBEB"/>
                </a:solidFill>
                <a:latin typeface="Overpass"/>
                <a:ea typeface="Overpass"/>
                <a:cs typeface="Overpass"/>
                <a:sym typeface="Overpass"/>
              </a:defRPr>
            </a:lvl7pPr>
            <a:lvl8pPr lvl="7" rtl="0">
              <a:spcBef>
                <a:spcPts val="0"/>
              </a:spcBef>
              <a:spcAft>
                <a:spcPts val="0"/>
              </a:spcAft>
              <a:buNone/>
              <a:defRPr sz="4500" b="1">
                <a:solidFill>
                  <a:srgbClr val="EBEBEB"/>
                </a:solidFill>
                <a:latin typeface="Overpass"/>
                <a:ea typeface="Overpass"/>
                <a:cs typeface="Overpass"/>
                <a:sym typeface="Overpass"/>
              </a:defRPr>
            </a:lvl8pPr>
            <a:lvl9pPr lvl="8" rtl="0">
              <a:spcBef>
                <a:spcPts val="0"/>
              </a:spcBef>
              <a:spcAft>
                <a:spcPts val="0"/>
              </a:spcAft>
              <a:buNone/>
              <a:defRPr sz="4500" b="1">
                <a:solidFill>
                  <a:srgbClr val="EBEBEB"/>
                </a:solidFill>
                <a:latin typeface="Overpass"/>
                <a:ea typeface="Overpass"/>
                <a:cs typeface="Overpass"/>
                <a:sym typeface="Overpass"/>
              </a:defRPr>
            </a:lvl9pPr>
          </a:lstStyle>
          <a:p>
            <a:endParaRPr/>
          </a:p>
        </p:txBody>
      </p:sp>
      <p:cxnSp>
        <p:nvCxnSpPr>
          <p:cNvPr id="85" name="Google Shape;85;p8"/>
          <p:cNvCxnSpPr/>
          <p:nvPr/>
        </p:nvCxnSpPr>
        <p:spPr>
          <a:xfrm rot="10800000">
            <a:off x="335825" y="4800900"/>
            <a:ext cx="0" cy="342600"/>
          </a:xfrm>
          <a:prstGeom prst="straightConnector1">
            <a:avLst/>
          </a:prstGeom>
          <a:noFill/>
          <a:ln w="9525" cap="flat" cmpd="sng">
            <a:solidFill>
              <a:srgbClr val="EE0000"/>
            </a:solidFill>
            <a:prstDash val="solid"/>
            <a:round/>
            <a:headEnd type="none" w="med" len="med"/>
            <a:tailEnd type="none" w="med" len="med"/>
          </a:ln>
        </p:spPr>
      </p:cxnSp>
      <p:sp>
        <p:nvSpPr>
          <p:cNvPr id="86" name="Google Shape;86;p8"/>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solidFill>
                  <a:srgbClr val="EBEBEB"/>
                </a:solidFill>
                <a:latin typeface="Overpass SemiBold"/>
                <a:ea typeface="Overpass SemiBold"/>
                <a:cs typeface="Overpass SemiBold"/>
                <a:sym typeface="Overpass SemiBold"/>
              </a:defRPr>
            </a:lvl1pPr>
            <a:lvl2pPr lvl="1" algn="ctr" rtl="0">
              <a:buNone/>
              <a:defRPr sz="600">
                <a:solidFill>
                  <a:srgbClr val="EBEBEB"/>
                </a:solidFill>
                <a:latin typeface="Overpass SemiBold"/>
                <a:ea typeface="Overpass SemiBold"/>
                <a:cs typeface="Overpass SemiBold"/>
                <a:sym typeface="Overpass SemiBold"/>
              </a:defRPr>
            </a:lvl2pPr>
            <a:lvl3pPr lvl="2" algn="ctr" rtl="0">
              <a:buNone/>
              <a:defRPr sz="600">
                <a:solidFill>
                  <a:srgbClr val="EBEBEB"/>
                </a:solidFill>
                <a:latin typeface="Overpass SemiBold"/>
                <a:ea typeface="Overpass SemiBold"/>
                <a:cs typeface="Overpass SemiBold"/>
                <a:sym typeface="Overpass SemiBold"/>
              </a:defRPr>
            </a:lvl3pPr>
            <a:lvl4pPr lvl="3" algn="ctr" rtl="0">
              <a:buNone/>
              <a:defRPr sz="600">
                <a:solidFill>
                  <a:srgbClr val="EBEBEB"/>
                </a:solidFill>
                <a:latin typeface="Overpass SemiBold"/>
                <a:ea typeface="Overpass SemiBold"/>
                <a:cs typeface="Overpass SemiBold"/>
                <a:sym typeface="Overpass SemiBold"/>
              </a:defRPr>
            </a:lvl4pPr>
            <a:lvl5pPr lvl="4" algn="ctr" rtl="0">
              <a:buNone/>
              <a:defRPr sz="600">
                <a:solidFill>
                  <a:srgbClr val="EBEBEB"/>
                </a:solidFill>
                <a:latin typeface="Overpass SemiBold"/>
                <a:ea typeface="Overpass SemiBold"/>
                <a:cs typeface="Overpass SemiBold"/>
                <a:sym typeface="Overpass SemiBold"/>
              </a:defRPr>
            </a:lvl5pPr>
            <a:lvl6pPr lvl="5" algn="ctr" rtl="0">
              <a:buNone/>
              <a:defRPr sz="600">
                <a:solidFill>
                  <a:srgbClr val="EBEBEB"/>
                </a:solidFill>
                <a:latin typeface="Overpass SemiBold"/>
                <a:ea typeface="Overpass SemiBold"/>
                <a:cs typeface="Overpass SemiBold"/>
                <a:sym typeface="Overpass SemiBold"/>
              </a:defRPr>
            </a:lvl6pPr>
            <a:lvl7pPr lvl="6" algn="ctr" rtl="0">
              <a:buNone/>
              <a:defRPr sz="600">
                <a:solidFill>
                  <a:srgbClr val="EBEBEB"/>
                </a:solidFill>
                <a:latin typeface="Overpass SemiBold"/>
                <a:ea typeface="Overpass SemiBold"/>
                <a:cs typeface="Overpass SemiBold"/>
                <a:sym typeface="Overpass SemiBold"/>
              </a:defRPr>
            </a:lvl7pPr>
            <a:lvl8pPr lvl="7" algn="ctr" rtl="0">
              <a:buNone/>
              <a:defRPr sz="600">
                <a:solidFill>
                  <a:srgbClr val="EBEBEB"/>
                </a:solidFill>
                <a:latin typeface="Overpass SemiBold"/>
                <a:ea typeface="Overpass SemiBold"/>
                <a:cs typeface="Overpass SemiBold"/>
                <a:sym typeface="Overpass SemiBold"/>
              </a:defRPr>
            </a:lvl8pPr>
            <a:lvl9pPr lvl="8" algn="ctr" rtl="0">
              <a:buNone/>
              <a:defRPr sz="600">
                <a:solidFill>
                  <a:srgbClr val="EBEBEB"/>
                </a:solidFill>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GB"/>
              <a:t>‹#›</a:t>
            </a:fld>
            <a:endParaRPr/>
          </a:p>
        </p:txBody>
      </p:sp>
      <p:cxnSp>
        <p:nvCxnSpPr>
          <p:cNvPr id="87" name="Google Shape;87;p8"/>
          <p:cNvCxnSpPr/>
          <p:nvPr/>
        </p:nvCxnSpPr>
        <p:spPr>
          <a:xfrm rot="10800000">
            <a:off x="335831" y="150"/>
            <a:ext cx="0" cy="664800"/>
          </a:xfrm>
          <a:prstGeom prst="straightConnector1">
            <a:avLst/>
          </a:prstGeom>
          <a:noFill/>
          <a:ln w="9525" cap="flat" cmpd="sng">
            <a:solidFill>
              <a:srgbClr val="EE0000"/>
            </a:solidFill>
            <a:prstDash val="solid"/>
            <a:round/>
            <a:headEnd type="none" w="med" len="med"/>
            <a:tailEnd type="none" w="med" len="med"/>
          </a:ln>
        </p:spPr>
      </p:cxnSp>
      <p:sp>
        <p:nvSpPr>
          <p:cNvPr id="88" name="Google Shape;88;p8"/>
          <p:cNvSpPr txBox="1">
            <a:spLocks noGrp="1"/>
          </p:cNvSpPr>
          <p:nvPr>
            <p:ph type="subTitle" idx="1"/>
          </p:nvPr>
        </p:nvSpPr>
        <p:spPr>
          <a:xfrm>
            <a:off x="335831" y="41580"/>
            <a:ext cx="3861600" cy="6123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700"/>
              <a:buFont typeface="Overpass SemiBold"/>
              <a:buNone/>
              <a:defRPr sz="700">
                <a:solidFill>
                  <a:srgbClr val="EE0000"/>
                </a:solidFill>
                <a:latin typeface="Overpass SemiBold"/>
                <a:ea typeface="Overpass SemiBold"/>
                <a:cs typeface="Overpass SemiBold"/>
                <a:sym typeface="Overpass SemiBold"/>
              </a:defRPr>
            </a:lvl9pPr>
          </a:lstStyle>
          <a:p>
            <a:endParaRPr/>
          </a:p>
        </p:txBody>
      </p:sp>
      <p:sp>
        <p:nvSpPr>
          <p:cNvPr id="89" name="Google Shape;89;p8"/>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lvl="0" indent="0" algn="r" rtl="0">
              <a:lnSpc>
                <a:spcPct val="150000"/>
              </a:lnSpc>
              <a:spcBef>
                <a:spcPts val="0"/>
              </a:spcBef>
              <a:spcAft>
                <a:spcPts val="0"/>
              </a:spcAft>
              <a:buNone/>
            </a:pPr>
            <a:r>
              <a:rPr lang="en-GB" sz="500" b="1">
                <a:solidFill>
                  <a:srgbClr val="666666"/>
                </a:solidFill>
                <a:latin typeface="Overpass"/>
                <a:ea typeface="Overpass"/>
                <a:cs typeface="Overpass"/>
                <a:sym typeface="Overpass"/>
              </a:rPr>
              <a:t>CONFIDENTIAL </a:t>
            </a:r>
            <a:r>
              <a:rPr lang="en-GB" sz="500">
                <a:solidFill>
                  <a:srgbClr val="666666"/>
                </a:solidFill>
                <a:latin typeface="Overpass Light"/>
                <a:ea typeface="Overpass Light"/>
                <a:cs typeface="Overpass Light"/>
                <a:sym typeface="Overpass Light"/>
              </a:rPr>
              <a:t>Designator</a:t>
            </a:r>
            <a:endParaRPr sz="500">
              <a:solidFill>
                <a:srgbClr val="666666"/>
              </a:solidFill>
              <a:latin typeface="Overpass Light"/>
              <a:ea typeface="Overpass Light"/>
              <a:cs typeface="Overpass Light"/>
              <a:sym typeface="Overpass Light"/>
            </a:endParaRPr>
          </a:p>
        </p:txBody>
      </p:sp>
      <p:sp>
        <p:nvSpPr>
          <p:cNvPr id="90" name="Google Shape;90;p8"/>
          <p:cNvSpPr txBox="1">
            <a:spLocks noGrp="1"/>
          </p:cNvSpPr>
          <p:nvPr>
            <p:ph type="subTitle" idx="2"/>
          </p:nvPr>
        </p:nvSpPr>
        <p:spPr>
          <a:xfrm>
            <a:off x="6938588" y="1307790"/>
            <a:ext cx="1593300" cy="2481900"/>
          </a:xfrm>
          <a:prstGeom prst="rect">
            <a:avLst/>
          </a:prstGeom>
        </p:spPr>
        <p:txBody>
          <a:bodyPr spcFirstLastPara="1" wrap="square" lIns="0" tIns="0" rIns="0" bIns="0" anchor="t" anchorCtr="0">
            <a:noAutofit/>
          </a:bodyPr>
          <a:lstStyle>
            <a:lvl1pPr lvl="0" rtl="0">
              <a:lnSpc>
                <a:spcPct val="174000"/>
              </a:lnSpc>
              <a:spcBef>
                <a:spcPts val="0"/>
              </a:spcBef>
              <a:spcAft>
                <a:spcPts val="0"/>
              </a:spcAft>
              <a:buNone/>
              <a:defRPr sz="1100">
                <a:solidFill>
                  <a:srgbClr val="4D4D4F"/>
                </a:solidFill>
              </a:defRPr>
            </a:lvl1pPr>
            <a:lvl2pPr lvl="1" rtl="0">
              <a:lnSpc>
                <a:spcPct val="174000"/>
              </a:lnSpc>
              <a:spcBef>
                <a:spcPts val="0"/>
              </a:spcBef>
              <a:spcAft>
                <a:spcPts val="0"/>
              </a:spcAft>
              <a:buNone/>
              <a:defRPr sz="1100">
                <a:solidFill>
                  <a:srgbClr val="4D4D4F"/>
                </a:solidFill>
              </a:defRPr>
            </a:lvl2pPr>
            <a:lvl3pPr lvl="2" rtl="0">
              <a:lnSpc>
                <a:spcPct val="174000"/>
              </a:lnSpc>
              <a:spcBef>
                <a:spcPts val="0"/>
              </a:spcBef>
              <a:spcAft>
                <a:spcPts val="0"/>
              </a:spcAft>
              <a:buNone/>
              <a:defRPr sz="1100">
                <a:solidFill>
                  <a:srgbClr val="4D4D4F"/>
                </a:solidFill>
              </a:defRPr>
            </a:lvl3pPr>
            <a:lvl4pPr lvl="3" rtl="0">
              <a:lnSpc>
                <a:spcPct val="174000"/>
              </a:lnSpc>
              <a:spcBef>
                <a:spcPts val="0"/>
              </a:spcBef>
              <a:spcAft>
                <a:spcPts val="0"/>
              </a:spcAft>
              <a:buNone/>
              <a:defRPr sz="1100">
                <a:solidFill>
                  <a:srgbClr val="4D4D4F"/>
                </a:solidFill>
              </a:defRPr>
            </a:lvl4pPr>
            <a:lvl5pPr lvl="4" rtl="0">
              <a:lnSpc>
                <a:spcPct val="174000"/>
              </a:lnSpc>
              <a:spcBef>
                <a:spcPts val="0"/>
              </a:spcBef>
              <a:spcAft>
                <a:spcPts val="0"/>
              </a:spcAft>
              <a:buNone/>
              <a:defRPr sz="1100">
                <a:solidFill>
                  <a:srgbClr val="4D4D4F"/>
                </a:solidFill>
              </a:defRPr>
            </a:lvl5pPr>
            <a:lvl6pPr lvl="5" rtl="0">
              <a:lnSpc>
                <a:spcPct val="174000"/>
              </a:lnSpc>
              <a:spcBef>
                <a:spcPts val="0"/>
              </a:spcBef>
              <a:spcAft>
                <a:spcPts val="0"/>
              </a:spcAft>
              <a:buNone/>
              <a:defRPr sz="1100">
                <a:solidFill>
                  <a:srgbClr val="4D4D4F"/>
                </a:solidFill>
              </a:defRPr>
            </a:lvl6pPr>
            <a:lvl7pPr lvl="6" rtl="0">
              <a:lnSpc>
                <a:spcPct val="174000"/>
              </a:lnSpc>
              <a:spcBef>
                <a:spcPts val="0"/>
              </a:spcBef>
              <a:spcAft>
                <a:spcPts val="0"/>
              </a:spcAft>
              <a:buNone/>
              <a:defRPr sz="1100">
                <a:solidFill>
                  <a:srgbClr val="4D4D4F"/>
                </a:solidFill>
              </a:defRPr>
            </a:lvl7pPr>
            <a:lvl8pPr lvl="7" rtl="0">
              <a:lnSpc>
                <a:spcPct val="174000"/>
              </a:lnSpc>
              <a:spcBef>
                <a:spcPts val="0"/>
              </a:spcBef>
              <a:spcAft>
                <a:spcPts val="0"/>
              </a:spcAft>
              <a:buNone/>
              <a:defRPr sz="1100">
                <a:solidFill>
                  <a:srgbClr val="4D4D4F"/>
                </a:solidFill>
              </a:defRPr>
            </a:lvl8pPr>
            <a:lvl9pPr lvl="8" rtl="0">
              <a:lnSpc>
                <a:spcPct val="174000"/>
              </a:lnSpc>
              <a:spcBef>
                <a:spcPts val="0"/>
              </a:spcBef>
              <a:spcAft>
                <a:spcPts val="0"/>
              </a:spcAft>
              <a:buNone/>
              <a:defRPr sz="1100">
                <a:solidFill>
                  <a:srgbClr val="4D4D4F"/>
                </a:solidFill>
              </a:defRPr>
            </a:lvl9pPr>
          </a:lstStyle>
          <a:p>
            <a:endParaRPr/>
          </a:p>
        </p:txBody>
      </p:sp>
      <p:pic>
        <p:nvPicPr>
          <p:cNvPr id="91" name="Google Shape;91;p8"/>
          <p:cNvPicPr preferRelativeResize="0"/>
          <p:nvPr/>
        </p:nvPicPr>
        <p:blipFill rotWithShape="1">
          <a:blip r:embed="rId3">
            <a:alphaModFix/>
          </a:blip>
          <a:srcRect t="327" b="317"/>
          <a:stretch/>
        </p:blipFill>
        <p:spPr>
          <a:xfrm>
            <a:off x="8033460" y="4734938"/>
            <a:ext cx="731888" cy="17109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ivider white">
  <p:cSld name="CUSTOM_2_1">
    <p:bg>
      <p:bgPr>
        <a:blipFill>
          <a:blip r:embed="rId2">
            <a:alphaModFix/>
          </a:blip>
          <a:stretch>
            <a:fillRect/>
          </a:stretch>
        </a:blipFill>
        <a:effectLst/>
      </p:bgPr>
    </p:bg>
    <p:spTree>
      <p:nvGrpSpPr>
        <p:cNvPr id="1" name="Shape 92"/>
        <p:cNvGrpSpPr/>
        <p:nvPr/>
      </p:nvGrpSpPr>
      <p:grpSpPr>
        <a:xfrm>
          <a:off x="0" y="0"/>
          <a:ext cx="0" cy="0"/>
          <a:chOff x="0" y="0"/>
          <a:chExt cx="0" cy="0"/>
        </a:xfrm>
      </p:grpSpPr>
      <p:sp>
        <p:nvSpPr>
          <p:cNvPr id="93" name="Google Shape;93;p9"/>
          <p:cNvSpPr txBox="1">
            <a:spLocks noGrp="1"/>
          </p:cNvSpPr>
          <p:nvPr>
            <p:ph type="title"/>
          </p:nvPr>
        </p:nvSpPr>
        <p:spPr>
          <a:xfrm>
            <a:off x="335831" y="813421"/>
            <a:ext cx="5118600" cy="1578900"/>
          </a:xfrm>
          <a:prstGeom prst="rect">
            <a:avLst/>
          </a:prstGeom>
        </p:spPr>
        <p:txBody>
          <a:bodyPr spcFirstLastPara="1" wrap="square" lIns="329175" tIns="68575" rIns="68575" bIns="68575" anchor="t" anchorCtr="0">
            <a:noAutofit/>
          </a:bodyPr>
          <a:lstStyle>
            <a:lvl1pPr lvl="0" rtl="0">
              <a:spcBef>
                <a:spcPts val="0"/>
              </a:spcBef>
              <a:spcAft>
                <a:spcPts val="0"/>
              </a:spcAft>
              <a:buNone/>
              <a:defRPr sz="4500" b="1">
                <a:solidFill>
                  <a:srgbClr val="EE0000"/>
                </a:solidFill>
                <a:latin typeface="Overpass"/>
                <a:ea typeface="Overpass"/>
                <a:cs typeface="Overpass"/>
                <a:sym typeface="Overpass"/>
              </a:defRPr>
            </a:lvl1pPr>
            <a:lvl2pPr lvl="1" rtl="0">
              <a:spcBef>
                <a:spcPts val="0"/>
              </a:spcBef>
              <a:spcAft>
                <a:spcPts val="0"/>
              </a:spcAft>
              <a:buNone/>
              <a:defRPr sz="4500" b="1">
                <a:solidFill>
                  <a:srgbClr val="EE0000"/>
                </a:solidFill>
                <a:latin typeface="Overpass"/>
                <a:ea typeface="Overpass"/>
                <a:cs typeface="Overpass"/>
                <a:sym typeface="Overpass"/>
              </a:defRPr>
            </a:lvl2pPr>
            <a:lvl3pPr lvl="2" rtl="0">
              <a:spcBef>
                <a:spcPts val="0"/>
              </a:spcBef>
              <a:spcAft>
                <a:spcPts val="0"/>
              </a:spcAft>
              <a:buNone/>
              <a:defRPr sz="4500" b="1">
                <a:solidFill>
                  <a:srgbClr val="EE0000"/>
                </a:solidFill>
                <a:latin typeface="Overpass"/>
                <a:ea typeface="Overpass"/>
                <a:cs typeface="Overpass"/>
                <a:sym typeface="Overpass"/>
              </a:defRPr>
            </a:lvl3pPr>
            <a:lvl4pPr lvl="3" rtl="0">
              <a:spcBef>
                <a:spcPts val="0"/>
              </a:spcBef>
              <a:spcAft>
                <a:spcPts val="0"/>
              </a:spcAft>
              <a:buNone/>
              <a:defRPr sz="4500" b="1">
                <a:solidFill>
                  <a:srgbClr val="EE0000"/>
                </a:solidFill>
                <a:latin typeface="Overpass"/>
                <a:ea typeface="Overpass"/>
                <a:cs typeface="Overpass"/>
                <a:sym typeface="Overpass"/>
              </a:defRPr>
            </a:lvl4pPr>
            <a:lvl5pPr lvl="4" rtl="0">
              <a:spcBef>
                <a:spcPts val="0"/>
              </a:spcBef>
              <a:spcAft>
                <a:spcPts val="0"/>
              </a:spcAft>
              <a:buNone/>
              <a:defRPr sz="4500" b="1">
                <a:solidFill>
                  <a:srgbClr val="EE0000"/>
                </a:solidFill>
                <a:latin typeface="Overpass"/>
                <a:ea typeface="Overpass"/>
                <a:cs typeface="Overpass"/>
                <a:sym typeface="Overpass"/>
              </a:defRPr>
            </a:lvl5pPr>
            <a:lvl6pPr lvl="5" rtl="0">
              <a:spcBef>
                <a:spcPts val="0"/>
              </a:spcBef>
              <a:spcAft>
                <a:spcPts val="0"/>
              </a:spcAft>
              <a:buNone/>
              <a:defRPr sz="4500" b="1">
                <a:solidFill>
                  <a:srgbClr val="EE0000"/>
                </a:solidFill>
                <a:latin typeface="Overpass"/>
                <a:ea typeface="Overpass"/>
                <a:cs typeface="Overpass"/>
                <a:sym typeface="Overpass"/>
              </a:defRPr>
            </a:lvl6pPr>
            <a:lvl7pPr lvl="6" rtl="0">
              <a:spcBef>
                <a:spcPts val="0"/>
              </a:spcBef>
              <a:spcAft>
                <a:spcPts val="0"/>
              </a:spcAft>
              <a:buNone/>
              <a:defRPr sz="4500" b="1">
                <a:solidFill>
                  <a:srgbClr val="EE0000"/>
                </a:solidFill>
                <a:latin typeface="Overpass"/>
                <a:ea typeface="Overpass"/>
                <a:cs typeface="Overpass"/>
                <a:sym typeface="Overpass"/>
              </a:defRPr>
            </a:lvl7pPr>
            <a:lvl8pPr lvl="7" rtl="0">
              <a:spcBef>
                <a:spcPts val="0"/>
              </a:spcBef>
              <a:spcAft>
                <a:spcPts val="0"/>
              </a:spcAft>
              <a:buNone/>
              <a:defRPr sz="4500" b="1">
                <a:solidFill>
                  <a:srgbClr val="EE0000"/>
                </a:solidFill>
                <a:latin typeface="Overpass"/>
                <a:ea typeface="Overpass"/>
                <a:cs typeface="Overpass"/>
                <a:sym typeface="Overpass"/>
              </a:defRPr>
            </a:lvl8pPr>
            <a:lvl9pPr lvl="8" rtl="0">
              <a:spcBef>
                <a:spcPts val="0"/>
              </a:spcBef>
              <a:spcAft>
                <a:spcPts val="0"/>
              </a:spcAft>
              <a:buNone/>
              <a:defRPr sz="4500" b="1">
                <a:solidFill>
                  <a:srgbClr val="EE0000"/>
                </a:solidFill>
                <a:latin typeface="Overpass"/>
                <a:ea typeface="Overpass"/>
                <a:cs typeface="Overpass"/>
                <a:sym typeface="Overpass"/>
              </a:defRPr>
            </a:lvl9pPr>
          </a:lstStyle>
          <a:p>
            <a:endParaRPr/>
          </a:p>
        </p:txBody>
      </p:sp>
      <p:cxnSp>
        <p:nvCxnSpPr>
          <p:cNvPr id="94" name="Google Shape;94;p9"/>
          <p:cNvCxnSpPr/>
          <p:nvPr/>
        </p:nvCxnSpPr>
        <p:spPr>
          <a:xfrm rot="10800000">
            <a:off x="335825" y="4800900"/>
            <a:ext cx="0" cy="342600"/>
          </a:xfrm>
          <a:prstGeom prst="straightConnector1">
            <a:avLst/>
          </a:prstGeom>
          <a:noFill/>
          <a:ln w="9525" cap="flat" cmpd="sng">
            <a:solidFill>
              <a:srgbClr val="EE0000"/>
            </a:solidFill>
            <a:prstDash val="solid"/>
            <a:round/>
            <a:headEnd type="none" w="med" len="med"/>
            <a:tailEnd type="none" w="med" len="med"/>
          </a:ln>
        </p:spPr>
      </p:cxnSp>
      <p:sp>
        <p:nvSpPr>
          <p:cNvPr id="95" name="Google Shape;95;p9"/>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latin typeface="Overpass SemiBold"/>
                <a:ea typeface="Overpass SemiBold"/>
                <a:cs typeface="Overpass SemiBold"/>
                <a:sym typeface="Overpass SemiBold"/>
              </a:defRPr>
            </a:lvl1pPr>
            <a:lvl2pPr lvl="1" algn="ctr" rtl="0">
              <a:buNone/>
              <a:defRPr sz="600">
                <a:latin typeface="Overpass SemiBold"/>
                <a:ea typeface="Overpass SemiBold"/>
                <a:cs typeface="Overpass SemiBold"/>
                <a:sym typeface="Overpass SemiBold"/>
              </a:defRPr>
            </a:lvl2pPr>
            <a:lvl3pPr lvl="2" algn="ctr" rtl="0">
              <a:buNone/>
              <a:defRPr sz="600">
                <a:latin typeface="Overpass SemiBold"/>
                <a:ea typeface="Overpass SemiBold"/>
                <a:cs typeface="Overpass SemiBold"/>
                <a:sym typeface="Overpass SemiBold"/>
              </a:defRPr>
            </a:lvl3pPr>
            <a:lvl4pPr lvl="3" algn="ctr" rtl="0">
              <a:buNone/>
              <a:defRPr sz="600">
                <a:latin typeface="Overpass SemiBold"/>
                <a:ea typeface="Overpass SemiBold"/>
                <a:cs typeface="Overpass SemiBold"/>
                <a:sym typeface="Overpass SemiBold"/>
              </a:defRPr>
            </a:lvl4pPr>
            <a:lvl5pPr lvl="4" algn="ctr" rtl="0">
              <a:buNone/>
              <a:defRPr sz="600">
                <a:latin typeface="Overpass SemiBold"/>
                <a:ea typeface="Overpass SemiBold"/>
                <a:cs typeface="Overpass SemiBold"/>
                <a:sym typeface="Overpass SemiBold"/>
              </a:defRPr>
            </a:lvl5pPr>
            <a:lvl6pPr lvl="5" algn="ctr" rtl="0">
              <a:buNone/>
              <a:defRPr sz="600">
                <a:latin typeface="Overpass SemiBold"/>
                <a:ea typeface="Overpass SemiBold"/>
                <a:cs typeface="Overpass SemiBold"/>
                <a:sym typeface="Overpass SemiBold"/>
              </a:defRPr>
            </a:lvl6pPr>
            <a:lvl7pPr lvl="6" algn="ctr" rtl="0">
              <a:buNone/>
              <a:defRPr sz="600">
                <a:latin typeface="Overpass SemiBold"/>
                <a:ea typeface="Overpass SemiBold"/>
                <a:cs typeface="Overpass SemiBold"/>
                <a:sym typeface="Overpass SemiBold"/>
              </a:defRPr>
            </a:lvl7pPr>
            <a:lvl8pPr lvl="7" algn="ctr" rtl="0">
              <a:buNone/>
              <a:defRPr sz="600">
                <a:latin typeface="Overpass SemiBold"/>
                <a:ea typeface="Overpass SemiBold"/>
                <a:cs typeface="Overpass SemiBold"/>
                <a:sym typeface="Overpass SemiBold"/>
              </a:defRPr>
            </a:lvl8pPr>
            <a:lvl9pPr lvl="8" algn="ctr" rtl="0">
              <a:buNone/>
              <a:defRPr sz="600">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GB"/>
              <a:t>‹#›</a:t>
            </a:fld>
            <a:endParaRPr/>
          </a:p>
        </p:txBody>
      </p:sp>
      <p:cxnSp>
        <p:nvCxnSpPr>
          <p:cNvPr id="96" name="Google Shape;96;p9"/>
          <p:cNvCxnSpPr/>
          <p:nvPr/>
        </p:nvCxnSpPr>
        <p:spPr>
          <a:xfrm rot="10800000">
            <a:off x="335831" y="150"/>
            <a:ext cx="0" cy="664800"/>
          </a:xfrm>
          <a:prstGeom prst="straightConnector1">
            <a:avLst/>
          </a:prstGeom>
          <a:noFill/>
          <a:ln w="9525" cap="flat" cmpd="sng">
            <a:solidFill>
              <a:srgbClr val="EE0000"/>
            </a:solidFill>
            <a:prstDash val="solid"/>
            <a:round/>
            <a:headEnd type="none" w="med" len="med"/>
            <a:tailEnd type="none" w="med" len="med"/>
          </a:ln>
        </p:spPr>
      </p:cxnSp>
      <p:sp>
        <p:nvSpPr>
          <p:cNvPr id="97" name="Google Shape;97;p9"/>
          <p:cNvSpPr txBox="1">
            <a:spLocks noGrp="1"/>
          </p:cNvSpPr>
          <p:nvPr>
            <p:ph type="subTitle" idx="1"/>
          </p:nvPr>
        </p:nvSpPr>
        <p:spPr>
          <a:xfrm>
            <a:off x="335831" y="41580"/>
            <a:ext cx="3861600" cy="6123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a:endParaRPr/>
          </a:p>
        </p:txBody>
      </p:sp>
      <p:sp>
        <p:nvSpPr>
          <p:cNvPr id="98" name="Google Shape;98;p9"/>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lvl="0" indent="0" algn="r" rtl="0">
              <a:lnSpc>
                <a:spcPct val="150000"/>
              </a:lnSpc>
              <a:spcBef>
                <a:spcPts val="0"/>
              </a:spcBef>
              <a:spcAft>
                <a:spcPts val="0"/>
              </a:spcAft>
              <a:buNone/>
            </a:pPr>
            <a:r>
              <a:rPr lang="en-GB" sz="500" b="1">
                <a:solidFill>
                  <a:srgbClr val="EBEBEB"/>
                </a:solidFill>
                <a:latin typeface="Overpass"/>
                <a:ea typeface="Overpass"/>
                <a:cs typeface="Overpass"/>
                <a:sym typeface="Overpass"/>
              </a:rPr>
              <a:t>CONFIDENTIAL </a:t>
            </a:r>
            <a:r>
              <a:rPr lang="en-GB" sz="500">
                <a:solidFill>
                  <a:srgbClr val="EBEBEB"/>
                </a:solidFill>
                <a:latin typeface="Overpass Light"/>
                <a:ea typeface="Overpass Light"/>
                <a:cs typeface="Overpass Light"/>
                <a:sym typeface="Overpass Light"/>
              </a:rPr>
              <a:t>Designator</a:t>
            </a:r>
            <a:endParaRPr sz="500">
              <a:solidFill>
                <a:srgbClr val="EBEBEB"/>
              </a:solidFill>
              <a:latin typeface="Overpass Light"/>
              <a:ea typeface="Overpass Light"/>
              <a:cs typeface="Overpass Light"/>
              <a:sym typeface="Overpass Light"/>
            </a:endParaRPr>
          </a:p>
        </p:txBody>
      </p:sp>
      <p:sp>
        <p:nvSpPr>
          <p:cNvPr id="99" name="Google Shape;99;p9"/>
          <p:cNvSpPr txBox="1">
            <a:spLocks noGrp="1"/>
          </p:cNvSpPr>
          <p:nvPr>
            <p:ph type="subTitle" idx="2"/>
          </p:nvPr>
        </p:nvSpPr>
        <p:spPr>
          <a:xfrm>
            <a:off x="6938588" y="1307790"/>
            <a:ext cx="1593300" cy="2481900"/>
          </a:xfrm>
          <a:prstGeom prst="rect">
            <a:avLst/>
          </a:prstGeom>
        </p:spPr>
        <p:txBody>
          <a:bodyPr spcFirstLastPara="1" wrap="square" lIns="0" tIns="0" rIns="0" bIns="0" anchor="t" anchorCtr="0">
            <a:noAutofit/>
          </a:bodyPr>
          <a:lstStyle>
            <a:lvl1pPr lvl="0" rtl="0">
              <a:lnSpc>
                <a:spcPct val="174000"/>
              </a:lnSpc>
              <a:spcBef>
                <a:spcPts val="0"/>
              </a:spcBef>
              <a:spcAft>
                <a:spcPts val="0"/>
              </a:spcAft>
              <a:buNone/>
              <a:defRPr sz="1100">
                <a:solidFill>
                  <a:srgbClr val="EBEBEB"/>
                </a:solidFill>
              </a:defRPr>
            </a:lvl1pPr>
            <a:lvl2pPr lvl="1" rtl="0">
              <a:lnSpc>
                <a:spcPct val="174000"/>
              </a:lnSpc>
              <a:spcBef>
                <a:spcPts val="0"/>
              </a:spcBef>
              <a:spcAft>
                <a:spcPts val="0"/>
              </a:spcAft>
              <a:buNone/>
              <a:defRPr sz="1100">
                <a:solidFill>
                  <a:srgbClr val="EBEBEB"/>
                </a:solidFill>
              </a:defRPr>
            </a:lvl2pPr>
            <a:lvl3pPr lvl="2" rtl="0">
              <a:lnSpc>
                <a:spcPct val="174000"/>
              </a:lnSpc>
              <a:spcBef>
                <a:spcPts val="0"/>
              </a:spcBef>
              <a:spcAft>
                <a:spcPts val="0"/>
              </a:spcAft>
              <a:buNone/>
              <a:defRPr sz="1100">
                <a:solidFill>
                  <a:srgbClr val="EBEBEB"/>
                </a:solidFill>
              </a:defRPr>
            </a:lvl3pPr>
            <a:lvl4pPr lvl="3" rtl="0">
              <a:lnSpc>
                <a:spcPct val="174000"/>
              </a:lnSpc>
              <a:spcBef>
                <a:spcPts val="0"/>
              </a:spcBef>
              <a:spcAft>
                <a:spcPts val="0"/>
              </a:spcAft>
              <a:buNone/>
              <a:defRPr sz="1100">
                <a:solidFill>
                  <a:srgbClr val="EBEBEB"/>
                </a:solidFill>
              </a:defRPr>
            </a:lvl4pPr>
            <a:lvl5pPr lvl="4" rtl="0">
              <a:lnSpc>
                <a:spcPct val="174000"/>
              </a:lnSpc>
              <a:spcBef>
                <a:spcPts val="0"/>
              </a:spcBef>
              <a:spcAft>
                <a:spcPts val="0"/>
              </a:spcAft>
              <a:buNone/>
              <a:defRPr sz="1100">
                <a:solidFill>
                  <a:srgbClr val="EBEBEB"/>
                </a:solidFill>
              </a:defRPr>
            </a:lvl5pPr>
            <a:lvl6pPr lvl="5" rtl="0">
              <a:lnSpc>
                <a:spcPct val="174000"/>
              </a:lnSpc>
              <a:spcBef>
                <a:spcPts val="0"/>
              </a:spcBef>
              <a:spcAft>
                <a:spcPts val="0"/>
              </a:spcAft>
              <a:buNone/>
              <a:defRPr sz="1100">
                <a:solidFill>
                  <a:srgbClr val="EBEBEB"/>
                </a:solidFill>
              </a:defRPr>
            </a:lvl6pPr>
            <a:lvl7pPr lvl="6" rtl="0">
              <a:lnSpc>
                <a:spcPct val="174000"/>
              </a:lnSpc>
              <a:spcBef>
                <a:spcPts val="0"/>
              </a:spcBef>
              <a:spcAft>
                <a:spcPts val="0"/>
              </a:spcAft>
              <a:buNone/>
              <a:defRPr sz="1100">
                <a:solidFill>
                  <a:srgbClr val="EBEBEB"/>
                </a:solidFill>
              </a:defRPr>
            </a:lvl7pPr>
            <a:lvl8pPr lvl="7" rtl="0">
              <a:lnSpc>
                <a:spcPct val="174000"/>
              </a:lnSpc>
              <a:spcBef>
                <a:spcPts val="0"/>
              </a:spcBef>
              <a:spcAft>
                <a:spcPts val="0"/>
              </a:spcAft>
              <a:buNone/>
              <a:defRPr sz="1100">
                <a:solidFill>
                  <a:srgbClr val="EBEBEB"/>
                </a:solidFill>
              </a:defRPr>
            </a:lvl8pPr>
            <a:lvl9pPr lvl="8" rtl="0">
              <a:lnSpc>
                <a:spcPct val="174000"/>
              </a:lnSpc>
              <a:spcBef>
                <a:spcPts val="0"/>
              </a:spcBef>
              <a:spcAft>
                <a:spcPts val="0"/>
              </a:spcAft>
              <a:buNone/>
              <a:defRPr sz="1100">
                <a:solidFill>
                  <a:srgbClr val="EBEBEB"/>
                </a:solidFill>
              </a:defRPr>
            </a:lvl9pPr>
          </a:lstStyle>
          <a:p>
            <a:endParaRPr/>
          </a:p>
        </p:txBody>
      </p:sp>
      <p:pic>
        <p:nvPicPr>
          <p:cNvPr id="100" name="Google Shape;100;p9"/>
          <p:cNvPicPr preferRelativeResize="0"/>
          <p:nvPr/>
        </p:nvPicPr>
        <p:blipFill>
          <a:blip r:embed="rId3">
            <a:alphaModFix/>
          </a:blip>
          <a:stretch>
            <a:fillRect/>
          </a:stretch>
        </p:blipFill>
        <p:spPr>
          <a:xfrm>
            <a:off x="8033460" y="4734378"/>
            <a:ext cx="731888" cy="17220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ivider white">
  <p:cSld name="CUSTOM_2_1_1">
    <p:bg>
      <p:bgPr>
        <a:blipFill>
          <a:blip r:embed="rId2">
            <a:alphaModFix/>
          </a:blip>
          <a:stretch>
            <a:fillRect/>
          </a:stretch>
        </a:blipFill>
        <a:effectLst/>
      </p:bgPr>
    </p:bg>
    <p:spTree>
      <p:nvGrpSpPr>
        <p:cNvPr id="1" name="Shape 101"/>
        <p:cNvGrpSpPr/>
        <p:nvPr/>
      </p:nvGrpSpPr>
      <p:grpSpPr>
        <a:xfrm>
          <a:off x="0" y="0"/>
          <a:ext cx="0" cy="0"/>
          <a:chOff x="0" y="0"/>
          <a:chExt cx="0" cy="0"/>
        </a:xfrm>
      </p:grpSpPr>
      <p:sp>
        <p:nvSpPr>
          <p:cNvPr id="102" name="Google Shape;102;p10"/>
          <p:cNvSpPr txBox="1">
            <a:spLocks noGrp="1"/>
          </p:cNvSpPr>
          <p:nvPr>
            <p:ph type="title"/>
          </p:nvPr>
        </p:nvSpPr>
        <p:spPr>
          <a:xfrm>
            <a:off x="335831" y="813421"/>
            <a:ext cx="5118600" cy="1578900"/>
          </a:xfrm>
          <a:prstGeom prst="rect">
            <a:avLst/>
          </a:prstGeom>
        </p:spPr>
        <p:txBody>
          <a:bodyPr spcFirstLastPara="1" wrap="square" lIns="329175" tIns="68575" rIns="68575" bIns="68575" anchor="t" anchorCtr="0">
            <a:noAutofit/>
          </a:bodyPr>
          <a:lstStyle>
            <a:lvl1pPr lvl="0" rtl="0">
              <a:spcBef>
                <a:spcPts val="0"/>
              </a:spcBef>
              <a:spcAft>
                <a:spcPts val="0"/>
              </a:spcAft>
              <a:buNone/>
              <a:defRPr sz="4500" b="1">
                <a:solidFill>
                  <a:srgbClr val="EE0000"/>
                </a:solidFill>
                <a:latin typeface="Overpass"/>
                <a:ea typeface="Overpass"/>
                <a:cs typeface="Overpass"/>
                <a:sym typeface="Overpass"/>
              </a:defRPr>
            </a:lvl1pPr>
            <a:lvl2pPr lvl="1" rtl="0">
              <a:spcBef>
                <a:spcPts val="0"/>
              </a:spcBef>
              <a:spcAft>
                <a:spcPts val="0"/>
              </a:spcAft>
              <a:buNone/>
              <a:defRPr sz="4500" b="1">
                <a:solidFill>
                  <a:srgbClr val="EE0000"/>
                </a:solidFill>
                <a:latin typeface="Overpass"/>
                <a:ea typeface="Overpass"/>
                <a:cs typeface="Overpass"/>
                <a:sym typeface="Overpass"/>
              </a:defRPr>
            </a:lvl2pPr>
            <a:lvl3pPr lvl="2" rtl="0">
              <a:spcBef>
                <a:spcPts val="0"/>
              </a:spcBef>
              <a:spcAft>
                <a:spcPts val="0"/>
              </a:spcAft>
              <a:buNone/>
              <a:defRPr sz="4500" b="1">
                <a:solidFill>
                  <a:srgbClr val="EE0000"/>
                </a:solidFill>
                <a:latin typeface="Overpass"/>
                <a:ea typeface="Overpass"/>
                <a:cs typeface="Overpass"/>
                <a:sym typeface="Overpass"/>
              </a:defRPr>
            </a:lvl3pPr>
            <a:lvl4pPr lvl="3" rtl="0">
              <a:spcBef>
                <a:spcPts val="0"/>
              </a:spcBef>
              <a:spcAft>
                <a:spcPts val="0"/>
              </a:spcAft>
              <a:buNone/>
              <a:defRPr sz="4500" b="1">
                <a:solidFill>
                  <a:srgbClr val="EE0000"/>
                </a:solidFill>
                <a:latin typeface="Overpass"/>
                <a:ea typeface="Overpass"/>
                <a:cs typeface="Overpass"/>
                <a:sym typeface="Overpass"/>
              </a:defRPr>
            </a:lvl4pPr>
            <a:lvl5pPr lvl="4" rtl="0">
              <a:spcBef>
                <a:spcPts val="0"/>
              </a:spcBef>
              <a:spcAft>
                <a:spcPts val="0"/>
              </a:spcAft>
              <a:buNone/>
              <a:defRPr sz="4500" b="1">
                <a:solidFill>
                  <a:srgbClr val="EE0000"/>
                </a:solidFill>
                <a:latin typeface="Overpass"/>
                <a:ea typeface="Overpass"/>
                <a:cs typeface="Overpass"/>
                <a:sym typeface="Overpass"/>
              </a:defRPr>
            </a:lvl5pPr>
            <a:lvl6pPr lvl="5" rtl="0">
              <a:spcBef>
                <a:spcPts val="0"/>
              </a:spcBef>
              <a:spcAft>
                <a:spcPts val="0"/>
              </a:spcAft>
              <a:buNone/>
              <a:defRPr sz="4500" b="1">
                <a:solidFill>
                  <a:srgbClr val="EE0000"/>
                </a:solidFill>
                <a:latin typeface="Overpass"/>
                <a:ea typeface="Overpass"/>
                <a:cs typeface="Overpass"/>
                <a:sym typeface="Overpass"/>
              </a:defRPr>
            </a:lvl6pPr>
            <a:lvl7pPr lvl="6" rtl="0">
              <a:spcBef>
                <a:spcPts val="0"/>
              </a:spcBef>
              <a:spcAft>
                <a:spcPts val="0"/>
              </a:spcAft>
              <a:buNone/>
              <a:defRPr sz="4500" b="1">
                <a:solidFill>
                  <a:srgbClr val="EE0000"/>
                </a:solidFill>
                <a:latin typeface="Overpass"/>
                <a:ea typeface="Overpass"/>
                <a:cs typeface="Overpass"/>
                <a:sym typeface="Overpass"/>
              </a:defRPr>
            </a:lvl7pPr>
            <a:lvl8pPr lvl="7" rtl="0">
              <a:spcBef>
                <a:spcPts val="0"/>
              </a:spcBef>
              <a:spcAft>
                <a:spcPts val="0"/>
              </a:spcAft>
              <a:buNone/>
              <a:defRPr sz="4500" b="1">
                <a:solidFill>
                  <a:srgbClr val="EE0000"/>
                </a:solidFill>
                <a:latin typeface="Overpass"/>
                <a:ea typeface="Overpass"/>
                <a:cs typeface="Overpass"/>
                <a:sym typeface="Overpass"/>
              </a:defRPr>
            </a:lvl8pPr>
            <a:lvl9pPr lvl="8" rtl="0">
              <a:spcBef>
                <a:spcPts val="0"/>
              </a:spcBef>
              <a:spcAft>
                <a:spcPts val="0"/>
              </a:spcAft>
              <a:buNone/>
              <a:defRPr sz="4500" b="1">
                <a:solidFill>
                  <a:srgbClr val="EE0000"/>
                </a:solidFill>
                <a:latin typeface="Overpass"/>
                <a:ea typeface="Overpass"/>
                <a:cs typeface="Overpass"/>
                <a:sym typeface="Overpass"/>
              </a:defRPr>
            </a:lvl9pPr>
          </a:lstStyle>
          <a:p>
            <a:endParaRPr/>
          </a:p>
        </p:txBody>
      </p:sp>
      <p:cxnSp>
        <p:nvCxnSpPr>
          <p:cNvPr id="103" name="Google Shape;103;p10"/>
          <p:cNvCxnSpPr/>
          <p:nvPr/>
        </p:nvCxnSpPr>
        <p:spPr>
          <a:xfrm rot="10800000">
            <a:off x="335825" y="4800900"/>
            <a:ext cx="0" cy="342600"/>
          </a:xfrm>
          <a:prstGeom prst="straightConnector1">
            <a:avLst/>
          </a:prstGeom>
          <a:noFill/>
          <a:ln w="9525" cap="flat" cmpd="sng">
            <a:solidFill>
              <a:srgbClr val="EE0000"/>
            </a:solidFill>
            <a:prstDash val="solid"/>
            <a:round/>
            <a:headEnd type="none" w="med" len="med"/>
            <a:tailEnd type="none" w="med" len="med"/>
          </a:ln>
        </p:spPr>
      </p:cxnSp>
      <p:sp>
        <p:nvSpPr>
          <p:cNvPr id="104" name="Google Shape;104;p10"/>
          <p:cNvSpPr txBox="1">
            <a:spLocks noGrp="1"/>
          </p:cNvSpPr>
          <p:nvPr>
            <p:ph type="sldNum" idx="12"/>
          </p:nvPr>
        </p:nvSpPr>
        <p:spPr>
          <a:xfrm>
            <a:off x="61481" y="4627167"/>
            <a:ext cx="548700" cy="107700"/>
          </a:xfrm>
          <a:prstGeom prst="rect">
            <a:avLst/>
          </a:prstGeom>
          <a:noFill/>
          <a:ln>
            <a:noFill/>
          </a:ln>
        </p:spPr>
        <p:txBody>
          <a:bodyPr spcFirstLastPara="1" wrap="square" lIns="0" tIns="0" rIns="0" bIns="0" anchor="b" anchorCtr="0">
            <a:noAutofit/>
          </a:bodyPr>
          <a:lstStyle>
            <a:lvl1pPr lvl="0" algn="ctr" rtl="0">
              <a:buNone/>
              <a:defRPr sz="600">
                <a:latin typeface="Overpass SemiBold"/>
                <a:ea typeface="Overpass SemiBold"/>
                <a:cs typeface="Overpass SemiBold"/>
                <a:sym typeface="Overpass SemiBold"/>
              </a:defRPr>
            </a:lvl1pPr>
            <a:lvl2pPr lvl="1" algn="ctr" rtl="0">
              <a:buNone/>
              <a:defRPr sz="600">
                <a:latin typeface="Overpass SemiBold"/>
                <a:ea typeface="Overpass SemiBold"/>
                <a:cs typeface="Overpass SemiBold"/>
                <a:sym typeface="Overpass SemiBold"/>
              </a:defRPr>
            </a:lvl2pPr>
            <a:lvl3pPr lvl="2" algn="ctr" rtl="0">
              <a:buNone/>
              <a:defRPr sz="600">
                <a:latin typeface="Overpass SemiBold"/>
                <a:ea typeface="Overpass SemiBold"/>
                <a:cs typeface="Overpass SemiBold"/>
                <a:sym typeface="Overpass SemiBold"/>
              </a:defRPr>
            </a:lvl3pPr>
            <a:lvl4pPr lvl="3" algn="ctr" rtl="0">
              <a:buNone/>
              <a:defRPr sz="600">
                <a:latin typeface="Overpass SemiBold"/>
                <a:ea typeface="Overpass SemiBold"/>
                <a:cs typeface="Overpass SemiBold"/>
                <a:sym typeface="Overpass SemiBold"/>
              </a:defRPr>
            </a:lvl4pPr>
            <a:lvl5pPr lvl="4" algn="ctr" rtl="0">
              <a:buNone/>
              <a:defRPr sz="600">
                <a:latin typeface="Overpass SemiBold"/>
                <a:ea typeface="Overpass SemiBold"/>
                <a:cs typeface="Overpass SemiBold"/>
                <a:sym typeface="Overpass SemiBold"/>
              </a:defRPr>
            </a:lvl5pPr>
            <a:lvl6pPr lvl="5" algn="ctr" rtl="0">
              <a:buNone/>
              <a:defRPr sz="600">
                <a:latin typeface="Overpass SemiBold"/>
                <a:ea typeface="Overpass SemiBold"/>
                <a:cs typeface="Overpass SemiBold"/>
                <a:sym typeface="Overpass SemiBold"/>
              </a:defRPr>
            </a:lvl6pPr>
            <a:lvl7pPr lvl="6" algn="ctr" rtl="0">
              <a:buNone/>
              <a:defRPr sz="600">
                <a:latin typeface="Overpass SemiBold"/>
                <a:ea typeface="Overpass SemiBold"/>
                <a:cs typeface="Overpass SemiBold"/>
                <a:sym typeface="Overpass SemiBold"/>
              </a:defRPr>
            </a:lvl7pPr>
            <a:lvl8pPr lvl="7" algn="ctr" rtl="0">
              <a:buNone/>
              <a:defRPr sz="600">
                <a:latin typeface="Overpass SemiBold"/>
                <a:ea typeface="Overpass SemiBold"/>
                <a:cs typeface="Overpass SemiBold"/>
                <a:sym typeface="Overpass SemiBold"/>
              </a:defRPr>
            </a:lvl8pPr>
            <a:lvl9pPr lvl="8" algn="ctr" rtl="0">
              <a:buNone/>
              <a:defRPr sz="600">
                <a:latin typeface="Overpass SemiBold"/>
                <a:ea typeface="Overpass SemiBold"/>
                <a:cs typeface="Overpass SemiBold"/>
                <a:sym typeface="Overpass SemiBold"/>
              </a:defRPr>
            </a:lvl9pPr>
          </a:lstStyle>
          <a:p>
            <a:pPr marL="0" lvl="0" indent="0" algn="ctr" rtl="0">
              <a:spcBef>
                <a:spcPts val="0"/>
              </a:spcBef>
              <a:spcAft>
                <a:spcPts val="0"/>
              </a:spcAft>
              <a:buNone/>
            </a:pPr>
            <a:fld id="{00000000-1234-1234-1234-123412341234}" type="slidenum">
              <a:rPr lang="en-GB"/>
              <a:t>‹#›</a:t>
            </a:fld>
            <a:endParaRPr/>
          </a:p>
        </p:txBody>
      </p:sp>
      <p:cxnSp>
        <p:nvCxnSpPr>
          <p:cNvPr id="105" name="Google Shape;105;p10"/>
          <p:cNvCxnSpPr/>
          <p:nvPr/>
        </p:nvCxnSpPr>
        <p:spPr>
          <a:xfrm rot="10800000">
            <a:off x="335831" y="150"/>
            <a:ext cx="0" cy="664800"/>
          </a:xfrm>
          <a:prstGeom prst="straightConnector1">
            <a:avLst/>
          </a:prstGeom>
          <a:noFill/>
          <a:ln w="9525" cap="flat" cmpd="sng">
            <a:solidFill>
              <a:srgbClr val="EE0000"/>
            </a:solidFill>
            <a:prstDash val="solid"/>
            <a:round/>
            <a:headEnd type="none" w="med" len="med"/>
            <a:tailEnd type="none" w="med" len="med"/>
          </a:ln>
        </p:spPr>
      </p:cxnSp>
      <p:sp>
        <p:nvSpPr>
          <p:cNvPr id="106" name="Google Shape;106;p10"/>
          <p:cNvSpPr txBox="1">
            <a:spLocks noGrp="1"/>
          </p:cNvSpPr>
          <p:nvPr>
            <p:ph type="subTitle" idx="1"/>
          </p:nvPr>
        </p:nvSpPr>
        <p:spPr>
          <a:xfrm>
            <a:off x="335831" y="41580"/>
            <a:ext cx="3861600" cy="6123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1pPr>
            <a:lvl2pPr lvl="1"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2pPr>
            <a:lvl3pPr lvl="2"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3pPr>
            <a:lvl4pPr lvl="3"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4pPr>
            <a:lvl5pPr lvl="4"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5pPr>
            <a:lvl6pPr lvl="5"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6pPr>
            <a:lvl7pPr lvl="6"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7pPr>
            <a:lvl8pPr lvl="7"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8pPr>
            <a:lvl9pPr lvl="8" rtl="0">
              <a:lnSpc>
                <a:spcPct val="100000"/>
              </a:lnSpc>
              <a:spcBef>
                <a:spcPts val="0"/>
              </a:spcBef>
              <a:spcAft>
                <a:spcPts val="0"/>
              </a:spcAft>
              <a:buSzPts val="700"/>
              <a:buFont typeface="Overpass SemiBold"/>
              <a:buNone/>
              <a:defRPr sz="700">
                <a:latin typeface="Overpass SemiBold"/>
                <a:ea typeface="Overpass SemiBold"/>
                <a:cs typeface="Overpass SemiBold"/>
                <a:sym typeface="Overpass SemiBold"/>
              </a:defRPr>
            </a:lvl9pPr>
          </a:lstStyle>
          <a:p>
            <a:endParaRPr/>
          </a:p>
        </p:txBody>
      </p:sp>
      <p:sp>
        <p:nvSpPr>
          <p:cNvPr id="107" name="Google Shape;107;p10"/>
          <p:cNvSpPr txBox="1">
            <a:spLocks noGrp="1"/>
          </p:cNvSpPr>
          <p:nvPr>
            <p:ph type="subTitle" idx="2"/>
          </p:nvPr>
        </p:nvSpPr>
        <p:spPr>
          <a:xfrm>
            <a:off x="6938588" y="1307790"/>
            <a:ext cx="1593300" cy="2481900"/>
          </a:xfrm>
          <a:prstGeom prst="rect">
            <a:avLst/>
          </a:prstGeom>
        </p:spPr>
        <p:txBody>
          <a:bodyPr spcFirstLastPara="1" wrap="square" lIns="0" tIns="0" rIns="0" bIns="0" anchor="t" anchorCtr="0">
            <a:noAutofit/>
          </a:bodyPr>
          <a:lstStyle>
            <a:lvl1pPr lvl="0" rtl="0">
              <a:lnSpc>
                <a:spcPct val="174000"/>
              </a:lnSpc>
              <a:spcBef>
                <a:spcPts val="0"/>
              </a:spcBef>
              <a:spcAft>
                <a:spcPts val="0"/>
              </a:spcAft>
              <a:buNone/>
              <a:defRPr sz="1100">
                <a:solidFill>
                  <a:srgbClr val="EBEBEB"/>
                </a:solidFill>
              </a:defRPr>
            </a:lvl1pPr>
            <a:lvl2pPr lvl="1" rtl="0">
              <a:lnSpc>
                <a:spcPct val="174000"/>
              </a:lnSpc>
              <a:spcBef>
                <a:spcPts val="0"/>
              </a:spcBef>
              <a:spcAft>
                <a:spcPts val="0"/>
              </a:spcAft>
              <a:buNone/>
              <a:defRPr sz="1100">
                <a:solidFill>
                  <a:srgbClr val="EBEBEB"/>
                </a:solidFill>
              </a:defRPr>
            </a:lvl2pPr>
            <a:lvl3pPr lvl="2" rtl="0">
              <a:lnSpc>
                <a:spcPct val="174000"/>
              </a:lnSpc>
              <a:spcBef>
                <a:spcPts val="0"/>
              </a:spcBef>
              <a:spcAft>
                <a:spcPts val="0"/>
              </a:spcAft>
              <a:buNone/>
              <a:defRPr sz="1100">
                <a:solidFill>
                  <a:srgbClr val="EBEBEB"/>
                </a:solidFill>
              </a:defRPr>
            </a:lvl3pPr>
            <a:lvl4pPr lvl="3" rtl="0">
              <a:lnSpc>
                <a:spcPct val="174000"/>
              </a:lnSpc>
              <a:spcBef>
                <a:spcPts val="0"/>
              </a:spcBef>
              <a:spcAft>
                <a:spcPts val="0"/>
              </a:spcAft>
              <a:buNone/>
              <a:defRPr sz="1100">
                <a:solidFill>
                  <a:srgbClr val="EBEBEB"/>
                </a:solidFill>
              </a:defRPr>
            </a:lvl4pPr>
            <a:lvl5pPr lvl="4" rtl="0">
              <a:lnSpc>
                <a:spcPct val="174000"/>
              </a:lnSpc>
              <a:spcBef>
                <a:spcPts val="0"/>
              </a:spcBef>
              <a:spcAft>
                <a:spcPts val="0"/>
              </a:spcAft>
              <a:buNone/>
              <a:defRPr sz="1100">
                <a:solidFill>
                  <a:srgbClr val="EBEBEB"/>
                </a:solidFill>
              </a:defRPr>
            </a:lvl5pPr>
            <a:lvl6pPr lvl="5" rtl="0">
              <a:lnSpc>
                <a:spcPct val="174000"/>
              </a:lnSpc>
              <a:spcBef>
                <a:spcPts val="0"/>
              </a:spcBef>
              <a:spcAft>
                <a:spcPts val="0"/>
              </a:spcAft>
              <a:buNone/>
              <a:defRPr sz="1100">
                <a:solidFill>
                  <a:srgbClr val="EBEBEB"/>
                </a:solidFill>
              </a:defRPr>
            </a:lvl6pPr>
            <a:lvl7pPr lvl="6" rtl="0">
              <a:lnSpc>
                <a:spcPct val="174000"/>
              </a:lnSpc>
              <a:spcBef>
                <a:spcPts val="0"/>
              </a:spcBef>
              <a:spcAft>
                <a:spcPts val="0"/>
              </a:spcAft>
              <a:buNone/>
              <a:defRPr sz="1100">
                <a:solidFill>
                  <a:srgbClr val="EBEBEB"/>
                </a:solidFill>
              </a:defRPr>
            </a:lvl7pPr>
            <a:lvl8pPr lvl="7" rtl="0">
              <a:lnSpc>
                <a:spcPct val="174000"/>
              </a:lnSpc>
              <a:spcBef>
                <a:spcPts val="0"/>
              </a:spcBef>
              <a:spcAft>
                <a:spcPts val="0"/>
              </a:spcAft>
              <a:buNone/>
              <a:defRPr sz="1100">
                <a:solidFill>
                  <a:srgbClr val="EBEBEB"/>
                </a:solidFill>
              </a:defRPr>
            </a:lvl8pPr>
            <a:lvl9pPr lvl="8" rtl="0">
              <a:lnSpc>
                <a:spcPct val="174000"/>
              </a:lnSpc>
              <a:spcBef>
                <a:spcPts val="0"/>
              </a:spcBef>
              <a:spcAft>
                <a:spcPts val="0"/>
              </a:spcAft>
              <a:buNone/>
              <a:defRPr sz="1100">
                <a:solidFill>
                  <a:srgbClr val="EBEBEB"/>
                </a:solidFill>
              </a:defRPr>
            </a:lvl9pPr>
          </a:lstStyle>
          <a:p>
            <a:endParaRPr/>
          </a:p>
        </p:txBody>
      </p:sp>
      <p:pic>
        <p:nvPicPr>
          <p:cNvPr id="108" name="Google Shape;108;p10"/>
          <p:cNvPicPr preferRelativeResize="0"/>
          <p:nvPr/>
        </p:nvPicPr>
        <p:blipFill rotWithShape="1">
          <a:blip r:embed="rId3">
            <a:alphaModFix/>
          </a:blip>
          <a:srcRect t="327" b="317"/>
          <a:stretch/>
        </p:blipFill>
        <p:spPr>
          <a:xfrm>
            <a:off x="8033460" y="4734938"/>
            <a:ext cx="731888" cy="171091"/>
          </a:xfrm>
          <a:prstGeom prst="rect">
            <a:avLst/>
          </a:prstGeom>
          <a:noFill/>
          <a:ln>
            <a:noFill/>
          </a:ln>
        </p:spPr>
      </p:pic>
      <p:sp>
        <p:nvSpPr>
          <p:cNvPr id="109" name="Google Shape;109;p10"/>
          <p:cNvSpPr txBox="1"/>
          <p:nvPr/>
        </p:nvSpPr>
        <p:spPr>
          <a:xfrm>
            <a:off x="7551023" y="202377"/>
            <a:ext cx="1214400" cy="224100"/>
          </a:xfrm>
          <a:prstGeom prst="rect">
            <a:avLst/>
          </a:prstGeom>
          <a:noFill/>
          <a:ln>
            <a:noFill/>
          </a:ln>
        </p:spPr>
        <p:txBody>
          <a:bodyPr spcFirstLastPara="1" wrap="square" lIns="0" tIns="0" rIns="0" bIns="0" anchor="b" anchorCtr="0">
            <a:noAutofit/>
          </a:bodyPr>
          <a:lstStyle/>
          <a:p>
            <a:pPr marL="0" lvl="0" indent="0" algn="r" rtl="0">
              <a:lnSpc>
                <a:spcPct val="150000"/>
              </a:lnSpc>
              <a:spcBef>
                <a:spcPts val="0"/>
              </a:spcBef>
              <a:spcAft>
                <a:spcPts val="0"/>
              </a:spcAft>
              <a:buNone/>
            </a:pPr>
            <a:r>
              <a:rPr lang="en-GB" sz="500" b="1">
                <a:solidFill>
                  <a:srgbClr val="666666"/>
                </a:solidFill>
                <a:latin typeface="Overpass"/>
                <a:ea typeface="Overpass"/>
                <a:cs typeface="Overpass"/>
                <a:sym typeface="Overpass"/>
              </a:rPr>
              <a:t>CONFIDENTIAL </a:t>
            </a:r>
            <a:r>
              <a:rPr lang="en-GB" sz="500">
                <a:solidFill>
                  <a:srgbClr val="666666"/>
                </a:solidFill>
                <a:latin typeface="Overpass Light"/>
                <a:ea typeface="Overpass Light"/>
                <a:cs typeface="Overpass Light"/>
                <a:sym typeface="Overpass Light"/>
              </a:rPr>
              <a:t>Designator</a:t>
            </a:r>
            <a:endParaRPr sz="500">
              <a:solidFill>
                <a:srgbClr val="666666"/>
              </a:solidFill>
              <a:latin typeface="Overpass Light"/>
              <a:ea typeface="Overpass Light"/>
              <a:cs typeface="Overpass Light"/>
              <a:sym typeface="Overpass Light"/>
            </a:endParaRPr>
          </a:p>
        </p:txBody>
      </p:sp>
      <p:sp>
        <p:nvSpPr>
          <p:cNvPr id="110" name="Google Shape;110;p10"/>
          <p:cNvSpPr txBox="1">
            <a:spLocks noGrp="1"/>
          </p:cNvSpPr>
          <p:nvPr>
            <p:ph type="subTitle" idx="3"/>
          </p:nvPr>
        </p:nvSpPr>
        <p:spPr>
          <a:xfrm>
            <a:off x="6938588" y="1307790"/>
            <a:ext cx="1593300" cy="2481900"/>
          </a:xfrm>
          <a:prstGeom prst="rect">
            <a:avLst/>
          </a:prstGeom>
        </p:spPr>
        <p:txBody>
          <a:bodyPr spcFirstLastPara="1" wrap="square" lIns="0" tIns="0" rIns="0" bIns="0" anchor="t" anchorCtr="0">
            <a:noAutofit/>
          </a:bodyPr>
          <a:lstStyle>
            <a:lvl1pPr lvl="0" rtl="0">
              <a:lnSpc>
                <a:spcPct val="174000"/>
              </a:lnSpc>
              <a:spcBef>
                <a:spcPts val="0"/>
              </a:spcBef>
              <a:spcAft>
                <a:spcPts val="0"/>
              </a:spcAft>
              <a:buNone/>
              <a:defRPr sz="1100"/>
            </a:lvl1pPr>
            <a:lvl2pPr lvl="1" rtl="0">
              <a:lnSpc>
                <a:spcPct val="174000"/>
              </a:lnSpc>
              <a:spcBef>
                <a:spcPts val="0"/>
              </a:spcBef>
              <a:spcAft>
                <a:spcPts val="0"/>
              </a:spcAft>
              <a:buNone/>
              <a:defRPr sz="1100"/>
            </a:lvl2pPr>
            <a:lvl3pPr lvl="2" rtl="0">
              <a:lnSpc>
                <a:spcPct val="174000"/>
              </a:lnSpc>
              <a:spcBef>
                <a:spcPts val="0"/>
              </a:spcBef>
              <a:spcAft>
                <a:spcPts val="0"/>
              </a:spcAft>
              <a:buNone/>
              <a:defRPr sz="1100"/>
            </a:lvl3pPr>
            <a:lvl4pPr lvl="3" rtl="0">
              <a:lnSpc>
                <a:spcPct val="174000"/>
              </a:lnSpc>
              <a:spcBef>
                <a:spcPts val="0"/>
              </a:spcBef>
              <a:spcAft>
                <a:spcPts val="0"/>
              </a:spcAft>
              <a:buNone/>
              <a:defRPr sz="1100"/>
            </a:lvl4pPr>
            <a:lvl5pPr lvl="4" rtl="0">
              <a:lnSpc>
                <a:spcPct val="174000"/>
              </a:lnSpc>
              <a:spcBef>
                <a:spcPts val="0"/>
              </a:spcBef>
              <a:spcAft>
                <a:spcPts val="0"/>
              </a:spcAft>
              <a:buNone/>
              <a:defRPr sz="1100"/>
            </a:lvl5pPr>
            <a:lvl6pPr lvl="5" rtl="0">
              <a:lnSpc>
                <a:spcPct val="174000"/>
              </a:lnSpc>
              <a:spcBef>
                <a:spcPts val="0"/>
              </a:spcBef>
              <a:spcAft>
                <a:spcPts val="0"/>
              </a:spcAft>
              <a:buNone/>
              <a:defRPr sz="1100"/>
            </a:lvl6pPr>
            <a:lvl7pPr lvl="6" rtl="0">
              <a:lnSpc>
                <a:spcPct val="174000"/>
              </a:lnSpc>
              <a:spcBef>
                <a:spcPts val="0"/>
              </a:spcBef>
              <a:spcAft>
                <a:spcPts val="0"/>
              </a:spcAft>
              <a:buNone/>
              <a:defRPr sz="1100"/>
            </a:lvl7pPr>
            <a:lvl8pPr lvl="7" rtl="0">
              <a:lnSpc>
                <a:spcPct val="174000"/>
              </a:lnSpc>
              <a:spcBef>
                <a:spcPts val="0"/>
              </a:spcBef>
              <a:spcAft>
                <a:spcPts val="0"/>
              </a:spcAft>
              <a:buNone/>
              <a:defRPr sz="1100"/>
            </a:lvl8pPr>
            <a:lvl9pPr lvl="8" rtl="0">
              <a:lnSpc>
                <a:spcPct val="174000"/>
              </a:lnSpc>
              <a:spcBef>
                <a:spcPts val="0"/>
              </a:spcBef>
              <a:spcAft>
                <a:spcPts val="0"/>
              </a:spcAft>
              <a:buNone/>
              <a:defRPr sz="1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3000"/>
          </a:xfrm>
          <a:prstGeom prst="rect">
            <a:avLst/>
          </a:prstGeom>
          <a:noFill/>
          <a:ln>
            <a:noFill/>
          </a:ln>
        </p:spPr>
        <p:txBody>
          <a:bodyPr spcFirstLastPara="1" wrap="square" lIns="0" tIns="0" rIns="0" bIns="0" anchor="t" anchorCtr="0">
            <a:noAutofit/>
          </a:bodyPr>
          <a:lstStyle>
            <a:lvl1pPr lvl="0"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1pPr>
            <a:lvl2pPr lvl="1"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2pPr>
            <a:lvl3pPr lvl="2"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3pPr>
            <a:lvl4pPr lvl="3"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4pPr>
            <a:lvl5pPr lvl="4"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5pPr>
            <a:lvl6pPr lvl="5"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6pPr>
            <a:lvl7pPr lvl="6"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7pPr>
            <a:lvl8pPr lvl="7"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8pPr>
            <a:lvl9pPr lvl="8" rtl="0">
              <a:spcBef>
                <a:spcPts val="0"/>
              </a:spcBef>
              <a:spcAft>
                <a:spcPts val="0"/>
              </a:spcAft>
              <a:buClr>
                <a:schemeClr val="dk1"/>
              </a:buClr>
              <a:buSzPts val="2600"/>
              <a:buFont typeface="Overpass Light"/>
              <a:buNone/>
              <a:defRPr sz="2600">
                <a:solidFill>
                  <a:schemeClr val="dk1"/>
                </a:solidFill>
                <a:latin typeface="Overpass Light"/>
                <a:ea typeface="Overpass Light"/>
                <a:cs typeface="Overpass Light"/>
                <a:sym typeface="Overpass Ligh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0"/>
              </a:spcBef>
              <a:spcAft>
                <a:spcPts val="0"/>
              </a:spcAft>
              <a:buSzPts val="1600"/>
              <a:buFont typeface="Overpass Light"/>
              <a:buChar char="●"/>
              <a:defRPr sz="1600">
                <a:latin typeface="Overpass Light"/>
                <a:ea typeface="Overpass Light"/>
                <a:cs typeface="Overpass Light"/>
                <a:sym typeface="Overpass Light"/>
              </a:defRPr>
            </a:lvl1pPr>
            <a:lvl2pPr marL="914400" lvl="1" indent="-304800" rtl="0">
              <a:lnSpc>
                <a:spcPct val="115000"/>
              </a:lnSpc>
              <a:spcBef>
                <a:spcPts val="1600"/>
              </a:spcBef>
              <a:spcAft>
                <a:spcPts val="0"/>
              </a:spcAft>
              <a:buSzPts val="1200"/>
              <a:buFont typeface="Overpass Light"/>
              <a:buChar char="○"/>
              <a:defRPr sz="1200">
                <a:latin typeface="Overpass Light"/>
                <a:ea typeface="Overpass Light"/>
                <a:cs typeface="Overpass Light"/>
                <a:sym typeface="Overpass Light"/>
              </a:defRPr>
            </a:lvl2pPr>
            <a:lvl3pPr marL="1371600" lvl="2" indent="-304800" rtl="0">
              <a:lnSpc>
                <a:spcPct val="115000"/>
              </a:lnSpc>
              <a:spcBef>
                <a:spcPts val="1600"/>
              </a:spcBef>
              <a:spcAft>
                <a:spcPts val="0"/>
              </a:spcAft>
              <a:buSzPts val="1200"/>
              <a:buFont typeface="Overpass Light"/>
              <a:buChar char="■"/>
              <a:defRPr sz="1200">
                <a:latin typeface="Overpass Light"/>
                <a:ea typeface="Overpass Light"/>
                <a:cs typeface="Overpass Light"/>
                <a:sym typeface="Overpass Light"/>
              </a:defRPr>
            </a:lvl3pPr>
            <a:lvl4pPr marL="1828800" lvl="3" indent="-304800" rtl="0">
              <a:lnSpc>
                <a:spcPct val="115000"/>
              </a:lnSpc>
              <a:spcBef>
                <a:spcPts val="1600"/>
              </a:spcBef>
              <a:spcAft>
                <a:spcPts val="0"/>
              </a:spcAft>
              <a:buSzPts val="1200"/>
              <a:buFont typeface="Overpass Light"/>
              <a:buChar char="●"/>
              <a:defRPr sz="1200">
                <a:latin typeface="Overpass Light"/>
                <a:ea typeface="Overpass Light"/>
                <a:cs typeface="Overpass Light"/>
                <a:sym typeface="Overpass Light"/>
              </a:defRPr>
            </a:lvl4pPr>
            <a:lvl5pPr marL="2286000" lvl="4" indent="-304800" rtl="0">
              <a:lnSpc>
                <a:spcPct val="115000"/>
              </a:lnSpc>
              <a:spcBef>
                <a:spcPts val="1600"/>
              </a:spcBef>
              <a:spcAft>
                <a:spcPts val="0"/>
              </a:spcAft>
              <a:buSzPts val="1200"/>
              <a:buFont typeface="Overpass Light"/>
              <a:buChar char="○"/>
              <a:defRPr sz="1200">
                <a:latin typeface="Overpass Light"/>
                <a:ea typeface="Overpass Light"/>
                <a:cs typeface="Overpass Light"/>
                <a:sym typeface="Overpass Light"/>
              </a:defRPr>
            </a:lvl5pPr>
            <a:lvl6pPr marL="2743200" lvl="5" indent="-304800" rtl="0">
              <a:lnSpc>
                <a:spcPct val="115000"/>
              </a:lnSpc>
              <a:spcBef>
                <a:spcPts val="1600"/>
              </a:spcBef>
              <a:spcAft>
                <a:spcPts val="0"/>
              </a:spcAft>
              <a:buSzPts val="1200"/>
              <a:buFont typeface="Overpass Light"/>
              <a:buChar char="■"/>
              <a:defRPr sz="1200">
                <a:latin typeface="Overpass Light"/>
                <a:ea typeface="Overpass Light"/>
                <a:cs typeface="Overpass Light"/>
                <a:sym typeface="Overpass Light"/>
              </a:defRPr>
            </a:lvl6pPr>
            <a:lvl7pPr marL="3200400" lvl="6" indent="-304800" rtl="0">
              <a:lnSpc>
                <a:spcPct val="115000"/>
              </a:lnSpc>
              <a:spcBef>
                <a:spcPts val="1600"/>
              </a:spcBef>
              <a:spcAft>
                <a:spcPts val="0"/>
              </a:spcAft>
              <a:buSzPts val="1200"/>
              <a:buFont typeface="Overpass Light"/>
              <a:buChar char="●"/>
              <a:defRPr sz="1200">
                <a:latin typeface="Overpass Light"/>
                <a:ea typeface="Overpass Light"/>
                <a:cs typeface="Overpass Light"/>
                <a:sym typeface="Overpass Light"/>
              </a:defRPr>
            </a:lvl7pPr>
            <a:lvl8pPr marL="3657600" lvl="7" indent="-304800" rtl="0">
              <a:lnSpc>
                <a:spcPct val="115000"/>
              </a:lnSpc>
              <a:spcBef>
                <a:spcPts val="1600"/>
              </a:spcBef>
              <a:spcAft>
                <a:spcPts val="0"/>
              </a:spcAft>
              <a:buSzPts val="1200"/>
              <a:buFont typeface="Overpass Light"/>
              <a:buChar char="○"/>
              <a:defRPr sz="1200">
                <a:latin typeface="Overpass Light"/>
                <a:ea typeface="Overpass Light"/>
                <a:cs typeface="Overpass Light"/>
                <a:sym typeface="Overpass Light"/>
              </a:defRPr>
            </a:lvl8pPr>
            <a:lvl9pPr marL="4114800" lvl="8" indent="-304800" rtl="0">
              <a:lnSpc>
                <a:spcPct val="115000"/>
              </a:lnSpc>
              <a:spcBef>
                <a:spcPts val="1600"/>
              </a:spcBef>
              <a:spcAft>
                <a:spcPts val="1600"/>
              </a:spcAft>
              <a:buSzPts val="1200"/>
              <a:buFont typeface="Overpass Light"/>
              <a:buChar char="■"/>
              <a:defRPr sz="1200">
                <a:latin typeface="Overpass Light"/>
                <a:ea typeface="Overpass Light"/>
                <a:cs typeface="Overpass Light"/>
                <a:sym typeface="Overpas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notesSlide" Target="../notesSlides/notesSlide1.xml"/><Relationship Id="rId16" Type="http://schemas.openxmlformats.org/officeDocument/2006/relationships/image" Target="../media/image38.png"/><Relationship Id="rId1" Type="http://schemas.openxmlformats.org/officeDocument/2006/relationships/slideLayout" Target="../slideLayouts/slideLayout13.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46.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46.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46.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46.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notesSlide" Target="../notesSlides/notesSlide2.xml"/><Relationship Id="rId16" Type="http://schemas.openxmlformats.org/officeDocument/2006/relationships/image" Target="../media/image38.png"/><Relationship Id="rId1" Type="http://schemas.openxmlformats.org/officeDocument/2006/relationships/slideLayout" Target="../slideLayouts/slideLayout13.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3.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notesSlide" Target="../notesSlides/notesSlide3.xml"/><Relationship Id="rId16" Type="http://schemas.openxmlformats.org/officeDocument/2006/relationships/image" Target="../media/image38.png"/><Relationship Id="rId1" Type="http://schemas.openxmlformats.org/officeDocument/2006/relationships/slideLayout" Target="../slideLayouts/slideLayout13.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4.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notesSlide" Target="../notesSlides/notesSlide4.xml"/><Relationship Id="rId16" Type="http://schemas.openxmlformats.org/officeDocument/2006/relationships/image" Target="../media/image38.png"/><Relationship Id="rId1" Type="http://schemas.openxmlformats.org/officeDocument/2006/relationships/slideLayout" Target="../slideLayouts/slideLayout13.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5.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notesSlide" Target="../notesSlides/notesSlide5.xml"/><Relationship Id="rId16" Type="http://schemas.openxmlformats.org/officeDocument/2006/relationships/image" Target="../media/image38.png"/><Relationship Id="rId1" Type="http://schemas.openxmlformats.org/officeDocument/2006/relationships/slideLayout" Target="../slideLayouts/slideLayout13.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6.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25.png"/><Relationship Id="rId21" Type="http://schemas.openxmlformats.org/officeDocument/2006/relationships/image" Target="../media/image44.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notesSlide" Target="../notesSlides/notesSlide6.xml"/><Relationship Id="rId16" Type="http://schemas.openxmlformats.org/officeDocument/2006/relationships/image" Target="../media/image39.png"/><Relationship Id="rId20" Type="http://schemas.openxmlformats.org/officeDocument/2006/relationships/image" Target="../media/image43.svg"/><Relationship Id="rId1" Type="http://schemas.openxmlformats.org/officeDocument/2006/relationships/slideLayout" Target="../slideLayouts/slideLayout13.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19" Type="http://schemas.openxmlformats.org/officeDocument/2006/relationships/image" Target="../media/image42.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 Id="rId22" Type="http://schemas.openxmlformats.org/officeDocument/2006/relationships/image" Target="../media/image45.sv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46.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46.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4"/>
          <p:cNvSpPr/>
          <p:nvPr/>
        </p:nvSpPr>
        <p:spPr>
          <a:xfrm>
            <a:off x="2773649" y="1484023"/>
            <a:ext cx="12915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a:off x="4311675" y="1201250"/>
            <a:ext cx="4692900" cy="227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p:nvPr/>
        </p:nvSpPr>
        <p:spPr>
          <a:xfrm>
            <a:off x="3362775" y="4199178"/>
            <a:ext cx="51153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4"/>
          <p:cNvSpPr/>
          <p:nvPr/>
        </p:nvSpPr>
        <p:spPr>
          <a:xfrm>
            <a:off x="1089756" y="216131"/>
            <a:ext cx="7122000" cy="345900"/>
          </a:xfrm>
          <a:prstGeom prst="rect">
            <a:avLst/>
          </a:prstGeom>
          <a:solidFill>
            <a:srgbClr val="C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dirty="0">
                <a:solidFill>
                  <a:srgbClr val="F3F3F3"/>
                </a:solidFill>
                <a:latin typeface="Red Hat Display"/>
                <a:ea typeface="Red Hat Display"/>
                <a:cs typeface="Red Hat Display"/>
                <a:sym typeface="Red Hat Display"/>
              </a:rPr>
              <a:t>Supply Chain Optimization</a:t>
            </a:r>
            <a:endParaRPr sz="1100" b="1" dirty="0">
              <a:solidFill>
                <a:srgbClr val="F3F3F3"/>
              </a:solidFill>
              <a:latin typeface="Red Hat Display"/>
              <a:ea typeface="Red Hat Display"/>
              <a:cs typeface="Red Hat Display"/>
              <a:sym typeface="Red Hat Display"/>
            </a:endParaRPr>
          </a:p>
        </p:txBody>
      </p:sp>
      <p:sp>
        <p:nvSpPr>
          <p:cNvPr id="227" name="Google Shape;227;p24"/>
          <p:cNvSpPr/>
          <p:nvPr/>
        </p:nvSpPr>
        <p:spPr>
          <a:xfrm>
            <a:off x="736650" y="3067417"/>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GB" sz="1000">
                <a:solidFill>
                  <a:srgbClr val="141414"/>
                </a:solidFill>
                <a:latin typeface="Red Hat Display"/>
                <a:ea typeface="Red Hat Display"/>
                <a:cs typeface="Red Hat Display"/>
                <a:sym typeface="Red Hat Display"/>
              </a:rPr>
              <a:t>Enhanced customer experience with inventory matching customer demand</a:t>
            </a:r>
            <a:endParaRPr sz="1000">
              <a:solidFill>
                <a:srgbClr val="141414"/>
              </a:solidFill>
              <a:latin typeface="Red Hat Display"/>
              <a:ea typeface="Red Hat Display"/>
              <a:cs typeface="Red Hat Display"/>
              <a:sym typeface="Red Hat Display"/>
            </a:endParaRPr>
          </a:p>
        </p:txBody>
      </p:sp>
      <p:sp>
        <p:nvSpPr>
          <p:cNvPr id="228" name="Google Shape;228;p24"/>
          <p:cNvSpPr/>
          <p:nvPr/>
        </p:nvSpPr>
        <p:spPr>
          <a:xfrm>
            <a:off x="113345" y="1352557"/>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4"/>
          <p:cNvSpPr/>
          <p:nvPr/>
        </p:nvSpPr>
        <p:spPr>
          <a:xfrm>
            <a:off x="190600" y="774700"/>
            <a:ext cx="2047800" cy="345900"/>
          </a:xfrm>
          <a:prstGeom prst="rect">
            <a:avLst/>
          </a:prstGeom>
          <a:solidFill>
            <a:srgbClr val="C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a:solidFill>
                  <a:srgbClr val="F3F3F3"/>
                </a:solidFill>
                <a:latin typeface="Red Hat Display"/>
                <a:ea typeface="Red Hat Display"/>
                <a:cs typeface="Red Hat Display"/>
                <a:sym typeface="Red Hat Display"/>
              </a:rPr>
              <a:t>Business Drivers</a:t>
            </a:r>
            <a:endParaRPr sz="1400" b="1">
              <a:solidFill>
                <a:srgbClr val="F3F3F3"/>
              </a:solidFill>
              <a:latin typeface="Red Hat Display"/>
              <a:ea typeface="Red Hat Display"/>
              <a:cs typeface="Red Hat Display"/>
              <a:sym typeface="Red Hat Display"/>
            </a:endParaRPr>
          </a:p>
        </p:txBody>
      </p:sp>
      <p:sp>
        <p:nvSpPr>
          <p:cNvPr id="230" name="Google Shape;230;p24"/>
          <p:cNvSpPr/>
          <p:nvPr/>
        </p:nvSpPr>
        <p:spPr>
          <a:xfrm>
            <a:off x="113345" y="3127810"/>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4"/>
          <p:cNvSpPr/>
          <p:nvPr/>
        </p:nvSpPr>
        <p:spPr>
          <a:xfrm>
            <a:off x="736650" y="2252755"/>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GB" sz="1000">
                <a:solidFill>
                  <a:srgbClr val="141414"/>
                </a:solidFill>
                <a:latin typeface="Red Hat Display"/>
                <a:ea typeface="Red Hat Display"/>
                <a:cs typeface="Red Hat Display"/>
                <a:sym typeface="Red Hat Display"/>
              </a:rPr>
              <a:t>Right product at the right time, matching customer expectations</a:t>
            </a:r>
            <a:endParaRPr sz="1000">
              <a:solidFill>
                <a:srgbClr val="141414"/>
              </a:solidFill>
              <a:latin typeface="Red Hat Display"/>
              <a:ea typeface="Red Hat Display"/>
              <a:cs typeface="Red Hat Display"/>
              <a:sym typeface="Red Hat Display"/>
            </a:endParaRPr>
          </a:p>
        </p:txBody>
      </p:sp>
      <p:sp>
        <p:nvSpPr>
          <p:cNvPr id="232" name="Google Shape;232;p24"/>
          <p:cNvSpPr/>
          <p:nvPr/>
        </p:nvSpPr>
        <p:spPr>
          <a:xfrm>
            <a:off x="736650" y="1361851"/>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GB" sz="1000">
                <a:solidFill>
                  <a:srgbClr val="141414"/>
                </a:solidFill>
                <a:latin typeface="Red Hat Display"/>
                <a:ea typeface="Red Hat Display"/>
                <a:cs typeface="Red Hat Display"/>
                <a:sym typeface="Red Hat Display"/>
              </a:rPr>
              <a:t>Resilient inventory management system that can handle unexpected events and disruption are essential to business success</a:t>
            </a:r>
            <a:endParaRPr sz="1000">
              <a:solidFill>
                <a:srgbClr val="141414"/>
              </a:solidFill>
              <a:latin typeface="Red Hat Display"/>
              <a:ea typeface="Red Hat Display"/>
              <a:cs typeface="Red Hat Display"/>
              <a:sym typeface="Red Hat Display"/>
            </a:endParaRPr>
          </a:p>
        </p:txBody>
      </p:sp>
      <p:pic>
        <p:nvPicPr>
          <p:cNvPr id="233" name="Google Shape;233;p24"/>
          <p:cNvPicPr preferRelativeResize="0"/>
          <p:nvPr/>
        </p:nvPicPr>
        <p:blipFill rotWithShape="1">
          <a:blip r:embed="rId3">
            <a:alphaModFix/>
          </a:blip>
          <a:srcRect/>
          <a:stretch/>
        </p:blipFill>
        <p:spPr>
          <a:xfrm>
            <a:off x="183854" y="3161316"/>
            <a:ext cx="370893" cy="374054"/>
          </a:xfrm>
          <a:prstGeom prst="rect">
            <a:avLst/>
          </a:prstGeom>
          <a:noFill/>
          <a:ln>
            <a:noFill/>
          </a:ln>
        </p:spPr>
      </p:pic>
      <p:pic>
        <p:nvPicPr>
          <p:cNvPr id="234" name="Google Shape;234;p24"/>
          <p:cNvPicPr preferRelativeResize="0"/>
          <p:nvPr/>
        </p:nvPicPr>
        <p:blipFill>
          <a:blip r:embed="rId4">
            <a:alphaModFix/>
          </a:blip>
          <a:stretch>
            <a:fillRect/>
          </a:stretch>
        </p:blipFill>
        <p:spPr>
          <a:xfrm>
            <a:off x="149698" y="1379123"/>
            <a:ext cx="447253" cy="451037"/>
          </a:xfrm>
          <a:prstGeom prst="rect">
            <a:avLst/>
          </a:prstGeom>
          <a:noFill/>
          <a:ln>
            <a:noFill/>
          </a:ln>
        </p:spPr>
      </p:pic>
      <p:sp>
        <p:nvSpPr>
          <p:cNvPr id="235" name="Google Shape;235;p24"/>
          <p:cNvSpPr/>
          <p:nvPr/>
        </p:nvSpPr>
        <p:spPr>
          <a:xfrm>
            <a:off x="736650" y="3958325"/>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GB" sz="1000">
                <a:solidFill>
                  <a:srgbClr val="141414"/>
                </a:solidFill>
                <a:latin typeface="Red Hat Display"/>
                <a:ea typeface="Red Hat Display"/>
                <a:cs typeface="Red Hat Display"/>
                <a:sym typeface="Red Hat Display"/>
              </a:rPr>
              <a:t>Increased margins and improved net zero benefits due to reduce food waste and spoilage</a:t>
            </a:r>
            <a:endParaRPr sz="1000">
              <a:solidFill>
                <a:srgbClr val="141414"/>
              </a:solidFill>
              <a:latin typeface="Red Hat Display"/>
              <a:ea typeface="Red Hat Display"/>
              <a:cs typeface="Red Hat Display"/>
              <a:sym typeface="Red Hat Display"/>
            </a:endParaRPr>
          </a:p>
        </p:txBody>
      </p:sp>
      <p:sp>
        <p:nvSpPr>
          <p:cNvPr id="236" name="Google Shape;236;p24"/>
          <p:cNvSpPr/>
          <p:nvPr/>
        </p:nvSpPr>
        <p:spPr>
          <a:xfrm>
            <a:off x="149873" y="40227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7" name="Google Shape;237;p24"/>
          <p:cNvPicPr preferRelativeResize="0"/>
          <p:nvPr/>
        </p:nvPicPr>
        <p:blipFill rotWithShape="1">
          <a:blip r:embed="rId5">
            <a:alphaModFix/>
          </a:blip>
          <a:srcRect/>
          <a:stretch/>
        </p:blipFill>
        <p:spPr>
          <a:xfrm>
            <a:off x="81799" y="2264017"/>
            <a:ext cx="597092" cy="597075"/>
          </a:xfrm>
          <a:prstGeom prst="rect">
            <a:avLst/>
          </a:prstGeom>
          <a:noFill/>
          <a:ln>
            <a:noFill/>
          </a:ln>
        </p:spPr>
      </p:pic>
      <p:sp>
        <p:nvSpPr>
          <p:cNvPr id="238" name="Google Shape;238;p24"/>
          <p:cNvSpPr/>
          <p:nvPr/>
        </p:nvSpPr>
        <p:spPr>
          <a:xfrm>
            <a:off x="2868649" y="1649935"/>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Consumer</a:t>
            </a:r>
            <a:endParaRPr sz="800">
              <a:latin typeface="Red Hat Display"/>
              <a:ea typeface="Red Hat Display"/>
              <a:cs typeface="Red Hat Display"/>
              <a:sym typeface="Red Hat Display"/>
            </a:endParaRPr>
          </a:p>
        </p:txBody>
      </p:sp>
      <p:sp>
        <p:nvSpPr>
          <p:cNvPr id="239" name="Google Shape;239;p24"/>
          <p:cNvSpPr/>
          <p:nvPr/>
        </p:nvSpPr>
        <p:spPr>
          <a:xfrm>
            <a:off x="2868649" y="2137353"/>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Colleague</a:t>
            </a:r>
            <a:endParaRPr sz="800">
              <a:latin typeface="Red Hat Display"/>
              <a:ea typeface="Red Hat Display"/>
              <a:cs typeface="Red Hat Display"/>
              <a:sym typeface="Red Hat Display"/>
            </a:endParaRPr>
          </a:p>
        </p:txBody>
      </p:sp>
      <p:sp>
        <p:nvSpPr>
          <p:cNvPr id="240" name="Google Shape;240;p24"/>
          <p:cNvSpPr/>
          <p:nvPr/>
        </p:nvSpPr>
        <p:spPr>
          <a:xfrm>
            <a:off x="2868649" y="2612157"/>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Supplier</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Partner</a:t>
            </a:r>
            <a:endParaRPr sz="800">
              <a:latin typeface="Red Hat Display"/>
              <a:ea typeface="Red Hat Display"/>
              <a:cs typeface="Red Hat Display"/>
              <a:sym typeface="Red Hat Display"/>
            </a:endParaRPr>
          </a:p>
          <a:p>
            <a:pPr marL="0" lvl="0" indent="0" algn="l" rtl="0">
              <a:spcBef>
                <a:spcPts val="0"/>
              </a:spcBef>
              <a:spcAft>
                <a:spcPts val="0"/>
              </a:spcAft>
              <a:buNone/>
            </a:pPr>
            <a:r>
              <a:rPr lang="en-GB" sz="800">
                <a:latin typeface="Red Hat Display"/>
                <a:ea typeface="Red Hat Display"/>
                <a:cs typeface="Red Hat Display"/>
                <a:sym typeface="Red Hat Display"/>
              </a:rPr>
              <a:t>Vendor</a:t>
            </a:r>
            <a:endParaRPr sz="800">
              <a:latin typeface="Red Hat Display"/>
              <a:ea typeface="Red Hat Display"/>
              <a:cs typeface="Red Hat Display"/>
              <a:sym typeface="Red Hat Display"/>
            </a:endParaRPr>
          </a:p>
        </p:txBody>
      </p:sp>
      <p:pic>
        <p:nvPicPr>
          <p:cNvPr id="241" name="Google Shape;241;p24"/>
          <p:cNvPicPr preferRelativeResize="0"/>
          <p:nvPr/>
        </p:nvPicPr>
        <p:blipFill rotWithShape="1">
          <a:blip r:embed="rId6">
            <a:alphaModFix/>
          </a:blip>
          <a:srcRect/>
          <a:stretch/>
        </p:blipFill>
        <p:spPr>
          <a:xfrm>
            <a:off x="3591848" y="2636526"/>
            <a:ext cx="316975" cy="316975"/>
          </a:xfrm>
          <a:prstGeom prst="rect">
            <a:avLst/>
          </a:prstGeom>
          <a:noFill/>
          <a:ln>
            <a:noFill/>
          </a:ln>
        </p:spPr>
      </p:pic>
      <p:pic>
        <p:nvPicPr>
          <p:cNvPr id="242" name="Google Shape;242;p24"/>
          <p:cNvPicPr preferRelativeResize="0"/>
          <p:nvPr/>
        </p:nvPicPr>
        <p:blipFill rotWithShape="1">
          <a:blip r:embed="rId7">
            <a:alphaModFix/>
          </a:blip>
          <a:srcRect/>
          <a:stretch/>
        </p:blipFill>
        <p:spPr>
          <a:xfrm>
            <a:off x="3591842" y="2161716"/>
            <a:ext cx="316975" cy="316975"/>
          </a:xfrm>
          <a:prstGeom prst="rect">
            <a:avLst/>
          </a:prstGeom>
          <a:noFill/>
          <a:ln>
            <a:noFill/>
          </a:ln>
        </p:spPr>
      </p:pic>
      <p:pic>
        <p:nvPicPr>
          <p:cNvPr id="243" name="Google Shape;243;p24"/>
          <p:cNvPicPr preferRelativeResize="0"/>
          <p:nvPr/>
        </p:nvPicPr>
        <p:blipFill rotWithShape="1">
          <a:blip r:embed="rId7">
            <a:alphaModFix/>
          </a:blip>
          <a:srcRect/>
          <a:stretch/>
        </p:blipFill>
        <p:spPr>
          <a:xfrm>
            <a:off x="3591842" y="1674311"/>
            <a:ext cx="316975" cy="316975"/>
          </a:xfrm>
          <a:prstGeom prst="rect">
            <a:avLst/>
          </a:prstGeom>
          <a:noFill/>
          <a:ln>
            <a:noFill/>
          </a:ln>
        </p:spPr>
      </p:pic>
      <p:sp>
        <p:nvSpPr>
          <p:cNvPr id="244" name="Google Shape;244;p24"/>
          <p:cNvSpPr/>
          <p:nvPr/>
        </p:nvSpPr>
        <p:spPr>
          <a:xfrm>
            <a:off x="4508433"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4"/>
          <p:cNvSpPr/>
          <p:nvPr/>
        </p:nvSpPr>
        <p:spPr>
          <a:xfrm>
            <a:off x="4584200" y="15579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Inventory</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Control</a:t>
            </a:r>
            <a:endParaRPr sz="800">
              <a:latin typeface="Red Hat Display"/>
              <a:ea typeface="Red Hat Display"/>
              <a:cs typeface="Red Hat Display"/>
              <a:sym typeface="Red Hat Display"/>
            </a:endParaRPr>
          </a:p>
          <a:p>
            <a:pPr marL="0" lvl="0" indent="0" algn="l" rtl="0">
              <a:spcBef>
                <a:spcPts val="0"/>
              </a:spcBef>
              <a:spcAft>
                <a:spcPts val="0"/>
              </a:spcAft>
              <a:buNone/>
            </a:pPr>
            <a:r>
              <a:rPr lang="en-GB" sz="800">
                <a:latin typeface="Red Hat Display"/>
                <a:ea typeface="Red Hat Display"/>
                <a:cs typeface="Red Hat Display"/>
                <a:sym typeface="Red Hat Display"/>
              </a:rPr>
              <a:t>Tower</a:t>
            </a:r>
            <a:endParaRPr sz="800">
              <a:latin typeface="Red Hat Display"/>
              <a:ea typeface="Red Hat Display"/>
              <a:cs typeface="Red Hat Display"/>
              <a:sym typeface="Red Hat Display"/>
            </a:endParaRPr>
          </a:p>
        </p:txBody>
      </p:sp>
      <p:sp>
        <p:nvSpPr>
          <p:cNvPr id="246" name="Google Shape;246;p24"/>
          <p:cNvSpPr/>
          <p:nvPr/>
        </p:nvSpPr>
        <p:spPr>
          <a:xfrm>
            <a:off x="4572000" y="20913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Fulfilment Optimization</a:t>
            </a:r>
            <a:endParaRPr sz="800">
              <a:latin typeface="Red Hat Display"/>
              <a:ea typeface="Red Hat Display"/>
              <a:cs typeface="Red Hat Display"/>
              <a:sym typeface="Red Hat Display"/>
            </a:endParaRPr>
          </a:p>
        </p:txBody>
      </p:sp>
      <p:sp>
        <p:nvSpPr>
          <p:cNvPr id="247" name="Google Shape;247;p24"/>
          <p:cNvSpPr/>
          <p:nvPr/>
        </p:nvSpPr>
        <p:spPr>
          <a:xfrm>
            <a:off x="4572000" y="26247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Inventory</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Analysis &amp; AI</a:t>
            </a:r>
            <a:endParaRPr sz="800">
              <a:latin typeface="Red Hat Display"/>
              <a:ea typeface="Red Hat Display"/>
              <a:cs typeface="Red Hat Display"/>
              <a:sym typeface="Red Hat Display"/>
            </a:endParaRPr>
          </a:p>
        </p:txBody>
      </p:sp>
      <p:sp>
        <p:nvSpPr>
          <p:cNvPr id="248" name="Google Shape;248;p24"/>
          <p:cNvSpPr/>
          <p:nvPr/>
        </p:nvSpPr>
        <p:spPr>
          <a:xfrm>
            <a:off x="6175900"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p:nvPr/>
        </p:nvSpPr>
        <p:spPr>
          <a:xfrm>
            <a:off x="6260600" y="15579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Business Automation</a:t>
            </a:r>
            <a:endParaRPr sz="800">
              <a:latin typeface="Red Hat Display"/>
              <a:ea typeface="Red Hat Display"/>
              <a:cs typeface="Red Hat Display"/>
              <a:sym typeface="Red Hat Display"/>
            </a:endParaRPr>
          </a:p>
        </p:txBody>
      </p:sp>
      <p:sp>
        <p:nvSpPr>
          <p:cNvPr id="250" name="Google Shape;250;p24"/>
          <p:cNvSpPr/>
          <p:nvPr/>
        </p:nvSpPr>
        <p:spPr>
          <a:xfrm>
            <a:off x="6248400" y="20913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API</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endParaRPr sz="800">
              <a:latin typeface="Red Hat Display"/>
              <a:ea typeface="Red Hat Display"/>
              <a:cs typeface="Red Hat Display"/>
              <a:sym typeface="Red Hat Display"/>
            </a:endParaRPr>
          </a:p>
        </p:txBody>
      </p:sp>
      <p:sp>
        <p:nvSpPr>
          <p:cNvPr id="251" name="Google Shape;251;p24"/>
          <p:cNvSpPr/>
          <p:nvPr/>
        </p:nvSpPr>
        <p:spPr>
          <a:xfrm>
            <a:off x="6248400" y="26247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Integration</a:t>
            </a:r>
            <a:endParaRPr sz="800">
              <a:latin typeface="Red Hat Display"/>
              <a:ea typeface="Red Hat Display"/>
              <a:cs typeface="Red Hat Display"/>
              <a:sym typeface="Red Hat Display"/>
            </a:endParaRPr>
          </a:p>
        </p:txBody>
      </p:sp>
      <p:sp>
        <p:nvSpPr>
          <p:cNvPr id="252" name="Google Shape;252;p24"/>
          <p:cNvSpPr/>
          <p:nvPr/>
        </p:nvSpPr>
        <p:spPr>
          <a:xfrm>
            <a:off x="7784600" y="2105559"/>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latin typeface="Red Hat Display"/>
              <a:ea typeface="Red Hat Display"/>
              <a:cs typeface="Red Hat Display"/>
              <a:sym typeface="Red Hat Display"/>
            </a:endParaRPr>
          </a:p>
        </p:txBody>
      </p:sp>
      <p:sp>
        <p:nvSpPr>
          <p:cNvPr id="253" name="Google Shape;253;p24"/>
          <p:cNvSpPr/>
          <p:nvPr/>
        </p:nvSpPr>
        <p:spPr>
          <a:xfrm>
            <a:off x="34290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Order</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endParaRPr sz="800">
              <a:latin typeface="Red Hat Display"/>
              <a:ea typeface="Red Hat Display"/>
              <a:cs typeface="Red Hat Display"/>
              <a:sym typeface="Red Hat Display"/>
            </a:endParaRPr>
          </a:p>
        </p:txBody>
      </p:sp>
      <p:sp>
        <p:nvSpPr>
          <p:cNvPr id="254" name="Google Shape;254;p24"/>
          <p:cNvSpPr/>
          <p:nvPr/>
        </p:nvSpPr>
        <p:spPr>
          <a:xfrm>
            <a:off x="47244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Supply Chain</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Systems</a:t>
            </a:r>
            <a:endParaRPr sz="800">
              <a:latin typeface="Red Hat Display"/>
              <a:ea typeface="Red Hat Display"/>
              <a:cs typeface="Red Hat Display"/>
              <a:sym typeface="Red Hat Display"/>
            </a:endParaRPr>
          </a:p>
        </p:txBody>
      </p:sp>
      <p:sp>
        <p:nvSpPr>
          <p:cNvPr id="255" name="Google Shape;255;p24"/>
          <p:cNvSpPr/>
          <p:nvPr/>
        </p:nvSpPr>
        <p:spPr>
          <a:xfrm>
            <a:off x="60198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Transport</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a:t>
            </a:r>
            <a:endParaRPr sz="800">
              <a:latin typeface="Red Hat Display"/>
              <a:ea typeface="Red Hat Display"/>
              <a:cs typeface="Red Hat Display"/>
              <a:sym typeface="Red Hat Display"/>
            </a:endParaRPr>
          </a:p>
        </p:txBody>
      </p:sp>
      <p:sp>
        <p:nvSpPr>
          <p:cNvPr id="256" name="Google Shape;256;p24"/>
          <p:cNvSpPr/>
          <p:nvPr/>
        </p:nvSpPr>
        <p:spPr>
          <a:xfrm>
            <a:off x="73152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Catalog</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a:t>
            </a:r>
            <a:endParaRPr sz="800">
              <a:latin typeface="Red Hat Display"/>
              <a:ea typeface="Red Hat Display"/>
              <a:cs typeface="Red Hat Display"/>
              <a:sym typeface="Red Hat Display"/>
            </a:endParaRPr>
          </a:p>
        </p:txBody>
      </p:sp>
      <p:sp>
        <p:nvSpPr>
          <p:cNvPr id="257" name="Google Shape;257;p24"/>
          <p:cNvSpPr/>
          <p:nvPr/>
        </p:nvSpPr>
        <p:spPr>
          <a:xfrm>
            <a:off x="3355675" y="3908553"/>
            <a:ext cx="18303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Core Application Systems</a:t>
            </a:r>
            <a:endParaRPr sz="1000" b="1">
              <a:solidFill>
                <a:srgbClr val="FFFFFF"/>
              </a:solidFill>
              <a:latin typeface="Red Hat Display"/>
              <a:ea typeface="Red Hat Display"/>
              <a:cs typeface="Red Hat Display"/>
              <a:sym typeface="Red Hat Display"/>
            </a:endParaRPr>
          </a:p>
        </p:txBody>
      </p:sp>
      <p:sp>
        <p:nvSpPr>
          <p:cNvPr id="258" name="Google Shape;258;p24"/>
          <p:cNvSpPr/>
          <p:nvPr/>
        </p:nvSpPr>
        <p:spPr>
          <a:xfrm>
            <a:off x="4302657" y="909806"/>
            <a:ext cx="18303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Container Platform</a:t>
            </a:r>
            <a:endParaRPr sz="1000" b="1">
              <a:solidFill>
                <a:srgbClr val="FFFFFF"/>
              </a:solidFill>
              <a:latin typeface="Red Hat Display"/>
              <a:ea typeface="Red Hat Display"/>
              <a:cs typeface="Red Hat Display"/>
              <a:sym typeface="Red Hat Display"/>
            </a:endParaRPr>
          </a:p>
        </p:txBody>
      </p:sp>
      <p:sp>
        <p:nvSpPr>
          <p:cNvPr id="259" name="Google Shape;259;p24"/>
          <p:cNvSpPr/>
          <p:nvPr/>
        </p:nvSpPr>
        <p:spPr>
          <a:xfrm>
            <a:off x="7784600" y="2471264"/>
            <a:ext cx="10974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Data Storage</a:t>
            </a:r>
            <a:endParaRPr sz="1000" b="1">
              <a:solidFill>
                <a:srgbClr val="FFFFFF"/>
              </a:solidFill>
              <a:latin typeface="Red Hat Display"/>
              <a:ea typeface="Red Hat Display"/>
              <a:cs typeface="Red Hat Display"/>
              <a:sym typeface="Red Hat Display"/>
            </a:endParaRPr>
          </a:p>
        </p:txBody>
      </p:sp>
      <p:sp>
        <p:nvSpPr>
          <p:cNvPr id="260" name="Google Shape;260;p24"/>
          <p:cNvSpPr/>
          <p:nvPr/>
        </p:nvSpPr>
        <p:spPr>
          <a:xfrm>
            <a:off x="6170200" y="3088125"/>
            <a:ext cx="12462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800" b="1">
                <a:solidFill>
                  <a:srgbClr val="FFFFFF"/>
                </a:solidFill>
                <a:latin typeface="Red Hat Display"/>
                <a:ea typeface="Red Hat Display"/>
                <a:cs typeface="Red Hat Display"/>
                <a:sym typeface="Red Hat Display"/>
              </a:rPr>
              <a:t>Red Hat Software</a:t>
            </a:r>
            <a:br>
              <a:rPr lang="en-GB" sz="800" b="1">
                <a:solidFill>
                  <a:srgbClr val="FFFFFF"/>
                </a:solidFill>
                <a:latin typeface="Red Hat Display"/>
                <a:ea typeface="Red Hat Display"/>
                <a:cs typeface="Red Hat Display"/>
                <a:sym typeface="Red Hat Display"/>
              </a:rPr>
            </a:br>
            <a:r>
              <a:rPr lang="en-GB" sz="800" b="1">
                <a:solidFill>
                  <a:srgbClr val="FFFFFF"/>
                </a:solidFill>
                <a:latin typeface="Red Hat Display"/>
                <a:ea typeface="Red Hat Display"/>
                <a:cs typeface="Red Hat Display"/>
                <a:sym typeface="Red Hat Display"/>
              </a:rPr>
              <a:t>as a Service</a:t>
            </a:r>
            <a:endParaRPr sz="800" b="1">
              <a:solidFill>
                <a:srgbClr val="FFFFFF"/>
              </a:solidFill>
              <a:latin typeface="Red Hat Display"/>
              <a:ea typeface="Red Hat Display"/>
              <a:cs typeface="Red Hat Display"/>
              <a:sym typeface="Red Hat Display"/>
            </a:endParaRPr>
          </a:p>
        </p:txBody>
      </p:sp>
      <p:sp>
        <p:nvSpPr>
          <p:cNvPr id="261" name="Google Shape;261;p24"/>
          <p:cNvSpPr/>
          <p:nvPr/>
        </p:nvSpPr>
        <p:spPr>
          <a:xfrm>
            <a:off x="6211000" y="3497575"/>
            <a:ext cx="848400" cy="648000"/>
          </a:xfrm>
          <a:prstGeom prst="upDownArrow">
            <a:avLst>
              <a:gd name="adj1" fmla="val 69449"/>
              <a:gd name="adj2" fmla="val 19707"/>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a:solidFill>
                  <a:schemeClr val="lt1"/>
                </a:solidFill>
                <a:latin typeface="Red Hat Text"/>
                <a:ea typeface="Red Hat Text"/>
                <a:cs typeface="Red Hat Text"/>
                <a:sym typeface="Red Hat Text"/>
              </a:rPr>
              <a:t>Events</a:t>
            </a:r>
            <a:endParaRPr sz="800" b="1">
              <a:solidFill>
                <a:schemeClr val="lt1"/>
              </a:solidFill>
              <a:latin typeface="Red Hat Text"/>
              <a:ea typeface="Red Hat Text"/>
              <a:cs typeface="Red Hat Text"/>
              <a:sym typeface="Red Hat Text"/>
            </a:endParaRPr>
          </a:p>
        </p:txBody>
      </p:sp>
      <p:cxnSp>
        <p:nvCxnSpPr>
          <p:cNvPr id="262" name="Google Shape;262;p24"/>
          <p:cNvCxnSpPr>
            <a:stCxn id="223" idx="3"/>
            <a:endCxn id="244" idx="1"/>
          </p:cNvCxnSpPr>
          <p:nvPr/>
        </p:nvCxnSpPr>
        <p:spPr>
          <a:xfrm>
            <a:off x="4065149" y="2284423"/>
            <a:ext cx="443400" cy="1800"/>
          </a:xfrm>
          <a:prstGeom prst="straightConnector1">
            <a:avLst/>
          </a:prstGeom>
          <a:noFill/>
          <a:ln w="19050" cap="flat" cmpd="sng">
            <a:solidFill>
              <a:srgbClr val="C00000"/>
            </a:solidFill>
            <a:prstDash val="solid"/>
            <a:round/>
            <a:headEnd type="triangle" w="med" len="med"/>
            <a:tailEnd type="triangle" w="med" len="med"/>
          </a:ln>
        </p:spPr>
      </p:cxnSp>
      <p:cxnSp>
        <p:nvCxnSpPr>
          <p:cNvPr id="263" name="Google Shape;263;p24"/>
          <p:cNvCxnSpPr>
            <a:stCxn id="244" idx="3"/>
            <a:endCxn id="248" idx="1"/>
          </p:cNvCxnSpPr>
          <p:nvPr/>
        </p:nvCxnSpPr>
        <p:spPr>
          <a:xfrm>
            <a:off x="5754633" y="2286100"/>
            <a:ext cx="421200" cy="0"/>
          </a:xfrm>
          <a:prstGeom prst="straightConnector1">
            <a:avLst/>
          </a:prstGeom>
          <a:noFill/>
          <a:ln w="19050" cap="flat" cmpd="sng">
            <a:solidFill>
              <a:srgbClr val="C00000"/>
            </a:solidFill>
            <a:prstDash val="solid"/>
            <a:round/>
            <a:headEnd type="triangle" w="med" len="med"/>
            <a:tailEnd type="triangle" w="med" len="med"/>
          </a:ln>
        </p:spPr>
      </p:cxnSp>
      <p:cxnSp>
        <p:nvCxnSpPr>
          <p:cNvPr id="264" name="Google Shape;264;p24"/>
          <p:cNvCxnSpPr>
            <a:stCxn id="248" idx="3"/>
            <a:endCxn id="252" idx="1"/>
          </p:cNvCxnSpPr>
          <p:nvPr/>
        </p:nvCxnSpPr>
        <p:spPr>
          <a:xfrm>
            <a:off x="7422100" y="2286100"/>
            <a:ext cx="362400" cy="2400"/>
          </a:xfrm>
          <a:prstGeom prst="straightConnector1">
            <a:avLst/>
          </a:prstGeom>
          <a:noFill/>
          <a:ln w="19050" cap="flat" cmpd="sng">
            <a:solidFill>
              <a:srgbClr val="C00000"/>
            </a:solidFill>
            <a:prstDash val="solid"/>
            <a:round/>
            <a:headEnd type="triangle" w="med" len="med"/>
            <a:tailEnd type="triangle" w="med" len="med"/>
          </a:ln>
        </p:spPr>
      </p:cxnSp>
      <p:pic>
        <p:nvPicPr>
          <p:cNvPr id="265" name="Google Shape;265;p24"/>
          <p:cNvPicPr preferRelativeResize="0"/>
          <p:nvPr/>
        </p:nvPicPr>
        <p:blipFill rotWithShape="1">
          <a:blip r:embed="rId8">
            <a:alphaModFix/>
          </a:blip>
          <a:srcRect/>
          <a:stretch/>
        </p:blipFill>
        <p:spPr>
          <a:xfrm>
            <a:off x="8111673" y="2065725"/>
            <a:ext cx="447250" cy="447228"/>
          </a:xfrm>
          <a:prstGeom prst="rect">
            <a:avLst/>
          </a:prstGeom>
          <a:noFill/>
          <a:ln>
            <a:noFill/>
          </a:ln>
        </p:spPr>
      </p:pic>
      <p:pic>
        <p:nvPicPr>
          <p:cNvPr id="266" name="Google Shape;266;p24"/>
          <p:cNvPicPr preferRelativeResize="0"/>
          <p:nvPr/>
        </p:nvPicPr>
        <p:blipFill rotWithShape="1">
          <a:blip r:embed="rId9">
            <a:alphaModFix/>
          </a:blip>
          <a:srcRect/>
          <a:stretch/>
        </p:blipFill>
        <p:spPr>
          <a:xfrm>
            <a:off x="6983400" y="1561276"/>
            <a:ext cx="362400" cy="362400"/>
          </a:xfrm>
          <a:prstGeom prst="rect">
            <a:avLst/>
          </a:prstGeom>
          <a:noFill/>
          <a:ln>
            <a:noFill/>
          </a:ln>
        </p:spPr>
      </p:pic>
      <p:pic>
        <p:nvPicPr>
          <p:cNvPr id="267" name="Google Shape;267;p24"/>
          <p:cNvPicPr preferRelativeResize="0"/>
          <p:nvPr/>
        </p:nvPicPr>
        <p:blipFill rotWithShape="1">
          <a:blip r:embed="rId10">
            <a:alphaModFix/>
          </a:blip>
          <a:srcRect/>
          <a:stretch/>
        </p:blipFill>
        <p:spPr>
          <a:xfrm>
            <a:off x="7005130" y="2117178"/>
            <a:ext cx="316975" cy="316954"/>
          </a:xfrm>
          <a:prstGeom prst="rect">
            <a:avLst/>
          </a:prstGeom>
          <a:noFill/>
          <a:ln>
            <a:noFill/>
          </a:ln>
        </p:spPr>
      </p:pic>
      <p:pic>
        <p:nvPicPr>
          <p:cNvPr id="268" name="Google Shape;268;p24"/>
          <p:cNvPicPr preferRelativeResize="0"/>
          <p:nvPr/>
        </p:nvPicPr>
        <p:blipFill rotWithShape="1">
          <a:blip r:embed="rId11">
            <a:alphaModFix/>
          </a:blip>
          <a:srcRect/>
          <a:stretch/>
        </p:blipFill>
        <p:spPr>
          <a:xfrm>
            <a:off x="7007542" y="2656011"/>
            <a:ext cx="316975" cy="316975"/>
          </a:xfrm>
          <a:prstGeom prst="rect">
            <a:avLst/>
          </a:prstGeom>
          <a:noFill/>
          <a:ln>
            <a:noFill/>
          </a:ln>
        </p:spPr>
      </p:pic>
      <p:pic>
        <p:nvPicPr>
          <p:cNvPr id="269" name="Google Shape;269;p24"/>
          <p:cNvPicPr preferRelativeResize="0"/>
          <p:nvPr/>
        </p:nvPicPr>
        <p:blipFill rotWithShape="1">
          <a:blip r:embed="rId12">
            <a:alphaModFix/>
          </a:blip>
          <a:srcRect/>
          <a:stretch/>
        </p:blipFill>
        <p:spPr>
          <a:xfrm>
            <a:off x="5344621" y="1579239"/>
            <a:ext cx="316975" cy="316966"/>
          </a:xfrm>
          <a:prstGeom prst="rect">
            <a:avLst/>
          </a:prstGeom>
          <a:noFill/>
          <a:ln>
            <a:noFill/>
          </a:ln>
        </p:spPr>
      </p:pic>
      <p:pic>
        <p:nvPicPr>
          <p:cNvPr id="270" name="Google Shape;270;p24"/>
          <p:cNvPicPr preferRelativeResize="0"/>
          <p:nvPr/>
        </p:nvPicPr>
        <p:blipFill rotWithShape="1">
          <a:blip r:embed="rId13">
            <a:alphaModFix/>
          </a:blip>
          <a:srcRect/>
          <a:stretch/>
        </p:blipFill>
        <p:spPr>
          <a:xfrm>
            <a:off x="5326873" y="2646060"/>
            <a:ext cx="316975" cy="316996"/>
          </a:xfrm>
          <a:prstGeom prst="rect">
            <a:avLst/>
          </a:prstGeom>
          <a:noFill/>
          <a:ln>
            <a:noFill/>
          </a:ln>
        </p:spPr>
      </p:pic>
      <p:pic>
        <p:nvPicPr>
          <p:cNvPr id="271" name="Google Shape;271;p24"/>
          <p:cNvPicPr preferRelativeResize="0"/>
          <p:nvPr/>
        </p:nvPicPr>
        <p:blipFill rotWithShape="1">
          <a:blip r:embed="rId14">
            <a:alphaModFix/>
          </a:blip>
          <a:srcRect/>
          <a:stretch/>
        </p:blipFill>
        <p:spPr>
          <a:xfrm>
            <a:off x="5326865" y="2119280"/>
            <a:ext cx="316975" cy="316975"/>
          </a:xfrm>
          <a:prstGeom prst="rect">
            <a:avLst/>
          </a:prstGeom>
          <a:noFill/>
          <a:ln>
            <a:noFill/>
          </a:ln>
        </p:spPr>
      </p:pic>
      <p:pic>
        <p:nvPicPr>
          <p:cNvPr id="272" name="Google Shape;272;p24"/>
          <p:cNvPicPr preferRelativeResize="0"/>
          <p:nvPr/>
        </p:nvPicPr>
        <p:blipFill rotWithShape="1">
          <a:blip r:embed="rId15">
            <a:alphaModFix/>
          </a:blip>
          <a:srcRect/>
          <a:stretch/>
        </p:blipFill>
        <p:spPr>
          <a:xfrm>
            <a:off x="6777898" y="4294516"/>
            <a:ext cx="316975" cy="316975"/>
          </a:xfrm>
          <a:prstGeom prst="rect">
            <a:avLst/>
          </a:prstGeom>
          <a:noFill/>
          <a:ln>
            <a:noFill/>
          </a:ln>
        </p:spPr>
      </p:pic>
      <p:pic>
        <p:nvPicPr>
          <p:cNvPr id="273" name="Google Shape;273;p24"/>
          <p:cNvPicPr preferRelativeResize="0"/>
          <p:nvPr/>
        </p:nvPicPr>
        <p:blipFill rotWithShape="1">
          <a:blip r:embed="rId16">
            <a:alphaModFix/>
          </a:blip>
          <a:srcRect/>
          <a:stretch/>
        </p:blipFill>
        <p:spPr>
          <a:xfrm>
            <a:off x="5509051" y="4305452"/>
            <a:ext cx="286200" cy="286200"/>
          </a:xfrm>
          <a:prstGeom prst="rect">
            <a:avLst/>
          </a:prstGeom>
          <a:noFill/>
          <a:ln>
            <a:noFill/>
          </a:ln>
        </p:spPr>
      </p:pic>
      <p:pic>
        <p:nvPicPr>
          <p:cNvPr id="274" name="Google Shape;274;p24"/>
          <p:cNvPicPr preferRelativeResize="0"/>
          <p:nvPr/>
        </p:nvPicPr>
        <p:blipFill rotWithShape="1">
          <a:blip r:embed="rId17">
            <a:alphaModFix/>
          </a:blip>
          <a:srcRect/>
          <a:stretch/>
        </p:blipFill>
        <p:spPr>
          <a:xfrm>
            <a:off x="8077522" y="4305450"/>
            <a:ext cx="286200" cy="286200"/>
          </a:xfrm>
          <a:prstGeom prst="rect">
            <a:avLst/>
          </a:prstGeom>
          <a:noFill/>
          <a:ln>
            <a:noFill/>
          </a:ln>
        </p:spPr>
      </p:pic>
      <p:pic>
        <p:nvPicPr>
          <p:cNvPr id="275" name="Google Shape;275;p24"/>
          <p:cNvPicPr preferRelativeResize="0"/>
          <p:nvPr/>
        </p:nvPicPr>
        <p:blipFill rotWithShape="1">
          <a:blip r:embed="rId18">
            <a:alphaModFix/>
          </a:blip>
          <a:srcRect/>
          <a:stretch/>
        </p:blipFill>
        <p:spPr>
          <a:xfrm>
            <a:off x="4205846" y="4297262"/>
            <a:ext cx="286200" cy="286200"/>
          </a:xfrm>
          <a:prstGeom prst="rect">
            <a:avLst/>
          </a:prstGeom>
          <a:noFill/>
          <a:ln>
            <a:noFill/>
          </a:ln>
        </p:spPr>
      </p:pic>
      <p:pic>
        <p:nvPicPr>
          <p:cNvPr id="276" name="Google Shape;276;p24"/>
          <p:cNvPicPr preferRelativeResize="0"/>
          <p:nvPr/>
        </p:nvPicPr>
        <p:blipFill rotWithShape="1">
          <a:blip r:embed="rId19">
            <a:alphaModFix/>
          </a:blip>
          <a:srcRect/>
          <a:stretch/>
        </p:blipFill>
        <p:spPr>
          <a:xfrm>
            <a:off x="235669" y="4101131"/>
            <a:ext cx="362400" cy="36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28"/>
          <p:cNvSpPr/>
          <p:nvPr/>
        </p:nvSpPr>
        <p:spPr>
          <a:xfrm>
            <a:off x="701677" y="2005250"/>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536" name="Google Shape;536;p28"/>
          <p:cNvCxnSpPr>
            <a:stCxn id="537" idx="2"/>
            <a:endCxn id="538" idx="0"/>
          </p:cNvCxnSpPr>
          <p:nvPr/>
        </p:nvCxnSpPr>
        <p:spPr>
          <a:xfrm>
            <a:off x="741846" y="3892050"/>
            <a:ext cx="0" cy="321000"/>
          </a:xfrm>
          <a:prstGeom prst="straightConnector1">
            <a:avLst/>
          </a:prstGeom>
          <a:noFill/>
          <a:ln w="19050" cap="flat" cmpd="sng">
            <a:solidFill>
              <a:srgbClr val="C00000"/>
            </a:solidFill>
            <a:prstDash val="solid"/>
            <a:round/>
            <a:headEnd type="none" w="med" len="med"/>
            <a:tailEnd type="none" w="med" len="med"/>
          </a:ln>
        </p:spPr>
      </p:cxnSp>
      <p:cxnSp>
        <p:nvCxnSpPr>
          <p:cNvPr id="539" name="Google Shape;539;p28"/>
          <p:cNvCxnSpPr>
            <a:stCxn id="540" idx="2"/>
            <a:endCxn id="541" idx="1"/>
          </p:cNvCxnSpPr>
          <p:nvPr/>
        </p:nvCxnSpPr>
        <p:spPr>
          <a:xfrm>
            <a:off x="1567050" y="3895000"/>
            <a:ext cx="3300" cy="930000"/>
          </a:xfrm>
          <a:prstGeom prst="straightConnector1">
            <a:avLst/>
          </a:prstGeom>
          <a:noFill/>
          <a:ln w="19050" cap="flat" cmpd="sng">
            <a:solidFill>
              <a:srgbClr val="C00000"/>
            </a:solidFill>
            <a:prstDash val="solid"/>
            <a:round/>
            <a:headEnd type="none" w="med" len="med"/>
            <a:tailEnd type="none" w="med" len="med"/>
          </a:ln>
        </p:spPr>
      </p:cxnSp>
      <p:cxnSp>
        <p:nvCxnSpPr>
          <p:cNvPr id="542" name="Google Shape;542;p28"/>
          <p:cNvCxnSpPr/>
          <p:nvPr/>
        </p:nvCxnSpPr>
        <p:spPr>
          <a:xfrm>
            <a:off x="842200" y="2981213"/>
            <a:ext cx="0" cy="381000"/>
          </a:xfrm>
          <a:prstGeom prst="straightConnector1">
            <a:avLst/>
          </a:prstGeom>
          <a:noFill/>
          <a:ln w="19050" cap="flat" cmpd="sng">
            <a:solidFill>
              <a:srgbClr val="C00000"/>
            </a:solidFill>
            <a:prstDash val="solid"/>
            <a:round/>
            <a:headEnd type="none" w="med" len="med"/>
            <a:tailEnd type="none" w="med" len="med"/>
          </a:ln>
        </p:spPr>
      </p:cxnSp>
      <p:sp>
        <p:nvSpPr>
          <p:cNvPr id="543" name="Google Shape;543;p28"/>
          <p:cNvSpPr/>
          <p:nvPr/>
        </p:nvSpPr>
        <p:spPr>
          <a:xfrm>
            <a:off x="2620150" y="729875"/>
            <a:ext cx="5330100" cy="10995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544" name="Google Shape;544;p28"/>
          <p:cNvCxnSpPr/>
          <p:nvPr/>
        </p:nvCxnSpPr>
        <p:spPr>
          <a:xfrm>
            <a:off x="8039286"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545" name="Google Shape;545;p28"/>
          <p:cNvCxnSpPr/>
          <p:nvPr/>
        </p:nvCxnSpPr>
        <p:spPr>
          <a:xfrm>
            <a:off x="1564825" y="2964063"/>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546" name="Google Shape;546;p28"/>
          <p:cNvCxnSpPr/>
          <p:nvPr/>
        </p:nvCxnSpPr>
        <p:spPr>
          <a:xfrm>
            <a:off x="2366189" y="2981217"/>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547" name="Google Shape;547;p28"/>
          <p:cNvCxnSpPr/>
          <p:nvPr/>
        </p:nvCxnSpPr>
        <p:spPr>
          <a:xfrm>
            <a:off x="3165025" y="2964063"/>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548" name="Google Shape;548;p28"/>
          <p:cNvCxnSpPr/>
          <p:nvPr/>
        </p:nvCxnSpPr>
        <p:spPr>
          <a:xfrm>
            <a:off x="4003225"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549" name="Google Shape;549;p28"/>
          <p:cNvCxnSpPr/>
          <p:nvPr/>
        </p:nvCxnSpPr>
        <p:spPr>
          <a:xfrm>
            <a:off x="4802059"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550" name="Google Shape;550;p28"/>
          <p:cNvCxnSpPr/>
          <p:nvPr/>
        </p:nvCxnSpPr>
        <p:spPr>
          <a:xfrm>
            <a:off x="5564056"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551" name="Google Shape;551;p28"/>
          <p:cNvCxnSpPr/>
          <p:nvPr/>
        </p:nvCxnSpPr>
        <p:spPr>
          <a:xfrm>
            <a:off x="6402253"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552" name="Google Shape;552;p28"/>
          <p:cNvCxnSpPr/>
          <p:nvPr/>
        </p:nvCxnSpPr>
        <p:spPr>
          <a:xfrm>
            <a:off x="7164250" y="2964101"/>
            <a:ext cx="0" cy="1173000"/>
          </a:xfrm>
          <a:prstGeom prst="straightConnector1">
            <a:avLst/>
          </a:prstGeom>
          <a:noFill/>
          <a:ln w="19050" cap="flat" cmpd="sng">
            <a:solidFill>
              <a:srgbClr val="C00000"/>
            </a:solidFill>
            <a:prstDash val="solid"/>
            <a:round/>
            <a:headEnd type="none" w="med" len="med"/>
            <a:tailEnd type="none" w="med" len="med"/>
          </a:ln>
        </p:spPr>
      </p:cxnSp>
      <p:sp>
        <p:nvSpPr>
          <p:cNvPr id="553" name="Google Shape;553;p28"/>
          <p:cNvSpPr/>
          <p:nvPr/>
        </p:nvSpPr>
        <p:spPr>
          <a:xfrm>
            <a:off x="539175" y="2624200"/>
            <a:ext cx="7694100" cy="4152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Integration Services</a:t>
            </a:r>
            <a:endParaRPr sz="700">
              <a:solidFill>
                <a:srgbClr val="FFFFFF"/>
              </a:solidFill>
              <a:latin typeface="Red Hat Text Medium"/>
              <a:ea typeface="Red Hat Text Medium"/>
              <a:cs typeface="Red Hat Text Medium"/>
              <a:sym typeface="Red Hat Text Medium"/>
            </a:endParaRPr>
          </a:p>
        </p:txBody>
      </p:sp>
      <p:sp>
        <p:nvSpPr>
          <p:cNvPr id="554" name="Google Shape;554;p28"/>
          <p:cNvSpPr txBox="1">
            <a:spLocks noGrp="1"/>
          </p:cNvSpPr>
          <p:nvPr>
            <p:ph type="subTitle" idx="1"/>
          </p:nvPr>
        </p:nvSpPr>
        <p:spPr>
          <a:xfrm>
            <a:off x="335831" y="41580"/>
            <a:ext cx="3861600" cy="612300"/>
          </a:xfrm>
          <a:prstGeom prst="rect">
            <a:avLst/>
          </a:prstGeom>
        </p:spPr>
        <p:txBody>
          <a:bodyPr spcFirstLastPara="1" wrap="square" lIns="329175" tIns="68575" rIns="68575" bIns="68575" anchor="ctr" anchorCtr="0">
            <a:noAutofit/>
          </a:bodyPr>
          <a:lstStyle/>
          <a:p>
            <a:pPr marL="0" lvl="0" indent="0" algn="l" rtl="0">
              <a:spcBef>
                <a:spcPts val="0"/>
              </a:spcBef>
              <a:spcAft>
                <a:spcPts val="0"/>
              </a:spcAft>
              <a:buNone/>
            </a:pPr>
            <a:r>
              <a:rPr lang="en-GB"/>
              <a:t>Inventory Optimization - </a:t>
            </a:r>
            <a:br>
              <a:rPr lang="en-GB"/>
            </a:br>
            <a:r>
              <a:rPr lang="en-GB"/>
              <a:t>Product Timeliness</a:t>
            </a:r>
            <a:endParaRPr/>
          </a:p>
        </p:txBody>
      </p:sp>
      <p:sp>
        <p:nvSpPr>
          <p:cNvPr id="555" name="Google Shape;555;p28"/>
          <p:cNvSpPr/>
          <p:nvPr/>
        </p:nvSpPr>
        <p:spPr>
          <a:xfrm>
            <a:off x="6925719"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556" name="Google Shape;556;p28"/>
          <p:cNvSpPr/>
          <p:nvPr/>
        </p:nvSpPr>
        <p:spPr>
          <a:xfrm>
            <a:off x="2071898"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Integration Services</a:t>
            </a:r>
            <a:endParaRPr sz="700">
              <a:solidFill>
                <a:srgbClr val="FFFFFF"/>
              </a:solidFill>
              <a:latin typeface="Red Hat Text Medium"/>
              <a:ea typeface="Red Hat Text Medium"/>
              <a:cs typeface="Red Hat Text Medium"/>
              <a:sym typeface="Red Hat Text Medium"/>
            </a:endParaRPr>
          </a:p>
        </p:txBody>
      </p:sp>
      <p:sp>
        <p:nvSpPr>
          <p:cNvPr id="557" name="Google Shape;557;p28"/>
          <p:cNvSpPr/>
          <p:nvPr/>
        </p:nvSpPr>
        <p:spPr>
          <a:xfrm>
            <a:off x="1280612" y="4460540"/>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Current </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558" name="Google Shape;558;p28"/>
          <p:cNvSpPr/>
          <p:nvPr/>
        </p:nvSpPr>
        <p:spPr>
          <a:xfrm>
            <a:off x="2620150" y="1905400"/>
            <a:ext cx="5330100" cy="1764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API Management</a:t>
            </a:r>
            <a:endParaRPr sz="700">
              <a:solidFill>
                <a:srgbClr val="FFFFFF"/>
              </a:solidFill>
              <a:latin typeface="Red Hat Text Medium"/>
              <a:ea typeface="Red Hat Text Medium"/>
              <a:cs typeface="Red Hat Text Medium"/>
              <a:sym typeface="Red Hat Text Medium"/>
            </a:endParaRPr>
          </a:p>
        </p:txBody>
      </p:sp>
      <p:sp>
        <p:nvSpPr>
          <p:cNvPr id="559" name="Google Shape;559;p28"/>
          <p:cNvSpPr/>
          <p:nvPr/>
        </p:nvSpPr>
        <p:spPr>
          <a:xfrm>
            <a:off x="6157150"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560" name="Google Shape;560;p28"/>
          <p:cNvSpPr/>
          <p:nvPr/>
        </p:nvSpPr>
        <p:spPr>
          <a:xfrm>
            <a:off x="5322077" y="410642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561" name="Google Shape;561;p28"/>
          <p:cNvSpPr/>
          <p:nvPr/>
        </p:nvSpPr>
        <p:spPr>
          <a:xfrm>
            <a:off x="4482533" y="4137100"/>
            <a:ext cx="6567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Current and future demand</a:t>
            </a:r>
            <a:endParaRPr sz="700">
              <a:solidFill>
                <a:srgbClr val="FFFFFF"/>
              </a:solidFill>
              <a:latin typeface="Red Hat Text Medium"/>
              <a:ea typeface="Red Hat Text Medium"/>
              <a:cs typeface="Red Hat Text Medium"/>
              <a:sym typeface="Red Hat Text Medium"/>
            </a:endParaRPr>
          </a:p>
        </p:txBody>
      </p:sp>
      <p:cxnSp>
        <p:nvCxnSpPr>
          <p:cNvPr id="562" name="Google Shape;562;p28"/>
          <p:cNvCxnSpPr/>
          <p:nvPr/>
        </p:nvCxnSpPr>
        <p:spPr>
          <a:xfrm>
            <a:off x="5158525" y="3343350"/>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563" name="Google Shape;563;p28"/>
          <p:cNvCxnSpPr/>
          <p:nvPr/>
        </p:nvCxnSpPr>
        <p:spPr>
          <a:xfrm>
            <a:off x="5961673" y="3343350"/>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564" name="Google Shape;564;p28"/>
          <p:cNvCxnSpPr/>
          <p:nvPr/>
        </p:nvCxnSpPr>
        <p:spPr>
          <a:xfrm>
            <a:off x="6640615" y="3343350"/>
            <a:ext cx="0" cy="548700"/>
          </a:xfrm>
          <a:prstGeom prst="straightConnector1">
            <a:avLst/>
          </a:prstGeom>
          <a:noFill/>
          <a:ln w="9525" cap="flat" cmpd="sng">
            <a:solidFill>
              <a:srgbClr val="FFFFFF"/>
            </a:solidFill>
            <a:prstDash val="solid"/>
            <a:round/>
            <a:headEnd type="none" w="med" len="med"/>
            <a:tailEnd type="none" w="med" len="med"/>
          </a:ln>
        </p:spPr>
      </p:cxnSp>
      <p:sp>
        <p:nvSpPr>
          <p:cNvPr id="565" name="Google Shape;565;p28"/>
          <p:cNvSpPr/>
          <p:nvPr/>
        </p:nvSpPr>
        <p:spPr>
          <a:xfrm>
            <a:off x="4270475" y="2096338"/>
            <a:ext cx="490200" cy="5133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a:solidFill>
                  <a:srgbClr val="FFFFFF"/>
                </a:solidFill>
                <a:latin typeface="Red Hat Text Medium"/>
                <a:ea typeface="Red Hat Text Medium"/>
                <a:cs typeface="Red Hat Text Medium"/>
                <a:sym typeface="Red Hat Text Medium"/>
              </a:rPr>
              <a:t>Events</a:t>
            </a:r>
            <a:endParaRPr sz="600">
              <a:solidFill>
                <a:srgbClr val="FFFFFF"/>
              </a:solidFill>
              <a:latin typeface="Red Hat Text Medium"/>
              <a:ea typeface="Red Hat Text Medium"/>
              <a:cs typeface="Red Hat Text Medium"/>
              <a:sym typeface="Red Hat Text Medium"/>
            </a:endParaRPr>
          </a:p>
        </p:txBody>
      </p:sp>
      <p:sp>
        <p:nvSpPr>
          <p:cNvPr id="541" name="Google Shape;541;p28"/>
          <p:cNvSpPr/>
          <p:nvPr/>
        </p:nvSpPr>
        <p:spPr>
          <a:xfrm>
            <a:off x="1276769" y="4824899"/>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Future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566" name="Google Shape;566;p28"/>
          <p:cNvSpPr/>
          <p:nvPr/>
        </p:nvSpPr>
        <p:spPr>
          <a:xfrm>
            <a:off x="3632554" y="4150576"/>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Warehouse / Distribution Centre </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567" name="Google Shape;567;p28"/>
          <p:cNvSpPr/>
          <p:nvPr/>
        </p:nvSpPr>
        <p:spPr>
          <a:xfrm>
            <a:off x="1276780" y="4096200"/>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540" name="Google Shape;540;p28"/>
          <p:cNvSpPr/>
          <p:nvPr/>
        </p:nvSpPr>
        <p:spPr>
          <a:xfrm>
            <a:off x="1192650"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management System</a:t>
            </a:r>
            <a:endParaRPr sz="700">
              <a:solidFill>
                <a:srgbClr val="FFFFFF"/>
              </a:solidFill>
              <a:latin typeface="Red Hat Text Medium"/>
              <a:ea typeface="Red Hat Text Medium"/>
              <a:cs typeface="Red Hat Text Medium"/>
              <a:sym typeface="Red Hat Text Medium"/>
            </a:endParaRPr>
          </a:p>
        </p:txBody>
      </p:sp>
      <p:sp>
        <p:nvSpPr>
          <p:cNvPr id="568" name="Google Shape;568;p28"/>
          <p:cNvSpPr/>
          <p:nvPr/>
        </p:nvSpPr>
        <p:spPr>
          <a:xfrm>
            <a:off x="3617089"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Warehouse Management System</a:t>
            </a:r>
            <a:endParaRPr sz="700">
              <a:solidFill>
                <a:srgbClr val="FFFFFF"/>
              </a:solidFill>
              <a:latin typeface="Red Hat Text Medium"/>
              <a:ea typeface="Red Hat Text Medium"/>
              <a:cs typeface="Red Hat Text Medium"/>
              <a:sym typeface="Red Hat Text Medium"/>
            </a:endParaRPr>
          </a:p>
        </p:txBody>
      </p:sp>
      <p:sp>
        <p:nvSpPr>
          <p:cNvPr id="569" name="Google Shape;569;p28"/>
          <p:cNvSpPr/>
          <p:nvPr/>
        </p:nvSpPr>
        <p:spPr>
          <a:xfrm>
            <a:off x="3541675" y="870950"/>
            <a:ext cx="42315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Control Tower</a:t>
            </a:r>
            <a:endParaRPr sz="700">
              <a:solidFill>
                <a:srgbClr val="FFFFFF"/>
              </a:solidFill>
              <a:latin typeface="Red Hat Text Medium"/>
              <a:ea typeface="Red Hat Text Medium"/>
              <a:cs typeface="Red Hat Text Medium"/>
              <a:sym typeface="Red Hat Text Medium"/>
            </a:endParaRPr>
          </a:p>
        </p:txBody>
      </p:sp>
      <p:sp>
        <p:nvSpPr>
          <p:cNvPr id="570" name="Google Shape;570;p28"/>
          <p:cNvSpPr/>
          <p:nvPr/>
        </p:nvSpPr>
        <p:spPr>
          <a:xfrm>
            <a:off x="5289925" y="1227450"/>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571" name="Google Shape;571;p28"/>
          <p:cNvSpPr/>
          <p:nvPr/>
        </p:nvSpPr>
        <p:spPr>
          <a:xfrm>
            <a:off x="2000796" y="3343600"/>
            <a:ext cx="748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External Data Feeds -  Intelligence, Trends, Sources</a:t>
            </a:r>
            <a:endParaRPr sz="700">
              <a:solidFill>
                <a:srgbClr val="FFFFFF"/>
              </a:solidFill>
              <a:latin typeface="Red Hat Text Medium"/>
              <a:ea typeface="Red Hat Text Medium"/>
              <a:cs typeface="Red Hat Text Medium"/>
              <a:sym typeface="Red Hat Text Medium"/>
            </a:endParaRPr>
          </a:p>
        </p:txBody>
      </p:sp>
      <p:sp>
        <p:nvSpPr>
          <p:cNvPr id="572" name="Google Shape;572;p28"/>
          <p:cNvSpPr/>
          <p:nvPr/>
        </p:nvSpPr>
        <p:spPr>
          <a:xfrm>
            <a:off x="2808943"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Planning and Replenishment System</a:t>
            </a:r>
            <a:endParaRPr sz="700">
              <a:solidFill>
                <a:srgbClr val="FFFFFF"/>
              </a:solidFill>
              <a:latin typeface="Red Hat Text Medium"/>
              <a:ea typeface="Red Hat Text Medium"/>
              <a:cs typeface="Red Hat Text Medium"/>
              <a:sym typeface="Red Hat Text Medium"/>
            </a:endParaRPr>
          </a:p>
        </p:txBody>
      </p:sp>
      <p:sp>
        <p:nvSpPr>
          <p:cNvPr id="573" name="Google Shape;573;p28"/>
          <p:cNvSpPr/>
          <p:nvPr/>
        </p:nvSpPr>
        <p:spPr>
          <a:xfrm>
            <a:off x="4820725" y="2096338"/>
            <a:ext cx="490200" cy="5133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a:solidFill>
                  <a:srgbClr val="FFFFFF"/>
                </a:solidFill>
                <a:latin typeface="Red Hat Text Medium"/>
                <a:ea typeface="Red Hat Text Medium"/>
                <a:cs typeface="Red Hat Text Medium"/>
                <a:sym typeface="Red Hat Text Medium"/>
              </a:rPr>
              <a:t>Data</a:t>
            </a:r>
            <a:endParaRPr sz="600">
              <a:solidFill>
                <a:srgbClr val="FFFFFF"/>
              </a:solidFill>
              <a:latin typeface="Red Hat Text Medium"/>
              <a:ea typeface="Red Hat Text Medium"/>
              <a:cs typeface="Red Hat Text Medium"/>
              <a:sym typeface="Red Hat Text Medium"/>
            </a:endParaRPr>
          </a:p>
        </p:txBody>
      </p:sp>
      <p:sp>
        <p:nvSpPr>
          <p:cNvPr id="574" name="Google Shape;574;p28"/>
          <p:cNvSpPr/>
          <p:nvPr/>
        </p:nvSpPr>
        <p:spPr>
          <a:xfrm>
            <a:off x="4137585"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 Data Fabric</a:t>
            </a:r>
            <a:endParaRPr sz="700">
              <a:solidFill>
                <a:srgbClr val="FFFFFF"/>
              </a:solidFill>
              <a:latin typeface="Red Hat Text Medium"/>
              <a:ea typeface="Red Hat Text Medium"/>
              <a:cs typeface="Red Hat Text Medium"/>
              <a:sym typeface="Red Hat Text Medium"/>
            </a:endParaRPr>
          </a:p>
        </p:txBody>
      </p:sp>
      <p:sp>
        <p:nvSpPr>
          <p:cNvPr id="575" name="Google Shape;575;p28"/>
          <p:cNvSpPr/>
          <p:nvPr/>
        </p:nvSpPr>
        <p:spPr>
          <a:xfrm>
            <a:off x="6203273"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Business Automation</a:t>
            </a:r>
            <a:endParaRPr sz="700">
              <a:solidFill>
                <a:srgbClr val="FFFFFF"/>
              </a:solidFill>
              <a:latin typeface="Red Hat Text Medium"/>
              <a:ea typeface="Red Hat Text Medium"/>
              <a:cs typeface="Red Hat Text Medium"/>
              <a:sym typeface="Red Hat Text Medium"/>
            </a:endParaRPr>
          </a:p>
        </p:txBody>
      </p:sp>
      <p:sp>
        <p:nvSpPr>
          <p:cNvPr id="576" name="Google Shape;576;p28"/>
          <p:cNvSpPr/>
          <p:nvPr/>
        </p:nvSpPr>
        <p:spPr>
          <a:xfrm>
            <a:off x="6157144" y="1227450"/>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 Risk</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Management</a:t>
            </a:r>
            <a:endParaRPr sz="700">
              <a:solidFill>
                <a:srgbClr val="FFFFFF"/>
              </a:solidFill>
              <a:latin typeface="Red Hat Text Medium"/>
              <a:ea typeface="Red Hat Text Medium"/>
              <a:cs typeface="Red Hat Text Medium"/>
              <a:sym typeface="Red Hat Text Medium"/>
            </a:endParaRPr>
          </a:p>
        </p:txBody>
      </p:sp>
      <p:sp>
        <p:nvSpPr>
          <p:cNvPr id="577" name="Google Shape;577;p28"/>
          <p:cNvSpPr/>
          <p:nvPr/>
        </p:nvSpPr>
        <p:spPr>
          <a:xfrm>
            <a:off x="3555487"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Fulfilment Optimisation</a:t>
            </a:r>
            <a:endParaRPr sz="700">
              <a:solidFill>
                <a:srgbClr val="FFFFFF"/>
              </a:solidFill>
              <a:latin typeface="Red Hat Text Medium"/>
              <a:ea typeface="Red Hat Text Medium"/>
              <a:cs typeface="Red Hat Text Medium"/>
              <a:sym typeface="Red Hat Text Medium"/>
            </a:endParaRPr>
          </a:p>
        </p:txBody>
      </p:sp>
      <p:sp>
        <p:nvSpPr>
          <p:cNvPr id="578" name="Google Shape;578;p28"/>
          <p:cNvSpPr/>
          <p:nvPr/>
        </p:nvSpPr>
        <p:spPr>
          <a:xfrm>
            <a:off x="4422706"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Analysis and AI</a:t>
            </a:r>
            <a:endParaRPr sz="700">
              <a:solidFill>
                <a:srgbClr val="FFFFFF"/>
              </a:solidFill>
              <a:latin typeface="Red Hat Text Medium"/>
              <a:ea typeface="Red Hat Text Medium"/>
              <a:cs typeface="Red Hat Text Medium"/>
              <a:sym typeface="Red Hat Text Medium"/>
            </a:endParaRPr>
          </a:p>
        </p:txBody>
      </p:sp>
      <p:sp>
        <p:nvSpPr>
          <p:cNvPr id="579" name="Google Shape;579;p28"/>
          <p:cNvSpPr/>
          <p:nvPr/>
        </p:nvSpPr>
        <p:spPr>
          <a:xfrm>
            <a:off x="7024368"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Demand</a:t>
            </a:r>
            <a:endParaRPr sz="700">
              <a:solidFill>
                <a:srgbClr val="FFFFFF"/>
              </a:solidFill>
              <a:latin typeface="Red Hat Text Medium"/>
              <a:ea typeface="Red Hat Text Medium"/>
              <a:cs typeface="Red Hat Text Medium"/>
              <a:sym typeface="Red Hat Text Medium"/>
            </a:endParaRPr>
          </a:p>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580" name="Google Shape;580;p28"/>
          <p:cNvSpPr/>
          <p:nvPr/>
        </p:nvSpPr>
        <p:spPr>
          <a:xfrm>
            <a:off x="4425236"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Order Management System</a:t>
            </a:r>
            <a:endParaRPr sz="700">
              <a:solidFill>
                <a:srgbClr val="FFFFFF"/>
              </a:solidFill>
              <a:latin typeface="Red Hat Text Medium"/>
              <a:ea typeface="Red Hat Text Medium"/>
              <a:cs typeface="Red Hat Text Medium"/>
              <a:sym typeface="Red Hat Text Medium"/>
            </a:endParaRPr>
          </a:p>
        </p:txBody>
      </p:sp>
      <p:sp>
        <p:nvSpPr>
          <p:cNvPr id="581" name="Google Shape;581;p28"/>
          <p:cNvSpPr/>
          <p:nvPr/>
        </p:nvSpPr>
        <p:spPr>
          <a:xfrm>
            <a:off x="5233382"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 Chain System</a:t>
            </a:r>
            <a:endParaRPr sz="700">
              <a:solidFill>
                <a:srgbClr val="FFFFFF"/>
              </a:solidFill>
              <a:latin typeface="Red Hat Text Medium"/>
              <a:ea typeface="Red Hat Text Medium"/>
              <a:cs typeface="Red Hat Text Medium"/>
              <a:sym typeface="Red Hat Text Medium"/>
            </a:endParaRPr>
          </a:p>
        </p:txBody>
      </p:sp>
      <p:sp>
        <p:nvSpPr>
          <p:cNvPr id="582" name="Google Shape;582;p28"/>
          <p:cNvSpPr/>
          <p:nvPr/>
        </p:nvSpPr>
        <p:spPr>
          <a:xfrm>
            <a:off x="6041528"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Transport System</a:t>
            </a:r>
            <a:endParaRPr sz="700">
              <a:solidFill>
                <a:srgbClr val="FFFFFF"/>
              </a:solidFill>
              <a:latin typeface="Red Hat Text Medium"/>
              <a:ea typeface="Red Hat Text Medium"/>
              <a:cs typeface="Red Hat Text Medium"/>
              <a:sym typeface="Red Hat Text Medium"/>
            </a:endParaRPr>
          </a:p>
        </p:txBody>
      </p:sp>
      <p:sp>
        <p:nvSpPr>
          <p:cNvPr id="583" name="Google Shape;583;p28"/>
          <p:cNvSpPr/>
          <p:nvPr/>
        </p:nvSpPr>
        <p:spPr>
          <a:xfrm>
            <a:off x="6849675"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Catalog ManagementSystem</a:t>
            </a:r>
            <a:endParaRPr sz="700">
              <a:solidFill>
                <a:srgbClr val="FFFFFF"/>
              </a:solidFill>
              <a:latin typeface="Red Hat Text Medium"/>
              <a:ea typeface="Red Hat Text Medium"/>
              <a:cs typeface="Red Hat Text Medium"/>
              <a:sym typeface="Red Hat Text Medium"/>
            </a:endParaRPr>
          </a:p>
        </p:txBody>
      </p:sp>
      <p:sp>
        <p:nvSpPr>
          <p:cNvPr id="584" name="Google Shape;584;p28"/>
          <p:cNvSpPr/>
          <p:nvPr/>
        </p:nvSpPr>
        <p:spPr>
          <a:xfrm>
            <a:off x="7687875"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Facility / Asset Management System</a:t>
            </a:r>
            <a:endParaRPr sz="700">
              <a:solidFill>
                <a:srgbClr val="FFFFFF"/>
              </a:solidFill>
              <a:latin typeface="Red Hat Text Medium"/>
              <a:ea typeface="Red Hat Text Medium"/>
              <a:cs typeface="Red Hat Text Medium"/>
              <a:sym typeface="Red Hat Text Medium"/>
            </a:endParaRPr>
          </a:p>
        </p:txBody>
      </p:sp>
      <p:sp>
        <p:nvSpPr>
          <p:cNvPr id="585" name="Google Shape;585;p28"/>
          <p:cNvSpPr/>
          <p:nvPr/>
        </p:nvSpPr>
        <p:spPr>
          <a:xfrm>
            <a:off x="7800755"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586" name="Google Shape;586;p28"/>
          <p:cNvSpPr/>
          <p:nvPr/>
        </p:nvSpPr>
        <p:spPr>
          <a:xfrm>
            <a:off x="8255063" y="1865500"/>
            <a:ext cx="791100" cy="3810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DevOps</a:t>
            </a:r>
            <a:endParaRPr sz="700">
              <a:solidFill>
                <a:srgbClr val="FFFFFF"/>
              </a:solidFill>
              <a:latin typeface="Red Hat Text Medium"/>
              <a:ea typeface="Red Hat Text Medium"/>
              <a:cs typeface="Red Hat Text Medium"/>
              <a:sym typeface="Red Hat Text Medium"/>
            </a:endParaRPr>
          </a:p>
        </p:txBody>
      </p:sp>
      <p:pic>
        <p:nvPicPr>
          <p:cNvPr id="587" name="Google Shape;587;p28"/>
          <p:cNvPicPr preferRelativeResize="0"/>
          <p:nvPr/>
        </p:nvPicPr>
        <p:blipFill rotWithShape="1">
          <a:blip r:embed="rId3">
            <a:alphaModFix/>
          </a:blip>
          <a:srcRect/>
          <a:stretch/>
        </p:blipFill>
        <p:spPr>
          <a:xfrm>
            <a:off x="8853775" y="2246500"/>
            <a:ext cx="238900" cy="238900"/>
          </a:xfrm>
          <a:prstGeom prst="rect">
            <a:avLst/>
          </a:prstGeom>
          <a:noFill/>
          <a:ln>
            <a:noFill/>
          </a:ln>
        </p:spPr>
      </p:pic>
      <p:sp>
        <p:nvSpPr>
          <p:cNvPr id="588" name="Google Shape;588;p28"/>
          <p:cNvSpPr txBox="1"/>
          <p:nvPr/>
        </p:nvSpPr>
        <p:spPr>
          <a:xfrm>
            <a:off x="7983110" y="1033325"/>
            <a:ext cx="656700" cy="492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500">
                <a:latin typeface="Red Hat Text"/>
                <a:ea typeface="Red Hat Text"/>
                <a:cs typeface="Red Hat Text"/>
                <a:sym typeface="Red Hat Text"/>
              </a:rPr>
              <a:t>Automated Infrastructure and Application Setup</a:t>
            </a:r>
            <a:endParaRPr sz="500">
              <a:latin typeface="Red Hat Text"/>
              <a:ea typeface="Red Hat Text"/>
              <a:cs typeface="Red Hat Text"/>
              <a:sym typeface="Red Hat Text"/>
            </a:endParaRPr>
          </a:p>
        </p:txBody>
      </p:sp>
      <p:cxnSp>
        <p:nvCxnSpPr>
          <p:cNvPr id="589" name="Google Shape;589;p28"/>
          <p:cNvCxnSpPr>
            <a:stCxn id="586" idx="2"/>
            <a:endCxn id="584" idx="3"/>
          </p:cNvCxnSpPr>
          <p:nvPr/>
        </p:nvCxnSpPr>
        <p:spPr>
          <a:xfrm rot="5400000">
            <a:off x="7857863" y="2825350"/>
            <a:ext cx="1371600" cy="213900"/>
          </a:xfrm>
          <a:prstGeom prst="bentConnector2">
            <a:avLst/>
          </a:prstGeom>
          <a:noFill/>
          <a:ln w="19050" cap="flat" cmpd="sng">
            <a:solidFill>
              <a:srgbClr val="980000"/>
            </a:solidFill>
            <a:prstDash val="solid"/>
            <a:round/>
            <a:headEnd type="none" w="med" len="med"/>
            <a:tailEnd type="triangle" w="med" len="med"/>
          </a:ln>
        </p:spPr>
      </p:cxnSp>
      <p:cxnSp>
        <p:nvCxnSpPr>
          <p:cNvPr id="590" name="Google Shape;590;p28"/>
          <p:cNvCxnSpPr>
            <a:endCxn id="553" idx="3"/>
          </p:cNvCxnSpPr>
          <p:nvPr/>
        </p:nvCxnSpPr>
        <p:spPr>
          <a:xfrm flipH="1">
            <a:off x="8233275" y="2830600"/>
            <a:ext cx="428700" cy="1200"/>
          </a:xfrm>
          <a:prstGeom prst="straightConnector1">
            <a:avLst/>
          </a:prstGeom>
          <a:noFill/>
          <a:ln w="19050" cap="flat" cmpd="sng">
            <a:solidFill>
              <a:srgbClr val="980000"/>
            </a:solidFill>
            <a:prstDash val="solid"/>
            <a:round/>
            <a:headEnd type="none" w="med" len="med"/>
            <a:tailEnd type="triangle" w="med" len="med"/>
          </a:ln>
        </p:spPr>
      </p:cxnSp>
      <p:sp>
        <p:nvSpPr>
          <p:cNvPr id="591" name="Google Shape;591;p28"/>
          <p:cNvSpPr/>
          <p:nvPr/>
        </p:nvSpPr>
        <p:spPr>
          <a:xfrm>
            <a:off x="3633796" y="415239"/>
            <a:ext cx="9519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Consumer</a:t>
            </a:r>
            <a:br>
              <a:rPr lang="en-GB" sz="700" b="1">
                <a:solidFill>
                  <a:schemeClr val="lt1"/>
                </a:solidFill>
              </a:rPr>
            </a:br>
            <a:r>
              <a:rPr lang="en-GB" sz="700" b="1">
                <a:solidFill>
                  <a:schemeClr val="lt1"/>
                </a:solidFill>
              </a:rPr>
              <a:t>Apps</a:t>
            </a:r>
            <a:endParaRPr sz="700" b="1">
              <a:solidFill>
                <a:schemeClr val="lt1"/>
              </a:solidFill>
            </a:endParaRPr>
          </a:p>
        </p:txBody>
      </p:sp>
      <p:sp>
        <p:nvSpPr>
          <p:cNvPr id="592" name="Google Shape;592;p28"/>
          <p:cNvSpPr/>
          <p:nvPr/>
        </p:nvSpPr>
        <p:spPr>
          <a:xfrm>
            <a:off x="4829005"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Colleague Apps</a:t>
            </a:r>
            <a:endParaRPr sz="700" b="1">
              <a:solidFill>
                <a:schemeClr val="lt1"/>
              </a:solidFill>
            </a:endParaRPr>
          </a:p>
        </p:txBody>
      </p:sp>
      <p:sp>
        <p:nvSpPr>
          <p:cNvPr id="593" name="Google Shape;593;p28"/>
          <p:cNvSpPr/>
          <p:nvPr/>
        </p:nvSpPr>
        <p:spPr>
          <a:xfrm>
            <a:off x="5866113"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Supplier Apps</a:t>
            </a:r>
            <a:endParaRPr sz="700" b="1">
              <a:solidFill>
                <a:schemeClr val="lt1"/>
              </a:solidFill>
            </a:endParaRPr>
          </a:p>
        </p:txBody>
      </p:sp>
      <p:sp>
        <p:nvSpPr>
          <p:cNvPr id="594" name="Google Shape;594;p28"/>
          <p:cNvSpPr/>
          <p:nvPr/>
        </p:nvSpPr>
        <p:spPr>
          <a:xfrm>
            <a:off x="6903221"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Logistics Apps</a:t>
            </a:r>
            <a:endParaRPr sz="700" b="1">
              <a:solidFill>
                <a:schemeClr val="lt1"/>
              </a:solidFill>
            </a:endParaRPr>
          </a:p>
        </p:txBody>
      </p:sp>
      <p:pic>
        <p:nvPicPr>
          <p:cNvPr id="595" name="Google Shape;595;p28"/>
          <p:cNvPicPr preferRelativeResize="0"/>
          <p:nvPr/>
        </p:nvPicPr>
        <p:blipFill>
          <a:blip r:embed="rId4">
            <a:alphaModFix/>
          </a:blip>
          <a:stretch>
            <a:fillRect/>
          </a:stretch>
        </p:blipFill>
        <p:spPr>
          <a:xfrm>
            <a:off x="6095437" y="111850"/>
            <a:ext cx="238900" cy="238900"/>
          </a:xfrm>
          <a:prstGeom prst="rect">
            <a:avLst/>
          </a:prstGeom>
          <a:noFill/>
          <a:ln>
            <a:noFill/>
          </a:ln>
        </p:spPr>
      </p:pic>
      <p:pic>
        <p:nvPicPr>
          <p:cNvPr id="596" name="Google Shape;596;p28"/>
          <p:cNvPicPr preferRelativeResize="0"/>
          <p:nvPr/>
        </p:nvPicPr>
        <p:blipFill>
          <a:blip r:embed="rId4">
            <a:alphaModFix/>
          </a:blip>
          <a:stretch>
            <a:fillRect/>
          </a:stretch>
        </p:blipFill>
        <p:spPr>
          <a:xfrm>
            <a:off x="7180687" y="111850"/>
            <a:ext cx="238900" cy="238900"/>
          </a:xfrm>
          <a:prstGeom prst="rect">
            <a:avLst/>
          </a:prstGeom>
          <a:noFill/>
          <a:ln>
            <a:noFill/>
          </a:ln>
        </p:spPr>
      </p:pic>
      <p:pic>
        <p:nvPicPr>
          <p:cNvPr id="597" name="Google Shape;597;p28"/>
          <p:cNvPicPr preferRelativeResize="0"/>
          <p:nvPr/>
        </p:nvPicPr>
        <p:blipFill rotWithShape="1">
          <a:blip r:embed="rId3">
            <a:alphaModFix/>
          </a:blip>
          <a:srcRect/>
          <a:stretch/>
        </p:blipFill>
        <p:spPr>
          <a:xfrm>
            <a:off x="1372200" y="1161343"/>
            <a:ext cx="238900" cy="238900"/>
          </a:xfrm>
          <a:prstGeom prst="rect">
            <a:avLst/>
          </a:prstGeom>
          <a:noFill/>
          <a:ln>
            <a:noFill/>
          </a:ln>
        </p:spPr>
      </p:pic>
      <p:pic>
        <p:nvPicPr>
          <p:cNvPr id="598" name="Google Shape;598;p28"/>
          <p:cNvPicPr preferRelativeResize="0"/>
          <p:nvPr/>
        </p:nvPicPr>
        <p:blipFill rotWithShape="1">
          <a:blip r:embed="rId3">
            <a:alphaModFix/>
          </a:blip>
          <a:srcRect/>
          <a:stretch/>
        </p:blipFill>
        <p:spPr>
          <a:xfrm>
            <a:off x="5106450" y="111850"/>
            <a:ext cx="238900" cy="238900"/>
          </a:xfrm>
          <a:prstGeom prst="rect">
            <a:avLst/>
          </a:prstGeom>
          <a:noFill/>
          <a:ln>
            <a:noFill/>
          </a:ln>
        </p:spPr>
      </p:pic>
      <p:sp>
        <p:nvSpPr>
          <p:cNvPr id="599" name="Google Shape;599;p28"/>
          <p:cNvSpPr txBox="1"/>
          <p:nvPr/>
        </p:nvSpPr>
        <p:spPr>
          <a:xfrm>
            <a:off x="1117250" y="1296390"/>
            <a:ext cx="748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700">
                <a:latin typeface="Red Hat Text Medium"/>
                <a:ea typeface="Red Hat Text Medium"/>
                <a:cs typeface="Red Hat Text Medium"/>
                <a:sym typeface="Red Hat Text Medium"/>
              </a:rPr>
              <a:t>Inventory</a:t>
            </a:r>
            <a:endParaRPr sz="700">
              <a:latin typeface="Red Hat Text Medium"/>
              <a:ea typeface="Red Hat Text Medium"/>
              <a:cs typeface="Red Hat Text Medium"/>
              <a:sym typeface="Red Hat Text Medium"/>
            </a:endParaRPr>
          </a:p>
          <a:p>
            <a:pPr marL="0" lvl="0" indent="0" algn="ctr" rtl="0">
              <a:spcBef>
                <a:spcPts val="0"/>
              </a:spcBef>
              <a:spcAft>
                <a:spcPts val="0"/>
              </a:spcAft>
              <a:buNone/>
            </a:pPr>
            <a:r>
              <a:rPr lang="en-GB" sz="700">
                <a:latin typeface="Red Hat Text Medium"/>
                <a:ea typeface="Red Hat Text Medium"/>
                <a:cs typeface="Red Hat Text Medium"/>
                <a:sym typeface="Red Hat Text Medium"/>
              </a:rPr>
              <a:t>Controller</a:t>
            </a:r>
            <a:endParaRPr sz="700">
              <a:latin typeface="Red Hat Text Medium"/>
              <a:ea typeface="Red Hat Text Medium"/>
              <a:cs typeface="Red Hat Text Medium"/>
              <a:sym typeface="Red Hat Text Medium"/>
            </a:endParaRPr>
          </a:p>
        </p:txBody>
      </p:sp>
      <p:cxnSp>
        <p:nvCxnSpPr>
          <p:cNvPr id="600" name="Google Shape;600;p28"/>
          <p:cNvCxnSpPr>
            <a:stCxn id="597" idx="3"/>
            <a:endCxn id="543" idx="1"/>
          </p:cNvCxnSpPr>
          <p:nvPr/>
        </p:nvCxnSpPr>
        <p:spPr>
          <a:xfrm rot="10800000" flipH="1">
            <a:off x="1611099" y="1279593"/>
            <a:ext cx="1009200" cy="1200"/>
          </a:xfrm>
          <a:prstGeom prst="straightConnector1">
            <a:avLst/>
          </a:prstGeom>
          <a:noFill/>
          <a:ln w="19050" cap="flat" cmpd="sng">
            <a:solidFill>
              <a:srgbClr val="980000"/>
            </a:solidFill>
            <a:prstDash val="solid"/>
            <a:round/>
            <a:headEnd type="triangle" w="med" len="med"/>
            <a:tailEnd type="triangle" w="med" len="med"/>
          </a:ln>
        </p:spPr>
      </p:cxnSp>
      <p:pic>
        <p:nvPicPr>
          <p:cNvPr id="601" name="Google Shape;601;p28"/>
          <p:cNvPicPr preferRelativeResize="0"/>
          <p:nvPr/>
        </p:nvPicPr>
        <p:blipFill rotWithShape="1">
          <a:blip r:embed="rId3">
            <a:alphaModFix/>
          </a:blip>
          <a:srcRect/>
          <a:stretch/>
        </p:blipFill>
        <p:spPr>
          <a:xfrm>
            <a:off x="4031575" y="111850"/>
            <a:ext cx="238900" cy="238900"/>
          </a:xfrm>
          <a:prstGeom prst="rect">
            <a:avLst/>
          </a:prstGeom>
          <a:noFill/>
          <a:ln>
            <a:noFill/>
          </a:ln>
        </p:spPr>
      </p:pic>
      <p:cxnSp>
        <p:nvCxnSpPr>
          <p:cNvPr id="602" name="Google Shape;602;p28"/>
          <p:cNvCxnSpPr>
            <a:endCxn id="569" idx="3"/>
          </p:cNvCxnSpPr>
          <p:nvPr/>
        </p:nvCxnSpPr>
        <p:spPr>
          <a:xfrm rot="10800000">
            <a:off x="7773175" y="1016150"/>
            <a:ext cx="868500" cy="0"/>
          </a:xfrm>
          <a:prstGeom prst="straightConnector1">
            <a:avLst/>
          </a:prstGeom>
          <a:noFill/>
          <a:ln w="19050" cap="flat" cmpd="sng">
            <a:solidFill>
              <a:srgbClr val="980000"/>
            </a:solidFill>
            <a:prstDash val="solid"/>
            <a:round/>
            <a:headEnd type="none" w="med" len="med"/>
            <a:tailEnd type="triangle" w="med" len="med"/>
          </a:ln>
        </p:spPr>
      </p:cxnSp>
      <p:cxnSp>
        <p:nvCxnSpPr>
          <p:cNvPr id="603" name="Google Shape;603;p28"/>
          <p:cNvCxnSpPr>
            <a:endCxn id="579" idx="3"/>
          </p:cNvCxnSpPr>
          <p:nvPr/>
        </p:nvCxnSpPr>
        <p:spPr>
          <a:xfrm flipH="1">
            <a:off x="7773168" y="1500288"/>
            <a:ext cx="882300" cy="4200"/>
          </a:xfrm>
          <a:prstGeom prst="straightConnector1">
            <a:avLst/>
          </a:prstGeom>
          <a:noFill/>
          <a:ln w="19050" cap="flat" cmpd="sng">
            <a:solidFill>
              <a:srgbClr val="980000"/>
            </a:solidFill>
            <a:prstDash val="solid"/>
            <a:round/>
            <a:headEnd type="none" w="med" len="med"/>
            <a:tailEnd type="triangle" w="med" len="med"/>
          </a:ln>
        </p:spPr>
      </p:cxnSp>
      <p:cxnSp>
        <p:nvCxnSpPr>
          <p:cNvPr id="604" name="Google Shape;604;p28"/>
          <p:cNvCxnSpPr>
            <a:stCxn id="586" idx="0"/>
            <a:endCxn id="594" idx="3"/>
          </p:cNvCxnSpPr>
          <p:nvPr/>
        </p:nvCxnSpPr>
        <p:spPr>
          <a:xfrm rot="5400000" flipH="1">
            <a:off x="7508363" y="723250"/>
            <a:ext cx="1330800" cy="953700"/>
          </a:xfrm>
          <a:prstGeom prst="bentConnector2">
            <a:avLst/>
          </a:prstGeom>
          <a:noFill/>
          <a:ln w="19050" cap="flat" cmpd="sng">
            <a:solidFill>
              <a:srgbClr val="980000"/>
            </a:solidFill>
            <a:prstDash val="solid"/>
            <a:round/>
            <a:headEnd type="none" w="med" len="med"/>
            <a:tailEnd type="triangle" w="med" len="med"/>
          </a:ln>
        </p:spPr>
      </p:cxnSp>
      <p:sp>
        <p:nvSpPr>
          <p:cNvPr id="605" name="Google Shape;605;p28"/>
          <p:cNvSpPr txBox="1"/>
          <p:nvPr/>
        </p:nvSpPr>
        <p:spPr>
          <a:xfrm>
            <a:off x="2626350" y="739200"/>
            <a:ext cx="868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b="1">
                <a:solidFill>
                  <a:srgbClr val="980000"/>
                </a:solidFill>
                <a:latin typeface="Red Hat Text"/>
                <a:ea typeface="Red Hat Text"/>
                <a:cs typeface="Red Hat Text"/>
                <a:sym typeface="Red Hat Text"/>
              </a:rPr>
              <a:t>Inventory Optimisation Platform</a:t>
            </a:r>
            <a:endParaRPr sz="800" b="1">
              <a:solidFill>
                <a:srgbClr val="980000"/>
              </a:solidFill>
              <a:latin typeface="Red Hat Text"/>
              <a:ea typeface="Red Hat Text"/>
              <a:cs typeface="Red Hat Text"/>
              <a:sym typeface="Red Hat Text"/>
            </a:endParaRPr>
          </a:p>
        </p:txBody>
      </p:sp>
      <p:sp>
        <p:nvSpPr>
          <p:cNvPr id="537" name="Google Shape;537;p28"/>
          <p:cNvSpPr/>
          <p:nvPr/>
        </p:nvSpPr>
        <p:spPr>
          <a:xfrm>
            <a:off x="367446" y="3343350"/>
            <a:ext cx="748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 Operations Systems</a:t>
            </a:r>
            <a:endParaRPr sz="700">
              <a:solidFill>
                <a:srgbClr val="FFFFFF"/>
              </a:solidFill>
              <a:latin typeface="Red Hat Text Medium"/>
              <a:ea typeface="Red Hat Text Medium"/>
              <a:cs typeface="Red Hat Text Medium"/>
              <a:sym typeface="Red Hat Text Medium"/>
            </a:endParaRPr>
          </a:p>
        </p:txBody>
      </p:sp>
      <p:sp>
        <p:nvSpPr>
          <p:cNvPr id="538" name="Google Shape;538;p28"/>
          <p:cNvSpPr/>
          <p:nvPr/>
        </p:nvSpPr>
        <p:spPr>
          <a:xfrm>
            <a:off x="496752" y="410642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606" name="Google Shape;606;p28"/>
          <p:cNvSpPr/>
          <p:nvPr/>
        </p:nvSpPr>
        <p:spPr>
          <a:xfrm>
            <a:off x="597099" y="2081450"/>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607" name="Google Shape;607;p28"/>
          <p:cNvSpPr/>
          <p:nvPr/>
        </p:nvSpPr>
        <p:spPr>
          <a:xfrm>
            <a:off x="496749" y="2185525"/>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POS</a:t>
            </a:r>
            <a:endParaRPr sz="700">
              <a:solidFill>
                <a:srgbClr val="FFFFFF"/>
              </a:solidFill>
              <a:latin typeface="Red Hat Text Medium"/>
              <a:ea typeface="Red Hat Text Medium"/>
              <a:cs typeface="Red Hat Text Medium"/>
              <a:sym typeface="Red Hat Text Medium"/>
            </a:endParaRPr>
          </a:p>
        </p:txBody>
      </p:sp>
      <p:cxnSp>
        <p:nvCxnSpPr>
          <p:cNvPr id="608" name="Google Shape;608;p28"/>
          <p:cNvCxnSpPr>
            <a:stCxn id="607" idx="2"/>
            <a:endCxn id="537" idx="0"/>
          </p:cNvCxnSpPr>
          <p:nvPr/>
        </p:nvCxnSpPr>
        <p:spPr>
          <a:xfrm>
            <a:off x="741849" y="2424325"/>
            <a:ext cx="0" cy="918900"/>
          </a:xfrm>
          <a:prstGeom prst="straightConnector1">
            <a:avLst/>
          </a:prstGeom>
          <a:noFill/>
          <a:ln w="19050" cap="flat" cmpd="sng">
            <a:solidFill>
              <a:srgbClr val="C00000"/>
            </a:solidFill>
            <a:prstDash val="solid"/>
            <a:round/>
            <a:headEnd type="none" w="med" len="med"/>
            <a:tailEnd type="none" w="med" len="med"/>
          </a:ln>
        </p:spPr>
      </p:cxnSp>
      <p:sp>
        <p:nvSpPr>
          <p:cNvPr id="609" name="Google Shape;609;p28"/>
          <p:cNvSpPr/>
          <p:nvPr/>
        </p:nvSpPr>
        <p:spPr>
          <a:xfrm>
            <a:off x="7024375" y="12733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1</a:t>
            </a:r>
            <a:endParaRPr sz="1200">
              <a:solidFill>
                <a:schemeClr val="lt1"/>
              </a:solidFill>
              <a:latin typeface="Red Hat Text Medium"/>
              <a:ea typeface="Red Hat Text Medium"/>
              <a:cs typeface="Red Hat Text Medium"/>
              <a:sym typeface="Red Hat Text Medium"/>
            </a:endParaRPr>
          </a:p>
        </p:txBody>
      </p:sp>
      <p:sp>
        <p:nvSpPr>
          <p:cNvPr id="610" name="Google Shape;610;p28"/>
          <p:cNvSpPr/>
          <p:nvPr/>
        </p:nvSpPr>
        <p:spPr>
          <a:xfrm>
            <a:off x="4493663" y="8709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2</a:t>
            </a:r>
            <a:endParaRPr sz="1200">
              <a:solidFill>
                <a:schemeClr val="lt1"/>
              </a:solidFill>
              <a:latin typeface="Red Hat Text Medium"/>
              <a:ea typeface="Red Hat Text Medium"/>
              <a:cs typeface="Red Hat Text Medium"/>
              <a:sym typeface="Red Hat Text Medium"/>
            </a:endParaRPr>
          </a:p>
        </p:txBody>
      </p:sp>
      <p:sp>
        <p:nvSpPr>
          <p:cNvPr id="611" name="Google Shape;611;p28"/>
          <p:cNvSpPr/>
          <p:nvPr/>
        </p:nvSpPr>
        <p:spPr>
          <a:xfrm>
            <a:off x="1559625" y="3252000"/>
            <a:ext cx="4902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3a</a:t>
            </a:r>
            <a:endParaRPr sz="1200">
              <a:solidFill>
                <a:schemeClr val="lt1"/>
              </a:solidFill>
              <a:latin typeface="Red Hat Text Medium"/>
              <a:ea typeface="Red Hat Text Medium"/>
              <a:cs typeface="Red Hat Text Medium"/>
              <a:sym typeface="Red Hat Text Medium"/>
            </a:endParaRPr>
          </a:p>
        </p:txBody>
      </p:sp>
      <p:sp>
        <p:nvSpPr>
          <p:cNvPr id="612" name="Google Shape;612;p28"/>
          <p:cNvSpPr/>
          <p:nvPr/>
        </p:nvSpPr>
        <p:spPr>
          <a:xfrm>
            <a:off x="3368425" y="12733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4</a:t>
            </a:r>
            <a:endParaRPr sz="1200">
              <a:solidFill>
                <a:schemeClr val="lt1"/>
              </a:solidFill>
              <a:latin typeface="Red Hat Text Medium"/>
              <a:ea typeface="Red Hat Text Medium"/>
              <a:cs typeface="Red Hat Text Medium"/>
              <a:sym typeface="Red Hat Text Medium"/>
            </a:endParaRPr>
          </a:p>
        </p:txBody>
      </p:sp>
      <p:sp>
        <p:nvSpPr>
          <p:cNvPr id="613" name="Google Shape;613;p28"/>
          <p:cNvSpPr/>
          <p:nvPr/>
        </p:nvSpPr>
        <p:spPr>
          <a:xfrm>
            <a:off x="5389975" y="2025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5</a:t>
            </a:r>
            <a:endParaRPr sz="1200">
              <a:solidFill>
                <a:schemeClr val="lt1"/>
              </a:solidFill>
              <a:latin typeface="Red Hat Text Medium"/>
              <a:ea typeface="Red Hat Text Medium"/>
              <a:cs typeface="Red Hat Text Medium"/>
              <a:sym typeface="Red Hat Text Medium"/>
            </a:endParaRPr>
          </a:p>
        </p:txBody>
      </p:sp>
      <p:sp>
        <p:nvSpPr>
          <p:cNvPr id="614" name="Google Shape;614;p28"/>
          <p:cNvSpPr/>
          <p:nvPr/>
        </p:nvSpPr>
        <p:spPr>
          <a:xfrm>
            <a:off x="5602500" y="3333150"/>
            <a:ext cx="4902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3b</a:t>
            </a:r>
            <a:endParaRPr sz="1200">
              <a:solidFill>
                <a:schemeClr val="lt1"/>
              </a:solidFill>
              <a:latin typeface="Red Hat Text Medium"/>
              <a:ea typeface="Red Hat Text Medium"/>
              <a:cs typeface="Red Hat Text Medium"/>
              <a:sym typeface="Red Hat Text Medium"/>
            </a:endParaRPr>
          </a:p>
        </p:txBody>
      </p:sp>
      <p:sp>
        <p:nvSpPr>
          <p:cNvPr id="615" name="Google Shape;615;p28"/>
          <p:cNvSpPr/>
          <p:nvPr/>
        </p:nvSpPr>
        <p:spPr>
          <a:xfrm>
            <a:off x="6048675" y="2658250"/>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lt1"/>
                </a:solidFill>
                <a:latin typeface="Red Hat Text Medium"/>
                <a:ea typeface="Red Hat Text Medium"/>
                <a:cs typeface="Red Hat Text Medium"/>
                <a:sym typeface="Red Hat Text Medium"/>
              </a:rPr>
              <a:t>7</a:t>
            </a:r>
            <a:endParaRPr sz="1000">
              <a:solidFill>
                <a:schemeClr val="lt1"/>
              </a:solidFill>
              <a:latin typeface="Red Hat Text Medium"/>
              <a:ea typeface="Red Hat Text Medium"/>
              <a:cs typeface="Red Hat Text Medium"/>
              <a:sym typeface="Red Hat Text Medium"/>
            </a:endParaRPr>
          </a:p>
        </p:txBody>
      </p:sp>
      <p:sp>
        <p:nvSpPr>
          <p:cNvPr id="616" name="Google Shape;616;p28"/>
          <p:cNvSpPr/>
          <p:nvPr/>
        </p:nvSpPr>
        <p:spPr>
          <a:xfrm>
            <a:off x="3131313" y="31688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lt1"/>
                </a:solidFill>
                <a:latin typeface="Red Hat Text Medium"/>
                <a:ea typeface="Red Hat Text Medium"/>
                <a:cs typeface="Red Hat Text Medium"/>
                <a:sym typeface="Red Hat Text Medium"/>
              </a:rPr>
              <a:t>7a</a:t>
            </a:r>
            <a:endParaRPr sz="1000">
              <a:solidFill>
                <a:schemeClr val="lt1"/>
              </a:solidFill>
              <a:latin typeface="Red Hat Text Medium"/>
              <a:ea typeface="Red Hat Text Medium"/>
              <a:cs typeface="Red Hat Text Medium"/>
              <a:sym typeface="Red Hat Text Medium"/>
            </a:endParaRPr>
          </a:p>
        </p:txBody>
      </p:sp>
      <p:sp>
        <p:nvSpPr>
          <p:cNvPr id="617" name="Google Shape;617;p28"/>
          <p:cNvSpPr/>
          <p:nvPr/>
        </p:nvSpPr>
        <p:spPr>
          <a:xfrm>
            <a:off x="958400" y="3191800"/>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lt1"/>
                </a:solidFill>
                <a:latin typeface="Red Hat Text Medium"/>
                <a:ea typeface="Red Hat Text Medium"/>
                <a:cs typeface="Red Hat Text Medium"/>
                <a:sym typeface="Red Hat Text Medium"/>
              </a:rPr>
              <a:t>7b</a:t>
            </a:r>
            <a:endParaRPr sz="1000">
              <a:solidFill>
                <a:schemeClr val="lt1"/>
              </a:solidFill>
              <a:latin typeface="Red Hat Text Medium"/>
              <a:ea typeface="Red Hat Text Medium"/>
              <a:cs typeface="Red Hat Text Medium"/>
              <a:sym typeface="Red Hat Text Medium"/>
            </a:endParaRPr>
          </a:p>
        </p:txBody>
      </p:sp>
      <p:sp>
        <p:nvSpPr>
          <p:cNvPr id="618" name="Google Shape;618;p28"/>
          <p:cNvSpPr/>
          <p:nvPr/>
        </p:nvSpPr>
        <p:spPr>
          <a:xfrm>
            <a:off x="7169700" y="3168825"/>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lt1"/>
                </a:solidFill>
                <a:latin typeface="Red Hat Text Medium"/>
                <a:ea typeface="Red Hat Text Medium"/>
                <a:cs typeface="Red Hat Text Medium"/>
                <a:sym typeface="Red Hat Text Medium"/>
              </a:rPr>
              <a:t>7c</a:t>
            </a:r>
            <a:endParaRPr sz="1000">
              <a:solidFill>
                <a:schemeClr val="lt1"/>
              </a:solidFill>
              <a:latin typeface="Red Hat Text Medium"/>
              <a:ea typeface="Red Hat Text Medium"/>
              <a:cs typeface="Red Hat Text Medium"/>
              <a:sym typeface="Red Hat Text Medium"/>
            </a:endParaRPr>
          </a:p>
        </p:txBody>
      </p:sp>
      <p:sp>
        <p:nvSpPr>
          <p:cNvPr id="619" name="Google Shape;619;p28"/>
          <p:cNvSpPr/>
          <p:nvPr/>
        </p:nvSpPr>
        <p:spPr>
          <a:xfrm>
            <a:off x="6830900" y="88633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6</a:t>
            </a:r>
            <a:endParaRPr sz="1200">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29"/>
          <p:cNvSpPr/>
          <p:nvPr/>
        </p:nvSpPr>
        <p:spPr>
          <a:xfrm>
            <a:off x="701677" y="2005250"/>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625" name="Google Shape;625;p29"/>
          <p:cNvCxnSpPr>
            <a:stCxn id="626" idx="2"/>
            <a:endCxn id="627" idx="0"/>
          </p:cNvCxnSpPr>
          <p:nvPr/>
        </p:nvCxnSpPr>
        <p:spPr>
          <a:xfrm>
            <a:off x="741846" y="3892050"/>
            <a:ext cx="0" cy="321000"/>
          </a:xfrm>
          <a:prstGeom prst="straightConnector1">
            <a:avLst/>
          </a:prstGeom>
          <a:noFill/>
          <a:ln w="19050" cap="flat" cmpd="sng">
            <a:solidFill>
              <a:srgbClr val="C00000"/>
            </a:solidFill>
            <a:prstDash val="solid"/>
            <a:round/>
            <a:headEnd type="none" w="med" len="med"/>
            <a:tailEnd type="none" w="med" len="med"/>
          </a:ln>
        </p:spPr>
      </p:cxnSp>
      <p:cxnSp>
        <p:nvCxnSpPr>
          <p:cNvPr id="628" name="Google Shape;628;p29"/>
          <p:cNvCxnSpPr>
            <a:stCxn id="629" idx="2"/>
            <a:endCxn id="630" idx="1"/>
          </p:cNvCxnSpPr>
          <p:nvPr/>
        </p:nvCxnSpPr>
        <p:spPr>
          <a:xfrm>
            <a:off x="1567050" y="3895000"/>
            <a:ext cx="3300" cy="930000"/>
          </a:xfrm>
          <a:prstGeom prst="straightConnector1">
            <a:avLst/>
          </a:prstGeom>
          <a:noFill/>
          <a:ln w="19050" cap="flat" cmpd="sng">
            <a:solidFill>
              <a:srgbClr val="C00000"/>
            </a:solidFill>
            <a:prstDash val="solid"/>
            <a:round/>
            <a:headEnd type="none" w="med" len="med"/>
            <a:tailEnd type="none" w="med" len="med"/>
          </a:ln>
        </p:spPr>
      </p:cxnSp>
      <p:cxnSp>
        <p:nvCxnSpPr>
          <p:cNvPr id="631" name="Google Shape;631;p29"/>
          <p:cNvCxnSpPr/>
          <p:nvPr/>
        </p:nvCxnSpPr>
        <p:spPr>
          <a:xfrm>
            <a:off x="842200" y="2981213"/>
            <a:ext cx="0" cy="381000"/>
          </a:xfrm>
          <a:prstGeom prst="straightConnector1">
            <a:avLst/>
          </a:prstGeom>
          <a:noFill/>
          <a:ln w="19050" cap="flat" cmpd="sng">
            <a:solidFill>
              <a:srgbClr val="C00000"/>
            </a:solidFill>
            <a:prstDash val="solid"/>
            <a:round/>
            <a:headEnd type="none" w="med" len="med"/>
            <a:tailEnd type="none" w="med" len="med"/>
          </a:ln>
        </p:spPr>
      </p:cxnSp>
      <p:sp>
        <p:nvSpPr>
          <p:cNvPr id="632" name="Google Shape;632;p29"/>
          <p:cNvSpPr/>
          <p:nvPr/>
        </p:nvSpPr>
        <p:spPr>
          <a:xfrm>
            <a:off x="2620150" y="729875"/>
            <a:ext cx="5330100" cy="10995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633" name="Google Shape;633;p29"/>
          <p:cNvCxnSpPr/>
          <p:nvPr/>
        </p:nvCxnSpPr>
        <p:spPr>
          <a:xfrm>
            <a:off x="8039286"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634" name="Google Shape;634;p29"/>
          <p:cNvCxnSpPr/>
          <p:nvPr/>
        </p:nvCxnSpPr>
        <p:spPr>
          <a:xfrm>
            <a:off x="1564825" y="2964063"/>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635" name="Google Shape;635;p29"/>
          <p:cNvCxnSpPr/>
          <p:nvPr/>
        </p:nvCxnSpPr>
        <p:spPr>
          <a:xfrm>
            <a:off x="2366189" y="2981217"/>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636" name="Google Shape;636;p29"/>
          <p:cNvCxnSpPr/>
          <p:nvPr/>
        </p:nvCxnSpPr>
        <p:spPr>
          <a:xfrm>
            <a:off x="3165025" y="2964063"/>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637" name="Google Shape;637;p29"/>
          <p:cNvCxnSpPr/>
          <p:nvPr/>
        </p:nvCxnSpPr>
        <p:spPr>
          <a:xfrm>
            <a:off x="4003225"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638" name="Google Shape;638;p29"/>
          <p:cNvCxnSpPr/>
          <p:nvPr/>
        </p:nvCxnSpPr>
        <p:spPr>
          <a:xfrm>
            <a:off x="4802059"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639" name="Google Shape;639;p29"/>
          <p:cNvCxnSpPr/>
          <p:nvPr/>
        </p:nvCxnSpPr>
        <p:spPr>
          <a:xfrm>
            <a:off x="5564056"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640" name="Google Shape;640;p29"/>
          <p:cNvCxnSpPr/>
          <p:nvPr/>
        </p:nvCxnSpPr>
        <p:spPr>
          <a:xfrm>
            <a:off x="6402253"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641" name="Google Shape;641;p29"/>
          <p:cNvCxnSpPr/>
          <p:nvPr/>
        </p:nvCxnSpPr>
        <p:spPr>
          <a:xfrm>
            <a:off x="7164250" y="2964101"/>
            <a:ext cx="0" cy="1173000"/>
          </a:xfrm>
          <a:prstGeom prst="straightConnector1">
            <a:avLst/>
          </a:prstGeom>
          <a:noFill/>
          <a:ln w="19050" cap="flat" cmpd="sng">
            <a:solidFill>
              <a:srgbClr val="C00000"/>
            </a:solidFill>
            <a:prstDash val="solid"/>
            <a:round/>
            <a:headEnd type="none" w="med" len="med"/>
            <a:tailEnd type="none" w="med" len="med"/>
          </a:ln>
        </p:spPr>
      </p:cxnSp>
      <p:sp>
        <p:nvSpPr>
          <p:cNvPr id="642" name="Google Shape;642;p29"/>
          <p:cNvSpPr/>
          <p:nvPr/>
        </p:nvSpPr>
        <p:spPr>
          <a:xfrm>
            <a:off x="539175" y="2624200"/>
            <a:ext cx="7694100" cy="4152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Integration Services</a:t>
            </a:r>
            <a:endParaRPr sz="700">
              <a:solidFill>
                <a:srgbClr val="FFFFFF"/>
              </a:solidFill>
              <a:latin typeface="Red Hat Text Medium"/>
              <a:ea typeface="Red Hat Text Medium"/>
              <a:cs typeface="Red Hat Text Medium"/>
              <a:sym typeface="Red Hat Text Medium"/>
            </a:endParaRPr>
          </a:p>
        </p:txBody>
      </p:sp>
      <p:sp>
        <p:nvSpPr>
          <p:cNvPr id="643" name="Google Shape;643;p29"/>
          <p:cNvSpPr txBox="1">
            <a:spLocks noGrp="1"/>
          </p:cNvSpPr>
          <p:nvPr>
            <p:ph type="subTitle" idx="1"/>
          </p:nvPr>
        </p:nvSpPr>
        <p:spPr>
          <a:xfrm>
            <a:off x="335831" y="41580"/>
            <a:ext cx="3861600" cy="612300"/>
          </a:xfrm>
          <a:prstGeom prst="rect">
            <a:avLst/>
          </a:prstGeom>
        </p:spPr>
        <p:txBody>
          <a:bodyPr spcFirstLastPara="1" wrap="square" lIns="329175" tIns="68575" rIns="68575" bIns="68575" anchor="ctr" anchorCtr="0">
            <a:noAutofit/>
          </a:bodyPr>
          <a:lstStyle/>
          <a:p>
            <a:pPr marL="0" lvl="0" indent="0" algn="l" rtl="0">
              <a:spcBef>
                <a:spcPts val="0"/>
              </a:spcBef>
              <a:spcAft>
                <a:spcPts val="0"/>
              </a:spcAft>
              <a:buNone/>
            </a:pPr>
            <a:r>
              <a:rPr lang="en-GB"/>
              <a:t>Inventory Optimization - </a:t>
            </a:r>
            <a:endParaRPr/>
          </a:p>
          <a:p>
            <a:pPr marL="0" lvl="0" indent="0" algn="l" rtl="0">
              <a:spcBef>
                <a:spcPts val="0"/>
              </a:spcBef>
              <a:spcAft>
                <a:spcPts val="0"/>
              </a:spcAft>
              <a:buNone/>
            </a:pPr>
            <a:r>
              <a:rPr lang="en-GB"/>
              <a:t>Food Loss</a:t>
            </a:r>
            <a:br>
              <a:rPr lang="en-GB"/>
            </a:br>
            <a:r>
              <a:rPr lang="en-GB"/>
              <a:t>(Environmental Exception)</a:t>
            </a:r>
            <a:endParaRPr/>
          </a:p>
        </p:txBody>
      </p:sp>
      <p:sp>
        <p:nvSpPr>
          <p:cNvPr id="644" name="Google Shape;644;p29"/>
          <p:cNvSpPr/>
          <p:nvPr/>
        </p:nvSpPr>
        <p:spPr>
          <a:xfrm>
            <a:off x="6925719"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645" name="Google Shape;645;p29"/>
          <p:cNvSpPr/>
          <p:nvPr/>
        </p:nvSpPr>
        <p:spPr>
          <a:xfrm>
            <a:off x="2071898"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Integration Services</a:t>
            </a:r>
            <a:endParaRPr sz="700">
              <a:solidFill>
                <a:srgbClr val="FFFFFF"/>
              </a:solidFill>
              <a:latin typeface="Red Hat Text Medium"/>
              <a:ea typeface="Red Hat Text Medium"/>
              <a:cs typeface="Red Hat Text Medium"/>
              <a:sym typeface="Red Hat Text Medium"/>
            </a:endParaRPr>
          </a:p>
        </p:txBody>
      </p:sp>
      <p:sp>
        <p:nvSpPr>
          <p:cNvPr id="646" name="Google Shape;646;p29"/>
          <p:cNvSpPr/>
          <p:nvPr/>
        </p:nvSpPr>
        <p:spPr>
          <a:xfrm>
            <a:off x="1280612" y="4460540"/>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Current </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647" name="Google Shape;647;p29"/>
          <p:cNvSpPr/>
          <p:nvPr/>
        </p:nvSpPr>
        <p:spPr>
          <a:xfrm>
            <a:off x="2620150" y="1905400"/>
            <a:ext cx="5330100" cy="1764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API Management</a:t>
            </a:r>
            <a:endParaRPr sz="700">
              <a:solidFill>
                <a:srgbClr val="FFFFFF"/>
              </a:solidFill>
              <a:latin typeface="Red Hat Text Medium"/>
              <a:ea typeface="Red Hat Text Medium"/>
              <a:cs typeface="Red Hat Text Medium"/>
              <a:sym typeface="Red Hat Text Medium"/>
            </a:endParaRPr>
          </a:p>
        </p:txBody>
      </p:sp>
      <p:sp>
        <p:nvSpPr>
          <p:cNvPr id="648" name="Google Shape;648;p29"/>
          <p:cNvSpPr/>
          <p:nvPr/>
        </p:nvSpPr>
        <p:spPr>
          <a:xfrm>
            <a:off x="6157150"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649" name="Google Shape;649;p29"/>
          <p:cNvSpPr/>
          <p:nvPr/>
        </p:nvSpPr>
        <p:spPr>
          <a:xfrm>
            <a:off x="5322077" y="410642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650" name="Google Shape;650;p29"/>
          <p:cNvSpPr/>
          <p:nvPr/>
        </p:nvSpPr>
        <p:spPr>
          <a:xfrm>
            <a:off x="4482533" y="4137100"/>
            <a:ext cx="6567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Current and future demand</a:t>
            </a:r>
            <a:endParaRPr sz="700">
              <a:solidFill>
                <a:srgbClr val="FFFFFF"/>
              </a:solidFill>
              <a:latin typeface="Red Hat Text Medium"/>
              <a:ea typeface="Red Hat Text Medium"/>
              <a:cs typeface="Red Hat Text Medium"/>
              <a:sym typeface="Red Hat Text Medium"/>
            </a:endParaRPr>
          </a:p>
        </p:txBody>
      </p:sp>
      <p:cxnSp>
        <p:nvCxnSpPr>
          <p:cNvPr id="651" name="Google Shape;651;p29"/>
          <p:cNvCxnSpPr/>
          <p:nvPr/>
        </p:nvCxnSpPr>
        <p:spPr>
          <a:xfrm>
            <a:off x="5158525" y="3343350"/>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652" name="Google Shape;652;p29"/>
          <p:cNvCxnSpPr/>
          <p:nvPr/>
        </p:nvCxnSpPr>
        <p:spPr>
          <a:xfrm>
            <a:off x="5961673" y="3343350"/>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653" name="Google Shape;653;p29"/>
          <p:cNvCxnSpPr/>
          <p:nvPr/>
        </p:nvCxnSpPr>
        <p:spPr>
          <a:xfrm>
            <a:off x="6640615" y="3343350"/>
            <a:ext cx="0" cy="548700"/>
          </a:xfrm>
          <a:prstGeom prst="straightConnector1">
            <a:avLst/>
          </a:prstGeom>
          <a:noFill/>
          <a:ln w="9525" cap="flat" cmpd="sng">
            <a:solidFill>
              <a:srgbClr val="FFFFFF"/>
            </a:solidFill>
            <a:prstDash val="solid"/>
            <a:round/>
            <a:headEnd type="none" w="med" len="med"/>
            <a:tailEnd type="none" w="med" len="med"/>
          </a:ln>
        </p:spPr>
      </p:cxnSp>
      <p:sp>
        <p:nvSpPr>
          <p:cNvPr id="654" name="Google Shape;654;p29"/>
          <p:cNvSpPr/>
          <p:nvPr/>
        </p:nvSpPr>
        <p:spPr>
          <a:xfrm>
            <a:off x="4270475" y="2096338"/>
            <a:ext cx="490200" cy="5133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a:solidFill>
                  <a:srgbClr val="FFFFFF"/>
                </a:solidFill>
                <a:latin typeface="Red Hat Text Medium"/>
                <a:ea typeface="Red Hat Text Medium"/>
                <a:cs typeface="Red Hat Text Medium"/>
                <a:sym typeface="Red Hat Text Medium"/>
              </a:rPr>
              <a:t>Events</a:t>
            </a:r>
            <a:endParaRPr sz="600">
              <a:solidFill>
                <a:srgbClr val="FFFFFF"/>
              </a:solidFill>
              <a:latin typeface="Red Hat Text Medium"/>
              <a:ea typeface="Red Hat Text Medium"/>
              <a:cs typeface="Red Hat Text Medium"/>
              <a:sym typeface="Red Hat Text Medium"/>
            </a:endParaRPr>
          </a:p>
        </p:txBody>
      </p:sp>
      <p:sp>
        <p:nvSpPr>
          <p:cNvPr id="630" name="Google Shape;630;p29"/>
          <p:cNvSpPr/>
          <p:nvPr/>
        </p:nvSpPr>
        <p:spPr>
          <a:xfrm>
            <a:off x="1276769" y="4824899"/>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Future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655" name="Google Shape;655;p29"/>
          <p:cNvSpPr/>
          <p:nvPr/>
        </p:nvSpPr>
        <p:spPr>
          <a:xfrm>
            <a:off x="3632554" y="4150576"/>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Warehouse / Distribution Centre </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656" name="Google Shape;656;p29"/>
          <p:cNvSpPr/>
          <p:nvPr/>
        </p:nvSpPr>
        <p:spPr>
          <a:xfrm>
            <a:off x="1276780" y="4096200"/>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629" name="Google Shape;629;p29"/>
          <p:cNvSpPr/>
          <p:nvPr/>
        </p:nvSpPr>
        <p:spPr>
          <a:xfrm>
            <a:off x="1192650"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management System</a:t>
            </a:r>
            <a:endParaRPr sz="700">
              <a:solidFill>
                <a:srgbClr val="FFFFFF"/>
              </a:solidFill>
              <a:latin typeface="Red Hat Text Medium"/>
              <a:ea typeface="Red Hat Text Medium"/>
              <a:cs typeface="Red Hat Text Medium"/>
              <a:sym typeface="Red Hat Text Medium"/>
            </a:endParaRPr>
          </a:p>
        </p:txBody>
      </p:sp>
      <p:sp>
        <p:nvSpPr>
          <p:cNvPr id="657" name="Google Shape;657;p29"/>
          <p:cNvSpPr/>
          <p:nvPr/>
        </p:nvSpPr>
        <p:spPr>
          <a:xfrm>
            <a:off x="3617089"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Warehouse Management System</a:t>
            </a:r>
            <a:endParaRPr sz="700">
              <a:solidFill>
                <a:srgbClr val="FFFFFF"/>
              </a:solidFill>
              <a:latin typeface="Red Hat Text Medium"/>
              <a:ea typeface="Red Hat Text Medium"/>
              <a:cs typeface="Red Hat Text Medium"/>
              <a:sym typeface="Red Hat Text Medium"/>
            </a:endParaRPr>
          </a:p>
        </p:txBody>
      </p:sp>
      <p:sp>
        <p:nvSpPr>
          <p:cNvPr id="658" name="Google Shape;658;p29"/>
          <p:cNvSpPr/>
          <p:nvPr/>
        </p:nvSpPr>
        <p:spPr>
          <a:xfrm>
            <a:off x="3541675" y="870950"/>
            <a:ext cx="42315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Control Tower</a:t>
            </a:r>
            <a:endParaRPr sz="700">
              <a:solidFill>
                <a:srgbClr val="FFFFFF"/>
              </a:solidFill>
              <a:latin typeface="Red Hat Text Medium"/>
              <a:ea typeface="Red Hat Text Medium"/>
              <a:cs typeface="Red Hat Text Medium"/>
              <a:sym typeface="Red Hat Text Medium"/>
            </a:endParaRPr>
          </a:p>
        </p:txBody>
      </p:sp>
      <p:sp>
        <p:nvSpPr>
          <p:cNvPr id="659" name="Google Shape;659;p29"/>
          <p:cNvSpPr/>
          <p:nvPr/>
        </p:nvSpPr>
        <p:spPr>
          <a:xfrm>
            <a:off x="5289925" y="1227450"/>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660" name="Google Shape;660;p29"/>
          <p:cNvSpPr/>
          <p:nvPr/>
        </p:nvSpPr>
        <p:spPr>
          <a:xfrm>
            <a:off x="2000796" y="3343600"/>
            <a:ext cx="748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External Data Feeds -  Intelligence, Trends, Sources</a:t>
            </a:r>
            <a:endParaRPr sz="700">
              <a:solidFill>
                <a:srgbClr val="FFFFFF"/>
              </a:solidFill>
              <a:latin typeface="Red Hat Text Medium"/>
              <a:ea typeface="Red Hat Text Medium"/>
              <a:cs typeface="Red Hat Text Medium"/>
              <a:sym typeface="Red Hat Text Medium"/>
            </a:endParaRPr>
          </a:p>
        </p:txBody>
      </p:sp>
      <p:sp>
        <p:nvSpPr>
          <p:cNvPr id="661" name="Google Shape;661;p29"/>
          <p:cNvSpPr/>
          <p:nvPr/>
        </p:nvSpPr>
        <p:spPr>
          <a:xfrm>
            <a:off x="2808943"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Planning and Replenishment System</a:t>
            </a:r>
            <a:endParaRPr sz="700">
              <a:solidFill>
                <a:srgbClr val="FFFFFF"/>
              </a:solidFill>
              <a:latin typeface="Red Hat Text Medium"/>
              <a:ea typeface="Red Hat Text Medium"/>
              <a:cs typeface="Red Hat Text Medium"/>
              <a:sym typeface="Red Hat Text Medium"/>
            </a:endParaRPr>
          </a:p>
        </p:txBody>
      </p:sp>
      <p:sp>
        <p:nvSpPr>
          <p:cNvPr id="662" name="Google Shape;662;p29"/>
          <p:cNvSpPr/>
          <p:nvPr/>
        </p:nvSpPr>
        <p:spPr>
          <a:xfrm>
            <a:off x="4820725" y="2096338"/>
            <a:ext cx="490200" cy="5133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a:solidFill>
                  <a:srgbClr val="FFFFFF"/>
                </a:solidFill>
                <a:latin typeface="Red Hat Text Medium"/>
                <a:ea typeface="Red Hat Text Medium"/>
                <a:cs typeface="Red Hat Text Medium"/>
                <a:sym typeface="Red Hat Text Medium"/>
              </a:rPr>
              <a:t>Data</a:t>
            </a:r>
            <a:endParaRPr sz="600">
              <a:solidFill>
                <a:srgbClr val="FFFFFF"/>
              </a:solidFill>
              <a:latin typeface="Red Hat Text Medium"/>
              <a:ea typeface="Red Hat Text Medium"/>
              <a:cs typeface="Red Hat Text Medium"/>
              <a:sym typeface="Red Hat Text Medium"/>
            </a:endParaRPr>
          </a:p>
        </p:txBody>
      </p:sp>
      <p:sp>
        <p:nvSpPr>
          <p:cNvPr id="663" name="Google Shape;663;p29"/>
          <p:cNvSpPr/>
          <p:nvPr/>
        </p:nvSpPr>
        <p:spPr>
          <a:xfrm>
            <a:off x="4137585"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 Data Fabric</a:t>
            </a:r>
            <a:endParaRPr sz="700">
              <a:solidFill>
                <a:srgbClr val="FFFFFF"/>
              </a:solidFill>
              <a:latin typeface="Red Hat Text Medium"/>
              <a:ea typeface="Red Hat Text Medium"/>
              <a:cs typeface="Red Hat Text Medium"/>
              <a:sym typeface="Red Hat Text Medium"/>
            </a:endParaRPr>
          </a:p>
        </p:txBody>
      </p:sp>
      <p:sp>
        <p:nvSpPr>
          <p:cNvPr id="664" name="Google Shape;664;p29"/>
          <p:cNvSpPr/>
          <p:nvPr/>
        </p:nvSpPr>
        <p:spPr>
          <a:xfrm>
            <a:off x="6203273"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Business Automation</a:t>
            </a:r>
            <a:endParaRPr sz="700">
              <a:solidFill>
                <a:srgbClr val="FFFFFF"/>
              </a:solidFill>
              <a:latin typeface="Red Hat Text Medium"/>
              <a:ea typeface="Red Hat Text Medium"/>
              <a:cs typeface="Red Hat Text Medium"/>
              <a:sym typeface="Red Hat Text Medium"/>
            </a:endParaRPr>
          </a:p>
        </p:txBody>
      </p:sp>
      <p:sp>
        <p:nvSpPr>
          <p:cNvPr id="665" name="Google Shape;665;p29"/>
          <p:cNvSpPr/>
          <p:nvPr/>
        </p:nvSpPr>
        <p:spPr>
          <a:xfrm>
            <a:off x="6157144" y="1227450"/>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 Risk</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Management</a:t>
            </a:r>
            <a:endParaRPr sz="700">
              <a:solidFill>
                <a:srgbClr val="FFFFFF"/>
              </a:solidFill>
              <a:latin typeface="Red Hat Text Medium"/>
              <a:ea typeface="Red Hat Text Medium"/>
              <a:cs typeface="Red Hat Text Medium"/>
              <a:sym typeface="Red Hat Text Medium"/>
            </a:endParaRPr>
          </a:p>
        </p:txBody>
      </p:sp>
      <p:sp>
        <p:nvSpPr>
          <p:cNvPr id="666" name="Google Shape;666;p29"/>
          <p:cNvSpPr/>
          <p:nvPr/>
        </p:nvSpPr>
        <p:spPr>
          <a:xfrm>
            <a:off x="3555487"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Fulfilment Optimisation</a:t>
            </a:r>
            <a:endParaRPr sz="700">
              <a:solidFill>
                <a:srgbClr val="FFFFFF"/>
              </a:solidFill>
              <a:latin typeface="Red Hat Text Medium"/>
              <a:ea typeface="Red Hat Text Medium"/>
              <a:cs typeface="Red Hat Text Medium"/>
              <a:sym typeface="Red Hat Text Medium"/>
            </a:endParaRPr>
          </a:p>
        </p:txBody>
      </p:sp>
      <p:sp>
        <p:nvSpPr>
          <p:cNvPr id="667" name="Google Shape;667;p29"/>
          <p:cNvSpPr/>
          <p:nvPr/>
        </p:nvSpPr>
        <p:spPr>
          <a:xfrm>
            <a:off x="4422706"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Analysis and AI</a:t>
            </a:r>
            <a:endParaRPr sz="700">
              <a:solidFill>
                <a:srgbClr val="FFFFFF"/>
              </a:solidFill>
              <a:latin typeface="Red Hat Text Medium"/>
              <a:ea typeface="Red Hat Text Medium"/>
              <a:cs typeface="Red Hat Text Medium"/>
              <a:sym typeface="Red Hat Text Medium"/>
            </a:endParaRPr>
          </a:p>
        </p:txBody>
      </p:sp>
      <p:sp>
        <p:nvSpPr>
          <p:cNvPr id="668" name="Google Shape;668;p29"/>
          <p:cNvSpPr/>
          <p:nvPr/>
        </p:nvSpPr>
        <p:spPr>
          <a:xfrm>
            <a:off x="7024368"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Demand</a:t>
            </a:r>
            <a:endParaRPr sz="700">
              <a:solidFill>
                <a:srgbClr val="FFFFFF"/>
              </a:solidFill>
              <a:latin typeface="Red Hat Text Medium"/>
              <a:ea typeface="Red Hat Text Medium"/>
              <a:cs typeface="Red Hat Text Medium"/>
              <a:sym typeface="Red Hat Text Medium"/>
            </a:endParaRPr>
          </a:p>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669" name="Google Shape;669;p29"/>
          <p:cNvSpPr/>
          <p:nvPr/>
        </p:nvSpPr>
        <p:spPr>
          <a:xfrm>
            <a:off x="4425236"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Order Management System</a:t>
            </a:r>
            <a:endParaRPr sz="700">
              <a:solidFill>
                <a:srgbClr val="FFFFFF"/>
              </a:solidFill>
              <a:latin typeface="Red Hat Text Medium"/>
              <a:ea typeface="Red Hat Text Medium"/>
              <a:cs typeface="Red Hat Text Medium"/>
              <a:sym typeface="Red Hat Text Medium"/>
            </a:endParaRPr>
          </a:p>
        </p:txBody>
      </p:sp>
      <p:sp>
        <p:nvSpPr>
          <p:cNvPr id="670" name="Google Shape;670;p29"/>
          <p:cNvSpPr/>
          <p:nvPr/>
        </p:nvSpPr>
        <p:spPr>
          <a:xfrm>
            <a:off x="5233382"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 Chain System</a:t>
            </a:r>
            <a:endParaRPr sz="700">
              <a:solidFill>
                <a:srgbClr val="FFFFFF"/>
              </a:solidFill>
              <a:latin typeface="Red Hat Text Medium"/>
              <a:ea typeface="Red Hat Text Medium"/>
              <a:cs typeface="Red Hat Text Medium"/>
              <a:sym typeface="Red Hat Text Medium"/>
            </a:endParaRPr>
          </a:p>
        </p:txBody>
      </p:sp>
      <p:sp>
        <p:nvSpPr>
          <p:cNvPr id="671" name="Google Shape;671;p29"/>
          <p:cNvSpPr/>
          <p:nvPr/>
        </p:nvSpPr>
        <p:spPr>
          <a:xfrm>
            <a:off x="6041528"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Transport System</a:t>
            </a:r>
            <a:endParaRPr sz="700">
              <a:solidFill>
                <a:srgbClr val="FFFFFF"/>
              </a:solidFill>
              <a:latin typeface="Red Hat Text Medium"/>
              <a:ea typeface="Red Hat Text Medium"/>
              <a:cs typeface="Red Hat Text Medium"/>
              <a:sym typeface="Red Hat Text Medium"/>
            </a:endParaRPr>
          </a:p>
        </p:txBody>
      </p:sp>
      <p:sp>
        <p:nvSpPr>
          <p:cNvPr id="672" name="Google Shape;672;p29"/>
          <p:cNvSpPr/>
          <p:nvPr/>
        </p:nvSpPr>
        <p:spPr>
          <a:xfrm>
            <a:off x="6849675"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Catalog ManagementSystem</a:t>
            </a:r>
            <a:endParaRPr sz="700">
              <a:solidFill>
                <a:srgbClr val="FFFFFF"/>
              </a:solidFill>
              <a:latin typeface="Red Hat Text Medium"/>
              <a:ea typeface="Red Hat Text Medium"/>
              <a:cs typeface="Red Hat Text Medium"/>
              <a:sym typeface="Red Hat Text Medium"/>
            </a:endParaRPr>
          </a:p>
        </p:txBody>
      </p:sp>
      <p:sp>
        <p:nvSpPr>
          <p:cNvPr id="673" name="Google Shape;673;p29"/>
          <p:cNvSpPr/>
          <p:nvPr/>
        </p:nvSpPr>
        <p:spPr>
          <a:xfrm>
            <a:off x="7687875"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Facility / Asset Management System</a:t>
            </a:r>
            <a:endParaRPr sz="700">
              <a:solidFill>
                <a:srgbClr val="FFFFFF"/>
              </a:solidFill>
              <a:latin typeface="Red Hat Text Medium"/>
              <a:ea typeface="Red Hat Text Medium"/>
              <a:cs typeface="Red Hat Text Medium"/>
              <a:sym typeface="Red Hat Text Medium"/>
            </a:endParaRPr>
          </a:p>
        </p:txBody>
      </p:sp>
      <p:sp>
        <p:nvSpPr>
          <p:cNvPr id="674" name="Google Shape;674;p29"/>
          <p:cNvSpPr/>
          <p:nvPr/>
        </p:nvSpPr>
        <p:spPr>
          <a:xfrm>
            <a:off x="7800755"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675" name="Google Shape;675;p29"/>
          <p:cNvSpPr/>
          <p:nvPr/>
        </p:nvSpPr>
        <p:spPr>
          <a:xfrm>
            <a:off x="8255063" y="1865500"/>
            <a:ext cx="791100" cy="3810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DevOps</a:t>
            </a:r>
            <a:endParaRPr sz="700">
              <a:solidFill>
                <a:srgbClr val="FFFFFF"/>
              </a:solidFill>
              <a:latin typeface="Red Hat Text Medium"/>
              <a:ea typeface="Red Hat Text Medium"/>
              <a:cs typeface="Red Hat Text Medium"/>
              <a:sym typeface="Red Hat Text Medium"/>
            </a:endParaRPr>
          </a:p>
        </p:txBody>
      </p:sp>
      <p:pic>
        <p:nvPicPr>
          <p:cNvPr id="676" name="Google Shape;676;p29"/>
          <p:cNvPicPr preferRelativeResize="0"/>
          <p:nvPr/>
        </p:nvPicPr>
        <p:blipFill rotWithShape="1">
          <a:blip r:embed="rId3">
            <a:alphaModFix/>
          </a:blip>
          <a:srcRect/>
          <a:stretch/>
        </p:blipFill>
        <p:spPr>
          <a:xfrm>
            <a:off x="8853775" y="2246500"/>
            <a:ext cx="238900" cy="238900"/>
          </a:xfrm>
          <a:prstGeom prst="rect">
            <a:avLst/>
          </a:prstGeom>
          <a:noFill/>
          <a:ln>
            <a:noFill/>
          </a:ln>
        </p:spPr>
      </p:pic>
      <p:sp>
        <p:nvSpPr>
          <p:cNvPr id="677" name="Google Shape;677;p29"/>
          <p:cNvSpPr txBox="1"/>
          <p:nvPr/>
        </p:nvSpPr>
        <p:spPr>
          <a:xfrm>
            <a:off x="7983110" y="1033325"/>
            <a:ext cx="656700" cy="492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500">
                <a:latin typeface="Red Hat Text"/>
                <a:ea typeface="Red Hat Text"/>
                <a:cs typeface="Red Hat Text"/>
                <a:sym typeface="Red Hat Text"/>
              </a:rPr>
              <a:t>Automated Infrastructure and Application Setup</a:t>
            </a:r>
            <a:endParaRPr sz="500">
              <a:latin typeface="Red Hat Text"/>
              <a:ea typeface="Red Hat Text"/>
              <a:cs typeface="Red Hat Text"/>
              <a:sym typeface="Red Hat Text"/>
            </a:endParaRPr>
          </a:p>
        </p:txBody>
      </p:sp>
      <p:cxnSp>
        <p:nvCxnSpPr>
          <p:cNvPr id="678" name="Google Shape;678;p29"/>
          <p:cNvCxnSpPr>
            <a:stCxn id="675" idx="2"/>
            <a:endCxn id="673" idx="3"/>
          </p:cNvCxnSpPr>
          <p:nvPr/>
        </p:nvCxnSpPr>
        <p:spPr>
          <a:xfrm rot="5400000">
            <a:off x="7857863" y="2825350"/>
            <a:ext cx="1371600" cy="213900"/>
          </a:xfrm>
          <a:prstGeom prst="bentConnector2">
            <a:avLst/>
          </a:prstGeom>
          <a:noFill/>
          <a:ln w="19050" cap="flat" cmpd="sng">
            <a:solidFill>
              <a:srgbClr val="980000"/>
            </a:solidFill>
            <a:prstDash val="solid"/>
            <a:round/>
            <a:headEnd type="none" w="med" len="med"/>
            <a:tailEnd type="triangle" w="med" len="med"/>
          </a:ln>
        </p:spPr>
      </p:cxnSp>
      <p:cxnSp>
        <p:nvCxnSpPr>
          <p:cNvPr id="679" name="Google Shape;679;p29"/>
          <p:cNvCxnSpPr>
            <a:endCxn id="642" idx="3"/>
          </p:cNvCxnSpPr>
          <p:nvPr/>
        </p:nvCxnSpPr>
        <p:spPr>
          <a:xfrm flipH="1">
            <a:off x="8233275" y="2830600"/>
            <a:ext cx="428700" cy="1200"/>
          </a:xfrm>
          <a:prstGeom prst="straightConnector1">
            <a:avLst/>
          </a:prstGeom>
          <a:noFill/>
          <a:ln w="19050" cap="flat" cmpd="sng">
            <a:solidFill>
              <a:srgbClr val="980000"/>
            </a:solidFill>
            <a:prstDash val="solid"/>
            <a:round/>
            <a:headEnd type="none" w="med" len="med"/>
            <a:tailEnd type="triangle" w="med" len="med"/>
          </a:ln>
        </p:spPr>
      </p:cxnSp>
      <p:sp>
        <p:nvSpPr>
          <p:cNvPr id="680" name="Google Shape;680;p29"/>
          <p:cNvSpPr/>
          <p:nvPr/>
        </p:nvSpPr>
        <p:spPr>
          <a:xfrm>
            <a:off x="3633796" y="415239"/>
            <a:ext cx="9519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Consumer</a:t>
            </a:r>
            <a:br>
              <a:rPr lang="en-GB" sz="700" b="1">
                <a:solidFill>
                  <a:schemeClr val="lt1"/>
                </a:solidFill>
              </a:rPr>
            </a:br>
            <a:r>
              <a:rPr lang="en-GB" sz="700" b="1">
                <a:solidFill>
                  <a:schemeClr val="lt1"/>
                </a:solidFill>
              </a:rPr>
              <a:t>Apps</a:t>
            </a:r>
            <a:endParaRPr sz="700" b="1">
              <a:solidFill>
                <a:schemeClr val="lt1"/>
              </a:solidFill>
            </a:endParaRPr>
          </a:p>
        </p:txBody>
      </p:sp>
      <p:sp>
        <p:nvSpPr>
          <p:cNvPr id="681" name="Google Shape;681;p29"/>
          <p:cNvSpPr/>
          <p:nvPr/>
        </p:nvSpPr>
        <p:spPr>
          <a:xfrm>
            <a:off x="4829005"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Colleague Apps</a:t>
            </a:r>
            <a:endParaRPr sz="700" b="1">
              <a:solidFill>
                <a:schemeClr val="lt1"/>
              </a:solidFill>
            </a:endParaRPr>
          </a:p>
        </p:txBody>
      </p:sp>
      <p:sp>
        <p:nvSpPr>
          <p:cNvPr id="682" name="Google Shape;682;p29"/>
          <p:cNvSpPr/>
          <p:nvPr/>
        </p:nvSpPr>
        <p:spPr>
          <a:xfrm>
            <a:off x="5866113"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Supplier Apps</a:t>
            </a:r>
            <a:endParaRPr sz="700" b="1">
              <a:solidFill>
                <a:schemeClr val="lt1"/>
              </a:solidFill>
            </a:endParaRPr>
          </a:p>
        </p:txBody>
      </p:sp>
      <p:sp>
        <p:nvSpPr>
          <p:cNvPr id="683" name="Google Shape;683;p29"/>
          <p:cNvSpPr/>
          <p:nvPr/>
        </p:nvSpPr>
        <p:spPr>
          <a:xfrm>
            <a:off x="6903221"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Logistics Apps</a:t>
            </a:r>
            <a:endParaRPr sz="700" b="1">
              <a:solidFill>
                <a:schemeClr val="lt1"/>
              </a:solidFill>
            </a:endParaRPr>
          </a:p>
        </p:txBody>
      </p:sp>
      <p:pic>
        <p:nvPicPr>
          <p:cNvPr id="684" name="Google Shape;684;p29"/>
          <p:cNvPicPr preferRelativeResize="0"/>
          <p:nvPr/>
        </p:nvPicPr>
        <p:blipFill>
          <a:blip r:embed="rId4">
            <a:alphaModFix/>
          </a:blip>
          <a:stretch>
            <a:fillRect/>
          </a:stretch>
        </p:blipFill>
        <p:spPr>
          <a:xfrm>
            <a:off x="6095437" y="111850"/>
            <a:ext cx="238900" cy="238900"/>
          </a:xfrm>
          <a:prstGeom prst="rect">
            <a:avLst/>
          </a:prstGeom>
          <a:noFill/>
          <a:ln>
            <a:noFill/>
          </a:ln>
        </p:spPr>
      </p:pic>
      <p:pic>
        <p:nvPicPr>
          <p:cNvPr id="685" name="Google Shape;685;p29"/>
          <p:cNvPicPr preferRelativeResize="0"/>
          <p:nvPr/>
        </p:nvPicPr>
        <p:blipFill>
          <a:blip r:embed="rId4">
            <a:alphaModFix/>
          </a:blip>
          <a:stretch>
            <a:fillRect/>
          </a:stretch>
        </p:blipFill>
        <p:spPr>
          <a:xfrm>
            <a:off x="7180687" y="111850"/>
            <a:ext cx="238900" cy="238900"/>
          </a:xfrm>
          <a:prstGeom prst="rect">
            <a:avLst/>
          </a:prstGeom>
          <a:noFill/>
          <a:ln>
            <a:noFill/>
          </a:ln>
        </p:spPr>
      </p:pic>
      <p:pic>
        <p:nvPicPr>
          <p:cNvPr id="686" name="Google Shape;686;p29"/>
          <p:cNvPicPr preferRelativeResize="0"/>
          <p:nvPr/>
        </p:nvPicPr>
        <p:blipFill rotWithShape="1">
          <a:blip r:embed="rId3">
            <a:alphaModFix/>
          </a:blip>
          <a:srcRect/>
          <a:stretch/>
        </p:blipFill>
        <p:spPr>
          <a:xfrm>
            <a:off x="1372200" y="1161343"/>
            <a:ext cx="238900" cy="238900"/>
          </a:xfrm>
          <a:prstGeom prst="rect">
            <a:avLst/>
          </a:prstGeom>
          <a:noFill/>
          <a:ln>
            <a:noFill/>
          </a:ln>
        </p:spPr>
      </p:pic>
      <p:pic>
        <p:nvPicPr>
          <p:cNvPr id="687" name="Google Shape;687;p29"/>
          <p:cNvPicPr preferRelativeResize="0"/>
          <p:nvPr/>
        </p:nvPicPr>
        <p:blipFill rotWithShape="1">
          <a:blip r:embed="rId3">
            <a:alphaModFix/>
          </a:blip>
          <a:srcRect/>
          <a:stretch/>
        </p:blipFill>
        <p:spPr>
          <a:xfrm>
            <a:off x="5106450" y="111850"/>
            <a:ext cx="238900" cy="238900"/>
          </a:xfrm>
          <a:prstGeom prst="rect">
            <a:avLst/>
          </a:prstGeom>
          <a:noFill/>
          <a:ln>
            <a:noFill/>
          </a:ln>
        </p:spPr>
      </p:pic>
      <p:sp>
        <p:nvSpPr>
          <p:cNvPr id="688" name="Google Shape;688;p29"/>
          <p:cNvSpPr txBox="1"/>
          <p:nvPr/>
        </p:nvSpPr>
        <p:spPr>
          <a:xfrm>
            <a:off x="1117250" y="1296390"/>
            <a:ext cx="748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700">
                <a:latin typeface="Red Hat Text Medium"/>
                <a:ea typeface="Red Hat Text Medium"/>
                <a:cs typeface="Red Hat Text Medium"/>
                <a:sym typeface="Red Hat Text Medium"/>
              </a:rPr>
              <a:t>Inventory</a:t>
            </a:r>
            <a:endParaRPr sz="700">
              <a:latin typeface="Red Hat Text Medium"/>
              <a:ea typeface="Red Hat Text Medium"/>
              <a:cs typeface="Red Hat Text Medium"/>
              <a:sym typeface="Red Hat Text Medium"/>
            </a:endParaRPr>
          </a:p>
          <a:p>
            <a:pPr marL="0" lvl="0" indent="0" algn="ctr" rtl="0">
              <a:spcBef>
                <a:spcPts val="0"/>
              </a:spcBef>
              <a:spcAft>
                <a:spcPts val="0"/>
              </a:spcAft>
              <a:buNone/>
            </a:pPr>
            <a:r>
              <a:rPr lang="en-GB" sz="700">
                <a:latin typeface="Red Hat Text Medium"/>
                <a:ea typeface="Red Hat Text Medium"/>
                <a:cs typeface="Red Hat Text Medium"/>
                <a:sym typeface="Red Hat Text Medium"/>
              </a:rPr>
              <a:t>Controller</a:t>
            </a:r>
            <a:endParaRPr sz="700">
              <a:latin typeface="Red Hat Text Medium"/>
              <a:ea typeface="Red Hat Text Medium"/>
              <a:cs typeface="Red Hat Text Medium"/>
              <a:sym typeface="Red Hat Text Medium"/>
            </a:endParaRPr>
          </a:p>
        </p:txBody>
      </p:sp>
      <p:cxnSp>
        <p:nvCxnSpPr>
          <p:cNvPr id="689" name="Google Shape;689;p29"/>
          <p:cNvCxnSpPr>
            <a:stCxn id="686" idx="3"/>
            <a:endCxn id="632" idx="1"/>
          </p:cNvCxnSpPr>
          <p:nvPr/>
        </p:nvCxnSpPr>
        <p:spPr>
          <a:xfrm rot="10800000" flipH="1">
            <a:off x="1611099" y="1279593"/>
            <a:ext cx="1009200" cy="1200"/>
          </a:xfrm>
          <a:prstGeom prst="straightConnector1">
            <a:avLst/>
          </a:prstGeom>
          <a:noFill/>
          <a:ln w="19050" cap="flat" cmpd="sng">
            <a:solidFill>
              <a:srgbClr val="980000"/>
            </a:solidFill>
            <a:prstDash val="solid"/>
            <a:round/>
            <a:headEnd type="triangle" w="med" len="med"/>
            <a:tailEnd type="triangle" w="med" len="med"/>
          </a:ln>
        </p:spPr>
      </p:cxnSp>
      <p:pic>
        <p:nvPicPr>
          <p:cNvPr id="690" name="Google Shape;690;p29"/>
          <p:cNvPicPr preferRelativeResize="0"/>
          <p:nvPr/>
        </p:nvPicPr>
        <p:blipFill rotWithShape="1">
          <a:blip r:embed="rId3">
            <a:alphaModFix/>
          </a:blip>
          <a:srcRect/>
          <a:stretch/>
        </p:blipFill>
        <p:spPr>
          <a:xfrm>
            <a:off x="4031575" y="111850"/>
            <a:ext cx="238900" cy="238900"/>
          </a:xfrm>
          <a:prstGeom prst="rect">
            <a:avLst/>
          </a:prstGeom>
          <a:noFill/>
          <a:ln>
            <a:noFill/>
          </a:ln>
        </p:spPr>
      </p:pic>
      <p:cxnSp>
        <p:nvCxnSpPr>
          <p:cNvPr id="691" name="Google Shape;691;p29"/>
          <p:cNvCxnSpPr>
            <a:endCxn id="658" idx="3"/>
          </p:cNvCxnSpPr>
          <p:nvPr/>
        </p:nvCxnSpPr>
        <p:spPr>
          <a:xfrm rot="10800000">
            <a:off x="7773175" y="1016150"/>
            <a:ext cx="868500" cy="0"/>
          </a:xfrm>
          <a:prstGeom prst="straightConnector1">
            <a:avLst/>
          </a:prstGeom>
          <a:noFill/>
          <a:ln w="19050" cap="flat" cmpd="sng">
            <a:solidFill>
              <a:srgbClr val="980000"/>
            </a:solidFill>
            <a:prstDash val="solid"/>
            <a:round/>
            <a:headEnd type="none" w="med" len="med"/>
            <a:tailEnd type="triangle" w="med" len="med"/>
          </a:ln>
        </p:spPr>
      </p:cxnSp>
      <p:cxnSp>
        <p:nvCxnSpPr>
          <p:cNvPr id="692" name="Google Shape;692;p29"/>
          <p:cNvCxnSpPr>
            <a:endCxn id="668" idx="3"/>
          </p:cNvCxnSpPr>
          <p:nvPr/>
        </p:nvCxnSpPr>
        <p:spPr>
          <a:xfrm flipH="1">
            <a:off x="7773168" y="1500288"/>
            <a:ext cx="882300" cy="4200"/>
          </a:xfrm>
          <a:prstGeom prst="straightConnector1">
            <a:avLst/>
          </a:prstGeom>
          <a:noFill/>
          <a:ln w="19050" cap="flat" cmpd="sng">
            <a:solidFill>
              <a:srgbClr val="980000"/>
            </a:solidFill>
            <a:prstDash val="solid"/>
            <a:round/>
            <a:headEnd type="none" w="med" len="med"/>
            <a:tailEnd type="triangle" w="med" len="med"/>
          </a:ln>
        </p:spPr>
      </p:cxnSp>
      <p:cxnSp>
        <p:nvCxnSpPr>
          <p:cNvPr id="693" name="Google Shape;693;p29"/>
          <p:cNvCxnSpPr>
            <a:stCxn id="675" idx="0"/>
            <a:endCxn id="683" idx="3"/>
          </p:cNvCxnSpPr>
          <p:nvPr/>
        </p:nvCxnSpPr>
        <p:spPr>
          <a:xfrm rot="5400000" flipH="1">
            <a:off x="7508363" y="723250"/>
            <a:ext cx="1330800" cy="953700"/>
          </a:xfrm>
          <a:prstGeom prst="bentConnector2">
            <a:avLst/>
          </a:prstGeom>
          <a:noFill/>
          <a:ln w="19050" cap="flat" cmpd="sng">
            <a:solidFill>
              <a:srgbClr val="980000"/>
            </a:solidFill>
            <a:prstDash val="solid"/>
            <a:round/>
            <a:headEnd type="none" w="med" len="med"/>
            <a:tailEnd type="triangle" w="med" len="med"/>
          </a:ln>
        </p:spPr>
      </p:cxnSp>
      <p:sp>
        <p:nvSpPr>
          <p:cNvPr id="694" name="Google Shape;694;p29"/>
          <p:cNvSpPr txBox="1"/>
          <p:nvPr/>
        </p:nvSpPr>
        <p:spPr>
          <a:xfrm>
            <a:off x="2626350" y="739200"/>
            <a:ext cx="868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b="1">
                <a:solidFill>
                  <a:srgbClr val="980000"/>
                </a:solidFill>
                <a:latin typeface="Red Hat Text"/>
                <a:ea typeface="Red Hat Text"/>
                <a:cs typeface="Red Hat Text"/>
                <a:sym typeface="Red Hat Text"/>
              </a:rPr>
              <a:t>Inventory Optimisation Platform</a:t>
            </a:r>
            <a:endParaRPr sz="800" b="1">
              <a:solidFill>
                <a:srgbClr val="980000"/>
              </a:solidFill>
              <a:latin typeface="Red Hat Text"/>
              <a:ea typeface="Red Hat Text"/>
              <a:cs typeface="Red Hat Text"/>
              <a:sym typeface="Red Hat Text"/>
            </a:endParaRPr>
          </a:p>
        </p:txBody>
      </p:sp>
      <p:sp>
        <p:nvSpPr>
          <p:cNvPr id="626" name="Google Shape;626;p29"/>
          <p:cNvSpPr/>
          <p:nvPr/>
        </p:nvSpPr>
        <p:spPr>
          <a:xfrm>
            <a:off x="367446" y="3343350"/>
            <a:ext cx="748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 Operations Systems</a:t>
            </a:r>
            <a:endParaRPr sz="700">
              <a:solidFill>
                <a:srgbClr val="FFFFFF"/>
              </a:solidFill>
              <a:latin typeface="Red Hat Text Medium"/>
              <a:ea typeface="Red Hat Text Medium"/>
              <a:cs typeface="Red Hat Text Medium"/>
              <a:sym typeface="Red Hat Text Medium"/>
            </a:endParaRPr>
          </a:p>
        </p:txBody>
      </p:sp>
      <p:sp>
        <p:nvSpPr>
          <p:cNvPr id="627" name="Google Shape;627;p29"/>
          <p:cNvSpPr/>
          <p:nvPr/>
        </p:nvSpPr>
        <p:spPr>
          <a:xfrm>
            <a:off x="496752" y="410642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695" name="Google Shape;695;p29"/>
          <p:cNvSpPr/>
          <p:nvPr/>
        </p:nvSpPr>
        <p:spPr>
          <a:xfrm>
            <a:off x="597099" y="2081450"/>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696" name="Google Shape;696;p29"/>
          <p:cNvSpPr/>
          <p:nvPr/>
        </p:nvSpPr>
        <p:spPr>
          <a:xfrm>
            <a:off x="496749" y="2185525"/>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POS</a:t>
            </a:r>
            <a:endParaRPr sz="700">
              <a:solidFill>
                <a:srgbClr val="FFFFFF"/>
              </a:solidFill>
              <a:latin typeface="Red Hat Text Medium"/>
              <a:ea typeface="Red Hat Text Medium"/>
              <a:cs typeface="Red Hat Text Medium"/>
              <a:sym typeface="Red Hat Text Medium"/>
            </a:endParaRPr>
          </a:p>
        </p:txBody>
      </p:sp>
      <p:cxnSp>
        <p:nvCxnSpPr>
          <p:cNvPr id="697" name="Google Shape;697;p29"/>
          <p:cNvCxnSpPr>
            <a:stCxn id="696" idx="2"/>
            <a:endCxn id="626" idx="0"/>
          </p:cNvCxnSpPr>
          <p:nvPr/>
        </p:nvCxnSpPr>
        <p:spPr>
          <a:xfrm>
            <a:off x="741849" y="2424325"/>
            <a:ext cx="0" cy="918900"/>
          </a:xfrm>
          <a:prstGeom prst="straightConnector1">
            <a:avLst/>
          </a:prstGeom>
          <a:noFill/>
          <a:ln w="19050" cap="flat" cmpd="sng">
            <a:solidFill>
              <a:srgbClr val="C00000"/>
            </a:solidFill>
            <a:prstDash val="solid"/>
            <a:round/>
            <a:headEnd type="none" w="med" len="med"/>
            <a:tailEnd type="none" w="med" len="med"/>
          </a:ln>
        </p:spPr>
      </p:cxnSp>
      <p:sp>
        <p:nvSpPr>
          <p:cNvPr id="698" name="Google Shape;698;p29"/>
          <p:cNvSpPr/>
          <p:nvPr/>
        </p:nvSpPr>
        <p:spPr>
          <a:xfrm>
            <a:off x="8287275" y="37969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1</a:t>
            </a:r>
            <a:endParaRPr sz="1200">
              <a:solidFill>
                <a:schemeClr val="lt1"/>
              </a:solidFill>
              <a:latin typeface="Red Hat Text Medium"/>
              <a:ea typeface="Red Hat Text Medium"/>
              <a:cs typeface="Red Hat Text Medium"/>
              <a:sym typeface="Red Hat Text Medium"/>
            </a:endParaRPr>
          </a:p>
        </p:txBody>
      </p:sp>
      <p:sp>
        <p:nvSpPr>
          <p:cNvPr id="699" name="Google Shape;699;p29"/>
          <p:cNvSpPr/>
          <p:nvPr/>
        </p:nvSpPr>
        <p:spPr>
          <a:xfrm>
            <a:off x="6528975" y="14939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2</a:t>
            </a:r>
            <a:endParaRPr sz="1200">
              <a:solidFill>
                <a:schemeClr val="lt1"/>
              </a:solidFill>
              <a:latin typeface="Red Hat Text Medium"/>
              <a:ea typeface="Red Hat Text Medium"/>
              <a:cs typeface="Red Hat Text Medium"/>
              <a:sym typeface="Red Hat Text Medium"/>
            </a:endParaRPr>
          </a:p>
        </p:txBody>
      </p:sp>
      <p:sp>
        <p:nvSpPr>
          <p:cNvPr id="700" name="Google Shape;700;p29"/>
          <p:cNvSpPr/>
          <p:nvPr/>
        </p:nvSpPr>
        <p:spPr>
          <a:xfrm>
            <a:off x="6319925" y="870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3</a:t>
            </a:r>
            <a:endParaRPr sz="1200">
              <a:solidFill>
                <a:schemeClr val="lt1"/>
              </a:solidFill>
              <a:latin typeface="Red Hat Text Medium"/>
              <a:ea typeface="Red Hat Text Medium"/>
              <a:cs typeface="Red Hat Text Medium"/>
              <a:sym typeface="Red Hat Text Medium"/>
            </a:endParaRPr>
          </a:p>
        </p:txBody>
      </p:sp>
      <p:sp>
        <p:nvSpPr>
          <p:cNvPr id="701" name="Google Shape;701;p29"/>
          <p:cNvSpPr/>
          <p:nvPr/>
        </p:nvSpPr>
        <p:spPr>
          <a:xfrm>
            <a:off x="1087300" y="10549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4</a:t>
            </a:r>
            <a:endParaRPr sz="1200">
              <a:solidFill>
                <a:schemeClr val="lt1"/>
              </a:solidFill>
              <a:latin typeface="Red Hat Text Medium"/>
              <a:ea typeface="Red Hat Text Medium"/>
              <a:cs typeface="Red Hat Text Medium"/>
              <a:sym typeface="Red Hat Text Medium"/>
            </a:endParaRPr>
          </a:p>
        </p:txBody>
      </p:sp>
      <p:sp>
        <p:nvSpPr>
          <p:cNvPr id="702" name="Google Shape;702;p29"/>
          <p:cNvSpPr/>
          <p:nvPr/>
        </p:nvSpPr>
        <p:spPr>
          <a:xfrm>
            <a:off x="7657825" y="3458650"/>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5a</a:t>
            </a:r>
            <a:endParaRPr sz="1200">
              <a:solidFill>
                <a:schemeClr val="lt1"/>
              </a:solidFill>
              <a:latin typeface="Red Hat Text Medium"/>
              <a:ea typeface="Red Hat Text Medium"/>
              <a:cs typeface="Red Hat Text Medium"/>
              <a:sym typeface="Red Hat Text Medium"/>
            </a:endParaRPr>
          </a:p>
        </p:txBody>
      </p:sp>
      <p:sp>
        <p:nvSpPr>
          <p:cNvPr id="703" name="Google Shape;703;p29"/>
          <p:cNvSpPr/>
          <p:nvPr/>
        </p:nvSpPr>
        <p:spPr>
          <a:xfrm>
            <a:off x="4422688" y="1526313"/>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5b</a:t>
            </a:r>
            <a:endParaRPr sz="1200">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30"/>
          <p:cNvSpPr/>
          <p:nvPr/>
        </p:nvSpPr>
        <p:spPr>
          <a:xfrm>
            <a:off x="701677" y="2005250"/>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709" name="Google Shape;709;p30"/>
          <p:cNvCxnSpPr>
            <a:stCxn id="710" idx="2"/>
            <a:endCxn id="711" idx="0"/>
          </p:cNvCxnSpPr>
          <p:nvPr/>
        </p:nvCxnSpPr>
        <p:spPr>
          <a:xfrm>
            <a:off x="741846" y="3892050"/>
            <a:ext cx="0" cy="321000"/>
          </a:xfrm>
          <a:prstGeom prst="straightConnector1">
            <a:avLst/>
          </a:prstGeom>
          <a:noFill/>
          <a:ln w="19050" cap="flat" cmpd="sng">
            <a:solidFill>
              <a:srgbClr val="C00000"/>
            </a:solidFill>
            <a:prstDash val="solid"/>
            <a:round/>
            <a:headEnd type="none" w="med" len="med"/>
            <a:tailEnd type="none" w="med" len="med"/>
          </a:ln>
        </p:spPr>
      </p:cxnSp>
      <p:cxnSp>
        <p:nvCxnSpPr>
          <p:cNvPr id="712" name="Google Shape;712;p30"/>
          <p:cNvCxnSpPr>
            <a:stCxn id="713" idx="2"/>
            <a:endCxn id="714" idx="1"/>
          </p:cNvCxnSpPr>
          <p:nvPr/>
        </p:nvCxnSpPr>
        <p:spPr>
          <a:xfrm>
            <a:off x="1567050" y="3895000"/>
            <a:ext cx="3300" cy="930000"/>
          </a:xfrm>
          <a:prstGeom prst="straightConnector1">
            <a:avLst/>
          </a:prstGeom>
          <a:noFill/>
          <a:ln w="19050" cap="flat" cmpd="sng">
            <a:solidFill>
              <a:srgbClr val="C00000"/>
            </a:solidFill>
            <a:prstDash val="solid"/>
            <a:round/>
            <a:headEnd type="none" w="med" len="med"/>
            <a:tailEnd type="none" w="med" len="med"/>
          </a:ln>
        </p:spPr>
      </p:cxnSp>
      <p:cxnSp>
        <p:nvCxnSpPr>
          <p:cNvPr id="715" name="Google Shape;715;p30"/>
          <p:cNvCxnSpPr/>
          <p:nvPr/>
        </p:nvCxnSpPr>
        <p:spPr>
          <a:xfrm>
            <a:off x="842200" y="2981213"/>
            <a:ext cx="0" cy="381000"/>
          </a:xfrm>
          <a:prstGeom prst="straightConnector1">
            <a:avLst/>
          </a:prstGeom>
          <a:noFill/>
          <a:ln w="19050" cap="flat" cmpd="sng">
            <a:solidFill>
              <a:srgbClr val="C00000"/>
            </a:solidFill>
            <a:prstDash val="solid"/>
            <a:round/>
            <a:headEnd type="none" w="med" len="med"/>
            <a:tailEnd type="none" w="med" len="med"/>
          </a:ln>
        </p:spPr>
      </p:cxnSp>
      <p:sp>
        <p:nvSpPr>
          <p:cNvPr id="716" name="Google Shape;716;p30"/>
          <p:cNvSpPr/>
          <p:nvPr/>
        </p:nvSpPr>
        <p:spPr>
          <a:xfrm>
            <a:off x="2620150" y="729875"/>
            <a:ext cx="5330100" cy="10995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717" name="Google Shape;717;p30"/>
          <p:cNvCxnSpPr/>
          <p:nvPr/>
        </p:nvCxnSpPr>
        <p:spPr>
          <a:xfrm>
            <a:off x="8039286"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718" name="Google Shape;718;p30"/>
          <p:cNvCxnSpPr/>
          <p:nvPr/>
        </p:nvCxnSpPr>
        <p:spPr>
          <a:xfrm>
            <a:off x="1564825" y="2964063"/>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719" name="Google Shape;719;p30"/>
          <p:cNvCxnSpPr/>
          <p:nvPr/>
        </p:nvCxnSpPr>
        <p:spPr>
          <a:xfrm>
            <a:off x="2366189" y="2981217"/>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720" name="Google Shape;720;p30"/>
          <p:cNvCxnSpPr/>
          <p:nvPr/>
        </p:nvCxnSpPr>
        <p:spPr>
          <a:xfrm>
            <a:off x="3165025" y="2964063"/>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721" name="Google Shape;721;p30"/>
          <p:cNvCxnSpPr/>
          <p:nvPr/>
        </p:nvCxnSpPr>
        <p:spPr>
          <a:xfrm>
            <a:off x="4003225"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722" name="Google Shape;722;p30"/>
          <p:cNvCxnSpPr/>
          <p:nvPr/>
        </p:nvCxnSpPr>
        <p:spPr>
          <a:xfrm>
            <a:off x="4802059"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723" name="Google Shape;723;p30"/>
          <p:cNvCxnSpPr/>
          <p:nvPr/>
        </p:nvCxnSpPr>
        <p:spPr>
          <a:xfrm>
            <a:off x="5564056"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724" name="Google Shape;724;p30"/>
          <p:cNvCxnSpPr/>
          <p:nvPr/>
        </p:nvCxnSpPr>
        <p:spPr>
          <a:xfrm>
            <a:off x="6402253"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725" name="Google Shape;725;p30"/>
          <p:cNvCxnSpPr/>
          <p:nvPr/>
        </p:nvCxnSpPr>
        <p:spPr>
          <a:xfrm>
            <a:off x="7164250" y="2964101"/>
            <a:ext cx="0" cy="1173000"/>
          </a:xfrm>
          <a:prstGeom prst="straightConnector1">
            <a:avLst/>
          </a:prstGeom>
          <a:noFill/>
          <a:ln w="19050" cap="flat" cmpd="sng">
            <a:solidFill>
              <a:srgbClr val="C00000"/>
            </a:solidFill>
            <a:prstDash val="solid"/>
            <a:round/>
            <a:headEnd type="none" w="med" len="med"/>
            <a:tailEnd type="none" w="med" len="med"/>
          </a:ln>
        </p:spPr>
      </p:cxnSp>
      <p:sp>
        <p:nvSpPr>
          <p:cNvPr id="726" name="Google Shape;726;p30"/>
          <p:cNvSpPr/>
          <p:nvPr/>
        </p:nvSpPr>
        <p:spPr>
          <a:xfrm>
            <a:off x="539175" y="2624200"/>
            <a:ext cx="7694100" cy="4152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Integration Services</a:t>
            </a:r>
            <a:endParaRPr sz="700">
              <a:solidFill>
                <a:srgbClr val="FFFFFF"/>
              </a:solidFill>
              <a:latin typeface="Red Hat Text Medium"/>
              <a:ea typeface="Red Hat Text Medium"/>
              <a:cs typeface="Red Hat Text Medium"/>
              <a:sym typeface="Red Hat Text Medium"/>
            </a:endParaRPr>
          </a:p>
        </p:txBody>
      </p:sp>
      <p:sp>
        <p:nvSpPr>
          <p:cNvPr id="727" name="Google Shape;727;p30"/>
          <p:cNvSpPr txBox="1">
            <a:spLocks noGrp="1"/>
          </p:cNvSpPr>
          <p:nvPr>
            <p:ph type="subTitle" idx="1"/>
          </p:nvPr>
        </p:nvSpPr>
        <p:spPr>
          <a:xfrm>
            <a:off x="335831" y="41580"/>
            <a:ext cx="3861600" cy="612300"/>
          </a:xfrm>
          <a:prstGeom prst="rect">
            <a:avLst/>
          </a:prstGeom>
        </p:spPr>
        <p:txBody>
          <a:bodyPr spcFirstLastPara="1" wrap="square" lIns="329175" tIns="68575" rIns="68575" bIns="68575" anchor="ctr" anchorCtr="0">
            <a:noAutofit/>
          </a:bodyPr>
          <a:lstStyle/>
          <a:p>
            <a:pPr marL="0" lvl="0" indent="0" algn="l" rtl="0">
              <a:spcBef>
                <a:spcPts val="0"/>
              </a:spcBef>
              <a:spcAft>
                <a:spcPts val="0"/>
              </a:spcAft>
              <a:buNone/>
            </a:pPr>
            <a:r>
              <a:rPr lang="en-GB"/>
              <a:t>Inventory Optimization - </a:t>
            </a:r>
            <a:endParaRPr/>
          </a:p>
          <a:p>
            <a:pPr marL="0" lvl="0" indent="0" algn="l" rtl="0">
              <a:spcBef>
                <a:spcPts val="0"/>
              </a:spcBef>
              <a:spcAft>
                <a:spcPts val="0"/>
              </a:spcAft>
              <a:buNone/>
            </a:pPr>
            <a:r>
              <a:rPr lang="en-GB"/>
              <a:t>Food Loss</a:t>
            </a:r>
            <a:br>
              <a:rPr lang="en-GB"/>
            </a:br>
            <a:r>
              <a:rPr lang="en-GB"/>
              <a:t>(Contamination/Recall)</a:t>
            </a:r>
            <a:endParaRPr/>
          </a:p>
        </p:txBody>
      </p:sp>
      <p:sp>
        <p:nvSpPr>
          <p:cNvPr id="728" name="Google Shape;728;p30"/>
          <p:cNvSpPr/>
          <p:nvPr/>
        </p:nvSpPr>
        <p:spPr>
          <a:xfrm>
            <a:off x="6925719"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729" name="Google Shape;729;p30"/>
          <p:cNvSpPr/>
          <p:nvPr/>
        </p:nvSpPr>
        <p:spPr>
          <a:xfrm>
            <a:off x="2071898"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Integration Services</a:t>
            </a:r>
            <a:endParaRPr sz="700">
              <a:solidFill>
                <a:srgbClr val="FFFFFF"/>
              </a:solidFill>
              <a:latin typeface="Red Hat Text Medium"/>
              <a:ea typeface="Red Hat Text Medium"/>
              <a:cs typeface="Red Hat Text Medium"/>
              <a:sym typeface="Red Hat Text Medium"/>
            </a:endParaRPr>
          </a:p>
        </p:txBody>
      </p:sp>
      <p:sp>
        <p:nvSpPr>
          <p:cNvPr id="730" name="Google Shape;730;p30"/>
          <p:cNvSpPr/>
          <p:nvPr/>
        </p:nvSpPr>
        <p:spPr>
          <a:xfrm>
            <a:off x="1280612" y="4460540"/>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Current </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731" name="Google Shape;731;p30"/>
          <p:cNvSpPr/>
          <p:nvPr/>
        </p:nvSpPr>
        <p:spPr>
          <a:xfrm>
            <a:off x="2620150" y="1905400"/>
            <a:ext cx="5330100" cy="1764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API Management</a:t>
            </a:r>
            <a:endParaRPr sz="700">
              <a:solidFill>
                <a:srgbClr val="FFFFFF"/>
              </a:solidFill>
              <a:latin typeface="Red Hat Text Medium"/>
              <a:ea typeface="Red Hat Text Medium"/>
              <a:cs typeface="Red Hat Text Medium"/>
              <a:sym typeface="Red Hat Text Medium"/>
            </a:endParaRPr>
          </a:p>
        </p:txBody>
      </p:sp>
      <p:sp>
        <p:nvSpPr>
          <p:cNvPr id="732" name="Google Shape;732;p30"/>
          <p:cNvSpPr/>
          <p:nvPr/>
        </p:nvSpPr>
        <p:spPr>
          <a:xfrm>
            <a:off x="6157150"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733" name="Google Shape;733;p30"/>
          <p:cNvSpPr/>
          <p:nvPr/>
        </p:nvSpPr>
        <p:spPr>
          <a:xfrm>
            <a:off x="5322077" y="410642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734" name="Google Shape;734;p30"/>
          <p:cNvSpPr/>
          <p:nvPr/>
        </p:nvSpPr>
        <p:spPr>
          <a:xfrm>
            <a:off x="4482533" y="4137100"/>
            <a:ext cx="6567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Current and future demand</a:t>
            </a:r>
            <a:endParaRPr sz="700">
              <a:solidFill>
                <a:srgbClr val="FFFFFF"/>
              </a:solidFill>
              <a:latin typeface="Red Hat Text Medium"/>
              <a:ea typeface="Red Hat Text Medium"/>
              <a:cs typeface="Red Hat Text Medium"/>
              <a:sym typeface="Red Hat Text Medium"/>
            </a:endParaRPr>
          </a:p>
        </p:txBody>
      </p:sp>
      <p:cxnSp>
        <p:nvCxnSpPr>
          <p:cNvPr id="735" name="Google Shape;735;p30"/>
          <p:cNvCxnSpPr/>
          <p:nvPr/>
        </p:nvCxnSpPr>
        <p:spPr>
          <a:xfrm>
            <a:off x="5158525" y="3343350"/>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736" name="Google Shape;736;p30"/>
          <p:cNvCxnSpPr/>
          <p:nvPr/>
        </p:nvCxnSpPr>
        <p:spPr>
          <a:xfrm>
            <a:off x="5961673" y="3343350"/>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737" name="Google Shape;737;p30"/>
          <p:cNvCxnSpPr/>
          <p:nvPr/>
        </p:nvCxnSpPr>
        <p:spPr>
          <a:xfrm>
            <a:off x="6640615" y="3343350"/>
            <a:ext cx="0" cy="548700"/>
          </a:xfrm>
          <a:prstGeom prst="straightConnector1">
            <a:avLst/>
          </a:prstGeom>
          <a:noFill/>
          <a:ln w="9525" cap="flat" cmpd="sng">
            <a:solidFill>
              <a:srgbClr val="FFFFFF"/>
            </a:solidFill>
            <a:prstDash val="solid"/>
            <a:round/>
            <a:headEnd type="none" w="med" len="med"/>
            <a:tailEnd type="none" w="med" len="med"/>
          </a:ln>
        </p:spPr>
      </p:cxnSp>
      <p:sp>
        <p:nvSpPr>
          <p:cNvPr id="738" name="Google Shape;738;p30"/>
          <p:cNvSpPr/>
          <p:nvPr/>
        </p:nvSpPr>
        <p:spPr>
          <a:xfrm>
            <a:off x="4270475" y="2096338"/>
            <a:ext cx="490200" cy="5133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a:solidFill>
                  <a:srgbClr val="FFFFFF"/>
                </a:solidFill>
                <a:latin typeface="Red Hat Text Medium"/>
                <a:ea typeface="Red Hat Text Medium"/>
                <a:cs typeface="Red Hat Text Medium"/>
                <a:sym typeface="Red Hat Text Medium"/>
              </a:rPr>
              <a:t>Events</a:t>
            </a:r>
            <a:endParaRPr sz="600">
              <a:solidFill>
                <a:srgbClr val="FFFFFF"/>
              </a:solidFill>
              <a:latin typeface="Red Hat Text Medium"/>
              <a:ea typeface="Red Hat Text Medium"/>
              <a:cs typeface="Red Hat Text Medium"/>
              <a:sym typeface="Red Hat Text Medium"/>
            </a:endParaRPr>
          </a:p>
        </p:txBody>
      </p:sp>
      <p:sp>
        <p:nvSpPr>
          <p:cNvPr id="714" name="Google Shape;714;p30"/>
          <p:cNvSpPr/>
          <p:nvPr/>
        </p:nvSpPr>
        <p:spPr>
          <a:xfrm>
            <a:off x="1276769" y="4824899"/>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Future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739" name="Google Shape;739;p30"/>
          <p:cNvSpPr/>
          <p:nvPr/>
        </p:nvSpPr>
        <p:spPr>
          <a:xfrm>
            <a:off x="3632554" y="4150576"/>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Warehouse / Distribution Centre </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740" name="Google Shape;740;p30"/>
          <p:cNvSpPr/>
          <p:nvPr/>
        </p:nvSpPr>
        <p:spPr>
          <a:xfrm>
            <a:off x="1276780" y="4096200"/>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713" name="Google Shape;713;p30"/>
          <p:cNvSpPr/>
          <p:nvPr/>
        </p:nvSpPr>
        <p:spPr>
          <a:xfrm>
            <a:off x="1192650"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management System</a:t>
            </a:r>
            <a:endParaRPr sz="700">
              <a:solidFill>
                <a:srgbClr val="FFFFFF"/>
              </a:solidFill>
              <a:latin typeface="Red Hat Text Medium"/>
              <a:ea typeface="Red Hat Text Medium"/>
              <a:cs typeface="Red Hat Text Medium"/>
              <a:sym typeface="Red Hat Text Medium"/>
            </a:endParaRPr>
          </a:p>
        </p:txBody>
      </p:sp>
      <p:sp>
        <p:nvSpPr>
          <p:cNvPr id="741" name="Google Shape;741;p30"/>
          <p:cNvSpPr/>
          <p:nvPr/>
        </p:nvSpPr>
        <p:spPr>
          <a:xfrm>
            <a:off x="3617089"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Warehouse Management System</a:t>
            </a:r>
            <a:endParaRPr sz="700">
              <a:solidFill>
                <a:srgbClr val="FFFFFF"/>
              </a:solidFill>
              <a:latin typeface="Red Hat Text Medium"/>
              <a:ea typeface="Red Hat Text Medium"/>
              <a:cs typeface="Red Hat Text Medium"/>
              <a:sym typeface="Red Hat Text Medium"/>
            </a:endParaRPr>
          </a:p>
        </p:txBody>
      </p:sp>
      <p:sp>
        <p:nvSpPr>
          <p:cNvPr id="742" name="Google Shape;742;p30"/>
          <p:cNvSpPr/>
          <p:nvPr/>
        </p:nvSpPr>
        <p:spPr>
          <a:xfrm>
            <a:off x="3541675" y="870950"/>
            <a:ext cx="42315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Control Tower</a:t>
            </a:r>
            <a:endParaRPr sz="700">
              <a:solidFill>
                <a:srgbClr val="FFFFFF"/>
              </a:solidFill>
              <a:latin typeface="Red Hat Text Medium"/>
              <a:ea typeface="Red Hat Text Medium"/>
              <a:cs typeface="Red Hat Text Medium"/>
              <a:sym typeface="Red Hat Text Medium"/>
            </a:endParaRPr>
          </a:p>
        </p:txBody>
      </p:sp>
      <p:sp>
        <p:nvSpPr>
          <p:cNvPr id="743" name="Google Shape;743;p30"/>
          <p:cNvSpPr/>
          <p:nvPr/>
        </p:nvSpPr>
        <p:spPr>
          <a:xfrm>
            <a:off x="5289925" y="1227450"/>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744" name="Google Shape;744;p30"/>
          <p:cNvSpPr/>
          <p:nvPr/>
        </p:nvSpPr>
        <p:spPr>
          <a:xfrm>
            <a:off x="2000796" y="3343600"/>
            <a:ext cx="748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External Data Feeds -  Intelligence, Trends, Sources</a:t>
            </a:r>
            <a:endParaRPr sz="700">
              <a:solidFill>
                <a:srgbClr val="FFFFFF"/>
              </a:solidFill>
              <a:latin typeface="Red Hat Text Medium"/>
              <a:ea typeface="Red Hat Text Medium"/>
              <a:cs typeface="Red Hat Text Medium"/>
              <a:sym typeface="Red Hat Text Medium"/>
            </a:endParaRPr>
          </a:p>
        </p:txBody>
      </p:sp>
      <p:sp>
        <p:nvSpPr>
          <p:cNvPr id="745" name="Google Shape;745;p30"/>
          <p:cNvSpPr/>
          <p:nvPr/>
        </p:nvSpPr>
        <p:spPr>
          <a:xfrm>
            <a:off x="2808943"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Planning and Replenishment System</a:t>
            </a:r>
            <a:endParaRPr sz="700">
              <a:solidFill>
                <a:srgbClr val="FFFFFF"/>
              </a:solidFill>
              <a:latin typeface="Red Hat Text Medium"/>
              <a:ea typeface="Red Hat Text Medium"/>
              <a:cs typeface="Red Hat Text Medium"/>
              <a:sym typeface="Red Hat Text Medium"/>
            </a:endParaRPr>
          </a:p>
        </p:txBody>
      </p:sp>
      <p:sp>
        <p:nvSpPr>
          <p:cNvPr id="746" name="Google Shape;746;p30"/>
          <p:cNvSpPr/>
          <p:nvPr/>
        </p:nvSpPr>
        <p:spPr>
          <a:xfrm>
            <a:off x="4820725" y="2096338"/>
            <a:ext cx="490200" cy="5133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a:solidFill>
                  <a:srgbClr val="FFFFFF"/>
                </a:solidFill>
                <a:latin typeface="Red Hat Text Medium"/>
                <a:ea typeface="Red Hat Text Medium"/>
                <a:cs typeface="Red Hat Text Medium"/>
                <a:sym typeface="Red Hat Text Medium"/>
              </a:rPr>
              <a:t>Data</a:t>
            </a:r>
            <a:endParaRPr sz="600">
              <a:solidFill>
                <a:srgbClr val="FFFFFF"/>
              </a:solidFill>
              <a:latin typeface="Red Hat Text Medium"/>
              <a:ea typeface="Red Hat Text Medium"/>
              <a:cs typeface="Red Hat Text Medium"/>
              <a:sym typeface="Red Hat Text Medium"/>
            </a:endParaRPr>
          </a:p>
        </p:txBody>
      </p:sp>
      <p:sp>
        <p:nvSpPr>
          <p:cNvPr id="747" name="Google Shape;747;p30"/>
          <p:cNvSpPr/>
          <p:nvPr/>
        </p:nvSpPr>
        <p:spPr>
          <a:xfrm>
            <a:off x="4137585"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 Data Fabric</a:t>
            </a:r>
            <a:endParaRPr sz="700">
              <a:solidFill>
                <a:srgbClr val="FFFFFF"/>
              </a:solidFill>
              <a:latin typeface="Red Hat Text Medium"/>
              <a:ea typeface="Red Hat Text Medium"/>
              <a:cs typeface="Red Hat Text Medium"/>
              <a:sym typeface="Red Hat Text Medium"/>
            </a:endParaRPr>
          </a:p>
        </p:txBody>
      </p:sp>
      <p:sp>
        <p:nvSpPr>
          <p:cNvPr id="748" name="Google Shape;748;p30"/>
          <p:cNvSpPr/>
          <p:nvPr/>
        </p:nvSpPr>
        <p:spPr>
          <a:xfrm>
            <a:off x="6203273"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Business Automation</a:t>
            </a:r>
            <a:endParaRPr sz="700">
              <a:solidFill>
                <a:srgbClr val="FFFFFF"/>
              </a:solidFill>
              <a:latin typeface="Red Hat Text Medium"/>
              <a:ea typeface="Red Hat Text Medium"/>
              <a:cs typeface="Red Hat Text Medium"/>
              <a:sym typeface="Red Hat Text Medium"/>
            </a:endParaRPr>
          </a:p>
        </p:txBody>
      </p:sp>
      <p:sp>
        <p:nvSpPr>
          <p:cNvPr id="749" name="Google Shape;749;p30"/>
          <p:cNvSpPr/>
          <p:nvPr/>
        </p:nvSpPr>
        <p:spPr>
          <a:xfrm>
            <a:off x="6157144" y="1227450"/>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 Risk</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Management</a:t>
            </a:r>
            <a:endParaRPr sz="700">
              <a:solidFill>
                <a:srgbClr val="FFFFFF"/>
              </a:solidFill>
              <a:latin typeface="Red Hat Text Medium"/>
              <a:ea typeface="Red Hat Text Medium"/>
              <a:cs typeface="Red Hat Text Medium"/>
              <a:sym typeface="Red Hat Text Medium"/>
            </a:endParaRPr>
          </a:p>
        </p:txBody>
      </p:sp>
      <p:sp>
        <p:nvSpPr>
          <p:cNvPr id="750" name="Google Shape;750;p30"/>
          <p:cNvSpPr/>
          <p:nvPr/>
        </p:nvSpPr>
        <p:spPr>
          <a:xfrm>
            <a:off x="3555487"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Fulfilment Optimisation</a:t>
            </a:r>
            <a:endParaRPr sz="700">
              <a:solidFill>
                <a:srgbClr val="FFFFFF"/>
              </a:solidFill>
              <a:latin typeface="Red Hat Text Medium"/>
              <a:ea typeface="Red Hat Text Medium"/>
              <a:cs typeface="Red Hat Text Medium"/>
              <a:sym typeface="Red Hat Text Medium"/>
            </a:endParaRPr>
          </a:p>
        </p:txBody>
      </p:sp>
      <p:sp>
        <p:nvSpPr>
          <p:cNvPr id="751" name="Google Shape;751;p30"/>
          <p:cNvSpPr/>
          <p:nvPr/>
        </p:nvSpPr>
        <p:spPr>
          <a:xfrm>
            <a:off x="4422706"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Analysis and AI</a:t>
            </a:r>
            <a:endParaRPr sz="700">
              <a:solidFill>
                <a:srgbClr val="FFFFFF"/>
              </a:solidFill>
              <a:latin typeface="Red Hat Text Medium"/>
              <a:ea typeface="Red Hat Text Medium"/>
              <a:cs typeface="Red Hat Text Medium"/>
              <a:sym typeface="Red Hat Text Medium"/>
            </a:endParaRPr>
          </a:p>
        </p:txBody>
      </p:sp>
      <p:sp>
        <p:nvSpPr>
          <p:cNvPr id="752" name="Google Shape;752;p30"/>
          <p:cNvSpPr/>
          <p:nvPr/>
        </p:nvSpPr>
        <p:spPr>
          <a:xfrm>
            <a:off x="7024368"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Demand</a:t>
            </a:r>
            <a:endParaRPr sz="700">
              <a:solidFill>
                <a:srgbClr val="FFFFFF"/>
              </a:solidFill>
              <a:latin typeface="Red Hat Text Medium"/>
              <a:ea typeface="Red Hat Text Medium"/>
              <a:cs typeface="Red Hat Text Medium"/>
              <a:sym typeface="Red Hat Text Medium"/>
            </a:endParaRPr>
          </a:p>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753" name="Google Shape;753;p30"/>
          <p:cNvSpPr/>
          <p:nvPr/>
        </p:nvSpPr>
        <p:spPr>
          <a:xfrm>
            <a:off x="4425236"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Order Management System</a:t>
            </a:r>
            <a:endParaRPr sz="700">
              <a:solidFill>
                <a:srgbClr val="FFFFFF"/>
              </a:solidFill>
              <a:latin typeface="Red Hat Text Medium"/>
              <a:ea typeface="Red Hat Text Medium"/>
              <a:cs typeface="Red Hat Text Medium"/>
              <a:sym typeface="Red Hat Text Medium"/>
            </a:endParaRPr>
          </a:p>
        </p:txBody>
      </p:sp>
      <p:sp>
        <p:nvSpPr>
          <p:cNvPr id="754" name="Google Shape;754;p30"/>
          <p:cNvSpPr/>
          <p:nvPr/>
        </p:nvSpPr>
        <p:spPr>
          <a:xfrm>
            <a:off x="5233382"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 Chain System</a:t>
            </a:r>
            <a:endParaRPr sz="700">
              <a:solidFill>
                <a:srgbClr val="FFFFFF"/>
              </a:solidFill>
              <a:latin typeface="Red Hat Text Medium"/>
              <a:ea typeface="Red Hat Text Medium"/>
              <a:cs typeface="Red Hat Text Medium"/>
              <a:sym typeface="Red Hat Text Medium"/>
            </a:endParaRPr>
          </a:p>
        </p:txBody>
      </p:sp>
      <p:sp>
        <p:nvSpPr>
          <p:cNvPr id="755" name="Google Shape;755;p30"/>
          <p:cNvSpPr/>
          <p:nvPr/>
        </p:nvSpPr>
        <p:spPr>
          <a:xfrm>
            <a:off x="6041528"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Transport System</a:t>
            </a:r>
            <a:endParaRPr sz="700">
              <a:solidFill>
                <a:srgbClr val="FFFFFF"/>
              </a:solidFill>
              <a:latin typeface="Red Hat Text Medium"/>
              <a:ea typeface="Red Hat Text Medium"/>
              <a:cs typeface="Red Hat Text Medium"/>
              <a:sym typeface="Red Hat Text Medium"/>
            </a:endParaRPr>
          </a:p>
        </p:txBody>
      </p:sp>
      <p:sp>
        <p:nvSpPr>
          <p:cNvPr id="756" name="Google Shape;756;p30"/>
          <p:cNvSpPr/>
          <p:nvPr/>
        </p:nvSpPr>
        <p:spPr>
          <a:xfrm>
            <a:off x="6849675"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Catalog ManagementSystem</a:t>
            </a:r>
            <a:endParaRPr sz="700">
              <a:solidFill>
                <a:srgbClr val="FFFFFF"/>
              </a:solidFill>
              <a:latin typeface="Red Hat Text Medium"/>
              <a:ea typeface="Red Hat Text Medium"/>
              <a:cs typeface="Red Hat Text Medium"/>
              <a:sym typeface="Red Hat Text Medium"/>
            </a:endParaRPr>
          </a:p>
        </p:txBody>
      </p:sp>
      <p:sp>
        <p:nvSpPr>
          <p:cNvPr id="757" name="Google Shape;757;p30"/>
          <p:cNvSpPr/>
          <p:nvPr/>
        </p:nvSpPr>
        <p:spPr>
          <a:xfrm>
            <a:off x="7687875"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Facility / Asset Management System</a:t>
            </a:r>
            <a:endParaRPr sz="700">
              <a:solidFill>
                <a:srgbClr val="FFFFFF"/>
              </a:solidFill>
              <a:latin typeface="Red Hat Text Medium"/>
              <a:ea typeface="Red Hat Text Medium"/>
              <a:cs typeface="Red Hat Text Medium"/>
              <a:sym typeface="Red Hat Text Medium"/>
            </a:endParaRPr>
          </a:p>
        </p:txBody>
      </p:sp>
      <p:sp>
        <p:nvSpPr>
          <p:cNvPr id="758" name="Google Shape;758;p30"/>
          <p:cNvSpPr/>
          <p:nvPr/>
        </p:nvSpPr>
        <p:spPr>
          <a:xfrm>
            <a:off x="7800755"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759" name="Google Shape;759;p30"/>
          <p:cNvSpPr/>
          <p:nvPr/>
        </p:nvSpPr>
        <p:spPr>
          <a:xfrm>
            <a:off x="8255063" y="1865500"/>
            <a:ext cx="791100" cy="3810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DevOps</a:t>
            </a:r>
            <a:endParaRPr sz="700">
              <a:solidFill>
                <a:srgbClr val="FFFFFF"/>
              </a:solidFill>
              <a:latin typeface="Red Hat Text Medium"/>
              <a:ea typeface="Red Hat Text Medium"/>
              <a:cs typeface="Red Hat Text Medium"/>
              <a:sym typeface="Red Hat Text Medium"/>
            </a:endParaRPr>
          </a:p>
        </p:txBody>
      </p:sp>
      <p:pic>
        <p:nvPicPr>
          <p:cNvPr id="760" name="Google Shape;760;p30"/>
          <p:cNvPicPr preferRelativeResize="0"/>
          <p:nvPr/>
        </p:nvPicPr>
        <p:blipFill rotWithShape="1">
          <a:blip r:embed="rId3">
            <a:alphaModFix/>
          </a:blip>
          <a:srcRect/>
          <a:stretch/>
        </p:blipFill>
        <p:spPr>
          <a:xfrm>
            <a:off x="8853775" y="2246500"/>
            <a:ext cx="238900" cy="238900"/>
          </a:xfrm>
          <a:prstGeom prst="rect">
            <a:avLst/>
          </a:prstGeom>
          <a:noFill/>
          <a:ln>
            <a:noFill/>
          </a:ln>
        </p:spPr>
      </p:pic>
      <p:sp>
        <p:nvSpPr>
          <p:cNvPr id="761" name="Google Shape;761;p30"/>
          <p:cNvSpPr txBox="1"/>
          <p:nvPr/>
        </p:nvSpPr>
        <p:spPr>
          <a:xfrm>
            <a:off x="7983110" y="1033325"/>
            <a:ext cx="656700" cy="492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500">
                <a:latin typeface="Red Hat Text"/>
                <a:ea typeface="Red Hat Text"/>
                <a:cs typeface="Red Hat Text"/>
                <a:sym typeface="Red Hat Text"/>
              </a:rPr>
              <a:t>Automated Infrastructure and Application Setup</a:t>
            </a:r>
            <a:endParaRPr sz="500">
              <a:latin typeface="Red Hat Text"/>
              <a:ea typeface="Red Hat Text"/>
              <a:cs typeface="Red Hat Text"/>
              <a:sym typeface="Red Hat Text"/>
            </a:endParaRPr>
          </a:p>
        </p:txBody>
      </p:sp>
      <p:cxnSp>
        <p:nvCxnSpPr>
          <p:cNvPr id="762" name="Google Shape;762;p30"/>
          <p:cNvCxnSpPr>
            <a:stCxn id="759" idx="2"/>
            <a:endCxn id="757" idx="3"/>
          </p:cNvCxnSpPr>
          <p:nvPr/>
        </p:nvCxnSpPr>
        <p:spPr>
          <a:xfrm rot="5400000">
            <a:off x="7857863" y="2825350"/>
            <a:ext cx="1371600" cy="213900"/>
          </a:xfrm>
          <a:prstGeom prst="bentConnector2">
            <a:avLst/>
          </a:prstGeom>
          <a:noFill/>
          <a:ln w="19050" cap="flat" cmpd="sng">
            <a:solidFill>
              <a:srgbClr val="980000"/>
            </a:solidFill>
            <a:prstDash val="solid"/>
            <a:round/>
            <a:headEnd type="none" w="med" len="med"/>
            <a:tailEnd type="triangle" w="med" len="med"/>
          </a:ln>
        </p:spPr>
      </p:cxnSp>
      <p:cxnSp>
        <p:nvCxnSpPr>
          <p:cNvPr id="763" name="Google Shape;763;p30"/>
          <p:cNvCxnSpPr>
            <a:endCxn id="726" idx="3"/>
          </p:cNvCxnSpPr>
          <p:nvPr/>
        </p:nvCxnSpPr>
        <p:spPr>
          <a:xfrm flipH="1">
            <a:off x="8233275" y="2830600"/>
            <a:ext cx="428700" cy="1200"/>
          </a:xfrm>
          <a:prstGeom prst="straightConnector1">
            <a:avLst/>
          </a:prstGeom>
          <a:noFill/>
          <a:ln w="19050" cap="flat" cmpd="sng">
            <a:solidFill>
              <a:srgbClr val="980000"/>
            </a:solidFill>
            <a:prstDash val="solid"/>
            <a:round/>
            <a:headEnd type="none" w="med" len="med"/>
            <a:tailEnd type="triangle" w="med" len="med"/>
          </a:ln>
        </p:spPr>
      </p:cxnSp>
      <p:sp>
        <p:nvSpPr>
          <p:cNvPr id="764" name="Google Shape;764;p30"/>
          <p:cNvSpPr/>
          <p:nvPr/>
        </p:nvSpPr>
        <p:spPr>
          <a:xfrm>
            <a:off x="3633796" y="415239"/>
            <a:ext cx="9519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Consumer</a:t>
            </a:r>
            <a:br>
              <a:rPr lang="en-GB" sz="700" b="1">
                <a:solidFill>
                  <a:schemeClr val="lt1"/>
                </a:solidFill>
              </a:rPr>
            </a:br>
            <a:r>
              <a:rPr lang="en-GB" sz="700" b="1">
                <a:solidFill>
                  <a:schemeClr val="lt1"/>
                </a:solidFill>
              </a:rPr>
              <a:t>Apps</a:t>
            </a:r>
            <a:endParaRPr sz="700" b="1">
              <a:solidFill>
                <a:schemeClr val="lt1"/>
              </a:solidFill>
            </a:endParaRPr>
          </a:p>
        </p:txBody>
      </p:sp>
      <p:sp>
        <p:nvSpPr>
          <p:cNvPr id="765" name="Google Shape;765;p30"/>
          <p:cNvSpPr/>
          <p:nvPr/>
        </p:nvSpPr>
        <p:spPr>
          <a:xfrm>
            <a:off x="4829005"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Colleague Apps</a:t>
            </a:r>
            <a:endParaRPr sz="700" b="1">
              <a:solidFill>
                <a:schemeClr val="lt1"/>
              </a:solidFill>
            </a:endParaRPr>
          </a:p>
        </p:txBody>
      </p:sp>
      <p:sp>
        <p:nvSpPr>
          <p:cNvPr id="766" name="Google Shape;766;p30"/>
          <p:cNvSpPr/>
          <p:nvPr/>
        </p:nvSpPr>
        <p:spPr>
          <a:xfrm>
            <a:off x="5866113"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Supplier Apps</a:t>
            </a:r>
            <a:endParaRPr sz="700" b="1">
              <a:solidFill>
                <a:schemeClr val="lt1"/>
              </a:solidFill>
            </a:endParaRPr>
          </a:p>
        </p:txBody>
      </p:sp>
      <p:sp>
        <p:nvSpPr>
          <p:cNvPr id="767" name="Google Shape;767;p30"/>
          <p:cNvSpPr/>
          <p:nvPr/>
        </p:nvSpPr>
        <p:spPr>
          <a:xfrm>
            <a:off x="6903221"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Logistics Apps</a:t>
            </a:r>
            <a:endParaRPr sz="700" b="1">
              <a:solidFill>
                <a:schemeClr val="lt1"/>
              </a:solidFill>
            </a:endParaRPr>
          </a:p>
        </p:txBody>
      </p:sp>
      <p:pic>
        <p:nvPicPr>
          <p:cNvPr id="768" name="Google Shape;768;p30"/>
          <p:cNvPicPr preferRelativeResize="0"/>
          <p:nvPr/>
        </p:nvPicPr>
        <p:blipFill>
          <a:blip r:embed="rId4">
            <a:alphaModFix/>
          </a:blip>
          <a:stretch>
            <a:fillRect/>
          </a:stretch>
        </p:blipFill>
        <p:spPr>
          <a:xfrm>
            <a:off x="6095437" y="111850"/>
            <a:ext cx="238900" cy="238900"/>
          </a:xfrm>
          <a:prstGeom prst="rect">
            <a:avLst/>
          </a:prstGeom>
          <a:noFill/>
          <a:ln>
            <a:noFill/>
          </a:ln>
        </p:spPr>
      </p:pic>
      <p:pic>
        <p:nvPicPr>
          <p:cNvPr id="769" name="Google Shape;769;p30"/>
          <p:cNvPicPr preferRelativeResize="0"/>
          <p:nvPr/>
        </p:nvPicPr>
        <p:blipFill>
          <a:blip r:embed="rId4">
            <a:alphaModFix/>
          </a:blip>
          <a:stretch>
            <a:fillRect/>
          </a:stretch>
        </p:blipFill>
        <p:spPr>
          <a:xfrm>
            <a:off x="7180687" y="111850"/>
            <a:ext cx="238900" cy="238900"/>
          </a:xfrm>
          <a:prstGeom prst="rect">
            <a:avLst/>
          </a:prstGeom>
          <a:noFill/>
          <a:ln>
            <a:noFill/>
          </a:ln>
        </p:spPr>
      </p:pic>
      <p:pic>
        <p:nvPicPr>
          <p:cNvPr id="770" name="Google Shape;770;p30"/>
          <p:cNvPicPr preferRelativeResize="0"/>
          <p:nvPr/>
        </p:nvPicPr>
        <p:blipFill rotWithShape="1">
          <a:blip r:embed="rId3">
            <a:alphaModFix/>
          </a:blip>
          <a:srcRect/>
          <a:stretch/>
        </p:blipFill>
        <p:spPr>
          <a:xfrm>
            <a:off x="1372200" y="1161343"/>
            <a:ext cx="238900" cy="238900"/>
          </a:xfrm>
          <a:prstGeom prst="rect">
            <a:avLst/>
          </a:prstGeom>
          <a:noFill/>
          <a:ln>
            <a:noFill/>
          </a:ln>
        </p:spPr>
      </p:pic>
      <p:pic>
        <p:nvPicPr>
          <p:cNvPr id="771" name="Google Shape;771;p30"/>
          <p:cNvPicPr preferRelativeResize="0"/>
          <p:nvPr/>
        </p:nvPicPr>
        <p:blipFill rotWithShape="1">
          <a:blip r:embed="rId3">
            <a:alphaModFix/>
          </a:blip>
          <a:srcRect/>
          <a:stretch/>
        </p:blipFill>
        <p:spPr>
          <a:xfrm>
            <a:off x="5106450" y="111850"/>
            <a:ext cx="238900" cy="238900"/>
          </a:xfrm>
          <a:prstGeom prst="rect">
            <a:avLst/>
          </a:prstGeom>
          <a:noFill/>
          <a:ln>
            <a:noFill/>
          </a:ln>
        </p:spPr>
      </p:pic>
      <p:sp>
        <p:nvSpPr>
          <p:cNvPr id="772" name="Google Shape;772;p30"/>
          <p:cNvSpPr txBox="1"/>
          <p:nvPr/>
        </p:nvSpPr>
        <p:spPr>
          <a:xfrm>
            <a:off x="1117250" y="1296390"/>
            <a:ext cx="748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700">
                <a:latin typeface="Red Hat Text Medium"/>
                <a:ea typeface="Red Hat Text Medium"/>
                <a:cs typeface="Red Hat Text Medium"/>
                <a:sym typeface="Red Hat Text Medium"/>
              </a:rPr>
              <a:t>Inventory</a:t>
            </a:r>
            <a:endParaRPr sz="700">
              <a:latin typeface="Red Hat Text Medium"/>
              <a:ea typeface="Red Hat Text Medium"/>
              <a:cs typeface="Red Hat Text Medium"/>
              <a:sym typeface="Red Hat Text Medium"/>
            </a:endParaRPr>
          </a:p>
          <a:p>
            <a:pPr marL="0" lvl="0" indent="0" algn="ctr" rtl="0">
              <a:spcBef>
                <a:spcPts val="0"/>
              </a:spcBef>
              <a:spcAft>
                <a:spcPts val="0"/>
              </a:spcAft>
              <a:buNone/>
            </a:pPr>
            <a:r>
              <a:rPr lang="en-GB" sz="700">
                <a:latin typeface="Red Hat Text Medium"/>
                <a:ea typeface="Red Hat Text Medium"/>
                <a:cs typeface="Red Hat Text Medium"/>
                <a:sym typeface="Red Hat Text Medium"/>
              </a:rPr>
              <a:t>Controller</a:t>
            </a:r>
            <a:endParaRPr sz="700">
              <a:latin typeface="Red Hat Text Medium"/>
              <a:ea typeface="Red Hat Text Medium"/>
              <a:cs typeface="Red Hat Text Medium"/>
              <a:sym typeface="Red Hat Text Medium"/>
            </a:endParaRPr>
          </a:p>
        </p:txBody>
      </p:sp>
      <p:cxnSp>
        <p:nvCxnSpPr>
          <p:cNvPr id="773" name="Google Shape;773;p30"/>
          <p:cNvCxnSpPr>
            <a:stCxn id="770" idx="3"/>
            <a:endCxn id="716" idx="1"/>
          </p:cNvCxnSpPr>
          <p:nvPr/>
        </p:nvCxnSpPr>
        <p:spPr>
          <a:xfrm rot="10800000" flipH="1">
            <a:off x="1611099" y="1279593"/>
            <a:ext cx="1009200" cy="1200"/>
          </a:xfrm>
          <a:prstGeom prst="straightConnector1">
            <a:avLst/>
          </a:prstGeom>
          <a:noFill/>
          <a:ln w="19050" cap="flat" cmpd="sng">
            <a:solidFill>
              <a:srgbClr val="980000"/>
            </a:solidFill>
            <a:prstDash val="solid"/>
            <a:round/>
            <a:headEnd type="triangle" w="med" len="med"/>
            <a:tailEnd type="triangle" w="med" len="med"/>
          </a:ln>
        </p:spPr>
      </p:cxnSp>
      <p:pic>
        <p:nvPicPr>
          <p:cNvPr id="774" name="Google Shape;774;p30"/>
          <p:cNvPicPr preferRelativeResize="0"/>
          <p:nvPr/>
        </p:nvPicPr>
        <p:blipFill rotWithShape="1">
          <a:blip r:embed="rId3">
            <a:alphaModFix/>
          </a:blip>
          <a:srcRect/>
          <a:stretch/>
        </p:blipFill>
        <p:spPr>
          <a:xfrm>
            <a:off x="4031575" y="111850"/>
            <a:ext cx="238900" cy="238900"/>
          </a:xfrm>
          <a:prstGeom prst="rect">
            <a:avLst/>
          </a:prstGeom>
          <a:noFill/>
          <a:ln>
            <a:noFill/>
          </a:ln>
        </p:spPr>
      </p:pic>
      <p:cxnSp>
        <p:nvCxnSpPr>
          <p:cNvPr id="775" name="Google Shape;775;p30"/>
          <p:cNvCxnSpPr>
            <a:endCxn id="742" idx="3"/>
          </p:cNvCxnSpPr>
          <p:nvPr/>
        </p:nvCxnSpPr>
        <p:spPr>
          <a:xfrm rot="10800000">
            <a:off x="7773175" y="1016150"/>
            <a:ext cx="868500" cy="0"/>
          </a:xfrm>
          <a:prstGeom prst="straightConnector1">
            <a:avLst/>
          </a:prstGeom>
          <a:noFill/>
          <a:ln w="19050" cap="flat" cmpd="sng">
            <a:solidFill>
              <a:srgbClr val="980000"/>
            </a:solidFill>
            <a:prstDash val="solid"/>
            <a:round/>
            <a:headEnd type="none" w="med" len="med"/>
            <a:tailEnd type="triangle" w="med" len="med"/>
          </a:ln>
        </p:spPr>
      </p:cxnSp>
      <p:cxnSp>
        <p:nvCxnSpPr>
          <p:cNvPr id="776" name="Google Shape;776;p30"/>
          <p:cNvCxnSpPr>
            <a:endCxn id="752" idx="3"/>
          </p:cNvCxnSpPr>
          <p:nvPr/>
        </p:nvCxnSpPr>
        <p:spPr>
          <a:xfrm flipH="1">
            <a:off x="7773168" y="1500288"/>
            <a:ext cx="882300" cy="4200"/>
          </a:xfrm>
          <a:prstGeom prst="straightConnector1">
            <a:avLst/>
          </a:prstGeom>
          <a:noFill/>
          <a:ln w="19050" cap="flat" cmpd="sng">
            <a:solidFill>
              <a:srgbClr val="980000"/>
            </a:solidFill>
            <a:prstDash val="solid"/>
            <a:round/>
            <a:headEnd type="none" w="med" len="med"/>
            <a:tailEnd type="triangle" w="med" len="med"/>
          </a:ln>
        </p:spPr>
      </p:cxnSp>
      <p:cxnSp>
        <p:nvCxnSpPr>
          <p:cNvPr id="777" name="Google Shape;777;p30"/>
          <p:cNvCxnSpPr>
            <a:stCxn id="759" idx="0"/>
            <a:endCxn id="767" idx="3"/>
          </p:cNvCxnSpPr>
          <p:nvPr/>
        </p:nvCxnSpPr>
        <p:spPr>
          <a:xfrm rot="5400000" flipH="1">
            <a:off x="7508363" y="723250"/>
            <a:ext cx="1330800" cy="953700"/>
          </a:xfrm>
          <a:prstGeom prst="bentConnector2">
            <a:avLst/>
          </a:prstGeom>
          <a:noFill/>
          <a:ln w="19050" cap="flat" cmpd="sng">
            <a:solidFill>
              <a:srgbClr val="980000"/>
            </a:solidFill>
            <a:prstDash val="solid"/>
            <a:round/>
            <a:headEnd type="none" w="med" len="med"/>
            <a:tailEnd type="triangle" w="med" len="med"/>
          </a:ln>
        </p:spPr>
      </p:cxnSp>
      <p:sp>
        <p:nvSpPr>
          <p:cNvPr id="778" name="Google Shape;778;p30"/>
          <p:cNvSpPr txBox="1"/>
          <p:nvPr/>
        </p:nvSpPr>
        <p:spPr>
          <a:xfrm>
            <a:off x="2626350" y="739200"/>
            <a:ext cx="868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b="1">
                <a:solidFill>
                  <a:srgbClr val="980000"/>
                </a:solidFill>
                <a:latin typeface="Red Hat Text"/>
                <a:ea typeface="Red Hat Text"/>
                <a:cs typeface="Red Hat Text"/>
                <a:sym typeface="Red Hat Text"/>
              </a:rPr>
              <a:t>Inventory Optimisation Platform</a:t>
            </a:r>
            <a:endParaRPr sz="800" b="1">
              <a:solidFill>
                <a:srgbClr val="980000"/>
              </a:solidFill>
              <a:latin typeface="Red Hat Text"/>
              <a:ea typeface="Red Hat Text"/>
              <a:cs typeface="Red Hat Text"/>
              <a:sym typeface="Red Hat Text"/>
            </a:endParaRPr>
          </a:p>
        </p:txBody>
      </p:sp>
      <p:sp>
        <p:nvSpPr>
          <p:cNvPr id="710" name="Google Shape;710;p30"/>
          <p:cNvSpPr/>
          <p:nvPr/>
        </p:nvSpPr>
        <p:spPr>
          <a:xfrm>
            <a:off x="367446" y="3343350"/>
            <a:ext cx="748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 Operations Systems</a:t>
            </a:r>
            <a:endParaRPr sz="700">
              <a:solidFill>
                <a:srgbClr val="FFFFFF"/>
              </a:solidFill>
              <a:latin typeface="Red Hat Text Medium"/>
              <a:ea typeface="Red Hat Text Medium"/>
              <a:cs typeface="Red Hat Text Medium"/>
              <a:sym typeface="Red Hat Text Medium"/>
            </a:endParaRPr>
          </a:p>
        </p:txBody>
      </p:sp>
      <p:sp>
        <p:nvSpPr>
          <p:cNvPr id="711" name="Google Shape;711;p30"/>
          <p:cNvSpPr/>
          <p:nvPr/>
        </p:nvSpPr>
        <p:spPr>
          <a:xfrm>
            <a:off x="496752" y="410642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779" name="Google Shape;779;p30"/>
          <p:cNvSpPr/>
          <p:nvPr/>
        </p:nvSpPr>
        <p:spPr>
          <a:xfrm>
            <a:off x="597099" y="2081450"/>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780" name="Google Shape;780;p30"/>
          <p:cNvSpPr/>
          <p:nvPr/>
        </p:nvSpPr>
        <p:spPr>
          <a:xfrm>
            <a:off x="496749" y="2185525"/>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POS</a:t>
            </a:r>
            <a:endParaRPr sz="700">
              <a:solidFill>
                <a:srgbClr val="FFFFFF"/>
              </a:solidFill>
              <a:latin typeface="Red Hat Text Medium"/>
              <a:ea typeface="Red Hat Text Medium"/>
              <a:cs typeface="Red Hat Text Medium"/>
              <a:sym typeface="Red Hat Text Medium"/>
            </a:endParaRPr>
          </a:p>
        </p:txBody>
      </p:sp>
      <p:cxnSp>
        <p:nvCxnSpPr>
          <p:cNvPr id="781" name="Google Shape;781;p30"/>
          <p:cNvCxnSpPr>
            <a:stCxn id="780" idx="2"/>
            <a:endCxn id="710" idx="0"/>
          </p:cNvCxnSpPr>
          <p:nvPr/>
        </p:nvCxnSpPr>
        <p:spPr>
          <a:xfrm>
            <a:off x="741849" y="2424325"/>
            <a:ext cx="0" cy="918900"/>
          </a:xfrm>
          <a:prstGeom prst="straightConnector1">
            <a:avLst/>
          </a:prstGeom>
          <a:noFill/>
          <a:ln w="19050" cap="flat" cmpd="sng">
            <a:solidFill>
              <a:srgbClr val="C00000"/>
            </a:solidFill>
            <a:prstDash val="solid"/>
            <a:round/>
            <a:headEnd type="none" w="med" len="med"/>
            <a:tailEnd type="none" w="med" len="med"/>
          </a:ln>
        </p:spPr>
      </p:cxnSp>
      <p:sp>
        <p:nvSpPr>
          <p:cNvPr id="782" name="Google Shape;782;p30"/>
          <p:cNvSpPr/>
          <p:nvPr/>
        </p:nvSpPr>
        <p:spPr>
          <a:xfrm>
            <a:off x="2589763" y="44746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1</a:t>
            </a:r>
            <a:endParaRPr sz="1200">
              <a:solidFill>
                <a:schemeClr val="lt1"/>
              </a:solidFill>
              <a:latin typeface="Red Hat Text Medium"/>
              <a:ea typeface="Red Hat Text Medium"/>
              <a:cs typeface="Red Hat Text Medium"/>
              <a:sym typeface="Red Hat Text Medium"/>
            </a:endParaRPr>
          </a:p>
        </p:txBody>
      </p:sp>
      <p:sp>
        <p:nvSpPr>
          <p:cNvPr id="783" name="Google Shape;783;p30"/>
          <p:cNvSpPr/>
          <p:nvPr/>
        </p:nvSpPr>
        <p:spPr>
          <a:xfrm>
            <a:off x="2113950" y="4255950"/>
            <a:ext cx="525900" cy="381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lt1"/>
                </a:solidFill>
                <a:latin typeface="Red Hat Text Medium"/>
                <a:ea typeface="Red Hat Text Medium"/>
                <a:cs typeface="Red Hat Text Medium"/>
                <a:sym typeface="Red Hat Text Medium"/>
              </a:rPr>
              <a:t>Food Trust</a:t>
            </a:r>
            <a:endParaRPr sz="1000">
              <a:solidFill>
                <a:schemeClr val="lt1"/>
              </a:solidFill>
              <a:latin typeface="Red Hat Text Medium"/>
              <a:ea typeface="Red Hat Text Medium"/>
              <a:cs typeface="Red Hat Text Medium"/>
              <a:sym typeface="Red Hat Text Medium"/>
            </a:endParaRPr>
          </a:p>
        </p:txBody>
      </p:sp>
      <p:cxnSp>
        <p:nvCxnSpPr>
          <p:cNvPr id="784" name="Google Shape;784;p30"/>
          <p:cNvCxnSpPr>
            <a:stCxn id="744" idx="2"/>
            <a:endCxn id="783" idx="0"/>
          </p:cNvCxnSpPr>
          <p:nvPr/>
        </p:nvCxnSpPr>
        <p:spPr>
          <a:xfrm>
            <a:off x="2375196" y="3892300"/>
            <a:ext cx="1800" cy="363600"/>
          </a:xfrm>
          <a:prstGeom prst="straightConnector1">
            <a:avLst/>
          </a:prstGeom>
          <a:noFill/>
          <a:ln w="19050" cap="flat" cmpd="sng">
            <a:solidFill>
              <a:schemeClr val="dk2"/>
            </a:solidFill>
            <a:prstDash val="solid"/>
            <a:round/>
            <a:headEnd type="none" w="med" len="med"/>
            <a:tailEnd type="none" w="med" len="med"/>
          </a:ln>
        </p:spPr>
      </p:cxnSp>
      <p:sp>
        <p:nvSpPr>
          <p:cNvPr id="785" name="Google Shape;785;p30"/>
          <p:cNvSpPr/>
          <p:nvPr/>
        </p:nvSpPr>
        <p:spPr>
          <a:xfrm>
            <a:off x="5289925" y="14836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2</a:t>
            </a:r>
            <a:endParaRPr sz="1200">
              <a:solidFill>
                <a:schemeClr val="lt1"/>
              </a:solidFill>
              <a:latin typeface="Red Hat Text Medium"/>
              <a:ea typeface="Red Hat Text Medium"/>
              <a:cs typeface="Red Hat Text Medium"/>
              <a:sym typeface="Red Hat Text Medium"/>
            </a:endParaRPr>
          </a:p>
        </p:txBody>
      </p:sp>
      <p:sp>
        <p:nvSpPr>
          <p:cNvPr id="786" name="Google Shape;786;p30"/>
          <p:cNvSpPr/>
          <p:nvPr/>
        </p:nvSpPr>
        <p:spPr>
          <a:xfrm>
            <a:off x="4411650" y="15404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3</a:t>
            </a:r>
            <a:endParaRPr sz="1200">
              <a:solidFill>
                <a:schemeClr val="lt1"/>
              </a:solidFill>
              <a:latin typeface="Red Hat Text Medium"/>
              <a:ea typeface="Red Hat Text Medium"/>
              <a:cs typeface="Red Hat Text Medium"/>
              <a:sym typeface="Red Hat Text Medium"/>
            </a:endParaRPr>
          </a:p>
        </p:txBody>
      </p:sp>
      <p:sp>
        <p:nvSpPr>
          <p:cNvPr id="787" name="Google Shape;787;p30"/>
          <p:cNvSpPr/>
          <p:nvPr/>
        </p:nvSpPr>
        <p:spPr>
          <a:xfrm>
            <a:off x="4411650" y="870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4</a:t>
            </a:r>
            <a:endParaRPr sz="1200">
              <a:solidFill>
                <a:schemeClr val="lt1"/>
              </a:solidFill>
              <a:latin typeface="Red Hat Text Medium"/>
              <a:ea typeface="Red Hat Text Medium"/>
              <a:cs typeface="Red Hat Text Medium"/>
              <a:sym typeface="Red Hat Text Medium"/>
            </a:endParaRPr>
          </a:p>
        </p:txBody>
      </p:sp>
      <p:sp>
        <p:nvSpPr>
          <p:cNvPr id="788" name="Google Shape;788;p30"/>
          <p:cNvSpPr/>
          <p:nvPr/>
        </p:nvSpPr>
        <p:spPr>
          <a:xfrm>
            <a:off x="4691050" y="3894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5</a:t>
            </a:r>
            <a:endParaRPr sz="1200">
              <a:solidFill>
                <a:schemeClr val="lt1"/>
              </a:solidFill>
              <a:latin typeface="Red Hat Text Medium"/>
              <a:ea typeface="Red Hat Text Medium"/>
              <a:cs typeface="Red Hat Text Medium"/>
              <a:sym typeface="Red Hat Text Medium"/>
            </a:endParaRPr>
          </a:p>
        </p:txBody>
      </p:sp>
      <p:sp>
        <p:nvSpPr>
          <p:cNvPr id="789" name="Google Shape;789;p30"/>
          <p:cNvSpPr/>
          <p:nvPr/>
        </p:nvSpPr>
        <p:spPr>
          <a:xfrm>
            <a:off x="4862025" y="32644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6</a:t>
            </a:r>
            <a:endParaRPr sz="1200">
              <a:solidFill>
                <a:schemeClr val="lt1"/>
              </a:solidFill>
              <a:latin typeface="Red Hat Text Medium"/>
              <a:ea typeface="Red Hat Text Medium"/>
              <a:cs typeface="Red Hat Text Medium"/>
              <a:sym typeface="Red Hat Text Medium"/>
            </a:endParaRPr>
          </a:p>
        </p:txBody>
      </p:sp>
      <p:sp>
        <p:nvSpPr>
          <p:cNvPr id="790" name="Google Shape;790;p30"/>
          <p:cNvSpPr/>
          <p:nvPr/>
        </p:nvSpPr>
        <p:spPr>
          <a:xfrm>
            <a:off x="5453075" y="4699000"/>
            <a:ext cx="1206900" cy="363600"/>
          </a:xfrm>
          <a:prstGeom prst="wedgeRoundRectCallout">
            <a:avLst>
              <a:gd name="adj1" fmla="val -88145"/>
              <a:gd name="adj2" fmla="val -342526"/>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900">
                <a:latin typeface="Red Hat Text Medium"/>
                <a:ea typeface="Red Hat Text Medium"/>
                <a:cs typeface="Red Hat Text Medium"/>
                <a:sym typeface="Red Hat Text Medium"/>
              </a:rPr>
              <a:t>Financial Reimbursement</a:t>
            </a:r>
            <a:endParaRPr sz="900">
              <a:latin typeface="Red Hat Text Medium"/>
              <a:ea typeface="Red Hat Text Medium"/>
              <a:cs typeface="Red Hat Text Medium"/>
              <a:sym typeface="Red Hat Text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31"/>
          <p:cNvSpPr/>
          <p:nvPr/>
        </p:nvSpPr>
        <p:spPr>
          <a:xfrm>
            <a:off x="701677" y="2005250"/>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796" name="Google Shape;796;p31"/>
          <p:cNvCxnSpPr>
            <a:stCxn id="797" idx="2"/>
            <a:endCxn id="798" idx="0"/>
          </p:cNvCxnSpPr>
          <p:nvPr/>
        </p:nvCxnSpPr>
        <p:spPr>
          <a:xfrm>
            <a:off x="741846" y="3892050"/>
            <a:ext cx="0" cy="321000"/>
          </a:xfrm>
          <a:prstGeom prst="straightConnector1">
            <a:avLst/>
          </a:prstGeom>
          <a:noFill/>
          <a:ln w="19050" cap="flat" cmpd="sng">
            <a:solidFill>
              <a:srgbClr val="C00000"/>
            </a:solidFill>
            <a:prstDash val="solid"/>
            <a:round/>
            <a:headEnd type="none" w="med" len="med"/>
            <a:tailEnd type="none" w="med" len="med"/>
          </a:ln>
        </p:spPr>
      </p:cxnSp>
      <p:cxnSp>
        <p:nvCxnSpPr>
          <p:cNvPr id="799" name="Google Shape;799;p31"/>
          <p:cNvCxnSpPr>
            <a:stCxn id="800" idx="2"/>
            <a:endCxn id="801" idx="1"/>
          </p:cNvCxnSpPr>
          <p:nvPr/>
        </p:nvCxnSpPr>
        <p:spPr>
          <a:xfrm>
            <a:off x="1567050" y="3895000"/>
            <a:ext cx="3300" cy="930000"/>
          </a:xfrm>
          <a:prstGeom prst="straightConnector1">
            <a:avLst/>
          </a:prstGeom>
          <a:noFill/>
          <a:ln w="19050" cap="flat" cmpd="sng">
            <a:solidFill>
              <a:srgbClr val="C00000"/>
            </a:solidFill>
            <a:prstDash val="solid"/>
            <a:round/>
            <a:headEnd type="none" w="med" len="med"/>
            <a:tailEnd type="none" w="med" len="med"/>
          </a:ln>
        </p:spPr>
      </p:cxnSp>
      <p:cxnSp>
        <p:nvCxnSpPr>
          <p:cNvPr id="802" name="Google Shape;802;p31"/>
          <p:cNvCxnSpPr/>
          <p:nvPr/>
        </p:nvCxnSpPr>
        <p:spPr>
          <a:xfrm>
            <a:off x="842200" y="2981213"/>
            <a:ext cx="0" cy="381000"/>
          </a:xfrm>
          <a:prstGeom prst="straightConnector1">
            <a:avLst/>
          </a:prstGeom>
          <a:noFill/>
          <a:ln w="19050" cap="flat" cmpd="sng">
            <a:solidFill>
              <a:srgbClr val="C00000"/>
            </a:solidFill>
            <a:prstDash val="solid"/>
            <a:round/>
            <a:headEnd type="none" w="med" len="med"/>
            <a:tailEnd type="none" w="med" len="med"/>
          </a:ln>
        </p:spPr>
      </p:cxnSp>
      <p:sp>
        <p:nvSpPr>
          <p:cNvPr id="803" name="Google Shape;803;p31"/>
          <p:cNvSpPr/>
          <p:nvPr/>
        </p:nvSpPr>
        <p:spPr>
          <a:xfrm>
            <a:off x="2620150" y="729875"/>
            <a:ext cx="5330100" cy="10995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804" name="Google Shape;804;p31"/>
          <p:cNvCxnSpPr/>
          <p:nvPr/>
        </p:nvCxnSpPr>
        <p:spPr>
          <a:xfrm>
            <a:off x="8039286"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805" name="Google Shape;805;p31"/>
          <p:cNvCxnSpPr/>
          <p:nvPr/>
        </p:nvCxnSpPr>
        <p:spPr>
          <a:xfrm>
            <a:off x="1564825" y="2964063"/>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806" name="Google Shape;806;p31"/>
          <p:cNvCxnSpPr/>
          <p:nvPr/>
        </p:nvCxnSpPr>
        <p:spPr>
          <a:xfrm>
            <a:off x="2366189" y="2981217"/>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807" name="Google Shape;807;p31"/>
          <p:cNvCxnSpPr/>
          <p:nvPr/>
        </p:nvCxnSpPr>
        <p:spPr>
          <a:xfrm>
            <a:off x="3165025" y="2964063"/>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808" name="Google Shape;808;p31"/>
          <p:cNvCxnSpPr/>
          <p:nvPr/>
        </p:nvCxnSpPr>
        <p:spPr>
          <a:xfrm>
            <a:off x="4003225"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809" name="Google Shape;809;p31"/>
          <p:cNvCxnSpPr/>
          <p:nvPr/>
        </p:nvCxnSpPr>
        <p:spPr>
          <a:xfrm>
            <a:off x="4802059"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810" name="Google Shape;810;p31"/>
          <p:cNvCxnSpPr/>
          <p:nvPr/>
        </p:nvCxnSpPr>
        <p:spPr>
          <a:xfrm>
            <a:off x="5564056"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811" name="Google Shape;811;p31"/>
          <p:cNvCxnSpPr/>
          <p:nvPr/>
        </p:nvCxnSpPr>
        <p:spPr>
          <a:xfrm>
            <a:off x="6402253"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812" name="Google Shape;812;p31"/>
          <p:cNvCxnSpPr/>
          <p:nvPr/>
        </p:nvCxnSpPr>
        <p:spPr>
          <a:xfrm>
            <a:off x="7164250" y="2964101"/>
            <a:ext cx="0" cy="1173000"/>
          </a:xfrm>
          <a:prstGeom prst="straightConnector1">
            <a:avLst/>
          </a:prstGeom>
          <a:noFill/>
          <a:ln w="19050" cap="flat" cmpd="sng">
            <a:solidFill>
              <a:srgbClr val="C00000"/>
            </a:solidFill>
            <a:prstDash val="solid"/>
            <a:round/>
            <a:headEnd type="none" w="med" len="med"/>
            <a:tailEnd type="none" w="med" len="med"/>
          </a:ln>
        </p:spPr>
      </p:cxnSp>
      <p:sp>
        <p:nvSpPr>
          <p:cNvPr id="813" name="Google Shape;813;p31"/>
          <p:cNvSpPr/>
          <p:nvPr/>
        </p:nvSpPr>
        <p:spPr>
          <a:xfrm>
            <a:off x="539175" y="2624200"/>
            <a:ext cx="7694100" cy="4152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Integration Services</a:t>
            </a:r>
            <a:endParaRPr sz="700">
              <a:solidFill>
                <a:srgbClr val="FFFFFF"/>
              </a:solidFill>
              <a:latin typeface="Red Hat Text Medium"/>
              <a:ea typeface="Red Hat Text Medium"/>
              <a:cs typeface="Red Hat Text Medium"/>
              <a:sym typeface="Red Hat Text Medium"/>
            </a:endParaRPr>
          </a:p>
        </p:txBody>
      </p:sp>
      <p:sp>
        <p:nvSpPr>
          <p:cNvPr id="814" name="Google Shape;814;p31"/>
          <p:cNvSpPr txBox="1">
            <a:spLocks noGrp="1"/>
          </p:cNvSpPr>
          <p:nvPr>
            <p:ph type="subTitle" idx="1"/>
          </p:nvPr>
        </p:nvSpPr>
        <p:spPr>
          <a:xfrm>
            <a:off x="335831" y="41580"/>
            <a:ext cx="3861600" cy="612300"/>
          </a:xfrm>
          <a:prstGeom prst="rect">
            <a:avLst/>
          </a:prstGeom>
        </p:spPr>
        <p:txBody>
          <a:bodyPr spcFirstLastPara="1" wrap="square" lIns="329175" tIns="68575" rIns="68575" bIns="68575" anchor="ctr" anchorCtr="0">
            <a:noAutofit/>
          </a:bodyPr>
          <a:lstStyle/>
          <a:p>
            <a:pPr marL="0" lvl="0" indent="0" algn="l" rtl="0">
              <a:spcBef>
                <a:spcPts val="0"/>
              </a:spcBef>
              <a:spcAft>
                <a:spcPts val="0"/>
              </a:spcAft>
              <a:buNone/>
            </a:pPr>
            <a:r>
              <a:rPr lang="en-GB"/>
              <a:t>Inventory Optimization - </a:t>
            </a:r>
            <a:endParaRPr/>
          </a:p>
          <a:p>
            <a:pPr marL="0" lvl="0" indent="0" algn="l" rtl="0">
              <a:spcBef>
                <a:spcPts val="0"/>
              </a:spcBef>
              <a:spcAft>
                <a:spcPts val="0"/>
              </a:spcAft>
              <a:buNone/>
            </a:pPr>
            <a:r>
              <a:rPr lang="en-GB"/>
              <a:t>Food Loss</a:t>
            </a:r>
            <a:br>
              <a:rPr lang="en-GB"/>
            </a:br>
            <a:r>
              <a:rPr lang="en-GB"/>
              <a:t>(Shelf Life)</a:t>
            </a:r>
            <a:endParaRPr/>
          </a:p>
        </p:txBody>
      </p:sp>
      <p:sp>
        <p:nvSpPr>
          <p:cNvPr id="815" name="Google Shape;815;p31"/>
          <p:cNvSpPr/>
          <p:nvPr/>
        </p:nvSpPr>
        <p:spPr>
          <a:xfrm>
            <a:off x="6925719"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816" name="Google Shape;816;p31"/>
          <p:cNvSpPr/>
          <p:nvPr/>
        </p:nvSpPr>
        <p:spPr>
          <a:xfrm>
            <a:off x="2071898"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Integration Services</a:t>
            </a:r>
            <a:endParaRPr sz="700">
              <a:solidFill>
                <a:srgbClr val="FFFFFF"/>
              </a:solidFill>
              <a:latin typeface="Red Hat Text Medium"/>
              <a:ea typeface="Red Hat Text Medium"/>
              <a:cs typeface="Red Hat Text Medium"/>
              <a:sym typeface="Red Hat Text Medium"/>
            </a:endParaRPr>
          </a:p>
        </p:txBody>
      </p:sp>
      <p:sp>
        <p:nvSpPr>
          <p:cNvPr id="817" name="Google Shape;817;p31"/>
          <p:cNvSpPr/>
          <p:nvPr/>
        </p:nvSpPr>
        <p:spPr>
          <a:xfrm>
            <a:off x="1280612" y="4460540"/>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Current </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818" name="Google Shape;818;p31"/>
          <p:cNvSpPr/>
          <p:nvPr/>
        </p:nvSpPr>
        <p:spPr>
          <a:xfrm>
            <a:off x="2620150" y="1905400"/>
            <a:ext cx="5330100" cy="1764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API Management</a:t>
            </a:r>
            <a:endParaRPr sz="700">
              <a:solidFill>
                <a:srgbClr val="FFFFFF"/>
              </a:solidFill>
              <a:latin typeface="Red Hat Text Medium"/>
              <a:ea typeface="Red Hat Text Medium"/>
              <a:cs typeface="Red Hat Text Medium"/>
              <a:sym typeface="Red Hat Text Medium"/>
            </a:endParaRPr>
          </a:p>
        </p:txBody>
      </p:sp>
      <p:sp>
        <p:nvSpPr>
          <p:cNvPr id="819" name="Google Shape;819;p31"/>
          <p:cNvSpPr/>
          <p:nvPr/>
        </p:nvSpPr>
        <p:spPr>
          <a:xfrm>
            <a:off x="6157150"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820" name="Google Shape;820;p31"/>
          <p:cNvSpPr/>
          <p:nvPr/>
        </p:nvSpPr>
        <p:spPr>
          <a:xfrm>
            <a:off x="5322077" y="410642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821" name="Google Shape;821;p31"/>
          <p:cNvSpPr/>
          <p:nvPr/>
        </p:nvSpPr>
        <p:spPr>
          <a:xfrm>
            <a:off x="4482533" y="4137100"/>
            <a:ext cx="6567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Current and future demand</a:t>
            </a:r>
            <a:endParaRPr sz="700">
              <a:solidFill>
                <a:srgbClr val="FFFFFF"/>
              </a:solidFill>
              <a:latin typeface="Red Hat Text Medium"/>
              <a:ea typeface="Red Hat Text Medium"/>
              <a:cs typeface="Red Hat Text Medium"/>
              <a:sym typeface="Red Hat Text Medium"/>
            </a:endParaRPr>
          </a:p>
        </p:txBody>
      </p:sp>
      <p:cxnSp>
        <p:nvCxnSpPr>
          <p:cNvPr id="822" name="Google Shape;822;p31"/>
          <p:cNvCxnSpPr/>
          <p:nvPr/>
        </p:nvCxnSpPr>
        <p:spPr>
          <a:xfrm>
            <a:off x="5158525" y="3343350"/>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823" name="Google Shape;823;p31"/>
          <p:cNvCxnSpPr/>
          <p:nvPr/>
        </p:nvCxnSpPr>
        <p:spPr>
          <a:xfrm>
            <a:off x="5961673" y="3343350"/>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824" name="Google Shape;824;p31"/>
          <p:cNvCxnSpPr/>
          <p:nvPr/>
        </p:nvCxnSpPr>
        <p:spPr>
          <a:xfrm>
            <a:off x="6640615" y="3343350"/>
            <a:ext cx="0" cy="548700"/>
          </a:xfrm>
          <a:prstGeom prst="straightConnector1">
            <a:avLst/>
          </a:prstGeom>
          <a:noFill/>
          <a:ln w="9525" cap="flat" cmpd="sng">
            <a:solidFill>
              <a:srgbClr val="FFFFFF"/>
            </a:solidFill>
            <a:prstDash val="solid"/>
            <a:round/>
            <a:headEnd type="none" w="med" len="med"/>
            <a:tailEnd type="none" w="med" len="med"/>
          </a:ln>
        </p:spPr>
      </p:cxnSp>
      <p:sp>
        <p:nvSpPr>
          <p:cNvPr id="825" name="Google Shape;825;p31"/>
          <p:cNvSpPr/>
          <p:nvPr/>
        </p:nvSpPr>
        <p:spPr>
          <a:xfrm>
            <a:off x="4270475" y="2096338"/>
            <a:ext cx="490200" cy="5133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a:solidFill>
                  <a:srgbClr val="FFFFFF"/>
                </a:solidFill>
                <a:latin typeface="Red Hat Text Medium"/>
                <a:ea typeface="Red Hat Text Medium"/>
                <a:cs typeface="Red Hat Text Medium"/>
                <a:sym typeface="Red Hat Text Medium"/>
              </a:rPr>
              <a:t>Events</a:t>
            </a:r>
            <a:endParaRPr sz="600">
              <a:solidFill>
                <a:srgbClr val="FFFFFF"/>
              </a:solidFill>
              <a:latin typeface="Red Hat Text Medium"/>
              <a:ea typeface="Red Hat Text Medium"/>
              <a:cs typeface="Red Hat Text Medium"/>
              <a:sym typeface="Red Hat Text Medium"/>
            </a:endParaRPr>
          </a:p>
        </p:txBody>
      </p:sp>
      <p:sp>
        <p:nvSpPr>
          <p:cNvPr id="801" name="Google Shape;801;p31"/>
          <p:cNvSpPr/>
          <p:nvPr/>
        </p:nvSpPr>
        <p:spPr>
          <a:xfrm>
            <a:off x="1276769" y="4824899"/>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Future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826" name="Google Shape;826;p31"/>
          <p:cNvSpPr/>
          <p:nvPr/>
        </p:nvSpPr>
        <p:spPr>
          <a:xfrm>
            <a:off x="3632554" y="4150576"/>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Warehouse / Distribution Centre </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827" name="Google Shape;827;p31"/>
          <p:cNvSpPr/>
          <p:nvPr/>
        </p:nvSpPr>
        <p:spPr>
          <a:xfrm>
            <a:off x="1276780" y="4096200"/>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800" name="Google Shape;800;p31"/>
          <p:cNvSpPr/>
          <p:nvPr/>
        </p:nvSpPr>
        <p:spPr>
          <a:xfrm>
            <a:off x="1192650"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management System</a:t>
            </a:r>
            <a:endParaRPr sz="700">
              <a:solidFill>
                <a:srgbClr val="FFFFFF"/>
              </a:solidFill>
              <a:latin typeface="Red Hat Text Medium"/>
              <a:ea typeface="Red Hat Text Medium"/>
              <a:cs typeface="Red Hat Text Medium"/>
              <a:sym typeface="Red Hat Text Medium"/>
            </a:endParaRPr>
          </a:p>
        </p:txBody>
      </p:sp>
      <p:sp>
        <p:nvSpPr>
          <p:cNvPr id="828" name="Google Shape;828;p31"/>
          <p:cNvSpPr/>
          <p:nvPr/>
        </p:nvSpPr>
        <p:spPr>
          <a:xfrm>
            <a:off x="3617089"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Warehouse Management System</a:t>
            </a:r>
            <a:endParaRPr sz="700">
              <a:solidFill>
                <a:srgbClr val="FFFFFF"/>
              </a:solidFill>
              <a:latin typeface="Red Hat Text Medium"/>
              <a:ea typeface="Red Hat Text Medium"/>
              <a:cs typeface="Red Hat Text Medium"/>
              <a:sym typeface="Red Hat Text Medium"/>
            </a:endParaRPr>
          </a:p>
        </p:txBody>
      </p:sp>
      <p:sp>
        <p:nvSpPr>
          <p:cNvPr id="829" name="Google Shape;829;p31"/>
          <p:cNvSpPr/>
          <p:nvPr/>
        </p:nvSpPr>
        <p:spPr>
          <a:xfrm>
            <a:off x="3541675" y="870950"/>
            <a:ext cx="42315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Control Tower</a:t>
            </a:r>
            <a:endParaRPr sz="700">
              <a:solidFill>
                <a:srgbClr val="FFFFFF"/>
              </a:solidFill>
              <a:latin typeface="Red Hat Text Medium"/>
              <a:ea typeface="Red Hat Text Medium"/>
              <a:cs typeface="Red Hat Text Medium"/>
              <a:sym typeface="Red Hat Text Medium"/>
            </a:endParaRPr>
          </a:p>
        </p:txBody>
      </p:sp>
      <p:sp>
        <p:nvSpPr>
          <p:cNvPr id="830" name="Google Shape;830;p31"/>
          <p:cNvSpPr/>
          <p:nvPr/>
        </p:nvSpPr>
        <p:spPr>
          <a:xfrm>
            <a:off x="5289925" y="1227450"/>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831" name="Google Shape;831;p31"/>
          <p:cNvSpPr/>
          <p:nvPr/>
        </p:nvSpPr>
        <p:spPr>
          <a:xfrm>
            <a:off x="2000796" y="3343600"/>
            <a:ext cx="748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External Data Feeds -  Intelligence, Trends, Sources</a:t>
            </a:r>
            <a:endParaRPr sz="700">
              <a:solidFill>
                <a:srgbClr val="FFFFFF"/>
              </a:solidFill>
              <a:latin typeface="Red Hat Text Medium"/>
              <a:ea typeface="Red Hat Text Medium"/>
              <a:cs typeface="Red Hat Text Medium"/>
              <a:sym typeface="Red Hat Text Medium"/>
            </a:endParaRPr>
          </a:p>
        </p:txBody>
      </p:sp>
      <p:sp>
        <p:nvSpPr>
          <p:cNvPr id="832" name="Google Shape;832;p31"/>
          <p:cNvSpPr/>
          <p:nvPr/>
        </p:nvSpPr>
        <p:spPr>
          <a:xfrm>
            <a:off x="2808943"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Planning and Replenishment System</a:t>
            </a:r>
            <a:endParaRPr sz="700">
              <a:solidFill>
                <a:srgbClr val="FFFFFF"/>
              </a:solidFill>
              <a:latin typeface="Red Hat Text Medium"/>
              <a:ea typeface="Red Hat Text Medium"/>
              <a:cs typeface="Red Hat Text Medium"/>
              <a:sym typeface="Red Hat Text Medium"/>
            </a:endParaRPr>
          </a:p>
        </p:txBody>
      </p:sp>
      <p:sp>
        <p:nvSpPr>
          <p:cNvPr id="833" name="Google Shape;833;p31"/>
          <p:cNvSpPr/>
          <p:nvPr/>
        </p:nvSpPr>
        <p:spPr>
          <a:xfrm>
            <a:off x="4820725" y="2096338"/>
            <a:ext cx="490200" cy="5133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a:solidFill>
                  <a:srgbClr val="FFFFFF"/>
                </a:solidFill>
                <a:latin typeface="Red Hat Text Medium"/>
                <a:ea typeface="Red Hat Text Medium"/>
                <a:cs typeface="Red Hat Text Medium"/>
                <a:sym typeface="Red Hat Text Medium"/>
              </a:rPr>
              <a:t>Data</a:t>
            </a:r>
            <a:endParaRPr sz="600">
              <a:solidFill>
                <a:srgbClr val="FFFFFF"/>
              </a:solidFill>
              <a:latin typeface="Red Hat Text Medium"/>
              <a:ea typeface="Red Hat Text Medium"/>
              <a:cs typeface="Red Hat Text Medium"/>
              <a:sym typeface="Red Hat Text Medium"/>
            </a:endParaRPr>
          </a:p>
        </p:txBody>
      </p:sp>
      <p:sp>
        <p:nvSpPr>
          <p:cNvPr id="834" name="Google Shape;834;p31"/>
          <p:cNvSpPr/>
          <p:nvPr/>
        </p:nvSpPr>
        <p:spPr>
          <a:xfrm>
            <a:off x="4137585"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 Data Fabric</a:t>
            </a:r>
            <a:endParaRPr sz="700">
              <a:solidFill>
                <a:srgbClr val="FFFFFF"/>
              </a:solidFill>
              <a:latin typeface="Red Hat Text Medium"/>
              <a:ea typeface="Red Hat Text Medium"/>
              <a:cs typeface="Red Hat Text Medium"/>
              <a:sym typeface="Red Hat Text Medium"/>
            </a:endParaRPr>
          </a:p>
        </p:txBody>
      </p:sp>
      <p:sp>
        <p:nvSpPr>
          <p:cNvPr id="835" name="Google Shape;835;p31"/>
          <p:cNvSpPr/>
          <p:nvPr/>
        </p:nvSpPr>
        <p:spPr>
          <a:xfrm>
            <a:off x="6203273"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Business Automation</a:t>
            </a:r>
            <a:endParaRPr sz="700">
              <a:solidFill>
                <a:srgbClr val="FFFFFF"/>
              </a:solidFill>
              <a:latin typeface="Red Hat Text Medium"/>
              <a:ea typeface="Red Hat Text Medium"/>
              <a:cs typeface="Red Hat Text Medium"/>
              <a:sym typeface="Red Hat Text Medium"/>
            </a:endParaRPr>
          </a:p>
        </p:txBody>
      </p:sp>
      <p:sp>
        <p:nvSpPr>
          <p:cNvPr id="836" name="Google Shape;836;p31"/>
          <p:cNvSpPr/>
          <p:nvPr/>
        </p:nvSpPr>
        <p:spPr>
          <a:xfrm>
            <a:off x="6157144" y="1227450"/>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 Risk</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Management</a:t>
            </a:r>
            <a:endParaRPr sz="700">
              <a:solidFill>
                <a:srgbClr val="FFFFFF"/>
              </a:solidFill>
              <a:latin typeface="Red Hat Text Medium"/>
              <a:ea typeface="Red Hat Text Medium"/>
              <a:cs typeface="Red Hat Text Medium"/>
              <a:sym typeface="Red Hat Text Medium"/>
            </a:endParaRPr>
          </a:p>
        </p:txBody>
      </p:sp>
      <p:sp>
        <p:nvSpPr>
          <p:cNvPr id="837" name="Google Shape;837;p31"/>
          <p:cNvSpPr/>
          <p:nvPr/>
        </p:nvSpPr>
        <p:spPr>
          <a:xfrm>
            <a:off x="3555487"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Fulfilment Optimisation</a:t>
            </a:r>
            <a:endParaRPr sz="700">
              <a:solidFill>
                <a:srgbClr val="FFFFFF"/>
              </a:solidFill>
              <a:latin typeface="Red Hat Text Medium"/>
              <a:ea typeface="Red Hat Text Medium"/>
              <a:cs typeface="Red Hat Text Medium"/>
              <a:sym typeface="Red Hat Text Medium"/>
            </a:endParaRPr>
          </a:p>
        </p:txBody>
      </p:sp>
      <p:sp>
        <p:nvSpPr>
          <p:cNvPr id="838" name="Google Shape;838;p31"/>
          <p:cNvSpPr/>
          <p:nvPr/>
        </p:nvSpPr>
        <p:spPr>
          <a:xfrm>
            <a:off x="4422706"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Analysis and AI</a:t>
            </a:r>
            <a:endParaRPr sz="700">
              <a:solidFill>
                <a:srgbClr val="FFFFFF"/>
              </a:solidFill>
              <a:latin typeface="Red Hat Text Medium"/>
              <a:ea typeface="Red Hat Text Medium"/>
              <a:cs typeface="Red Hat Text Medium"/>
              <a:sym typeface="Red Hat Text Medium"/>
            </a:endParaRPr>
          </a:p>
        </p:txBody>
      </p:sp>
      <p:sp>
        <p:nvSpPr>
          <p:cNvPr id="839" name="Google Shape;839;p31"/>
          <p:cNvSpPr/>
          <p:nvPr/>
        </p:nvSpPr>
        <p:spPr>
          <a:xfrm>
            <a:off x="7024368"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Demand</a:t>
            </a:r>
            <a:endParaRPr sz="700">
              <a:solidFill>
                <a:srgbClr val="FFFFFF"/>
              </a:solidFill>
              <a:latin typeface="Red Hat Text Medium"/>
              <a:ea typeface="Red Hat Text Medium"/>
              <a:cs typeface="Red Hat Text Medium"/>
              <a:sym typeface="Red Hat Text Medium"/>
            </a:endParaRPr>
          </a:p>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840" name="Google Shape;840;p31"/>
          <p:cNvSpPr/>
          <p:nvPr/>
        </p:nvSpPr>
        <p:spPr>
          <a:xfrm>
            <a:off x="4425236"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Order Management System</a:t>
            </a:r>
            <a:endParaRPr sz="700">
              <a:solidFill>
                <a:srgbClr val="FFFFFF"/>
              </a:solidFill>
              <a:latin typeface="Red Hat Text Medium"/>
              <a:ea typeface="Red Hat Text Medium"/>
              <a:cs typeface="Red Hat Text Medium"/>
              <a:sym typeface="Red Hat Text Medium"/>
            </a:endParaRPr>
          </a:p>
        </p:txBody>
      </p:sp>
      <p:sp>
        <p:nvSpPr>
          <p:cNvPr id="841" name="Google Shape;841;p31"/>
          <p:cNvSpPr/>
          <p:nvPr/>
        </p:nvSpPr>
        <p:spPr>
          <a:xfrm>
            <a:off x="5233382"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 Chain System</a:t>
            </a:r>
            <a:endParaRPr sz="700">
              <a:solidFill>
                <a:srgbClr val="FFFFFF"/>
              </a:solidFill>
              <a:latin typeface="Red Hat Text Medium"/>
              <a:ea typeface="Red Hat Text Medium"/>
              <a:cs typeface="Red Hat Text Medium"/>
              <a:sym typeface="Red Hat Text Medium"/>
            </a:endParaRPr>
          </a:p>
        </p:txBody>
      </p:sp>
      <p:sp>
        <p:nvSpPr>
          <p:cNvPr id="842" name="Google Shape;842;p31"/>
          <p:cNvSpPr/>
          <p:nvPr/>
        </p:nvSpPr>
        <p:spPr>
          <a:xfrm>
            <a:off x="6041528"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Transport System</a:t>
            </a:r>
            <a:endParaRPr sz="700">
              <a:solidFill>
                <a:srgbClr val="FFFFFF"/>
              </a:solidFill>
              <a:latin typeface="Red Hat Text Medium"/>
              <a:ea typeface="Red Hat Text Medium"/>
              <a:cs typeface="Red Hat Text Medium"/>
              <a:sym typeface="Red Hat Text Medium"/>
            </a:endParaRPr>
          </a:p>
        </p:txBody>
      </p:sp>
      <p:sp>
        <p:nvSpPr>
          <p:cNvPr id="843" name="Google Shape;843;p31"/>
          <p:cNvSpPr/>
          <p:nvPr/>
        </p:nvSpPr>
        <p:spPr>
          <a:xfrm>
            <a:off x="6849675"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Catalog ManagementSystem</a:t>
            </a:r>
            <a:endParaRPr sz="700">
              <a:solidFill>
                <a:srgbClr val="FFFFFF"/>
              </a:solidFill>
              <a:latin typeface="Red Hat Text Medium"/>
              <a:ea typeface="Red Hat Text Medium"/>
              <a:cs typeface="Red Hat Text Medium"/>
              <a:sym typeface="Red Hat Text Medium"/>
            </a:endParaRPr>
          </a:p>
        </p:txBody>
      </p:sp>
      <p:sp>
        <p:nvSpPr>
          <p:cNvPr id="844" name="Google Shape;844;p31"/>
          <p:cNvSpPr/>
          <p:nvPr/>
        </p:nvSpPr>
        <p:spPr>
          <a:xfrm>
            <a:off x="7687875"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Facility / Asset Management System</a:t>
            </a:r>
            <a:endParaRPr sz="700">
              <a:solidFill>
                <a:srgbClr val="FFFFFF"/>
              </a:solidFill>
              <a:latin typeface="Red Hat Text Medium"/>
              <a:ea typeface="Red Hat Text Medium"/>
              <a:cs typeface="Red Hat Text Medium"/>
              <a:sym typeface="Red Hat Text Medium"/>
            </a:endParaRPr>
          </a:p>
        </p:txBody>
      </p:sp>
      <p:sp>
        <p:nvSpPr>
          <p:cNvPr id="845" name="Google Shape;845;p31"/>
          <p:cNvSpPr/>
          <p:nvPr/>
        </p:nvSpPr>
        <p:spPr>
          <a:xfrm>
            <a:off x="7800755"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846" name="Google Shape;846;p31"/>
          <p:cNvSpPr/>
          <p:nvPr/>
        </p:nvSpPr>
        <p:spPr>
          <a:xfrm>
            <a:off x="8255063" y="1865500"/>
            <a:ext cx="791100" cy="3810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DevOps</a:t>
            </a:r>
            <a:endParaRPr sz="700">
              <a:solidFill>
                <a:srgbClr val="FFFFFF"/>
              </a:solidFill>
              <a:latin typeface="Red Hat Text Medium"/>
              <a:ea typeface="Red Hat Text Medium"/>
              <a:cs typeface="Red Hat Text Medium"/>
              <a:sym typeface="Red Hat Text Medium"/>
            </a:endParaRPr>
          </a:p>
        </p:txBody>
      </p:sp>
      <p:pic>
        <p:nvPicPr>
          <p:cNvPr id="847" name="Google Shape;847;p31"/>
          <p:cNvPicPr preferRelativeResize="0"/>
          <p:nvPr/>
        </p:nvPicPr>
        <p:blipFill rotWithShape="1">
          <a:blip r:embed="rId3">
            <a:alphaModFix/>
          </a:blip>
          <a:srcRect/>
          <a:stretch/>
        </p:blipFill>
        <p:spPr>
          <a:xfrm>
            <a:off x="8853775" y="2246500"/>
            <a:ext cx="238900" cy="238900"/>
          </a:xfrm>
          <a:prstGeom prst="rect">
            <a:avLst/>
          </a:prstGeom>
          <a:noFill/>
          <a:ln>
            <a:noFill/>
          </a:ln>
        </p:spPr>
      </p:pic>
      <p:sp>
        <p:nvSpPr>
          <p:cNvPr id="848" name="Google Shape;848;p31"/>
          <p:cNvSpPr txBox="1"/>
          <p:nvPr/>
        </p:nvSpPr>
        <p:spPr>
          <a:xfrm>
            <a:off x="7983110" y="1033325"/>
            <a:ext cx="656700" cy="492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500">
                <a:latin typeface="Red Hat Text"/>
                <a:ea typeface="Red Hat Text"/>
                <a:cs typeface="Red Hat Text"/>
                <a:sym typeface="Red Hat Text"/>
              </a:rPr>
              <a:t>Automated Infrastructure and Application Setup</a:t>
            </a:r>
            <a:endParaRPr sz="500">
              <a:latin typeface="Red Hat Text"/>
              <a:ea typeface="Red Hat Text"/>
              <a:cs typeface="Red Hat Text"/>
              <a:sym typeface="Red Hat Text"/>
            </a:endParaRPr>
          </a:p>
        </p:txBody>
      </p:sp>
      <p:cxnSp>
        <p:nvCxnSpPr>
          <p:cNvPr id="849" name="Google Shape;849;p31"/>
          <p:cNvCxnSpPr>
            <a:stCxn id="846" idx="2"/>
            <a:endCxn id="844" idx="3"/>
          </p:cNvCxnSpPr>
          <p:nvPr/>
        </p:nvCxnSpPr>
        <p:spPr>
          <a:xfrm rot="5400000">
            <a:off x="7857863" y="2825350"/>
            <a:ext cx="1371600" cy="213900"/>
          </a:xfrm>
          <a:prstGeom prst="bentConnector2">
            <a:avLst/>
          </a:prstGeom>
          <a:noFill/>
          <a:ln w="19050" cap="flat" cmpd="sng">
            <a:solidFill>
              <a:srgbClr val="980000"/>
            </a:solidFill>
            <a:prstDash val="solid"/>
            <a:round/>
            <a:headEnd type="none" w="med" len="med"/>
            <a:tailEnd type="triangle" w="med" len="med"/>
          </a:ln>
        </p:spPr>
      </p:cxnSp>
      <p:cxnSp>
        <p:nvCxnSpPr>
          <p:cNvPr id="850" name="Google Shape;850;p31"/>
          <p:cNvCxnSpPr>
            <a:endCxn id="813" idx="3"/>
          </p:cNvCxnSpPr>
          <p:nvPr/>
        </p:nvCxnSpPr>
        <p:spPr>
          <a:xfrm flipH="1">
            <a:off x="8233275" y="2830600"/>
            <a:ext cx="428700" cy="1200"/>
          </a:xfrm>
          <a:prstGeom prst="straightConnector1">
            <a:avLst/>
          </a:prstGeom>
          <a:noFill/>
          <a:ln w="19050" cap="flat" cmpd="sng">
            <a:solidFill>
              <a:srgbClr val="980000"/>
            </a:solidFill>
            <a:prstDash val="solid"/>
            <a:round/>
            <a:headEnd type="none" w="med" len="med"/>
            <a:tailEnd type="triangle" w="med" len="med"/>
          </a:ln>
        </p:spPr>
      </p:cxnSp>
      <p:sp>
        <p:nvSpPr>
          <p:cNvPr id="851" name="Google Shape;851;p31"/>
          <p:cNvSpPr/>
          <p:nvPr/>
        </p:nvSpPr>
        <p:spPr>
          <a:xfrm>
            <a:off x="3633796" y="415239"/>
            <a:ext cx="9519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Consumer</a:t>
            </a:r>
            <a:br>
              <a:rPr lang="en-GB" sz="700" b="1">
                <a:solidFill>
                  <a:schemeClr val="lt1"/>
                </a:solidFill>
              </a:rPr>
            </a:br>
            <a:r>
              <a:rPr lang="en-GB" sz="700" b="1">
                <a:solidFill>
                  <a:schemeClr val="lt1"/>
                </a:solidFill>
              </a:rPr>
              <a:t>Apps</a:t>
            </a:r>
            <a:endParaRPr sz="700" b="1">
              <a:solidFill>
                <a:schemeClr val="lt1"/>
              </a:solidFill>
            </a:endParaRPr>
          </a:p>
        </p:txBody>
      </p:sp>
      <p:sp>
        <p:nvSpPr>
          <p:cNvPr id="852" name="Google Shape;852;p31"/>
          <p:cNvSpPr/>
          <p:nvPr/>
        </p:nvSpPr>
        <p:spPr>
          <a:xfrm>
            <a:off x="4829005"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Colleague Apps</a:t>
            </a:r>
            <a:endParaRPr sz="700" b="1">
              <a:solidFill>
                <a:schemeClr val="lt1"/>
              </a:solidFill>
            </a:endParaRPr>
          </a:p>
        </p:txBody>
      </p:sp>
      <p:sp>
        <p:nvSpPr>
          <p:cNvPr id="853" name="Google Shape;853;p31"/>
          <p:cNvSpPr/>
          <p:nvPr/>
        </p:nvSpPr>
        <p:spPr>
          <a:xfrm>
            <a:off x="5866113"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Supplier Apps</a:t>
            </a:r>
            <a:endParaRPr sz="700" b="1">
              <a:solidFill>
                <a:schemeClr val="lt1"/>
              </a:solidFill>
            </a:endParaRPr>
          </a:p>
        </p:txBody>
      </p:sp>
      <p:sp>
        <p:nvSpPr>
          <p:cNvPr id="854" name="Google Shape;854;p31"/>
          <p:cNvSpPr/>
          <p:nvPr/>
        </p:nvSpPr>
        <p:spPr>
          <a:xfrm>
            <a:off x="6903221"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Logistics Apps</a:t>
            </a:r>
            <a:endParaRPr sz="700" b="1">
              <a:solidFill>
                <a:schemeClr val="lt1"/>
              </a:solidFill>
            </a:endParaRPr>
          </a:p>
        </p:txBody>
      </p:sp>
      <p:pic>
        <p:nvPicPr>
          <p:cNvPr id="855" name="Google Shape;855;p31"/>
          <p:cNvPicPr preferRelativeResize="0"/>
          <p:nvPr/>
        </p:nvPicPr>
        <p:blipFill>
          <a:blip r:embed="rId4">
            <a:alphaModFix/>
          </a:blip>
          <a:stretch>
            <a:fillRect/>
          </a:stretch>
        </p:blipFill>
        <p:spPr>
          <a:xfrm>
            <a:off x="6095437" y="111850"/>
            <a:ext cx="238900" cy="238900"/>
          </a:xfrm>
          <a:prstGeom prst="rect">
            <a:avLst/>
          </a:prstGeom>
          <a:noFill/>
          <a:ln>
            <a:noFill/>
          </a:ln>
        </p:spPr>
      </p:pic>
      <p:pic>
        <p:nvPicPr>
          <p:cNvPr id="856" name="Google Shape;856;p31"/>
          <p:cNvPicPr preferRelativeResize="0"/>
          <p:nvPr/>
        </p:nvPicPr>
        <p:blipFill>
          <a:blip r:embed="rId4">
            <a:alphaModFix/>
          </a:blip>
          <a:stretch>
            <a:fillRect/>
          </a:stretch>
        </p:blipFill>
        <p:spPr>
          <a:xfrm>
            <a:off x="7180687" y="111850"/>
            <a:ext cx="238900" cy="238900"/>
          </a:xfrm>
          <a:prstGeom prst="rect">
            <a:avLst/>
          </a:prstGeom>
          <a:noFill/>
          <a:ln>
            <a:noFill/>
          </a:ln>
        </p:spPr>
      </p:pic>
      <p:pic>
        <p:nvPicPr>
          <p:cNvPr id="857" name="Google Shape;857;p31"/>
          <p:cNvPicPr preferRelativeResize="0"/>
          <p:nvPr/>
        </p:nvPicPr>
        <p:blipFill rotWithShape="1">
          <a:blip r:embed="rId3">
            <a:alphaModFix/>
          </a:blip>
          <a:srcRect/>
          <a:stretch/>
        </p:blipFill>
        <p:spPr>
          <a:xfrm>
            <a:off x="1372200" y="1161343"/>
            <a:ext cx="238900" cy="238900"/>
          </a:xfrm>
          <a:prstGeom prst="rect">
            <a:avLst/>
          </a:prstGeom>
          <a:noFill/>
          <a:ln>
            <a:noFill/>
          </a:ln>
        </p:spPr>
      </p:pic>
      <p:pic>
        <p:nvPicPr>
          <p:cNvPr id="858" name="Google Shape;858;p31"/>
          <p:cNvPicPr preferRelativeResize="0"/>
          <p:nvPr/>
        </p:nvPicPr>
        <p:blipFill rotWithShape="1">
          <a:blip r:embed="rId3">
            <a:alphaModFix/>
          </a:blip>
          <a:srcRect/>
          <a:stretch/>
        </p:blipFill>
        <p:spPr>
          <a:xfrm>
            <a:off x="5106450" y="111850"/>
            <a:ext cx="238900" cy="238900"/>
          </a:xfrm>
          <a:prstGeom prst="rect">
            <a:avLst/>
          </a:prstGeom>
          <a:noFill/>
          <a:ln>
            <a:noFill/>
          </a:ln>
        </p:spPr>
      </p:pic>
      <p:sp>
        <p:nvSpPr>
          <p:cNvPr id="859" name="Google Shape;859;p31"/>
          <p:cNvSpPr txBox="1"/>
          <p:nvPr/>
        </p:nvSpPr>
        <p:spPr>
          <a:xfrm>
            <a:off x="1117250" y="1296390"/>
            <a:ext cx="748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700">
                <a:latin typeface="Red Hat Text Medium"/>
                <a:ea typeface="Red Hat Text Medium"/>
                <a:cs typeface="Red Hat Text Medium"/>
                <a:sym typeface="Red Hat Text Medium"/>
              </a:rPr>
              <a:t>Inventory</a:t>
            </a:r>
            <a:endParaRPr sz="700">
              <a:latin typeface="Red Hat Text Medium"/>
              <a:ea typeface="Red Hat Text Medium"/>
              <a:cs typeface="Red Hat Text Medium"/>
              <a:sym typeface="Red Hat Text Medium"/>
            </a:endParaRPr>
          </a:p>
          <a:p>
            <a:pPr marL="0" lvl="0" indent="0" algn="ctr" rtl="0">
              <a:spcBef>
                <a:spcPts val="0"/>
              </a:spcBef>
              <a:spcAft>
                <a:spcPts val="0"/>
              </a:spcAft>
              <a:buNone/>
            </a:pPr>
            <a:r>
              <a:rPr lang="en-GB" sz="700">
                <a:latin typeface="Red Hat Text Medium"/>
                <a:ea typeface="Red Hat Text Medium"/>
                <a:cs typeface="Red Hat Text Medium"/>
                <a:sym typeface="Red Hat Text Medium"/>
              </a:rPr>
              <a:t>Controller</a:t>
            </a:r>
            <a:endParaRPr sz="700">
              <a:latin typeface="Red Hat Text Medium"/>
              <a:ea typeface="Red Hat Text Medium"/>
              <a:cs typeface="Red Hat Text Medium"/>
              <a:sym typeface="Red Hat Text Medium"/>
            </a:endParaRPr>
          </a:p>
        </p:txBody>
      </p:sp>
      <p:cxnSp>
        <p:nvCxnSpPr>
          <p:cNvPr id="860" name="Google Shape;860;p31"/>
          <p:cNvCxnSpPr>
            <a:stCxn id="857" idx="3"/>
            <a:endCxn id="803" idx="1"/>
          </p:cNvCxnSpPr>
          <p:nvPr/>
        </p:nvCxnSpPr>
        <p:spPr>
          <a:xfrm rot="10800000" flipH="1">
            <a:off x="1611099" y="1279593"/>
            <a:ext cx="1009200" cy="1200"/>
          </a:xfrm>
          <a:prstGeom prst="straightConnector1">
            <a:avLst/>
          </a:prstGeom>
          <a:noFill/>
          <a:ln w="19050" cap="flat" cmpd="sng">
            <a:solidFill>
              <a:srgbClr val="980000"/>
            </a:solidFill>
            <a:prstDash val="solid"/>
            <a:round/>
            <a:headEnd type="triangle" w="med" len="med"/>
            <a:tailEnd type="triangle" w="med" len="med"/>
          </a:ln>
        </p:spPr>
      </p:cxnSp>
      <p:pic>
        <p:nvPicPr>
          <p:cNvPr id="861" name="Google Shape;861;p31"/>
          <p:cNvPicPr preferRelativeResize="0"/>
          <p:nvPr/>
        </p:nvPicPr>
        <p:blipFill rotWithShape="1">
          <a:blip r:embed="rId3">
            <a:alphaModFix/>
          </a:blip>
          <a:srcRect/>
          <a:stretch/>
        </p:blipFill>
        <p:spPr>
          <a:xfrm>
            <a:off x="4031575" y="111850"/>
            <a:ext cx="238900" cy="238900"/>
          </a:xfrm>
          <a:prstGeom prst="rect">
            <a:avLst/>
          </a:prstGeom>
          <a:noFill/>
          <a:ln>
            <a:noFill/>
          </a:ln>
        </p:spPr>
      </p:pic>
      <p:cxnSp>
        <p:nvCxnSpPr>
          <p:cNvPr id="862" name="Google Shape;862;p31"/>
          <p:cNvCxnSpPr>
            <a:endCxn id="829" idx="3"/>
          </p:cNvCxnSpPr>
          <p:nvPr/>
        </p:nvCxnSpPr>
        <p:spPr>
          <a:xfrm rot="10800000">
            <a:off x="7773175" y="1016150"/>
            <a:ext cx="868500" cy="0"/>
          </a:xfrm>
          <a:prstGeom prst="straightConnector1">
            <a:avLst/>
          </a:prstGeom>
          <a:noFill/>
          <a:ln w="19050" cap="flat" cmpd="sng">
            <a:solidFill>
              <a:srgbClr val="980000"/>
            </a:solidFill>
            <a:prstDash val="solid"/>
            <a:round/>
            <a:headEnd type="none" w="med" len="med"/>
            <a:tailEnd type="triangle" w="med" len="med"/>
          </a:ln>
        </p:spPr>
      </p:cxnSp>
      <p:cxnSp>
        <p:nvCxnSpPr>
          <p:cNvPr id="863" name="Google Shape;863;p31"/>
          <p:cNvCxnSpPr>
            <a:endCxn id="839" idx="3"/>
          </p:cNvCxnSpPr>
          <p:nvPr/>
        </p:nvCxnSpPr>
        <p:spPr>
          <a:xfrm flipH="1">
            <a:off x="7773168" y="1500288"/>
            <a:ext cx="882300" cy="4200"/>
          </a:xfrm>
          <a:prstGeom prst="straightConnector1">
            <a:avLst/>
          </a:prstGeom>
          <a:noFill/>
          <a:ln w="19050" cap="flat" cmpd="sng">
            <a:solidFill>
              <a:srgbClr val="980000"/>
            </a:solidFill>
            <a:prstDash val="solid"/>
            <a:round/>
            <a:headEnd type="none" w="med" len="med"/>
            <a:tailEnd type="triangle" w="med" len="med"/>
          </a:ln>
        </p:spPr>
      </p:cxnSp>
      <p:cxnSp>
        <p:nvCxnSpPr>
          <p:cNvPr id="864" name="Google Shape;864;p31"/>
          <p:cNvCxnSpPr>
            <a:stCxn id="846" idx="0"/>
            <a:endCxn id="854" idx="3"/>
          </p:cNvCxnSpPr>
          <p:nvPr/>
        </p:nvCxnSpPr>
        <p:spPr>
          <a:xfrm rot="5400000" flipH="1">
            <a:off x="7508363" y="723250"/>
            <a:ext cx="1330800" cy="953700"/>
          </a:xfrm>
          <a:prstGeom prst="bentConnector2">
            <a:avLst/>
          </a:prstGeom>
          <a:noFill/>
          <a:ln w="19050" cap="flat" cmpd="sng">
            <a:solidFill>
              <a:srgbClr val="980000"/>
            </a:solidFill>
            <a:prstDash val="solid"/>
            <a:round/>
            <a:headEnd type="none" w="med" len="med"/>
            <a:tailEnd type="triangle" w="med" len="med"/>
          </a:ln>
        </p:spPr>
      </p:cxnSp>
      <p:sp>
        <p:nvSpPr>
          <p:cNvPr id="865" name="Google Shape;865;p31"/>
          <p:cNvSpPr txBox="1"/>
          <p:nvPr/>
        </p:nvSpPr>
        <p:spPr>
          <a:xfrm>
            <a:off x="2626350" y="739200"/>
            <a:ext cx="868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b="1">
                <a:solidFill>
                  <a:srgbClr val="980000"/>
                </a:solidFill>
                <a:latin typeface="Red Hat Text"/>
                <a:ea typeface="Red Hat Text"/>
                <a:cs typeface="Red Hat Text"/>
                <a:sym typeface="Red Hat Text"/>
              </a:rPr>
              <a:t>Inventory Optimisation Platform</a:t>
            </a:r>
            <a:endParaRPr sz="800" b="1">
              <a:solidFill>
                <a:srgbClr val="980000"/>
              </a:solidFill>
              <a:latin typeface="Red Hat Text"/>
              <a:ea typeface="Red Hat Text"/>
              <a:cs typeface="Red Hat Text"/>
              <a:sym typeface="Red Hat Text"/>
            </a:endParaRPr>
          </a:p>
        </p:txBody>
      </p:sp>
      <p:sp>
        <p:nvSpPr>
          <p:cNvPr id="797" name="Google Shape;797;p31"/>
          <p:cNvSpPr/>
          <p:nvPr/>
        </p:nvSpPr>
        <p:spPr>
          <a:xfrm>
            <a:off x="367446" y="3343350"/>
            <a:ext cx="748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 Operations Systems</a:t>
            </a:r>
            <a:endParaRPr sz="700">
              <a:solidFill>
                <a:srgbClr val="FFFFFF"/>
              </a:solidFill>
              <a:latin typeface="Red Hat Text Medium"/>
              <a:ea typeface="Red Hat Text Medium"/>
              <a:cs typeface="Red Hat Text Medium"/>
              <a:sym typeface="Red Hat Text Medium"/>
            </a:endParaRPr>
          </a:p>
        </p:txBody>
      </p:sp>
      <p:sp>
        <p:nvSpPr>
          <p:cNvPr id="798" name="Google Shape;798;p31"/>
          <p:cNvSpPr/>
          <p:nvPr/>
        </p:nvSpPr>
        <p:spPr>
          <a:xfrm>
            <a:off x="496752" y="410642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866" name="Google Shape;866;p31"/>
          <p:cNvSpPr/>
          <p:nvPr/>
        </p:nvSpPr>
        <p:spPr>
          <a:xfrm>
            <a:off x="597099" y="2081450"/>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867" name="Google Shape;867;p31"/>
          <p:cNvSpPr/>
          <p:nvPr/>
        </p:nvSpPr>
        <p:spPr>
          <a:xfrm>
            <a:off x="496749" y="2185525"/>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POS</a:t>
            </a:r>
            <a:endParaRPr sz="700">
              <a:solidFill>
                <a:srgbClr val="FFFFFF"/>
              </a:solidFill>
              <a:latin typeface="Red Hat Text Medium"/>
              <a:ea typeface="Red Hat Text Medium"/>
              <a:cs typeface="Red Hat Text Medium"/>
              <a:sym typeface="Red Hat Text Medium"/>
            </a:endParaRPr>
          </a:p>
        </p:txBody>
      </p:sp>
      <p:cxnSp>
        <p:nvCxnSpPr>
          <p:cNvPr id="868" name="Google Shape;868;p31"/>
          <p:cNvCxnSpPr>
            <a:stCxn id="867" idx="2"/>
            <a:endCxn id="797" idx="0"/>
          </p:cNvCxnSpPr>
          <p:nvPr/>
        </p:nvCxnSpPr>
        <p:spPr>
          <a:xfrm>
            <a:off x="741849" y="2424325"/>
            <a:ext cx="0" cy="918900"/>
          </a:xfrm>
          <a:prstGeom prst="straightConnector1">
            <a:avLst/>
          </a:prstGeom>
          <a:noFill/>
          <a:ln w="19050" cap="flat" cmpd="sng">
            <a:solidFill>
              <a:srgbClr val="C00000"/>
            </a:solidFill>
            <a:prstDash val="solid"/>
            <a:round/>
            <a:headEnd type="none" w="med" len="med"/>
            <a:tailEnd type="none" w="med" len="med"/>
          </a:ln>
        </p:spPr>
      </p:cxnSp>
      <p:sp>
        <p:nvSpPr>
          <p:cNvPr id="869" name="Google Shape;869;p31"/>
          <p:cNvSpPr/>
          <p:nvPr/>
        </p:nvSpPr>
        <p:spPr>
          <a:xfrm>
            <a:off x="3876713" y="870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1</a:t>
            </a:r>
            <a:endParaRPr sz="1200">
              <a:solidFill>
                <a:schemeClr val="lt1"/>
              </a:solidFill>
              <a:latin typeface="Red Hat Text Medium"/>
              <a:ea typeface="Red Hat Text Medium"/>
              <a:cs typeface="Red Hat Text Medium"/>
              <a:sym typeface="Red Hat Text Medium"/>
            </a:endParaRPr>
          </a:p>
        </p:txBody>
      </p:sp>
      <p:sp>
        <p:nvSpPr>
          <p:cNvPr id="870" name="Google Shape;870;p31"/>
          <p:cNvSpPr/>
          <p:nvPr/>
        </p:nvSpPr>
        <p:spPr>
          <a:xfrm>
            <a:off x="1784113" y="44746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2</a:t>
            </a:r>
            <a:endParaRPr sz="1200">
              <a:solidFill>
                <a:schemeClr val="lt1"/>
              </a:solidFill>
              <a:latin typeface="Red Hat Text Medium"/>
              <a:ea typeface="Red Hat Text Medium"/>
              <a:cs typeface="Red Hat Text Medium"/>
              <a:sym typeface="Red Hat Text Medium"/>
            </a:endParaRPr>
          </a:p>
        </p:txBody>
      </p:sp>
      <p:sp>
        <p:nvSpPr>
          <p:cNvPr id="871" name="Google Shape;871;p31"/>
          <p:cNvSpPr/>
          <p:nvPr/>
        </p:nvSpPr>
        <p:spPr>
          <a:xfrm>
            <a:off x="1784125" y="135128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3</a:t>
            </a:r>
            <a:endParaRPr sz="1200">
              <a:solidFill>
                <a:schemeClr val="lt1"/>
              </a:solidFill>
              <a:latin typeface="Red Hat Text Medium"/>
              <a:ea typeface="Red Hat Text Medium"/>
              <a:cs typeface="Red Hat Text Medium"/>
              <a:sym typeface="Red Hat Text Medium"/>
            </a:endParaRPr>
          </a:p>
        </p:txBody>
      </p:sp>
      <p:sp>
        <p:nvSpPr>
          <p:cNvPr id="872" name="Google Shape;872;p31"/>
          <p:cNvSpPr/>
          <p:nvPr/>
        </p:nvSpPr>
        <p:spPr>
          <a:xfrm>
            <a:off x="4400550" y="322817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4</a:t>
            </a:r>
            <a:endParaRPr sz="1200">
              <a:solidFill>
                <a:schemeClr val="lt1"/>
              </a:solidFill>
              <a:latin typeface="Red Hat Text Medium"/>
              <a:ea typeface="Red Hat Text Medium"/>
              <a:cs typeface="Red Hat Text Medium"/>
              <a:sym typeface="Red Hat Text Medium"/>
            </a:endParaRPr>
          </a:p>
        </p:txBody>
      </p:sp>
      <p:sp>
        <p:nvSpPr>
          <p:cNvPr id="873" name="Google Shape;873;p31"/>
          <p:cNvSpPr/>
          <p:nvPr/>
        </p:nvSpPr>
        <p:spPr>
          <a:xfrm>
            <a:off x="3118600" y="22078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5</a:t>
            </a:r>
            <a:endParaRPr sz="1200">
              <a:solidFill>
                <a:schemeClr val="lt1"/>
              </a:solidFill>
              <a:latin typeface="Red Hat Text Medium"/>
              <a:ea typeface="Red Hat Text Medium"/>
              <a:cs typeface="Red Hat Text Medium"/>
              <a:sym typeface="Red Hat Text Medium"/>
            </a:endParaRPr>
          </a:p>
        </p:txBody>
      </p:sp>
      <p:sp>
        <p:nvSpPr>
          <p:cNvPr id="874" name="Google Shape;874;p31"/>
          <p:cNvSpPr/>
          <p:nvPr/>
        </p:nvSpPr>
        <p:spPr>
          <a:xfrm>
            <a:off x="1762750" y="2171200"/>
            <a:ext cx="1330800" cy="363600"/>
          </a:xfrm>
          <a:prstGeom prst="wedgeRoundRectCallout">
            <a:avLst>
              <a:gd name="adj1" fmla="val 30425"/>
              <a:gd name="adj2" fmla="val 64205"/>
              <a:gd name="adj3"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900">
                <a:latin typeface="Red Hat Text Medium"/>
                <a:ea typeface="Red Hat Text Medium"/>
                <a:cs typeface="Red Hat Text Medium"/>
                <a:sym typeface="Red Hat Text Medium"/>
              </a:rPr>
              <a:t>Partner Remediation Service</a:t>
            </a:r>
            <a:endParaRPr sz="900">
              <a:latin typeface="Red Hat Text Medium"/>
              <a:ea typeface="Red Hat Text Medium"/>
              <a:cs typeface="Red Hat Text Medium"/>
              <a:sym typeface="Red Hat Text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286">
            <a:extLst>
              <a:ext uri="{FF2B5EF4-FFF2-40B4-BE49-F238E27FC236}">
                <a16:creationId xmlns:a16="http://schemas.microsoft.com/office/drawing/2014/main" id="{14A27947-05FA-08BA-CCC7-50D15B925795}"/>
              </a:ext>
            </a:extLst>
          </p:cNvPr>
          <p:cNvCxnSpPr>
            <a:cxnSpLocks/>
            <a:stCxn id="71" idx="2"/>
            <a:endCxn id="68" idx="0"/>
          </p:cNvCxnSpPr>
          <p:nvPr/>
        </p:nvCxnSpPr>
        <p:spPr>
          <a:xfrm rot="5400000">
            <a:off x="721741" y="2342571"/>
            <a:ext cx="1517366" cy="571282"/>
          </a:xfrm>
          <a:prstGeom prst="bentConnector3">
            <a:avLst>
              <a:gd name="adj1" fmla="val 50000"/>
            </a:avLst>
          </a:prstGeom>
          <a:ln w="190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Google Shape;296;p25">
            <a:extLst>
              <a:ext uri="{FF2B5EF4-FFF2-40B4-BE49-F238E27FC236}">
                <a16:creationId xmlns:a16="http://schemas.microsoft.com/office/drawing/2014/main" id="{D8AE1F07-A21C-FF2F-8695-03CACA064A6D}"/>
              </a:ext>
            </a:extLst>
          </p:cNvPr>
          <p:cNvCxnSpPr>
            <a:cxnSpLocks/>
            <a:endCxn id="68" idx="0"/>
          </p:cNvCxnSpPr>
          <p:nvPr/>
        </p:nvCxnSpPr>
        <p:spPr>
          <a:xfrm flipH="1">
            <a:off x="1194783" y="3103407"/>
            <a:ext cx="6345" cy="283488"/>
          </a:xfrm>
          <a:prstGeom prst="straightConnector1">
            <a:avLst/>
          </a:prstGeom>
          <a:noFill/>
          <a:ln w="19050" cap="flat" cmpd="sng">
            <a:solidFill>
              <a:srgbClr val="C00000"/>
            </a:solidFill>
            <a:prstDash val="solid"/>
            <a:round/>
            <a:headEnd type="none" w="med" len="med"/>
            <a:tailEnd type="none" w="med" len="med"/>
          </a:ln>
        </p:spPr>
      </p:cxnSp>
      <p:sp>
        <p:nvSpPr>
          <p:cNvPr id="7" name="Google Shape;297;p25">
            <a:extLst>
              <a:ext uri="{FF2B5EF4-FFF2-40B4-BE49-F238E27FC236}">
                <a16:creationId xmlns:a16="http://schemas.microsoft.com/office/drawing/2014/main" id="{28B3D7E7-1F79-C383-E817-677AAB983846}"/>
              </a:ext>
            </a:extLst>
          </p:cNvPr>
          <p:cNvSpPr/>
          <p:nvPr/>
        </p:nvSpPr>
        <p:spPr>
          <a:xfrm>
            <a:off x="3853413" y="902230"/>
            <a:ext cx="4392941" cy="1057779"/>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8" name="Google Shape;298;p25">
            <a:extLst>
              <a:ext uri="{FF2B5EF4-FFF2-40B4-BE49-F238E27FC236}">
                <a16:creationId xmlns:a16="http://schemas.microsoft.com/office/drawing/2014/main" id="{B47B8A73-78A4-275C-8CD8-7D1A25F607F6}"/>
              </a:ext>
            </a:extLst>
          </p:cNvPr>
          <p:cNvCxnSpPr/>
          <p:nvPr/>
        </p:nvCxnSpPr>
        <p:spPr>
          <a:xfrm>
            <a:off x="8239593" y="305119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9" name="Google Shape;299;p25">
            <a:extLst>
              <a:ext uri="{FF2B5EF4-FFF2-40B4-BE49-F238E27FC236}">
                <a16:creationId xmlns:a16="http://schemas.microsoft.com/office/drawing/2014/main" id="{217CE73B-0B3D-95B9-2F4D-480CCD808E8E}"/>
              </a:ext>
            </a:extLst>
          </p:cNvPr>
          <p:cNvCxnSpPr>
            <a:cxnSpLocks/>
            <a:endCxn id="29" idx="0"/>
          </p:cNvCxnSpPr>
          <p:nvPr/>
        </p:nvCxnSpPr>
        <p:spPr>
          <a:xfrm>
            <a:off x="1967733" y="3103407"/>
            <a:ext cx="0" cy="281038"/>
          </a:xfrm>
          <a:prstGeom prst="straightConnector1">
            <a:avLst/>
          </a:prstGeom>
          <a:noFill/>
          <a:ln w="19050" cap="flat" cmpd="sng">
            <a:solidFill>
              <a:srgbClr val="C00000"/>
            </a:solidFill>
            <a:prstDash val="solid"/>
            <a:round/>
            <a:headEnd type="none" w="med" len="med"/>
            <a:tailEnd type="none" w="med" len="med"/>
          </a:ln>
        </p:spPr>
      </p:cxnSp>
      <p:cxnSp>
        <p:nvCxnSpPr>
          <p:cNvPr id="10" name="Google Shape;300;p25">
            <a:extLst>
              <a:ext uri="{FF2B5EF4-FFF2-40B4-BE49-F238E27FC236}">
                <a16:creationId xmlns:a16="http://schemas.microsoft.com/office/drawing/2014/main" id="{368A0F43-055A-A9E7-8F66-AD6F093746D1}"/>
              </a:ext>
            </a:extLst>
          </p:cNvPr>
          <p:cNvCxnSpPr/>
          <p:nvPr/>
        </p:nvCxnSpPr>
        <p:spPr>
          <a:xfrm>
            <a:off x="2566496" y="3068307"/>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11" name="Google Shape;301;p25">
            <a:extLst>
              <a:ext uri="{FF2B5EF4-FFF2-40B4-BE49-F238E27FC236}">
                <a16:creationId xmlns:a16="http://schemas.microsoft.com/office/drawing/2014/main" id="{4D584280-AF0A-B941-4629-FAEE08AB47D5}"/>
              </a:ext>
            </a:extLst>
          </p:cNvPr>
          <p:cNvCxnSpPr/>
          <p:nvPr/>
        </p:nvCxnSpPr>
        <p:spPr>
          <a:xfrm>
            <a:off x="3365332" y="3051153"/>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12" name="Google Shape;302;p25">
            <a:extLst>
              <a:ext uri="{FF2B5EF4-FFF2-40B4-BE49-F238E27FC236}">
                <a16:creationId xmlns:a16="http://schemas.microsoft.com/office/drawing/2014/main" id="{D84E0440-5366-477A-BBDE-9F02D5C291A3}"/>
              </a:ext>
            </a:extLst>
          </p:cNvPr>
          <p:cNvCxnSpPr/>
          <p:nvPr/>
        </p:nvCxnSpPr>
        <p:spPr>
          <a:xfrm>
            <a:off x="4281913" y="305119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13" name="Google Shape;303;p25">
            <a:extLst>
              <a:ext uri="{FF2B5EF4-FFF2-40B4-BE49-F238E27FC236}">
                <a16:creationId xmlns:a16="http://schemas.microsoft.com/office/drawing/2014/main" id="{7CDE9686-A3E0-DCE7-F5BD-89BD12278A19}"/>
              </a:ext>
            </a:extLst>
          </p:cNvPr>
          <p:cNvCxnSpPr/>
          <p:nvPr/>
        </p:nvCxnSpPr>
        <p:spPr>
          <a:xfrm>
            <a:off x="5080747" y="305119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14" name="Google Shape;304;p25">
            <a:extLst>
              <a:ext uri="{FF2B5EF4-FFF2-40B4-BE49-F238E27FC236}">
                <a16:creationId xmlns:a16="http://schemas.microsoft.com/office/drawing/2014/main" id="{25B4D539-CB71-9A8B-C3C5-3B3BC5B14650}"/>
              </a:ext>
            </a:extLst>
          </p:cNvPr>
          <p:cNvCxnSpPr/>
          <p:nvPr/>
        </p:nvCxnSpPr>
        <p:spPr>
          <a:xfrm>
            <a:off x="5842744" y="305119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15" name="Google Shape;305;p25">
            <a:extLst>
              <a:ext uri="{FF2B5EF4-FFF2-40B4-BE49-F238E27FC236}">
                <a16:creationId xmlns:a16="http://schemas.microsoft.com/office/drawing/2014/main" id="{B9547B60-E3CA-12D9-DB8F-C7CF6287ADC6}"/>
              </a:ext>
            </a:extLst>
          </p:cNvPr>
          <p:cNvCxnSpPr/>
          <p:nvPr/>
        </p:nvCxnSpPr>
        <p:spPr>
          <a:xfrm>
            <a:off x="6663523" y="305119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16" name="Google Shape;306;p25">
            <a:extLst>
              <a:ext uri="{FF2B5EF4-FFF2-40B4-BE49-F238E27FC236}">
                <a16:creationId xmlns:a16="http://schemas.microsoft.com/office/drawing/2014/main" id="{29612A69-B72B-4A3E-4F8C-C4A9ED9E63F4}"/>
              </a:ext>
            </a:extLst>
          </p:cNvPr>
          <p:cNvCxnSpPr/>
          <p:nvPr/>
        </p:nvCxnSpPr>
        <p:spPr>
          <a:xfrm>
            <a:off x="7390684" y="3051191"/>
            <a:ext cx="0" cy="1173000"/>
          </a:xfrm>
          <a:prstGeom prst="straightConnector1">
            <a:avLst/>
          </a:prstGeom>
          <a:noFill/>
          <a:ln w="19050" cap="flat" cmpd="sng">
            <a:solidFill>
              <a:srgbClr val="C00000"/>
            </a:solidFill>
            <a:prstDash val="solid"/>
            <a:round/>
            <a:headEnd type="none" w="med" len="med"/>
            <a:tailEnd type="none" w="med" len="med"/>
          </a:ln>
        </p:spPr>
      </p:cxnSp>
      <p:sp>
        <p:nvSpPr>
          <p:cNvPr id="17" name="Google Shape;307;p25">
            <a:extLst>
              <a:ext uri="{FF2B5EF4-FFF2-40B4-BE49-F238E27FC236}">
                <a16:creationId xmlns:a16="http://schemas.microsoft.com/office/drawing/2014/main" id="{77B839B8-4B68-DAD9-4C8B-9851EA3D14B5}"/>
              </a:ext>
            </a:extLst>
          </p:cNvPr>
          <p:cNvSpPr/>
          <p:nvPr/>
        </p:nvSpPr>
        <p:spPr>
          <a:xfrm>
            <a:off x="167495" y="2763544"/>
            <a:ext cx="8266212" cy="4152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Integration Services</a:t>
            </a:r>
            <a:endParaRPr sz="700">
              <a:solidFill>
                <a:srgbClr val="FFFFFF"/>
              </a:solidFill>
              <a:latin typeface="Red Hat Text Medium"/>
              <a:ea typeface="Red Hat Text Medium"/>
              <a:cs typeface="Red Hat Text Medium"/>
              <a:sym typeface="Red Hat Text Medium"/>
            </a:endParaRPr>
          </a:p>
        </p:txBody>
      </p:sp>
      <p:sp>
        <p:nvSpPr>
          <p:cNvPr id="18" name="Google Shape;309;p25">
            <a:extLst>
              <a:ext uri="{FF2B5EF4-FFF2-40B4-BE49-F238E27FC236}">
                <a16:creationId xmlns:a16="http://schemas.microsoft.com/office/drawing/2014/main" id="{DB532687-6DC9-527A-594F-46A03231998C}"/>
              </a:ext>
            </a:extLst>
          </p:cNvPr>
          <p:cNvSpPr/>
          <p:nvPr/>
        </p:nvSpPr>
        <p:spPr>
          <a:xfrm>
            <a:off x="7152153" y="4117282"/>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19" name="Google Shape;310;p25">
            <a:extLst>
              <a:ext uri="{FF2B5EF4-FFF2-40B4-BE49-F238E27FC236}">
                <a16:creationId xmlns:a16="http://schemas.microsoft.com/office/drawing/2014/main" id="{2D6CD949-5E7B-346F-50E4-C9F5CA075131}"/>
              </a:ext>
            </a:extLst>
          </p:cNvPr>
          <p:cNvSpPr/>
          <p:nvPr/>
        </p:nvSpPr>
        <p:spPr>
          <a:xfrm>
            <a:off x="2272205" y="2856507"/>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Integration Services</a:t>
            </a:r>
            <a:endParaRPr sz="700" dirty="0">
              <a:solidFill>
                <a:srgbClr val="FFFFFF"/>
              </a:solidFill>
              <a:latin typeface="Red Hat Text Medium"/>
              <a:ea typeface="Red Hat Text Medium"/>
              <a:cs typeface="Red Hat Text Medium"/>
              <a:sym typeface="Red Hat Text Medium"/>
            </a:endParaRPr>
          </a:p>
        </p:txBody>
      </p:sp>
      <p:sp>
        <p:nvSpPr>
          <p:cNvPr id="20" name="Google Shape;311;p25">
            <a:extLst>
              <a:ext uri="{FF2B5EF4-FFF2-40B4-BE49-F238E27FC236}">
                <a16:creationId xmlns:a16="http://schemas.microsoft.com/office/drawing/2014/main" id="{C35E3591-F4AA-5A7E-6A20-10957414D7B3}"/>
              </a:ext>
            </a:extLst>
          </p:cNvPr>
          <p:cNvSpPr/>
          <p:nvPr/>
        </p:nvSpPr>
        <p:spPr>
          <a:xfrm>
            <a:off x="2020906" y="404689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Current </a:t>
            </a:r>
            <a:br>
              <a:rPr lang="en-GB" sz="700" dirty="0">
                <a:solidFill>
                  <a:srgbClr val="FFFFFF"/>
                </a:solidFill>
                <a:latin typeface="Red Hat Text Medium"/>
                <a:ea typeface="Red Hat Text Medium"/>
                <a:cs typeface="Red Hat Text Medium"/>
                <a:sym typeface="Red Hat Text Medium"/>
              </a:rPr>
            </a:br>
            <a:r>
              <a:rPr lang="en-GB" sz="700" dirty="0">
                <a:solidFill>
                  <a:srgbClr val="FFFFFF"/>
                </a:solidFill>
                <a:latin typeface="Red Hat Text Medium"/>
                <a:ea typeface="Red Hat Text Medium"/>
                <a:cs typeface="Red Hat Text Medium"/>
                <a:sym typeface="Red Hat Text Medium"/>
              </a:rPr>
              <a:t>Inventory</a:t>
            </a:r>
            <a:endParaRPr sz="700" dirty="0">
              <a:solidFill>
                <a:srgbClr val="FFFFFF"/>
              </a:solidFill>
              <a:latin typeface="Red Hat Text Medium"/>
              <a:ea typeface="Red Hat Text Medium"/>
              <a:cs typeface="Red Hat Text Medium"/>
              <a:sym typeface="Red Hat Text Medium"/>
            </a:endParaRPr>
          </a:p>
        </p:txBody>
      </p:sp>
      <p:sp>
        <p:nvSpPr>
          <p:cNvPr id="21" name="Google Shape;313;p25">
            <a:extLst>
              <a:ext uri="{FF2B5EF4-FFF2-40B4-BE49-F238E27FC236}">
                <a16:creationId xmlns:a16="http://schemas.microsoft.com/office/drawing/2014/main" id="{94582C17-A149-147D-5F14-2267C03812AD}"/>
              </a:ext>
            </a:extLst>
          </p:cNvPr>
          <p:cNvSpPr/>
          <p:nvPr/>
        </p:nvSpPr>
        <p:spPr>
          <a:xfrm>
            <a:off x="6418420" y="4117282"/>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22" name="Google Shape;314;p25">
            <a:extLst>
              <a:ext uri="{FF2B5EF4-FFF2-40B4-BE49-F238E27FC236}">
                <a16:creationId xmlns:a16="http://schemas.microsoft.com/office/drawing/2014/main" id="{C187D41C-DDBF-73C5-84F0-7E26B25011FB}"/>
              </a:ext>
            </a:extLst>
          </p:cNvPr>
          <p:cNvSpPr/>
          <p:nvPr/>
        </p:nvSpPr>
        <p:spPr>
          <a:xfrm>
            <a:off x="5626892" y="4123842"/>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23" name="Google Shape;315;p25">
            <a:extLst>
              <a:ext uri="{FF2B5EF4-FFF2-40B4-BE49-F238E27FC236}">
                <a16:creationId xmlns:a16="http://schemas.microsoft.com/office/drawing/2014/main" id="{C417A152-2BB0-7DAF-23A0-6E29636895D8}"/>
              </a:ext>
            </a:extLst>
          </p:cNvPr>
          <p:cNvSpPr/>
          <p:nvPr/>
        </p:nvSpPr>
        <p:spPr>
          <a:xfrm>
            <a:off x="4787348" y="4180645"/>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Current and future demand</a:t>
            </a:r>
            <a:endParaRPr sz="700" dirty="0">
              <a:solidFill>
                <a:srgbClr val="FFFFFF"/>
              </a:solidFill>
              <a:latin typeface="Red Hat Text Medium"/>
              <a:ea typeface="Red Hat Text Medium"/>
              <a:cs typeface="Red Hat Text Medium"/>
              <a:sym typeface="Red Hat Text Medium"/>
            </a:endParaRPr>
          </a:p>
        </p:txBody>
      </p:sp>
      <p:cxnSp>
        <p:nvCxnSpPr>
          <p:cNvPr id="24" name="Google Shape;316;p25">
            <a:extLst>
              <a:ext uri="{FF2B5EF4-FFF2-40B4-BE49-F238E27FC236}">
                <a16:creationId xmlns:a16="http://schemas.microsoft.com/office/drawing/2014/main" id="{6FD630AD-D945-4636-8DF4-7848A142C86F}"/>
              </a:ext>
            </a:extLst>
          </p:cNvPr>
          <p:cNvCxnSpPr/>
          <p:nvPr/>
        </p:nvCxnSpPr>
        <p:spPr>
          <a:xfrm>
            <a:off x="5384959" y="3386895"/>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25" name="Google Shape;317;p25">
            <a:extLst>
              <a:ext uri="{FF2B5EF4-FFF2-40B4-BE49-F238E27FC236}">
                <a16:creationId xmlns:a16="http://schemas.microsoft.com/office/drawing/2014/main" id="{90F1CF90-1F7B-A4D7-6B41-A03299C2C71E}"/>
              </a:ext>
            </a:extLst>
          </p:cNvPr>
          <p:cNvCxnSpPr/>
          <p:nvPr/>
        </p:nvCxnSpPr>
        <p:spPr>
          <a:xfrm>
            <a:off x="6188107" y="3386895"/>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26" name="Google Shape;318;p25">
            <a:extLst>
              <a:ext uri="{FF2B5EF4-FFF2-40B4-BE49-F238E27FC236}">
                <a16:creationId xmlns:a16="http://schemas.microsoft.com/office/drawing/2014/main" id="{D8F62F53-E0B8-523E-EF74-07EA2A917DF9}"/>
              </a:ext>
            </a:extLst>
          </p:cNvPr>
          <p:cNvCxnSpPr/>
          <p:nvPr/>
        </p:nvCxnSpPr>
        <p:spPr>
          <a:xfrm>
            <a:off x="6867049" y="3386895"/>
            <a:ext cx="0" cy="548700"/>
          </a:xfrm>
          <a:prstGeom prst="straightConnector1">
            <a:avLst/>
          </a:prstGeom>
          <a:noFill/>
          <a:ln w="9525" cap="flat" cmpd="sng">
            <a:solidFill>
              <a:srgbClr val="FFFFFF"/>
            </a:solidFill>
            <a:prstDash val="solid"/>
            <a:round/>
            <a:headEnd type="none" w="med" len="med"/>
            <a:tailEnd type="none" w="med" len="med"/>
          </a:ln>
        </p:spPr>
      </p:cxnSp>
      <p:sp>
        <p:nvSpPr>
          <p:cNvPr id="27" name="Google Shape;319;p25">
            <a:extLst>
              <a:ext uri="{FF2B5EF4-FFF2-40B4-BE49-F238E27FC236}">
                <a16:creationId xmlns:a16="http://schemas.microsoft.com/office/drawing/2014/main" id="{03936FF5-8784-1FB9-8378-EFBA864FB4DB}"/>
              </a:ext>
            </a:extLst>
          </p:cNvPr>
          <p:cNvSpPr/>
          <p:nvPr/>
        </p:nvSpPr>
        <p:spPr>
          <a:xfrm>
            <a:off x="3710431" y="2235682"/>
            <a:ext cx="571282" cy="5133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Events</a:t>
            </a:r>
            <a:endParaRPr sz="700" dirty="0">
              <a:solidFill>
                <a:srgbClr val="FFFFFF"/>
              </a:solidFill>
              <a:latin typeface="Red Hat Text Medium"/>
              <a:ea typeface="Red Hat Text Medium"/>
              <a:cs typeface="Red Hat Text Medium"/>
              <a:sym typeface="Red Hat Text Medium"/>
            </a:endParaRPr>
          </a:p>
        </p:txBody>
      </p:sp>
      <p:sp>
        <p:nvSpPr>
          <p:cNvPr id="28" name="Google Shape;321;p25">
            <a:extLst>
              <a:ext uri="{FF2B5EF4-FFF2-40B4-BE49-F238E27FC236}">
                <a16:creationId xmlns:a16="http://schemas.microsoft.com/office/drawing/2014/main" id="{510503BD-2213-659A-F011-6511C34D8AC7}"/>
              </a:ext>
            </a:extLst>
          </p:cNvPr>
          <p:cNvSpPr/>
          <p:nvPr/>
        </p:nvSpPr>
        <p:spPr>
          <a:xfrm>
            <a:off x="3937369" y="41941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Warehouse / Distribution Centre </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29" name="Google Shape;323;p25">
            <a:extLst>
              <a:ext uri="{FF2B5EF4-FFF2-40B4-BE49-F238E27FC236}">
                <a16:creationId xmlns:a16="http://schemas.microsoft.com/office/drawing/2014/main" id="{D59ED5D3-D7B9-6CA8-AB15-6D19BC9568C4}"/>
              </a:ext>
            </a:extLst>
          </p:cNvPr>
          <p:cNvSpPr/>
          <p:nvPr/>
        </p:nvSpPr>
        <p:spPr>
          <a:xfrm>
            <a:off x="1601973" y="3384445"/>
            <a:ext cx="73152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Inventory Management System</a:t>
            </a:r>
            <a:endParaRPr sz="700" dirty="0">
              <a:solidFill>
                <a:srgbClr val="FFFFFF"/>
              </a:solidFill>
              <a:latin typeface="Red Hat Text Medium"/>
              <a:ea typeface="Red Hat Text Medium"/>
              <a:cs typeface="Red Hat Text Medium"/>
              <a:sym typeface="Red Hat Text Medium"/>
            </a:endParaRPr>
          </a:p>
        </p:txBody>
      </p:sp>
      <p:sp>
        <p:nvSpPr>
          <p:cNvPr id="30" name="Google Shape;324;p25">
            <a:extLst>
              <a:ext uri="{FF2B5EF4-FFF2-40B4-BE49-F238E27FC236}">
                <a16:creationId xmlns:a16="http://schemas.microsoft.com/office/drawing/2014/main" id="{B46E42B3-FFA7-6E1F-861B-9FEA69A32F5C}"/>
              </a:ext>
            </a:extLst>
          </p:cNvPr>
          <p:cNvSpPr/>
          <p:nvPr/>
        </p:nvSpPr>
        <p:spPr>
          <a:xfrm>
            <a:off x="3948031" y="3384445"/>
            <a:ext cx="73152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Warehouse Management System</a:t>
            </a:r>
            <a:endParaRPr sz="700" dirty="0">
              <a:solidFill>
                <a:srgbClr val="FFFFFF"/>
              </a:solidFill>
              <a:latin typeface="Red Hat Text Medium"/>
              <a:ea typeface="Red Hat Text Medium"/>
              <a:cs typeface="Red Hat Text Medium"/>
              <a:sym typeface="Red Hat Text Medium"/>
            </a:endParaRPr>
          </a:p>
        </p:txBody>
      </p:sp>
      <p:sp>
        <p:nvSpPr>
          <p:cNvPr id="31" name="Google Shape;325;p25">
            <a:extLst>
              <a:ext uri="{FF2B5EF4-FFF2-40B4-BE49-F238E27FC236}">
                <a16:creationId xmlns:a16="http://schemas.microsoft.com/office/drawing/2014/main" id="{B24B7550-6D9D-F248-A6FE-4C71BFA0EEC4}"/>
              </a:ext>
            </a:extLst>
          </p:cNvPr>
          <p:cNvSpPr/>
          <p:nvPr/>
        </p:nvSpPr>
        <p:spPr>
          <a:xfrm>
            <a:off x="3924871" y="1079965"/>
            <a:ext cx="42315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Control Tower</a:t>
            </a:r>
            <a:endParaRPr sz="700">
              <a:solidFill>
                <a:srgbClr val="FFFFFF"/>
              </a:solidFill>
              <a:latin typeface="Red Hat Text Medium"/>
              <a:ea typeface="Red Hat Text Medium"/>
              <a:cs typeface="Red Hat Text Medium"/>
              <a:sym typeface="Red Hat Text Medium"/>
            </a:endParaRPr>
          </a:p>
        </p:txBody>
      </p:sp>
      <p:sp>
        <p:nvSpPr>
          <p:cNvPr id="32" name="Google Shape;326;p25">
            <a:extLst>
              <a:ext uri="{FF2B5EF4-FFF2-40B4-BE49-F238E27FC236}">
                <a16:creationId xmlns:a16="http://schemas.microsoft.com/office/drawing/2014/main" id="{1C6C82C1-0F8A-B29F-A9E4-BFF690E0BE2E}"/>
              </a:ext>
            </a:extLst>
          </p:cNvPr>
          <p:cNvSpPr/>
          <p:nvPr/>
        </p:nvSpPr>
        <p:spPr>
          <a:xfrm>
            <a:off x="5664412" y="1423935"/>
            <a:ext cx="748800" cy="48825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33" name="Google Shape;327;p25">
            <a:extLst>
              <a:ext uri="{FF2B5EF4-FFF2-40B4-BE49-F238E27FC236}">
                <a16:creationId xmlns:a16="http://schemas.microsoft.com/office/drawing/2014/main" id="{2F54F96F-403F-F70C-8855-FFBE3004AA27}"/>
              </a:ext>
            </a:extLst>
          </p:cNvPr>
          <p:cNvSpPr/>
          <p:nvPr/>
        </p:nvSpPr>
        <p:spPr>
          <a:xfrm>
            <a:off x="2383992" y="3387145"/>
            <a:ext cx="73152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External Data Feeds -  Intelligence, Trends, Sources</a:t>
            </a:r>
            <a:endParaRPr sz="700" dirty="0">
              <a:solidFill>
                <a:srgbClr val="FFFFFF"/>
              </a:solidFill>
              <a:latin typeface="Red Hat Text Medium"/>
              <a:ea typeface="Red Hat Text Medium"/>
              <a:cs typeface="Red Hat Text Medium"/>
              <a:sym typeface="Red Hat Text Medium"/>
            </a:endParaRPr>
          </a:p>
        </p:txBody>
      </p:sp>
      <p:sp>
        <p:nvSpPr>
          <p:cNvPr id="34" name="Google Shape;328;p25">
            <a:extLst>
              <a:ext uri="{FF2B5EF4-FFF2-40B4-BE49-F238E27FC236}">
                <a16:creationId xmlns:a16="http://schemas.microsoft.com/office/drawing/2014/main" id="{CBE6B076-CA84-F58F-5CE2-B067BA69EB8F}"/>
              </a:ext>
            </a:extLst>
          </p:cNvPr>
          <p:cNvSpPr/>
          <p:nvPr/>
        </p:nvSpPr>
        <p:spPr>
          <a:xfrm>
            <a:off x="3166012" y="3384445"/>
            <a:ext cx="73152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Planning and Replenishment System</a:t>
            </a:r>
            <a:endParaRPr sz="700" dirty="0">
              <a:solidFill>
                <a:srgbClr val="FFFFFF"/>
              </a:solidFill>
              <a:latin typeface="Red Hat Text Medium"/>
              <a:ea typeface="Red Hat Text Medium"/>
              <a:cs typeface="Red Hat Text Medium"/>
              <a:sym typeface="Red Hat Text Medium"/>
            </a:endParaRPr>
          </a:p>
        </p:txBody>
      </p:sp>
      <p:cxnSp>
        <p:nvCxnSpPr>
          <p:cNvPr id="35" name="Google Shape;329;p25">
            <a:extLst>
              <a:ext uri="{FF2B5EF4-FFF2-40B4-BE49-F238E27FC236}">
                <a16:creationId xmlns:a16="http://schemas.microsoft.com/office/drawing/2014/main" id="{E29AAF36-A84B-8D6A-2738-2C58595FC9CC}"/>
              </a:ext>
            </a:extLst>
          </p:cNvPr>
          <p:cNvCxnSpPr>
            <a:cxnSpLocks/>
            <a:stCxn id="29" idx="2"/>
            <a:endCxn id="89" idx="4"/>
          </p:cNvCxnSpPr>
          <p:nvPr/>
        </p:nvCxnSpPr>
        <p:spPr>
          <a:xfrm rot="5400000">
            <a:off x="1459192" y="4385008"/>
            <a:ext cx="955005" cy="62078"/>
          </a:xfrm>
          <a:prstGeom prst="bentConnector2">
            <a:avLst/>
          </a:prstGeom>
          <a:noFill/>
          <a:ln w="19050" cap="flat" cmpd="sng">
            <a:solidFill>
              <a:srgbClr val="C00000"/>
            </a:solidFill>
            <a:prstDash val="solid"/>
            <a:round/>
            <a:headEnd type="none" w="med" len="med"/>
            <a:tailEnd type="none" w="med" len="med"/>
          </a:ln>
        </p:spPr>
      </p:cxnSp>
      <p:cxnSp>
        <p:nvCxnSpPr>
          <p:cNvPr id="36" name="Google Shape;330;p25">
            <a:extLst>
              <a:ext uri="{FF2B5EF4-FFF2-40B4-BE49-F238E27FC236}">
                <a16:creationId xmlns:a16="http://schemas.microsoft.com/office/drawing/2014/main" id="{B9D64DF7-3359-DCFC-8057-BFB4D0C16ACD}"/>
              </a:ext>
            </a:extLst>
          </p:cNvPr>
          <p:cNvCxnSpPr>
            <a:cxnSpLocks/>
            <a:stCxn id="29" idx="2"/>
            <a:endCxn id="20" idx="2"/>
          </p:cNvCxnSpPr>
          <p:nvPr/>
        </p:nvCxnSpPr>
        <p:spPr>
          <a:xfrm rot="16200000" flipH="1">
            <a:off x="1844216" y="4062061"/>
            <a:ext cx="300206" cy="53173"/>
          </a:xfrm>
          <a:prstGeom prst="bentConnector2">
            <a:avLst/>
          </a:prstGeom>
          <a:noFill/>
          <a:ln w="19050" cap="flat" cmpd="sng">
            <a:solidFill>
              <a:srgbClr val="C00000"/>
            </a:solidFill>
            <a:prstDash val="solid"/>
            <a:round/>
            <a:headEnd type="none" w="med" len="med"/>
            <a:tailEnd type="none" w="med" len="med"/>
          </a:ln>
        </p:spPr>
      </p:cxnSp>
      <p:cxnSp>
        <p:nvCxnSpPr>
          <p:cNvPr id="37" name="Google Shape;331;p25">
            <a:extLst>
              <a:ext uri="{FF2B5EF4-FFF2-40B4-BE49-F238E27FC236}">
                <a16:creationId xmlns:a16="http://schemas.microsoft.com/office/drawing/2014/main" id="{43D6AC59-6C98-4CB5-88FF-A4679473689B}"/>
              </a:ext>
            </a:extLst>
          </p:cNvPr>
          <p:cNvCxnSpPr>
            <a:cxnSpLocks/>
            <a:stCxn id="29" idx="2"/>
            <a:endCxn id="88" idx="2"/>
          </p:cNvCxnSpPr>
          <p:nvPr/>
        </p:nvCxnSpPr>
        <p:spPr>
          <a:xfrm rot="16200000" flipH="1">
            <a:off x="1634399" y="4271878"/>
            <a:ext cx="719841" cy="53173"/>
          </a:xfrm>
          <a:prstGeom prst="bentConnector2">
            <a:avLst/>
          </a:prstGeom>
          <a:noFill/>
          <a:ln w="19050" cap="flat" cmpd="sng">
            <a:solidFill>
              <a:srgbClr val="C00000"/>
            </a:solidFill>
            <a:prstDash val="solid"/>
            <a:round/>
            <a:headEnd type="none" w="med" len="med"/>
            <a:tailEnd type="none" w="med" len="med"/>
          </a:ln>
        </p:spPr>
      </p:cxnSp>
      <p:sp>
        <p:nvSpPr>
          <p:cNvPr id="38" name="Google Shape;332;p25">
            <a:extLst>
              <a:ext uri="{FF2B5EF4-FFF2-40B4-BE49-F238E27FC236}">
                <a16:creationId xmlns:a16="http://schemas.microsoft.com/office/drawing/2014/main" id="{03110F60-5759-E6A6-41DD-F91F93D1D9E8}"/>
              </a:ext>
            </a:extLst>
          </p:cNvPr>
          <p:cNvSpPr/>
          <p:nvPr/>
        </p:nvSpPr>
        <p:spPr>
          <a:xfrm>
            <a:off x="5169081" y="2235682"/>
            <a:ext cx="571282" cy="5133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Data</a:t>
            </a:r>
            <a:endParaRPr sz="700" dirty="0">
              <a:solidFill>
                <a:srgbClr val="FFFFFF"/>
              </a:solidFill>
              <a:latin typeface="Red Hat Text Medium"/>
              <a:ea typeface="Red Hat Text Medium"/>
              <a:cs typeface="Red Hat Text Medium"/>
              <a:sym typeface="Red Hat Text Medium"/>
            </a:endParaRPr>
          </a:p>
        </p:txBody>
      </p:sp>
      <p:sp>
        <p:nvSpPr>
          <p:cNvPr id="39" name="Google Shape;333;p25">
            <a:extLst>
              <a:ext uri="{FF2B5EF4-FFF2-40B4-BE49-F238E27FC236}">
                <a16:creationId xmlns:a16="http://schemas.microsoft.com/office/drawing/2014/main" id="{9030C52E-FB49-D8F1-7DE1-C283C279012E}"/>
              </a:ext>
            </a:extLst>
          </p:cNvPr>
          <p:cNvSpPr/>
          <p:nvPr/>
        </p:nvSpPr>
        <p:spPr>
          <a:xfrm>
            <a:off x="4337892" y="2856507"/>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 Data Fabric</a:t>
            </a:r>
            <a:endParaRPr sz="700" dirty="0">
              <a:solidFill>
                <a:srgbClr val="FFFFFF"/>
              </a:solidFill>
              <a:latin typeface="Red Hat Text Medium"/>
              <a:ea typeface="Red Hat Text Medium"/>
              <a:cs typeface="Red Hat Text Medium"/>
              <a:sym typeface="Red Hat Text Medium"/>
            </a:endParaRPr>
          </a:p>
        </p:txBody>
      </p:sp>
      <p:sp>
        <p:nvSpPr>
          <p:cNvPr id="40" name="Google Shape;334;p25">
            <a:extLst>
              <a:ext uri="{FF2B5EF4-FFF2-40B4-BE49-F238E27FC236}">
                <a16:creationId xmlns:a16="http://schemas.microsoft.com/office/drawing/2014/main" id="{34AAAD66-F4BC-47EB-D3CB-BE22973F1438}"/>
              </a:ext>
            </a:extLst>
          </p:cNvPr>
          <p:cNvSpPr/>
          <p:nvPr/>
        </p:nvSpPr>
        <p:spPr>
          <a:xfrm>
            <a:off x="6403580" y="2856507"/>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Business Automation / Services</a:t>
            </a:r>
            <a:endParaRPr sz="700" dirty="0">
              <a:solidFill>
                <a:srgbClr val="FFFFFF"/>
              </a:solidFill>
              <a:latin typeface="Red Hat Text Medium"/>
              <a:ea typeface="Red Hat Text Medium"/>
              <a:cs typeface="Red Hat Text Medium"/>
              <a:sym typeface="Red Hat Text Medium"/>
            </a:endParaRPr>
          </a:p>
        </p:txBody>
      </p:sp>
      <p:sp>
        <p:nvSpPr>
          <p:cNvPr id="41" name="Google Shape;335;p25">
            <a:extLst>
              <a:ext uri="{FF2B5EF4-FFF2-40B4-BE49-F238E27FC236}">
                <a16:creationId xmlns:a16="http://schemas.microsoft.com/office/drawing/2014/main" id="{28DCA9EB-C26E-EBEC-AC83-FD16A9A56F14}"/>
              </a:ext>
            </a:extLst>
          </p:cNvPr>
          <p:cNvSpPr/>
          <p:nvPr/>
        </p:nvSpPr>
        <p:spPr>
          <a:xfrm>
            <a:off x="6531631" y="1437185"/>
            <a:ext cx="748800" cy="4750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Supply Risk</a:t>
            </a:r>
            <a:br>
              <a:rPr lang="en-GB" sz="700" dirty="0">
                <a:solidFill>
                  <a:srgbClr val="FFFFFF"/>
                </a:solidFill>
                <a:latin typeface="Red Hat Text Medium"/>
                <a:ea typeface="Red Hat Text Medium"/>
                <a:cs typeface="Red Hat Text Medium"/>
                <a:sym typeface="Red Hat Text Medium"/>
              </a:rPr>
            </a:br>
            <a:r>
              <a:rPr lang="en-GB" sz="700" dirty="0">
                <a:solidFill>
                  <a:srgbClr val="FFFFFF"/>
                </a:solidFill>
                <a:latin typeface="Red Hat Text Medium"/>
                <a:ea typeface="Red Hat Text Medium"/>
                <a:cs typeface="Red Hat Text Medium"/>
                <a:sym typeface="Red Hat Text Medium"/>
              </a:rPr>
              <a:t>Management</a:t>
            </a:r>
            <a:endParaRPr sz="700" dirty="0">
              <a:solidFill>
                <a:srgbClr val="FFFFFF"/>
              </a:solidFill>
              <a:latin typeface="Red Hat Text Medium"/>
              <a:ea typeface="Red Hat Text Medium"/>
              <a:cs typeface="Red Hat Text Medium"/>
              <a:sym typeface="Red Hat Text Medium"/>
            </a:endParaRPr>
          </a:p>
        </p:txBody>
      </p:sp>
      <p:sp>
        <p:nvSpPr>
          <p:cNvPr id="42" name="Google Shape;336;p25">
            <a:extLst>
              <a:ext uri="{FF2B5EF4-FFF2-40B4-BE49-F238E27FC236}">
                <a16:creationId xmlns:a16="http://schemas.microsoft.com/office/drawing/2014/main" id="{40C194FB-E3BD-CC8E-FC43-CEF95D00F650}"/>
              </a:ext>
            </a:extLst>
          </p:cNvPr>
          <p:cNvSpPr/>
          <p:nvPr/>
        </p:nvSpPr>
        <p:spPr>
          <a:xfrm>
            <a:off x="3929974" y="1432335"/>
            <a:ext cx="748800" cy="47983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Fulfilment Optimisation</a:t>
            </a:r>
            <a:endParaRPr sz="700" dirty="0">
              <a:solidFill>
                <a:srgbClr val="FFFFFF"/>
              </a:solidFill>
              <a:latin typeface="Red Hat Text Medium"/>
              <a:ea typeface="Red Hat Text Medium"/>
              <a:cs typeface="Red Hat Text Medium"/>
              <a:sym typeface="Red Hat Text Medium"/>
            </a:endParaRPr>
          </a:p>
        </p:txBody>
      </p:sp>
      <p:sp>
        <p:nvSpPr>
          <p:cNvPr id="43" name="Google Shape;337;p25">
            <a:extLst>
              <a:ext uri="{FF2B5EF4-FFF2-40B4-BE49-F238E27FC236}">
                <a16:creationId xmlns:a16="http://schemas.microsoft.com/office/drawing/2014/main" id="{30EFE35B-AA8B-0FF5-A1B4-DF282709E32E}"/>
              </a:ext>
            </a:extLst>
          </p:cNvPr>
          <p:cNvSpPr/>
          <p:nvPr/>
        </p:nvSpPr>
        <p:spPr>
          <a:xfrm>
            <a:off x="4797193" y="1432335"/>
            <a:ext cx="748800" cy="47983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Inventory Analysis and AI</a:t>
            </a:r>
            <a:endParaRPr sz="700" dirty="0">
              <a:solidFill>
                <a:srgbClr val="FFFFFF"/>
              </a:solidFill>
              <a:latin typeface="Red Hat Text Medium"/>
              <a:ea typeface="Red Hat Text Medium"/>
              <a:cs typeface="Red Hat Text Medium"/>
              <a:sym typeface="Red Hat Text Medium"/>
            </a:endParaRPr>
          </a:p>
        </p:txBody>
      </p:sp>
      <p:sp>
        <p:nvSpPr>
          <p:cNvPr id="44" name="Google Shape;338;p25">
            <a:extLst>
              <a:ext uri="{FF2B5EF4-FFF2-40B4-BE49-F238E27FC236}">
                <a16:creationId xmlns:a16="http://schemas.microsoft.com/office/drawing/2014/main" id="{B51DF88D-E003-DC33-F8A2-F1F5B62FB6E9}"/>
              </a:ext>
            </a:extLst>
          </p:cNvPr>
          <p:cNvSpPr/>
          <p:nvPr/>
        </p:nvSpPr>
        <p:spPr>
          <a:xfrm>
            <a:off x="7398855" y="1437185"/>
            <a:ext cx="748800" cy="474988"/>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Demand</a:t>
            </a:r>
            <a:endParaRPr sz="700">
              <a:solidFill>
                <a:srgbClr val="FFFFFF"/>
              </a:solidFill>
              <a:latin typeface="Red Hat Text Medium"/>
              <a:ea typeface="Red Hat Text Medium"/>
              <a:cs typeface="Red Hat Text Medium"/>
              <a:sym typeface="Red Hat Text Medium"/>
            </a:endParaRPr>
          </a:p>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45" name="Google Shape;339;p25">
            <a:extLst>
              <a:ext uri="{FF2B5EF4-FFF2-40B4-BE49-F238E27FC236}">
                <a16:creationId xmlns:a16="http://schemas.microsoft.com/office/drawing/2014/main" id="{0795269B-2327-121D-E642-7822B0FC201C}"/>
              </a:ext>
            </a:extLst>
          </p:cNvPr>
          <p:cNvSpPr/>
          <p:nvPr/>
        </p:nvSpPr>
        <p:spPr>
          <a:xfrm>
            <a:off x="4730051" y="3384445"/>
            <a:ext cx="73152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Order Management System</a:t>
            </a:r>
            <a:endParaRPr sz="700" dirty="0">
              <a:solidFill>
                <a:srgbClr val="FFFFFF"/>
              </a:solidFill>
              <a:latin typeface="Red Hat Text Medium"/>
              <a:ea typeface="Red Hat Text Medium"/>
              <a:cs typeface="Red Hat Text Medium"/>
              <a:sym typeface="Red Hat Text Medium"/>
            </a:endParaRPr>
          </a:p>
        </p:txBody>
      </p:sp>
      <p:sp>
        <p:nvSpPr>
          <p:cNvPr id="46" name="Google Shape;340;p25">
            <a:extLst>
              <a:ext uri="{FF2B5EF4-FFF2-40B4-BE49-F238E27FC236}">
                <a16:creationId xmlns:a16="http://schemas.microsoft.com/office/drawing/2014/main" id="{81351004-8A4F-B969-6F43-34AA5CB71BF1}"/>
              </a:ext>
            </a:extLst>
          </p:cNvPr>
          <p:cNvSpPr/>
          <p:nvPr/>
        </p:nvSpPr>
        <p:spPr>
          <a:xfrm>
            <a:off x="5512070" y="3384445"/>
            <a:ext cx="73152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Supply Chain System</a:t>
            </a:r>
            <a:endParaRPr sz="700" dirty="0">
              <a:solidFill>
                <a:srgbClr val="FFFFFF"/>
              </a:solidFill>
              <a:latin typeface="Red Hat Text Medium"/>
              <a:ea typeface="Red Hat Text Medium"/>
              <a:cs typeface="Red Hat Text Medium"/>
              <a:sym typeface="Red Hat Text Medium"/>
            </a:endParaRPr>
          </a:p>
        </p:txBody>
      </p:sp>
      <p:sp>
        <p:nvSpPr>
          <p:cNvPr id="47" name="Google Shape;341;p25">
            <a:extLst>
              <a:ext uri="{FF2B5EF4-FFF2-40B4-BE49-F238E27FC236}">
                <a16:creationId xmlns:a16="http://schemas.microsoft.com/office/drawing/2014/main" id="{050E6FB0-BC01-A66F-1B62-3C9C0B9B97B8}"/>
              </a:ext>
            </a:extLst>
          </p:cNvPr>
          <p:cNvSpPr/>
          <p:nvPr/>
        </p:nvSpPr>
        <p:spPr>
          <a:xfrm>
            <a:off x="6294089" y="3384445"/>
            <a:ext cx="73152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Transport System</a:t>
            </a:r>
            <a:endParaRPr sz="700">
              <a:solidFill>
                <a:srgbClr val="FFFFFF"/>
              </a:solidFill>
              <a:latin typeface="Red Hat Text Medium"/>
              <a:ea typeface="Red Hat Text Medium"/>
              <a:cs typeface="Red Hat Text Medium"/>
              <a:sym typeface="Red Hat Text Medium"/>
            </a:endParaRPr>
          </a:p>
        </p:txBody>
      </p:sp>
      <p:sp>
        <p:nvSpPr>
          <p:cNvPr id="48" name="Google Shape;342;p25">
            <a:extLst>
              <a:ext uri="{FF2B5EF4-FFF2-40B4-BE49-F238E27FC236}">
                <a16:creationId xmlns:a16="http://schemas.microsoft.com/office/drawing/2014/main" id="{1E9BBABC-0310-41FC-D872-B274258DCAB8}"/>
              </a:ext>
            </a:extLst>
          </p:cNvPr>
          <p:cNvSpPr/>
          <p:nvPr/>
        </p:nvSpPr>
        <p:spPr>
          <a:xfrm>
            <a:off x="7076109" y="3384445"/>
            <a:ext cx="731520"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err="1">
                <a:solidFill>
                  <a:srgbClr val="FFFFFF"/>
                </a:solidFill>
                <a:latin typeface="Red Hat Text Medium"/>
                <a:ea typeface="Red Hat Text Medium"/>
                <a:cs typeface="Red Hat Text Medium"/>
                <a:sym typeface="Red Hat Text Medium"/>
              </a:rPr>
              <a:t>Catalog</a:t>
            </a:r>
            <a:r>
              <a:rPr lang="en-GB" sz="700" dirty="0">
                <a:solidFill>
                  <a:srgbClr val="FFFFFF"/>
                </a:solidFill>
                <a:latin typeface="Red Hat Text Medium"/>
                <a:ea typeface="Red Hat Text Medium"/>
                <a:cs typeface="Red Hat Text Medium"/>
                <a:sym typeface="Red Hat Text Medium"/>
              </a:rPr>
              <a:t> Management</a:t>
            </a:r>
          </a:p>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System</a:t>
            </a:r>
            <a:endParaRPr sz="700" dirty="0">
              <a:solidFill>
                <a:srgbClr val="FFFFFF"/>
              </a:solidFill>
              <a:latin typeface="Red Hat Text Medium"/>
              <a:ea typeface="Red Hat Text Medium"/>
              <a:cs typeface="Red Hat Text Medium"/>
              <a:sym typeface="Red Hat Text Medium"/>
            </a:endParaRPr>
          </a:p>
        </p:txBody>
      </p:sp>
      <p:sp>
        <p:nvSpPr>
          <p:cNvPr id="49" name="Google Shape;343;p25">
            <a:extLst>
              <a:ext uri="{FF2B5EF4-FFF2-40B4-BE49-F238E27FC236}">
                <a16:creationId xmlns:a16="http://schemas.microsoft.com/office/drawing/2014/main" id="{4B85D8D1-608E-77D3-6B99-AE7FBDA179F8}"/>
              </a:ext>
            </a:extLst>
          </p:cNvPr>
          <p:cNvSpPr/>
          <p:nvPr/>
        </p:nvSpPr>
        <p:spPr>
          <a:xfrm>
            <a:off x="7888182" y="3384445"/>
            <a:ext cx="73152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Facility / Asset Management System</a:t>
            </a:r>
            <a:endParaRPr sz="700" dirty="0">
              <a:solidFill>
                <a:srgbClr val="FFFFFF"/>
              </a:solidFill>
              <a:latin typeface="Red Hat Text Medium"/>
              <a:ea typeface="Red Hat Text Medium"/>
              <a:cs typeface="Red Hat Text Medium"/>
              <a:sym typeface="Red Hat Text Medium"/>
            </a:endParaRPr>
          </a:p>
        </p:txBody>
      </p:sp>
      <p:sp>
        <p:nvSpPr>
          <p:cNvPr id="50" name="Google Shape;344;p25">
            <a:extLst>
              <a:ext uri="{FF2B5EF4-FFF2-40B4-BE49-F238E27FC236}">
                <a16:creationId xmlns:a16="http://schemas.microsoft.com/office/drawing/2014/main" id="{8999F0E2-8984-3759-E819-9748B7AA5279}"/>
              </a:ext>
            </a:extLst>
          </p:cNvPr>
          <p:cNvSpPr/>
          <p:nvPr/>
        </p:nvSpPr>
        <p:spPr>
          <a:xfrm>
            <a:off x="8001062" y="4117282"/>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51" name="Google Shape;345;p25">
            <a:extLst>
              <a:ext uri="{FF2B5EF4-FFF2-40B4-BE49-F238E27FC236}">
                <a16:creationId xmlns:a16="http://schemas.microsoft.com/office/drawing/2014/main" id="{B84BE108-9198-A6D6-B419-762BF2118386}"/>
              </a:ext>
            </a:extLst>
          </p:cNvPr>
          <p:cNvSpPr/>
          <p:nvPr/>
        </p:nvSpPr>
        <p:spPr>
          <a:xfrm>
            <a:off x="8558601" y="2013127"/>
            <a:ext cx="490200" cy="328646"/>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DevOps</a:t>
            </a:r>
            <a:endParaRPr sz="700">
              <a:solidFill>
                <a:srgbClr val="FFFFFF"/>
              </a:solidFill>
              <a:latin typeface="Red Hat Text Medium"/>
              <a:ea typeface="Red Hat Text Medium"/>
              <a:cs typeface="Red Hat Text Medium"/>
              <a:sym typeface="Red Hat Text Medium"/>
            </a:endParaRPr>
          </a:p>
        </p:txBody>
      </p:sp>
      <p:pic>
        <p:nvPicPr>
          <p:cNvPr id="52" name="Google Shape;346;p25">
            <a:extLst>
              <a:ext uri="{FF2B5EF4-FFF2-40B4-BE49-F238E27FC236}">
                <a16:creationId xmlns:a16="http://schemas.microsoft.com/office/drawing/2014/main" id="{C04574F3-C7C8-0059-4D49-033096B7AA63}"/>
              </a:ext>
            </a:extLst>
          </p:cNvPr>
          <p:cNvPicPr preferRelativeResize="0"/>
          <p:nvPr/>
        </p:nvPicPr>
        <p:blipFill rotWithShape="1">
          <a:blip r:embed="rId3">
            <a:alphaModFix/>
          </a:blip>
          <a:srcRect/>
          <a:stretch/>
        </p:blipFill>
        <p:spPr>
          <a:xfrm>
            <a:off x="8853775" y="2385844"/>
            <a:ext cx="238900" cy="238900"/>
          </a:xfrm>
          <a:prstGeom prst="rect">
            <a:avLst/>
          </a:prstGeom>
          <a:noFill/>
          <a:ln>
            <a:noFill/>
          </a:ln>
        </p:spPr>
      </p:pic>
      <p:sp>
        <p:nvSpPr>
          <p:cNvPr id="53" name="Google Shape;347;p25">
            <a:extLst>
              <a:ext uri="{FF2B5EF4-FFF2-40B4-BE49-F238E27FC236}">
                <a16:creationId xmlns:a16="http://schemas.microsoft.com/office/drawing/2014/main" id="{D82B838C-C117-5AA9-D800-EC738B0B7AD6}"/>
              </a:ext>
            </a:extLst>
          </p:cNvPr>
          <p:cNvSpPr txBox="1"/>
          <p:nvPr/>
        </p:nvSpPr>
        <p:spPr>
          <a:xfrm>
            <a:off x="8200835" y="1216213"/>
            <a:ext cx="656700" cy="492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500" dirty="0">
                <a:latin typeface="Red Hat Text"/>
                <a:ea typeface="Red Hat Text"/>
                <a:cs typeface="Red Hat Text"/>
                <a:sym typeface="Red Hat Text"/>
              </a:rPr>
              <a:t>Automated Infrastructure and Application Setup</a:t>
            </a:r>
            <a:endParaRPr sz="500" dirty="0">
              <a:latin typeface="Red Hat Text"/>
              <a:ea typeface="Red Hat Text"/>
              <a:cs typeface="Red Hat Text"/>
              <a:sym typeface="Red Hat Text"/>
            </a:endParaRPr>
          </a:p>
        </p:txBody>
      </p:sp>
      <p:cxnSp>
        <p:nvCxnSpPr>
          <p:cNvPr id="54" name="Google Shape;348;p25">
            <a:extLst>
              <a:ext uri="{FF2B5EF4-FFF2-40B4-BE49-F238E27FC236}">
                <a16:creationId xmlns:a16="http://schemas.microsoft.com/office/drawing/2014/main" id="{2B854919-6B4A-CA0F-19CD-73D9C7FCD708}"/>
              </a:ext>
            </a:extLst>
          </p:cNvPr>
          <p:cNvCxnSpPr>
            <a:cxnSpLocks/>
            <a:stCxn id="51" idx="2"/>
            <a:endCxn id="49" idx="3"/>
          </p:cNvCxnSpPr>
          <p:nvPr/>
        </p:nvCxnSpPr>
        <p:spPr>
          <a:xfrm rot="5400000">
            <a:off x="8051841" y="2909635"/>
            <a:ext cx="1319722" cy="183999"/>
          </a:xfrm>
          <a:prstGeom prst="bentConnector2">
            <a:avLst/>
          </a:prstGeom>
          <a:noFill/>
          <a:ln w="19050" cap="flat" cmpd="sng">
            <a:solidFill>
              <a:srgbClr val="980000"/>
            </a:solidFill>
            <a:prstDash val="solid"/>
            <a:round/>
            <a:headEnd type="none" w="med" len="med"/>
            <a:tailEnd type="triangle" w="med" len="med"/>
          </a:ln>
        </p:spPr>
      </p:cxnSp>
      <p:cxnSp>
        <p:nvCxnSpPr>
          <p:cNvPr id="55" name="Google Shape;349;p25">
            <a:extLst>
              <a:ext uri="{FF2B5EF4-FFF2-40B4-BE49-F238E27FC236}">
                <a16:creationId xmlns:a16="http://schemas.microsoft.com/office/drawing/2014/main" id="{D7A977B1-7F42-81CA-460E-107121B01BD0}"/>
              </a:ext>
            </a:extLst>
          </p:cNvPr>
          <p:cNvCxnSpPr>
            <a:cxnSpLocks/>
            <a:endCxn id="17" idx="3"/>
          </p:cNvCxnSpPr>
          <p:nvPr/>
        </p:nvCxnSpPr>
        <p:spPr>
          <a:xfrm flipH="1">
            <a:off x="8433707" y="2971144"/>
            <a:ext cx="369995" cy="0"/>
          </a:xfrm>
          <a:prstGeom prst="straightConnector1">
            <a:avLst/>
          </a:prstGeom>
          <a:noFill/>
          <a:ln w="19050" cap="flat" cmpd="sng">
            <a:solidFill>
              <a:srgbClr val="980000"/>
            </a:solidFill>
            <a:prstDash val="solid"/>
            <a:round/>
            <a:headEnd type="none" w="med" len="med"/>
            <a:tailEnd type="triangle" w="med" len="med"/>
          </a:ln>
        </p:spPr>
      </p:cxnSp>
      <p:sp>
        <p:nvSpPr>
          <p:cNvPr id="56" name="Google Shape;351;p25">
            <a:extLst>
              <a:ext uri="{FF2B5EF4-FFF2-40B4-BE49-F238E27FC236}">
                <a16:creationId xmlns:a16="http://schemas.microsoft.com/office/drawing/2014/main" id="{6F9DC52C-60ED-CA28-14CB-7248C9163425}"/>
              </a:ext>
            </a:extLst>
          </p:cNvPr>
          <p:cNvSpPr/>
          <p:nvPr/>
        </p:nvSpPr>
        <p:spPr>
          <a:xfrm>
            <a:off x="5398848" y="414185"/>
            <a:ext cx="718705" cy="238800"/>
          </a:xfrm>
          <a:prstGeom prst="rect">
            <a:avLst/>
          </a:prstGeom>
          <a:solidFill>
            <a:srgbClr val="7030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bg1"/>
                </a:solidFill>
              </a:rPr>
              <a:t>Inventory Controller</a:t>
            </a:r>
            <a:endParaRPr sz="700" b="1" dirty="0">
              <a:solidFill>
                <a:schemeClr val="bg1"/>
              </a:solidFill>
            </a:endParaRPr>
          </a:p>
        </p:txBody>
      </p:sp>
      <p:sp>
        <p:nvSpPr>
          <p:cNvPr id="57" name="Google Shape;352;p25">
            <a:extLst>
              <a:ext uri="{FF2B5EF4-FFF2-40B4-BE49-F238E27FC236}">
                <a16:creationId xmlns:a16="http://schemas.microsoft.com/office/drawing/2014/main" id="{8EF2E0A1-6A0B-058F-D646-D83857569402}"/>
              </a:ext>
            </a:extLst>
          </p:cNvPr>
          <p:cNvSpPr/>
          <p:nvPr/>
        </p:nvSpPr>
        <p:spPr>
          <a:xfrm>
            <a:off x="6298943" y="413312"/>
            <a:ext cx="710285"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lt1"/>
                </a:solidFill>
              </a:rPr>
              <a:t>Supplier</a:t>
            </a:r>
            <a:endParaRPr sz="700" b="1" dirty="0">
              <a:solidFill>
                <a:schemeClr val="lt1"/>
              </a:solidFill>
            </a:endParaRPr>
          </a:p>
        </p:txBody>
      </p:sp>
      <p:sp>
        <p:nvSpPr>
          <p:cNvPr id="58" name="Google Shape;353;p25">
            <a:extLst>
              <a:ext uri="{FF2B5EF4-FFF2-40B4-BE49-F238E27FC236}">
                <a16:creationId xmlns:a16="http://schemas.microsoft.com/office/drawing/2014/main" id="{A8FC28C7-A982-B249-2676-ED22277EF3EF}"/>
              </a:ext>
            </a:extLst>
          </p:cNvPr>
          <p:cNvSpPr/>
          <p:nvPr/>
        </p:nvSpPr>
        <p:spPr>
          <a:xfrm>
            <a:off x="7190618"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lt1"/>
                </a:solidFill>
              </a:rPr>
              <a:t>Logistics</a:t>
            </a:r>
            <a:endParaRPr sz="700" b="1" dirty="0">
              <a:solidFill>
                <a:schemeClr val="lt1"/>
              </a:solidFill>
            </a:endParaRPr>
          </a:p>
        </p:txBody>
      </p:sp>
      <p:pic>
        <p:nvPicPr>
          <p:cNvPr id="59" name="Google Shape;354;p25">
            <a:extLst>
              <a:ext uri="{FF2B5EF4-FFF2-40B4-BE49-F238E27FC236}">
                <a16:creationId xmlns:a16="http://schemas.microsoft.com/office/drawing/2014/main" id="{A7FDBB09-D028-6C49-5CA2-D24F2D7CF42B}"/>
              </a:ext>
            </a:extLst>
          </p:cNvPr>
          <p:cNvPicPr preferRelativeResize="0"/>
          <p:nvPr/>
        </p:nvPicPr>
        <p:blipFill>
          <a:blip r:embed="rId4">
            <a:alphaModFix/>
          </a:blip>
          <a:stretch>
            <a:fillRect/>
          </a:stretch>
        </p:blipFill>
        <p:spPr>
          <a:xfrm>
            <a:off x="6487337" y="111850"/>
            <a:ext cx="238900" cy="238900"/>
          </a:xfrm>
          <a:prstGeom prst="rect">
            <a:avLst/>
          </a:prstGeom>
          <a:noFill/>
          <a:ln>
            <a:noFill/>
          </a:ln>
        </p:spPr>
      </p:pic>
      <p:pic>
        <p:nvPicPr>
          <p:cNvPr id="60" name="Google Shape;355;p25">
            <a:extLst>
              <a:ext uri="{FF2B5EF4-FFF2-40B4-BE49-F238E27FC236}">
                <a16:creationId xmlns:a16="http://schemas.microsoft.com/office/drawing/2014/main" id="{C00D7594-8D4B-BD11-DA2C-3C5B2A34F713}"/>
              </a:ext>
            </a:extLst>
          </p:cNvPr>
          <p:cNvPicPr preferRelativeResize="0"/>
          <p:nvPr/>
        </p:nvPicPr>
        <p:blipFill>
          <a:blip r:embed="rId4">
            <a:alphaModFix/>
          </a:blip>
          <a:stretch>
            <a:fillRect/>
          </a:stretch>
        </p:blipFill>
        <p:spPr>
          <a:xfrm>
            <a:off x="7433248" y="111850"/>
            <a:ext cx="238900" cy="238900"/>
          </a:xfrm>
          <a:prstGeom prst="rect">
            <a:avLst/>
          </a:prstGeom>
          <a:noFill/>
          <a:ln>
            <a:noFill/>
          </a:ln>
        </p:spPr>
      </p:pic>
      <p:pic>
        <p:nvPicPr>
          <p:cNvPr id="61" name="Google Shape;356;p25">
            <a:extLst>
              <a:ext uri="{FF2B5EF4-FFF2-40B4-BE49-F238E27FC236}">
                <a16:creationId xmlns:a16="http://schemas.microsoft.com/office/drawing/2014/main" id="{683C6875-99BB-BABA-F73F-05A30ECC3D1D}"/>
              </a:ext>
            </a:extLst>
          </p:cNvPr>
          <p:cNvPicPr preferRelativeResize="0"/>
          <p:nvPr/>
        </p:nvPicPr>
        <p:blipFill rotWithShape="1">
          <a:blip r:embed="rId3">
            <a:alphaModFix/>
          </a:blip>
          <a:srcRect/>
          <a:stretch/>
        </p:blipFill>
        <p:spPr>
          <a:xfrm>
            <a:off x="3671711" y="108830"/>
            <a:ext cx="238900" cy="238900"/>
          </a:xfrm>
          <a:prstGeom prst="rect">
            <a:avLst/>
          </a:prstGeom>
          <a:noFill/>
          <a:ln>
            <a:noFill/>
          </a:ln>
        </p:spPr>
      </p:pic>
      <p:pic>
        <p:nvPicPr>
          <p:cNvPr id="62" name="Google Shape;357;p25">
            <a:extLst>
              <a:ext uri="{FF2B5EF4-FFF2-40B4-BE49-F238E27FC236}">
                <a16:creationId xmlns:a16="http://schemas.microsoft.com/office/drawing/2014/main" id="{DD41CE2B-C81A-D877-6838-E8CFE0BC4E3F}"/>
              </a:ext>
            </a:extLst>
          </p:cNvPr>
          <p:cNvPicPr preferRelativeResize="0"/>
          <p:nvPr/>
        </p:nvPicPr>
        <p:blipFill rotWithShape="1">
          <a:blip r:embed="rId3">
            <a:alphaModFix/>
          </a:blip>
          <a:srcRect/>
          <a:stretch/>
        </p:blipFill>
        <p:spPr>
          <a:xfrm>
            <a:off x="5620274" y="111850"/>
            <a:ext cx="238900" cy="238900"/>
          </a:xfrm>
          <a:prstGeom prst="rect">
            <a:avLst/>
          </a:prstGeom>
          <a:noFill/>
          <a:ln>
            <a:noFill/>
          </a:ln>
        </p:spPr>
      </p:pic>
      <p:cxnSp>
        <p:nvCxnSpPr>
          <p:cNvPr id="63" name="Google Shape;359;p25">
            <a:extLst>
              <a:ext uri="{FF2B5EF4-FFF2-40B4-BE49-F238E27FC236}">
                <a16:creationId xmlns:a16="http://schemas.microsoft.com/office/drawing/2014/main" id="{F70610C1-4A6A-6BF6-6E3B-2D4EFD8EBD37}"/>
              </a:ext>
            </a:extLst>
          </p:cNvPr>
          <p:cNvCxnSpPr>
            <a:cxnSpLocks/>
            <a:stCxn id="56" idx="2"/>
          </p:cNvCxnSpPr>
          <p:nvPr/>
        </p:nvCxnSpPr>
        <p:spPr>
          <a:xfrm>
            <a:off x="5758201" y="652985"/>
            <a:ext cx="0" cy="249245"/>
          </a:xfrm>
          <a:prstGeom prst="straightConnector1">
            <a:avLst/>
          </a:prstGeom>
          <a:noFill/>
          <a:ln w="19050" cap="flat" cmpd="sng">
            <a:solidFill>
              <a:srgbClr val="C00000"/>
            </a:solidFill>
            <a:prstDash val="solid"/>
            <a:round/>
            <a:headEnd type="triangle" w="med" len="med"/>
            <a:tailEnd type="triangle" w="med" len="med"/>
          </a:ln>
        </p:spPr>
      </p:cxnSp>
      <p:cxnSp>
        <p:nvCxnSpPr>
          <p:cNvPr id="64" name="Google Shape;361;p25">
            <a:extLst>
              <a:ext uri="{FF2B5EF4-FFF2-40B4-BE49-F238E27FC236}">
                <a16:creationId xmlns:a16="http://schemas.microsoft.com/office/drawing/2014/main" id="{03F8F47E-FF84-D3CE-3604-85A18C937756}"/>
              </a:ext>
            </a:extLst>
          </p:cNvPr>
          <p:cNvCxnSpPr>
            <a:cxnSpLocks/>
            <a:endCxn id="31" idx="3"/>
          </p:cNvCxnSpPr>
          <p:nvPr/>
        </p:nvCxnSpPr>
        <p:spPr>
          <a:xfrm flipH="1">
            <a:off x="8156371" y="1216213"/>
            <a:ext cx="647330" cy="8952"/>
          </a:xfrm>
          <a:prstGeom prst="straightConnector1">
            <a:avLst/>
          </a:prstGeom>
          <a:noFill/>
          <a:ln w="19050" cap="flat" cmpd="sng">
            <a:solidFill>
              <a:srgbClr val="980000"/>
            </a:solidFill>
            <a:prstDash val="solid"/>
            <a:round/>
            <a:headEnd type="none" w="med" len="med"/>
            <a:tailEnd type="triangle" w="med" len="med"/>
          </a:ln>
        </p:spPr>
      </p:cxnSp>
      <p:cxnSp>
        <p:nvCxnSpPr>
          <p:cNvPr id="65" name="Google Shape;362;p25">
            <a:extLst>
              <a:ext uri="{FF2B5EF4-FFF2-40B4-BE49-F238E27FC236}">
                <a16:creationId xmlns:a16="http://schemas.microsoft.com/office/drawing/2014/main" id="{E27DA0B8-C574-15D4-F52A-A8CFA484EE7D}"/>
              </a:ext>
            </a:extLst>
          </p:cNvPr>
          <p:cNvCxnSpPr>
            <a:cxnSpLocks/>
            <a:endCxn id="44" idx="3"/>
          </p:cNvCxnSpPr>
          <p:nvPr/>
        </p:nvCxnSpPr>
        <p:spPr>
          <a:xfrm flipH="1">
            <a:off x="8147655" y="1674679"/>
            <a:ext cx="656046" cy="0"/>
          </a:xfrm>
          <a:prstGeom prst="straightConnector1">
            <a:avLst/>
          </a:prstGeom>
          <a:noFill/>
          <a:ln w="19050" cap="flat" cmpd="sng">
            <a:solidFill>
              <a:srgbClr val="980000"/>
            </a:solidFill>
            <a:prstDash val="solid"/>
            <a:round/>
            <a:headEnd type="none" w="med" len="med"/>
            <a:tailEnd type="triangle" w="med" len="med"/>
          </a:ln>
        </p:spPr>
      </p:cxnSp>
      <p:cxnSp>
        <p:nvCxnSpPr>
          <p:cNvPr id="66" name="Google Shape;363;p25">
            <a:extLst>
              <a:ext uri="{FF2B5EF4-FFF2-40B4-BE49-F238E27FC236}">
                <a16:creationId xmlns:a16="http://schemas.microsoft.com/office/drawing/2014/main" id="{1B20ACE9-191B-50A2-5838-80C36BBE0005}"/>
              </a:ext>
            </a:extLst>
          </p:cNvPr>
          <p:cNvCxnSpPr>
            <a:cxnSpLocks/>
            <a:stCxn id="51" idx="0"/>
            <a:endCxn id="58" idx="3"/>
          </p:cNvCxnSpPr>
          <p:nvPr/>
        </p:nvCxnSpPr>
        <p:spPr>
          <a:xfrm rot="16200000" flipV="1">
            <a:off x="7654816" y="864241"/>
            <a:ext cx="1478488" cy="819283"/>
          </a:xfrm>
          <a:prstGeom prst="bentConnector2">
            <a:avLst/>
          </a:prstGeom>
          <a:noFill/>
          <a:ln w="19050" cap="flat" cmpd="sng">
            <a:solidFill>
              <a:srgbClr val="980000"/>
            </a:solidFill>
            <a:prstDash val="solid"/>
            <a:round/>
            <a:headEnd type="none" w="med" len="med"/>
            <a:tailEnd type="triangle" w="med" len="med"/>
          </a:ln>
        </p:spPr>
      </p:cxnSp>
      <p:sp>
        <p:nvSpPr>
          <p:cNvPr id="67" name="Google Shape;364;p25">
            <a:extLst>
              <a:ext uri="{FF2B5EF4-FFF2-40B4-BE49-F238E27FC236}">
                <a16:creationId xmlns:a16="http://schemas.microsoft.com/office/drawing/2014/main" id="{FBC91664-6D62-200C-949C-FFCD0D56DA90}"/>
              </a:ext>
            </a:extLst>
          </p:cNvPr>
          <p:cNvSpPr txBox="1"/>
          <p:nvPr/>
        </p:nvSpPr>
        <p:spPr>
          <a:xfrm>
            <a:off x="6536521" y="836001"/>
            <a:ext cx="1739534" cy="30774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b="1" dirty="0">
                <a:solidFill>
                  <a:srgbClr val="980000"/>
                </a:solidFill>
                <a:latin typeface="Red Hat Text"/>
                <a:ea typeface="Red Hat Text"/>
                <a:cs typeface="Red Hat Text"/>
                <a:sym typeface="Red Hat Text"/>
              </a:rPr>
              <a:t>Inventory Optimisation Platform</a:t>
            </a:r>
            <a:endParaRPr sz="800" b="1" dirty="0">
              <a:solidFill>
                <a:srgbClr val="980000"/>
              </a:solidFill>
              <a:latin typeface="Red Hat Text"/>
              <a:ea typeface="Red Hat Text"/>
              <a:cs typeface="Red Hat Text"/>
              <a:sym typeface="Red Hat Text"/>
            </a:endParaRPr>
          </a:p>
        </p:txBody>
      </p:sp>
      <p:sp>
        <p:nvSpPr>
          <p:cNvPr id="68" name="Google Shape;365;p25">
            <a:extLst>
              <a:ext uri="{FF2B5EF4-FFF2-40B4-BE49-F238E27FC236}">
                <a16:creationId xmlns:a16="http://schemas.microsoft.com/office/drawing/2014/main" id="{8F17C77F-4B0F-3B0B-5F02-A4BE461CF14F}"/>
              </a:ext>
            </a:extLst>
          </p:cNvPr>
          <p:cNvSpPr/>
          <p:nvPr/>
        </p:nvSpPr>
        <p:spPr>
          <a:xfrm>
            <a:off x="829023" y="3386895"/>
            <a:ext cx="73152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 Operations Systems</a:t>
            </a:r>
            <a:endParaRPr sz="700">
              <a:solidFill>
                <a:srgbClr val="FFFFFF"/>
              </a:solidFill>
              <a:latin typeface="Red Hat Text Medium"/>
              <a:ea typeface="Red Hat Text Medium"/>
              <a:cs typeface="Red Hat Text Medium"/>
              <a:sym typeface="Red Hat Text Medium"/>
            </a:endParaRPr>
          </a:p>
        </p:txBody>
      </p:sp>
      <p:cxnSp>
        <p:nvCxnSpPr>
          <p:cNvPr id="69" name="Google Shape;369;p25">
            <a:extLst>
              <a:ext uri="{FF2B5EF4-FFF2-40B4-BE49-F238E27FC236}">
                <a16:creationId xmlns:a16="http://schemas.microsoft.com/office/drawing/2014/main" id="{0950FB36-EDED-3BAA-AF3F-621EEE1B623F}"/>
              </a:ext>
            </a:extLst>
          </p:cNvPr>
          <p:cNvCxnSpPr>
            <a:cxnSpLocks/>
            <a:stCxn id="68" idx="2"/>
            <a:endCxn id="90" idx="0"/>
          </p:cNvCxnSpPr>
          <p:nvPr/>
        </p:nvCxnSpPr>
        <p:spPr>
          <a:xfrm>
            <a:off x="1194783" y="3935595"/>
            <a:ext cx="1519" cy="298206"/>
          </a:xfrm>
          <a:prstGeom prst="straightConnector1">
            <a:avLst/>
          </a:prstGeom>
          <a:noFill/>
          <a:ln w="19050" cap="flat" cmpd="sng">
            <a:solidFill>
              <a:srgbClr val="C00000"/>
            </a:solidFill>
            <a:prstDash val="solid"/>
            <a:round/>
            <a:headEnd type="none" w="med" len="med"/>
            <a:tailEnd type="none" w="med" len="med"/>
          </a:ln>
        </p:spPr>
      </p:cxnSp>
      <p:sp>
        <p:nvSpPr>
          <p:cNvPr id="70" name="Google Shape;350;p25">
            <a:extLst>
              <a:ext uri="{FF2B5EF4-FFF2-40B4-BE49-F238E27FC236}">
                <a16:creationId xmlns:a16="http://schemas.microsoft.com/office/drawing/2014/main" id="{9764CD7B-6B64-AD89-8D5D-48FEA38945E8}"/>
              </a:ext>
            </a:extLst>
          </p:cNvPr>
          <p:cNvSpPr/>
          <p:nvPr/>
        </p:nvSpPr>
        <p:spPr>
          <a:xfrm>
            <a:off x="3414875" y="411436"/>
            <a:ext cx="777506"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lt1"/>
                </a:solidFill>
              </a:rPr>
              <a:t>Colleague</a:t>
            </a:r>
            <a:endParaRPr sz="700" b="1" dirty="0">
              <a:solidFill>
                <a:schemeClr val="lt1"/>
              </a:solidFill>
            </a:endParaRPr>
          </a:p>
        </p:txBody>
      </p:sp>
      <p:sp>
        <p:nvSpPr>
          <p:cNvPr id="71" name="Google Shape;88;p14">
            <a:extLst>
              <a:ext uri="{FF2B5EF4-FFF2-40B4-BE49-F238E27FC236}">
                <a16:creationId xmlns:a16="http://schemas.microsoft.com/office/drawing/2014/main" id="{BDF5D25F-8DD7-F1F6-1FB2-AC4AE5811BB7}"/>
              </a:ext>
            </a:extLst>
          </p:cNvPr>
          <p:cNvSpPr/>
          <p:nvPr/>
        </p:nvSpPr>
        <p:spPr>
          <a:xfrm>
            <a:off x="1477202" y="1591969"/>
            <a:ext cx="577726" cy="277560"/>
          </a:xfrm>
          <a:prstGeom prst="rect">
            <a:avLst/>
          </a:prstGeom>
          <a:solidFill>
            <a:srgbClr val="37761D"/>
          </a:solidFill>
          <a:ln w="9525">
            <a:solidFill>
              <a:srgbClr val="595959"/>
            </a:solidFill>
            <a:round/>
          </a:ln>
        </p:spPr>
        <p:style>
          <a:lnRef idx="0">
            <a:scrgbClr r="0" g="0" b="0"/>
          </a:lnRef>
          <a:fillRef idx="0">
            <a:scrgbClr r="0" g="0" b="0"/>
          </a:fillRef>
          <a:effectRef idx="0">
            <a:scrgbClr r="0" g="0" b="0"/>
          </a:effectRef>
          <a:fontRef idx="minor"/>
        </p:style>
        <p:txBody>
          <a:bodyPr lIns="90000" tIns="277920" rIns="90000" bIns="27792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Store (POS)</a:t>
            </a:r>
            <a:endParaRPr lang="en-US" sz="700" b="0" strike="noStrike" spc="-1" dirty="0">
              <a:latin typeface="Arial"/>
            </a:endParaRPr>
          </a:p>
        </p:txBody>
      </p:sp>
      <p:sp>
        <p:nvSpPr>
          <p:cNvPr id="72" name="Google Shape;98;p14">
            <a:extLst>
              <a:ext uri="{FF2B5EF4-FFF2-40B4-BE49-F238E27FC236}">
                <a16:creationId xmlns:a16="http://schemas.microsoft.com/office/drawing/2014/main" id="{05AC1F21-E212-B22E-C037-1205D9DA1B6A}"/>
              </a:ext>
            </a:extLst>
          </p:cNvPr>
          <p:cNvSpPr/>
          <p:nvPr/>
        </p:nvSpPr>
        <p:spPr>
          <a:xfrm>
            <a:off x="1485159" y="1129930"/>
            <a:ext cx="577726" cy="277560"/>
          </a:xfrm>
          <a:prstGeom prst="rect">
            <a:avLst/>
          </a:prstGeom>
          <a:solidFill>
            <a:srgbClr val="37761D"/>
          </a:solidFill>
          <a:ln w="9525">
            <a:solidFill>
              <a:srgbClr val="595959"/>
            </a:solidFill>
            <a:round/>
          </a:ln>
        </p:spPr>
        <p:style>
          <a:lnRef idx="0">
            <a:scrgbClr r="0" g="0" b="0"/>
          </a:lnRef>
          <a:fillRef idx="0">
            <a:scrgbClr r="0" g="0" b="0"/>
          </a:fillRef>
          <a:effectRef idx="0">
            <a:scrgbClr r="0" g="0" b="0"/>
          </a:effectRef>
          <a:fontRef idx="minor"/>
        </p:style>
        <p:txBody>
          <a:bodyPr lIns="90000" tIns="277920" rIns="90000" bIns="27792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Web</a:t>
            </a:r>
            <a:endParaRPr lang="en-US" sz="700" b="0" strike="noStrike" spc="-1" dirty="0">
              <a:latin typeface="Arial"/>
            </a:endParaRPr>
          </a:p>
        </p:txBody>
      </p:sp>
      <p:sp>
        <p:nvSpPr>
          <p:cNvPr id="73" name="Google Shape;350;p25">
            <a:extLst>
              <a:ext uri="{FF2B5EF4-FFF2-40B4-BE49-F238E27FC236}">
                <a16:creationId xmlns:a16="http://schemas.microsoft.com/office/drawing/2014/main" id="{82556AE9-4A9F-C684-304A-E81E683477DD}"/>
              </a:ext>
            </a:extLst>
          </p:cNvPr>
          <p:cNvSpPr/>
          <p:nvPr/>
        </p:nvSpPr>
        <p:spPr>
          <a:xfrm>
            <a:off x="2613658" y="410909"/>
            <a:ext cx="713232" cy="238800"/>
          </a:xfrm>
          <a:prstGeom prst="rect">
            <a:avLst/>
          </a:prstGeom>
          <a:solidFill>
            <a:srgbClr val="7030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lt1"/>
                </a:solidFill>
              </a:rPr>
              <a:t>Vendor</a:t>
            </a:r>
            <a:endParaRPr sz="700" b="1" dirty="0">
              <a:solidFill>
                <a:schemeClr val="lt1"/>
              </a:solidFill>
            </a:endParaRPr>
          </a:p>
        </p:txBody>
      </p:sp>
      <p:cxnSp>
        <p:nvCxnSpPr>
          <p:cNvPr id="74" name="Straight Arrow Connector 23">
            <a:extLst>
              <a:ext uri="{FF2B5EF4-FFF2-40B4-BE49-F238E27FC236}">
                <a16:creationId xmlns:a16="http://schemas.microsoft.com/office/drawing/2014/main" id="{579DCD82-2B28-24F9-E3FB-9A695378F730}"/>
              </a:ext>
            </a:extLst>
          </p:cNvPr>
          <p:cNvCxnSpPr>
            <a:cxnSpLocks/>
            <a:stCxn id="79" idx="2"/>
            <a:endCxn id="71" idx="1"/>
          </p:cNvCxnSpPr>
          <p:nvPr/>
        </p:nvCxnSpPr>
        <p:spPr>
          <a:xfrm rot="16200000" flipH="1">
            <a:off x="882177" y="1135724"/>
            <a:ext cx="1076710" cy="113340"/>
          </a:xfrm>
          <a:prstGeom prst="bentConnector2">
            <a:avLst/>
          </a:prstGeom>
          <a:ln w="190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24">
            <a:extLst>
              <a:ext uri="{FF2B5EF4-FFF2-40B4-BE49-F238E27FC236}">
                <a16:creationId xmlns:a16="http://schemas.microsoft.com/office/drawing/2014/main" id="{D0FD34B7-2FD2-80CC-4727-183A9ED9B4DE}"/>
              </a:ext>
            </a:extLst>
          </p:cNvPr>
          <p:cNvCxnSpPr>
            <a:cxnSpLocks/>
            <a:stCxn id="79" idx="2"/>
            <a:endCxn id="72" idx="1"/>
          </p:cNvCxnSpPr>
          <p:nvPr/>
        </p:nvCxnSpPr>
        <p:spPr>
          <a:xfrm rot="16200000" flipH="1">
            <a:off x="1117175" y="900725"/>
            <a:ext cx="614671" cy="121297"/>
          </a:xfrm>
          <a:prstGeom prst="bentConnector2">
            <a:avLst/>
          </a:prstGeom>
          <a:ln w="190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243DD9CE-B6A9-984D-6E86-C1B899793EDB}"/>
              </a:ext>
            </a:extLst>
          </p:cNvPr>
          <p:cNvCxnSpPr>
            <a:cxnSpLocks/>
            <a:stCxn id="70" idx="2"/>
          </p:cNvCxnSpPr>
          <p:nvPr/>
        </p:nvCxnSpPr>
        <p:spPr>
          <a:xfrm>
            <a:off x="3803628" y="650236"/>
            <a:ext cx="0" cy="1408175"/>
          </a:xfrm>
          <a:prstGeom prst="straightConnector1">
            <a:avLst/>
          </a:prstGeom>
          <a:ln w="190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7" name="Google Shape;352;p25">
            <a:extLst>
              <a:ext uri="{FF2B5EF4-FFF2-40B4-BE49-F238E27FC236}">
                <a16:creationId xmlns:a16="http://schemas.microsoft.com/office/drawing/2014/main" id="{09439D9E-5F82-A634-528C-4562BB91C7C4}"/>
              </a:ext>
            </a:extLst>
          </p:cNvPr>
          <p:cNvSpPr/>
          <p:nvPr/>
        </p:nvSpPr>
        <p:spPr>
          <a:xfrm>
            <a:off x="1824016" y="411436"/>
            <a:ext cx="710285" cy="238800"/>
          </a:xfrm>
          <a:prstGeom prst="rect">
            <a:avLst/>
          </a:prstGeom>
          <a:solidFill>
            <a:srgbClr val="7030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lt1"/>
                </a:solidFill>
              </a:rPr>
              <a:t>Partner</a:t>
            </a:r>
            <a:endParaRPr sz="700" b="1" dirty="0">
              <a:solidFill>
                <a:schemeClr val="lt1"/>
              </a:solidFill>
            </a:endParaRPr>
          </a:p>
        </p:txBody>
      </p:sp>
      <p:pic>
        <p:nvPicPr>
          <p:cNvPr id="78" name="Google Shape;354;p25">
            <a:extLst>
              <a:ext uri="{FF2B5EF4-FFF2-40B4-BE49-F238E27FC236}">
                <a16:creationId xmlns:a16="http://schemas.microsoft.com/office/drawing/2014/main" id="{4FBDD77F-8EAD-D6E7-CADE-DAC62A77887A}"/>
              </a:ext>
            </a:extLst>
          </p:cNvPr>
          <p:cNvPicPr preferRelativeResize="0"/>
          <p:nvPr/>
        </p:nvPicPr>
        <p:blipFill>
          <a:blip r:embed="rId4">
            <a:alphaModFix/>
          </a:blip>
          <a:stretch>
            <a:fillRect/>
          </a:stretch>
        </p:blipFill>
        <p:spPr>
          <a:xfrm>
            <a:off x="2040974" y="119926"/>
            <a:ext cx="238900" cy="238900"/>
          </a:xfrm>
          <a:prstGeom prst="rect">
            <a:avLst/>
          </a:prstGeom>
          <a:noFill/>
          <a:ln>
            <a:noFill/>
          </a:ln>
        </p:spPr>
      </p:pic>
      <p:sp>
        <p:nvSpPr>
          <p:cNvPr id="79" name="Google Shape;352;p25">
            <a:extLst>
              <a:ext uri="{FF2B5EF4-FFF2-40B4-BE49-F238E27FC236}">
                <a16:creationId xmlns:a16="http://schemas.microsoft.com/office/drawing/2014/main" id="{22C34B98-10DC-2713-4DAD-4FB5C5D31824}"/>
              </a:ext>
            </a:extLst>
          </p:cNvPr>
          <p:cNvSpPr/>
          <p:nvPr/>
        </p:nvSpPr>
        <p:spPr>
          <a:xfrm>
            <a:off x="1008719" y="415239"/>
            <a:ext cx="710285"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lt1"/>
                </a:solidFill>
              </a:rPr>
              <a:t>Customer</a:t>
            </a:r>
            <a:endParaRPr sz="700" b="1" dirty="0">
              <a:solidFill>
                <a:schemeClr val="lt1"/>
              </a:solidFill>
            </a:endParaRPr>
          </a:p>
        </p:txBody>
      </p:sp>
      <p:pic>
        <p:nvPicPr>
          <p:cNvPr id="80" name="Google Shape;354;p25">
            <a:extLst>
              <a:ext uri="{FF2B5EF4-FFF2-40B4-BE49-F238E27FC236}">
                <a16:creationId xmlns:a16="http://schemas.microsoft.com/office/drawing/2014/main" id="{85751AF9-5BBA-F7F8-3504-5822EFA77D36}"/>
              </a:ext>
            </a:extLst>
          </p:cNvPr>
          <p:cNvPicPr preferRelativeResize="0"/>
          <p:nvPr/>
        </p:nvPicPr>
        <p:blipFill>
          <a:blip r:embed="rId4">
            <a:alphaModFix/>
          </a:blip>
          <a:stretch>
            <a:fillRect/>
          </a:stretch>
        </p:blipFill>
        <p:spPr>
          <a:xfrm>
            <a:off x="1244088" y="123729"/>
            <a:ext cx="238900" cy="238900"/>
          </a:xfrm>
          <a:prstGeom prst="rect">
            <a:avLst/>
          </a:prstGeom>
          <a:noFill/>
          <a:ln>
            <a:noFill/>
          </a:ln>
        </p:spPr>
      </p:pic>
      <p:cxnSp>
        <p:nvCxnSpPr>
          <p:cNvPr id="81" name="Straight Arrow Connector 80">
            <a:extLst>
              <a:ext uri="{FF2B5EF4-FFF2-40B4-BE49-F238E27FC236}">
                <a16:creationId xmlns:a16="http://schemas.microsoft.com/office/drawing/2014/main" id="{70B4B824-03E2-58F7-06E9-A0B02E9E3B2B}"/>
              </a:ext>
            </a:extLst>
          </p:cNvPr>
          <p:cNvCxnSpPr>
            <a:cxnSpLocks/>
            <a:stCxn id="77" idx="2"/>
          </p:cNvCxnSpPr>
          <p:nvPr/>
        </p:nvCxnSpPr>
        <p:spPr>
          <a:xfrm>
            <a:off x="2179159" y="650235"/>
            <a:ext cx="0" cy="1408176"/>
          </a:xfrm>
          <a:prstGeom prst="straightConnector1">
            <a:avLst/>
          </a:prstGeom>
          <a:ln w="190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4BBD4877-759D-2527-E2B0-B450FC749522}"/>
              </a:ext>
            </a:extLst>
          </p:cNvPr>
          <p:cNvCxnSpPr>
            <a:cxnSpLocks/>
            <a:stCxn id="73" idx="2"/>
          </p:cNvCxnSpPr>
          <p:nvPr/>
        </p:nvCxnSpPr>
        <p:spPr>
          <a:xfrm flipH="1">
            <a:off x="2969524" y="649709"/>
            <a:ext cx="750" cy="1408773"/>
          </a:xfrm>
          <a:prstGeom prst="straightConnector1">
            <a:avLst/>
          </a:prstGeom>
          <a:ln w="190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3" name="Google Shape;312;p25">
            <a:extLst>
              <a:ext uri="{FF2B5EF4-FFF2-40B4-BE49-F238E27FC236}">
                <a16:creationId xmlns:a16="http://schemas.microsoft.com/office/drawing/2014/main" id="{F3D7E28E-02AD-58A8-D7CA-207AFD8572FF}"/>
              </a:ext>
            </a:extLst>
          </p:cNvPr>
          <p:cNvSpPr/>
          <p:nvPr/>
        </p:nvSpPr>
        <p:spPr>
          <a:xfrm>
            <a:off x="1096237" y="2049091"/>
            <a:ext cx="7224981" cy="169417"/>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API Management</a:t>
            </a:r>
            <a:endParaRPr sz="700" dirty="0">
              <a:solidFill>
                <a:srgbClr val="FFFFFF"/>
              </a:solidFill>
              <a:latin typeface="Red Hat Text Medium"/>
              <a:ea typeface="Red Hat Text Medium"/>
              <a:cs typeface="Red Hat Text Medium"/>
              <a:sym typeface="Red Hat Text Medium"/>
            </a:endParaRPr>
          </a:p>
        </p:txBody>
      </p:sp>
      <p:cxnSp>
        <p:nvCxnSpPr>
          <p:cNvPr id="84" name="Google Shape;306;p25">
            <a:extLst>
              <a:ext uri="{FF2B5EF4-FFF2-40B4-BE49-F238E27FC236}">
                <a16:creationId xmlns:a16="http://schemas.microsoft.com/office/drawing/2014/main" id="{32ED8EC8-2543-BE79-006C-B5DA31BD912F}"/>
              </a:ext>
            </a:extLst>
          </p:cNvPr>
          <p:cNvCxnSpPr>
            <a:cxnSpLocks/>
            <a:endCxn id="86" idx="3"/>
          </p:cNvCxnSpPr>
          <p:nvPr/>
        </p:nvCxnSpPr>
        <p:spPr>
          <a:xfrm rot="5400000">
            <a:off x="6868586" y="3915518"/>
            <a:ext cx="1790141" cy="165922"/>
          </a:xfrm>
          <a:prstGeom prst="bentConnector2">
            <a:avLst/>
          </a:prstGeom>
          <a:noFill/>
          <a:ln w="19050" cap="flat" cmpd="sng">
            <a:solidFill>
              <a:srgbClr val="C00000"/>
            </a:solidFill>
            <a:prstDash val="solid"/>
            <a:round/>
            <a:headEnd type="none" w="med" len="med"/>
            <a:tailEnd type="none" w="med" len="med"/>
          </a:ln>
        </p:spPr>
      </p:cxnSp>
      <p:sp>
        <p:nvSpPr>
          <p:cNvPr id="85" name="Google Shape;77;p14">
            <a:extLst>
              <a:ext uri="{FF2B5EF4-FFF2-40B4-BE49-F238E27FC236}">
                <a16:creationId xmlns:a16="http://schemas.microsoft.com/office/drawing/2014/main" id="{A660978D-F36F-2A8E-B518-88673DA60103}"/>
              </a:ext>
            </a:extLst>
          </p:cNvPr>
          <p:cNvSpPr/>
          <p:nvPr/>
        </p:nvSpPr>
        <p:spPr>
          <a:xfrm>
            <a:off x="7075572" y="4507358"/>
            <a:ext cx="609480" cy="223732"/>
          </a:xfrm>
          <a:prstGeom prst="rect">
            <a:avLst/>
          </a:prstGeom>
          <a:solidFill>
            <a:srgbClr val="C00000"/>
          </a:solidFill>
          <a:ln w="9525">
            <a:solidFill>
              <a:srgbClr val="595959"/>
            </a:solidFill>
            <a:round/>
          </a:ln>
        </p:spPr>
        <p:style>
          <a:lnRef idx="0">
            <a:scrgbClr r="0" g="0" b="0"/>
          </a:lnRef>
          <a:fillRef idx="0">
            <a:scrgbClr r="0" g="0" b="0"/>
          </a:fillRef>
          <a:effectRef idx="0">
            <a:scrgbClr r="0" g="0" b="0"/>
          </a:effectRef>
          <a:fontRef idx="minor"/>
        </p:style>
        <p:txBody>
          <a:bodyPr lIns="0" tIns="319680" rIns="0" bIns="319680" anchor="ctr">
            <a:noAutofit/>
          </a:bodyPr>
          <a:lstStyle/>
          <a:p>
            <a:pPr algn="ctr">
              <a:lnSpc>
                <a:spcPct val="100000"/>
              </a:lnSpc>
              <a:buNone/>
              <a:tabLst>
                <a:tab pos="0" algn="l"/>
              </a:tabLst>
            </a:pPr>
            <a:r>
              <a:rPr lang="en" sz="700" b="0" strike="noStrike" spc="-1">
                <a:solidFill>
                  <a:srgbClr val="FFFFFF"/>
                </a:solidFill>
                <a:latin typeface="Red Hat Text Medium"/>
                <a:ea typeface="Red Hat Text Medium"/>
              </a:rPr>
              <a:t>Payments</a:t>
            </a:r>
            <a:endParaRPr lang="en-US" sz="700" b="0" strike="noStrike" spc="-1">
              <a:latin typeface="Arial"/>
            </a:endParaRPr>
          </a:p>
        </p:txBody>
      </p:sp>
      <p:sp>
        <p:nvSpPr>
          <p:cNvPr id="86" name="Google Shape;77;p14">
            <a:extLst>
              <a:ext uri="{FF2B5EF4-FFF2-40B4-BE49-F238E27FC236}">
                <a16:creationId xmlns:a16="http://schemas.microsoft.com/office/drawing/2014/main" id="{1B6191E3-4B14-2F58-36F2-2250148ADDF2}"/>
              </a:ext>
            </a:extLst>
          </p:cNvPr>
          <p:cNvSpPr/>
          <p:nvPr/>
        </p:nvSpPr>
        <p:spPr>
          <a:xfrm>
            <a:off x="7071215" y="4781684"/>
            <a:ext cx="609480" cy="223732"/>
          </a:xfrm>
          <a:prstGeom prst="rect">
            <a:avLst/>
          </a:prstGeom>
          <a:solidFill>
            <a:srgbClr val="C00000"/>
          </a:solidFill>
          <a:ln w="9525">
            <a:solidFill>
              <a:srgbClr val="595959"/>
            </a:solidFill>
            <a:round/>
          </a:ln>
        </p:spPr>
        <p:style>
          <a:lnRef idx="0">
            <a:scrgbClr r="0" g="0" b="0"/>
          </a:lnRef>
          <a:fillRef idx="0">
            <a:scrgbClr r="0" g="0" b="0"/>
          </a:fillRef>
          <a:effectRef idx="0">
            <a:scrgbClr r="0" g="0" b="0"/>
          </a:effectRef>
          <a:fontRef idx="minor"/>
        </p:style>
        <p:txBody>
          <a:bodyPr lIns="0" tIns="319680" rIns="0" bIns="31968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Promotions</a:t>
            </a:r>
            <a:endParaRPr lang="en-US" sz="700" b="0" strike="noStrike" spc="-1" dirty="0">
              <a:latin typeface="Arial"/>
            </a:endParaRPr>
          </a:p>
        </p:txBody>
      </p:sp>
      <p:cxnSp>
        <p:nvCxnSpPr>
          <p:cNvPr id="87" name="Google Shape;306;p25">
            <a:extLst>
              <a:ext uri="{FF2B5EF4-FFF2-40B4-BE49-F238E27FC236}">
                <a16:creationId xmlns:a16="http://schemas.microsoft.com/office/drawing/2014/main" id="{5193553D-3EDF-E7D4-2039-762A8F8D1108}"/>
              </a:ext>
            </a:extLst>
          </p:cNvPr>
          <p:cNvCxnSpPr>
            <a:cxnSpLocks/>
            <a:endCxn id="85" idx="3"/>
          </p:cNvCxnSpPr>
          <p:nvPr/>
        </p:nvCxnSpPr>
        <p:spPr>
          <a:xfrm rot="10800000">
            <a:off x="7685052" y="4619225"/>
            <a:ext cx="161566" cy="1"/>
          </a:xfrm>
          <a:prstGeom prst="bentConnector3">
            <a:avLst>
              <a:gd name="adj1" fmla="val 50000"/>
            </a:avLst>
          </a:prstGeom>
          <a:noFill/>
          <a:ln w="19050" cap="flat" cmpd="sng">
            <a:solidFill>
              <a:srgbClr val="C00000"/>
            </a:solidFill>
            <a:prstDash val="solid"/>
            <a:round/>
            <a:headEnd type="none" w="med" len="med"/>
            <a:tailEnd type="none" w="med" len="med"/>
          </a:ln>
        </p:spPr>
      </p:cxnSp>
      <p:sp>
        <p:nvSpPr>
          <p:cNvPr id="88" name="Google Shape;311;p25">
            <a:extLst>
              <a:ext uri="{FF2B5EF4-FFF2-40B4-BE49-F238E27FC236}">
                <a16:creationId xmlns:a16="http://schemas.microsoft.com/office/drawing/2014/main" id="{98926268-C7CF-00CF-1AAF-FB12FA5E195F}"/>
              </a:ext>
            </a:extLst>
          </p:cNvPr>
          <p:cNvSpPr/>
          <p:nvPr/>
        </p:nvSpPr>
        <p:spPr>
          <a:xfrm>
            <a:off x="2020906" y="4466530"/>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Store </a:t>
            </a:r>
            <a:br>
              <a:rPr lang="en-GB" sz="700" dirty="0">
                <a:solidFill>
                  <a:srgbClr val="FFFFFF"/>
                </a:solidFill>
                <a:latin typeface="Red Hat Text Medium"/>
                <a:ea typeface="Red Hat Text Medium"/>
                <a:cs typeface="Red Hat Text Medium"/>
                <a:sym typeface="Red Hat Text Medium"/>
              </a:rPr>
            </a:br>
            <a:r>
              <a:rPr lang="en-GB" sz="700" dirty="0">
                <a:solidFill>
                  <a:srgbClr val="FFFFFF"/>
                </a:solidFill>
                <a:latin typeface="Red Hat Text Medium"/>
                <a:ea typeface="Red Hat Text Medium"/>
                <a:cs typeface="Red Hat Text Medium"/>
                <a:sym typeface="Red Hat Text Medium"/>
              </a:rPr>
              <a:t>Inventory</a:t>
            </a:r>
            <a:endParaRPr sz="700" dirty="0">
              <a:solidFill>
                <a:srgbClr val="FFFFFF"/>
              </a:solidFill>
              <a:latin typeface="Red Hat Text Medium"/>
              <a:ea typeface="Red Hat Text Medium"/>
              <a:cs typeface="Red Hat Text Medium"/>
              <a:sym typeface="Red Hat Text Medium"/>
            </a:endParaRPr>
          </a:p>
        </p:txBody>
      </p:sp>
      <p:sp>
        <p:nvSpPr>
          <p:cNvPr id="89" name="Google Shape;311;p25">
            <a:extLst>
              <a:ext uri="{FF2B5EF4-FFF2-40B4-BE49-F238E27FC236}">
                <a16:creationId xmlns:a16="http://schemas.microsoft.com/office/drawing/2014/main" id="{E7F79EFF-13E5-5EF7-52AE-CF9F4AB7567C}"/>
              </a:ext>
            </a:extLst>
          </p:cNvPr>
          <p:cNvSpPr/>
          <p:nvPr/>
        </p:nvSpPr>
        <p:spPr>
          <a:xfrm>
            <a:off x="1320439" y="4701694"/>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Future </a:t>
            </a:r>
            <a:br>
              <a:rPr lang="en-GB" sz="700" dirty="0">
                <a:solidFill>
                  <a:srgbClr val="FFFFFF"/>
                </a:solidFill>
                <a:latin typeface="Red Hat Text Medium"/>
                <a:ea typeface="Red Hat Text Medium"/>
                <a:cs typeface="Red Hat Text Medium"/>
                <a:sym typeface="Red Hat Text Medium"/>
              </a:rPr>
            </a:br>
            <a:r>
              <a:rPr lang="en-GB" sz="700" dirty="0">
                <a:solidFill>
                  <a:srgbClr val="FFFFFF"/>
                </a:solidFill>
                <a:latin typeface="Red Hat Text Medium"/>
                <a:ea typeface="Red Hat Text Medium"/>
                <a:cs typeface="Red Hat Text Medium"/>
                <a:sym typeface="Red Hat Text Medium"/>
              </a:rPr>
              <a:t>Inventory</a:t>
            </a:r>
            <a:endParaRPr sz="700" dirty="0">
              <a:solidFill>
                <a:srgbClr val="FFFFFF"/>
              </a:solidFill>
              <a:latin typeface="Red Hat Text Medium"/>
              <a:ea typeface="Red Hat Text Medium"/>
              <a:cs typeface="Red Hat Text Medium"/>
              <a:sym typeface="Red Hat Text Medium"/>
            </a:endParaRPr>
          </a:p>
        </p:txBody>
      </p:sp>
      <p:sp>
        <p:nvSpPr>
          <p:cNvPr id="90" name="Google Shape;366;p25">
            <a:extLst>
              <a:ext uri="{FF2B5EF4-FFF2-40B4-BE49-F238E27FC236}">
                <a16:creationId xmlns:a16="http://schemas.microsoft.com/office/drawing/2014/main" id="{3E05DE29-D091-EB0A-B77E-94547B70A5DE}"/>
              </a:ext>
            </a:extLst>
          </p:cNvPr>
          <p:cNvSpPr/>
          <p:nvPr/>
        </p:nvSpPr>
        <p:spPr>
          <a:xfrm>
            <a:off x="951202" y="4127226"/>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91" name="Google Shape;297;p25">
            <a:extLst>
              <a:ext uri="{FF2B5EF4-FFF2-40B4-BE49-F238E27FC236}">
                <a16:creationId xmlns:a16="http://schemas.microsoft.com/office/drawing/2014/main" id="{EB1BDAA3-4902-F5A5-3B52-FB4396BAFFAB}"/>
              </a:ext>
            </a:extLst>
          </p:cNvPr>
          <p:cNvSpPr/>
          <p:nvPr/>
        </p:nvSpPr>
        <p:spPr>
          <a:xfrm>
            <a:off x="627031" y="952326"/>
            <a:ext cx="1479400" cy="1010251"/>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92" name="Google Shape;364;p25">
            <a:extLst>
              <a:ext uri="{FF2B5EF4-FFF2-40B4-BE49-F238E27FC236}">
                <a16:creationId xmlns:a16="http://schemas.microsoft.com/office/drawing/2014/main" id="{62F97010-FBED-270D-EDEF-9B169AED2BE0}"/>
              </a:ext>
            </a:extLst>
          </p:cNvPr>
          <p:cNvSpPr txBox="1"/>
          <p:nvPr/>
        </p:nvSpPr>
        <p:spPr>
          <a:xfrm>
            <a:off x="1331209" y="869415"/>
            <a:ext cx="869712" cy="307746"/>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GB" sz="800" b="1" dirty="0">
                <a:solidFill>
                  <a:srgbClr val="980000"/>
                </a:solidFill>
                <a:latin typeface="Red Hat Text"/>
                <a:ea typeface="Red Hat Text"/>
                <a:cs typeface="Red Hat Text"/>
                <a:sym typeface="Red Hat Text"/>
              </a:rPr>
              <a:t>Omni Channels</a:t>
            </a:r>
            <a:endParaRPr sz="800" b="1" dirty="0">
              <a:solidFill>
                <a:srgbClr val="980000"/>
              </a:solidFill>
              <a:latin typeface="Red Hat Text"/>
              <a:ea typeface="Red Hat Text"/>
              <a:cs typeface="Red Hat Text"/>
              <a:sym typeface="Red Hat Text"/>
            </a:endParaRPr>
          </a:p>
        </p:txBody>
      </p:sp>
      <p:sp>
        <p:nvSpPr>
          <p:cNvPr id="93" name="Google Shape;77;p14">
            <a:extLst>
              <a:ext uri="{FF2B5EF4-FFF2-40B4-BE49-F238E27FC236}">
                <a16:creationId xmlns:a16="http://schemas.microsoft.com/office/drawing/2014/main" id="{64C95CE8-247F-D555-69AC-E99C6C4BE16F}"/>
              </a:ext>
            </a:extLst>
          </p:cNvPr>
          <p:cNvSpPr/>
          <p:nvPr/>
        </p:nvSpPr>
        <p:spPr>
          <a:xfrm>
            <a:off x="121544" y="2307319"/>
            <a:ext cx="609480" cy="223732"/>
          </a:xfrm>
          <a:prstGeom prst="rect">
            <a:avLst/>
          </a:prstGeom>
          <a:solidFill>
            <a:srgbClr val="37761D"/>
          </a:solidFill>
          <a:ln w="9525">
            <a:solidFill>
              <a:srgbClr val="595959"/>
            </a:solidFill>
            <a:round/>
          </a:ln>
        </p:spPr>
        <p:style>
          <a:lnRef idx="0">
            <a:scrgbClr r="0" g="0" b="0"/>
          </a:lnRef>
          <a:fillRef idx="0">
            <a:scrgbClr r="0" g="0" b="0"/>
          </a:fillRef>
          <a:effectRef idx="0">
            <a:scrgbClr r="0" g="0" b="0"/>
          </a:effectRef>
          <a:fontRef idx="minor"/>
        </p:style>
        <p:txBody>
          <a:bodyPr lIns="0" tIns="319680" rIns="0" bIns="31968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Real-time Tracking</a:t>
            </a:r>
            <a:endParaRPr lang="en-US" sz="700" b="0" strike="noStrike" spc="-1" dirty="0">
              <a:latin typeface="Arial"/>
            </a:endParaRPr>
          </a:p>
        </p:txBody>
      </p:sp>
      <p:sp>
        <p:nvSpPr>
          <p:cNvPr id="94" name="Google Shape;77;p14">
            <a:extLst>
              <a:ext uri="{FF2B5EF4-FFF2-40B4-BE49-F238E27FC236}">
                <a16:creationId xmlns:a16="http://schemas.microsoft.com/office/drawing/2014/main" id="{F376CB77-53BE-8BC5-687E-35C1EB5EDDA2}"/>
              </a:ext>
            </a:extLst>
          </p:cNvPr>
          <p:cNvSpPr/>
          <p:nvPr/>
        </p:nvSpPr>
        <p:spPr>
          <a:xfrm>
            <a:off x="115631" y="1992265"/>
            <a:ext cx="609480" cy="223732"/>
          </a:xfrm>
          <a:prstGeom prst="rect">
            <a:avLst/>
          </a:prstGeom>
          <a:solidFill>
            <a:srgbClr val="7030A0"/>
          </a:solidFill>
          <a:ln w="9525">
            <a:solidFill>
              <a:srgbClr val="595959"/>
            </a:solidFill>
            <a:round/>
          </a:ln>
        </p:spPr>
        <p:style>
          <a:lnRef idx="0">
            <a:scrgbClr r="0" g="0" b="0"/>
          </a:lnRef>
          <a:fillRef idx="0">
            <a:scrgbClr r="0" g="0" b="0"/>
          </a:fillRef>
          <a:effectRef idx="0">
            <a:scrgbClr r="0" g="0" b="0"/>
          </a:effectRef>
          <a:fontRef idx="minor"/>
        </p:style>
        <p:txBody>
          <a:bodyPr lIns="0" tIns="319680" rIns="0" bIns="31968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3</a:t>
            </a:r>
            <a:r>
              <a:rPr lang="en" sz="700" b="0" strike="noStrike" spc="-1" baseline="30000" dirty="0">
                <a:solidFill>
                  <a:srgbClr val="FFFFFF"/>
                </a:solidFill>
                <a:latin typeface="Red Hat Text Medium"/>
                <a:ea typeface="Red Hat Text Medium"/>
              </a:rPr>
              <a:t>rd</a:t>
            </a:r>
            <a:r>
              <a:rPr lang="en" sz="700" b="0" strike="noStrike" spc="-1" dirty="0">
                <a:solidFill>
                  <a:srgbClr val="FFFFFF"/>
                </a:solidFill>
                <a:latin typeface="Red Hat Text Medium"/>
                <a:ea typeface="Red Hat Text Medium"/>
              </a:rPr>
              <a:t> Party Logistics</a:t>
            </a:r>
            <a:endParaRPr lang="en-US" sz="700" b="0" strike="noStrike" spc="-1" dirty="0">
              <a:latin typeface="Arial"/>
            </a:endParaRPr>
          </a:p>
        </p:txBody>
      </p:sp>
      <p:sp>
        <p:nvSpPr>
          <p:cNvPr id="95" name="Google Shape;365;p25">
            <a:extLst>
              <a:ext uri="{FF2B5EF4-FFF2-40B4-BE49-F238E27FC236}">
                <a16:creationId xmlns:a16="http://schemas.microsoft.com/office/drawing/2014/main" id="{C4C6C2A3-BBE3-7B40-5E5A-4CD43A6DCBCF}"/>
              </a:ext>
            </a:extLst>
          </p:cNvPr>
          <p:cNvSpPr/>
          <p:nvPr/>
        </p:nvSpPr>
        <p:spPr>
          <a:xfrm>
            <a:off x="57391" y="3387931"/>
            <a:ext cx="73152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Fulfilment</a:t>
            </a:r>
          </a:p>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Systems</a:t>
            </a:r>
            <a:endParaRPr sz="700" dirty="0">
              <a:solidFill>
                <a:srgbClr val="FFFFFF"/>
              </a:solidFill>
              <a:latin typeface="Red Hat Text Medium"/>
              <a:ea typeface="Red Hat Text Medium"/>
              <a:cs typeface="Red Hat Text Medium"/>
              <a:sym typeface="Red Hat Text Medium"/>
            </a:endParaRPr>
          </a:p>
        </p:txBody>
      </p:sp>
      <p:cxnSp>
        <p:nvCxnSpPr>
          <p:cNvPr id="96" name="Google Shape;331;p25">
            <a:extLst>
              <a:ext uri="{FF2B5EF4-FFF2-40B4-BE49-F238E27FC236}">
                <a16:creationId xmlns:a16="http://schemas.microsoft.com/office/drawing/2014/main" id="{7EC83FB5-9858-5C21-F137-C6EDD33DD6EA}"/>
              </a:ext>
            </a:extLst>
          </p:cNvPr>
          <p:cNvCxnSpPr>
            <a:cxnSpLocks/>
            <a:endCxn id="98" idx="3"/>
          </p:cNvCxnSpPr>
          <p:nvPr/>
        </p:nvCxnSpPr>
        <p:spPr>
          <a:xfrm rot="5400000">
            <a:off x="6388138" y="4329180"/>
            <a:ext cx="957953" cy="170784"/>
          </a:xfrm>
          <a:prstGeom prst="bentConnector2">
            <a:avLst/>
          </a:prstGeom>
          <a:noFill/>
          <a:ln w="19050" cap="flat" cmpd="sng">
            <a:solidFill>
              <a:srgbClr val="C00000"/>
            </a:solidFill>
            <a:prstDash val="solid"/>
            <a:round/>
            <a:headEnd type="none" w="med" len="med"/>
            <a:tailEnd type="none" w="med" len="med"/>
          </a:ln>
        </p:spPr>
      </p:cxnSp>
      <p:sp>
        <p:nvSpPr>
          <p:cNvPr id="97" name="Google Shape;77;p14">
            <a:extLst>
              <a:ext uri="{FF2B5EF4-FFF2-40B4-BE49-F238E27FC236}">
                <a16:creationId xmlns:a16="http://schemas.microsoft.com/office/drawing/2014/main" id="{F78D35E2-367A-3222-952C-FF095F70B93F}"/>
              </a:ext>
            </a:extLst>
          </p:cNvPr>
          <p:cNvSpPr/>
          <p:nvPr/>
        </p:nvSpPr>
        <p:spPr>
          <a:xfrm>
            <a:off x="6172242" y="4503878"/>
            <a:ext cx="609480" cy="223732"/>
          </a:xfrm>
          <a:prstGeom prst="rect">
            <a:avLst/>
          </a:prstGeom>
          <a:solidFill>
            <a:srgbClr val="1155CC"/>
          </a:solidFill>
          <a:ln w="9525">
            <a:solidFill>
              <a:srgbClr val="595959"/>
            </a:solidFill>
            <a:round/>
          </a:ln>
        </p:spPr>
        <p:style>
          <a:lnRef idx="0">
            <a:scrgbClr r="0" g="0" b="0"/>
          </a:lnRef>
          <a:fillRef idx="0">
            <a:scrgbClr r="0" g="0" b="0"/>
          </a:fillRef>
          <a:effectRef idx="0">
            <a:scrgbClr r="0" g="0" b="0"/>
          </a:effectRef>
          <a:fontRef idx="minor"/>
        </p:style>
        <p:txBody>
          <a:bodyPr lIns="0" tIns="319680" rIns="0" bIns="31968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Route </a:t>
            </a:r>
            <a:r>
              <a:rPr lang="en" sz="700" b="0" strike="noStrike" spc="-1" dirty="0" err="1">
                <a:solidFill>
                  <a:srgbClr val="FFFFFF"/>
                </a:solidFill>
                <a:latin typeface="Red Hat Text Medium"/>
                <a:ea typeface="Red Hat Text Medium"/>
              </a:rPr>
              <a:t>Optimisation</a:t>
            </a:r>
            <a:endParaRPr lang="en-US" sz="700" b="0" strike="noStrike" spc="-1" dirty="0">
              <a:latin typeface="Arial"/>
            </a:endParaRPr>
          </a:p>
        </p:txBody>
      </p:sp>
      <p:sp>
        <p:nvSpPr>
          <p:cNvPr id="98" name="Google Shape;77;p14">
            <a:extLst>
              <a:ext uri="{FF2B5EF4-FFF2-40B4-BE49-F238E27FC236}">
                <a16:creationId xmlns:a16="http://schemas.microsoft.com/office/drawing/2014/main" id="{24D2A85B-8A2B-4FB1-41AB-2567477891EC}"/>
              </a:ext>
            </a:extLst>
          </p:cNvPr>
          <p:cNvSpPr/>
          <p:nvPr/>
        </p:nvSpPr>
        <p:spPr>
          <a:xfrm>
            <a:off x="6172242" y="4781683"/>
            <a:ext cx="609480" cy="223732"/>
          </a:xfrm>
          <a:prstGeom prst="rect">
            <a:avLst/>
          </a:prstGeom>
          <a:solidFill>
            <a:srgbClr val="1155CC"/>
          </a:solidFill>
          <a:ln w="9525">
            <a:solidFill>
              <a:srgbClr val="595959"/>
            </a:solidFill>
            <a:round/>
          </a:ln>
        </p:spPr>
        <p:style>
          <a:lnRef idx="0">
            <a:scrgbClr r="0" g="0" b="0"/>
          </a:lnRef>
          <a:fillRef idx="0">
            <a:scrgbClr r="0" g="0" b="0"/>
          </a:fillRef>
          <a:effectRef idx="0">
            <a:scrgbClr r="0" g="0" b="0"/>
          </a:effectRef>
          <a:fontRef idx="minor"/>
        </p:style>
        <p:txBody>
          <a:bodyPr lIns="0" tIns="319680" rIns="0" bIns="31968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Sustainability</a:t>
            </a:r>
            <a:endParaRPr lang="en-US" sz="700" b="0" strike="noStrike" spc="-1" dirty="0">
              <a:latin typeface="Arial"/>
            </a:endParaRPr>
          </a:p>
        </p:txBody>
      </p:sp>
      <p:cxnSp>
        <p:nvCxnSpPr>
          <p:cNvPr id="99" name="Google Shape;306;p25">
            <a:extLst>
              <a:ext uri="{FF2B5EF4-FFF2-40B4-BE49-F238E27FC236}">
                <a16:creationId xmlns:a16="http://schemas.microsoft.com/office/drawing/2014/main" id="{7AA4D963-937E-65AA-875A-F389CCDD3717}"/>
              </a:ext>
            </a:extLst>
          </p:cNvPr>
          <p:cNvCxnSpPr>
            <a:cxnSpLocks/>
          </p:cNvCxnSpPr>
          <p:nvPr/>
        </p:nvCxnSpPr>
        <p:spPr>
          <a:xfrm rot="10800000">
            <a:off x="6783716" y="4632286"/>
            <a:ext cx="161566" cy="1"/>
          </a:xfrm>
          <a:prstGeom prst="bentConnector3">
            <a:avLst>
              <a:gd name="adj1" fmla="val 50000"/>
            </a:avLst>
          </a:prstGeom>
          <a:noFill/>
          <a:ln w="19050" cap="flat" cmpd="sng">
            <a:solidFill>
              <a:srgbClr val="C00000"/>
            </a:solidFill>
            <a:prstDash val="solid"/>
            <a:round/>
            <a:headEnd type="none" w="med" len="med"/>
            <a:tailEnd type="none" w="med" len="med"/>
          </a:ln>
        </p:spPr>
      </p:cxnSp>
      <p:cxnSp>
        <p:nvCxnSpPr>
          <p:cNvPr id="100" name="Google Shape;369;p25">
            <a:extLst>
              <a:ext uri="{FF2B5EF4-FFF2-40B4-BE49-F238E27FC236}">
                <a16:creationId xmlns:a16="http://schemas.microsoft.com/office/drawing/2014/main" id="{6619D653-56C5-F570-AA00-6A3B94400439}"/>
              </a:ext>
            </a:extLst>
          </p:cNvPr>
          <p:cNvCxnSpPr>
            <a:cxnSpLocks/>
            <a:endCxn id="101" idx="2"/>
          </p:cNvCxnSpPr>
          <p:nvPr/>
        </p:nvCxnSpPr>
        <p:spPr>
          <a:xfrm rot="16200000" flipH="1">
            <a:off x="56021" y="4048402"/>
            <a:ext cx="341550" cy="115936"/>
          </a:xfrm>
          <a:prstGeom prst="bentConnector2">
            <a:avLst/>
          </a:prstGeom>
          <a:noFill/>
          <a:ln w="19050" cap="flat" cmpd="sng">
            <a:solidFill>
              <a:srgbClr val="C00000"/>
            </a:solidFill>
            <a:prstDash val="solid"/>
            <a:round/>
            <a:headEnd type="none" w="med" len="med"/>
            <a:tailEnd type="none" w="med" len="med"/>
          </a:ln>
        </p:spPr>
      </p:cxnSp>
      <p:sp>
        <p:nvSpPr>
          <p:cNvPr id="101" name="Google Shape;366;p25">
            <a:extLst>
              <a:ext uri="{FF2B5EF4-FFF2-40B4-BE49-F238E27FC236}">
                <a16:creationId xmlns:a16="http://schemas.microsoft.com/office/drawing/2014/main" id="{2A8856CB-DDB1-55A2-4C14-89ACC4E30ED5}"/>
              </a:ext>
            </a:extLst>
          </p:cNvPr>
          <p:cNvSpPr/>
          <p:nvPr/>
        </p:nvSpPr>
        <p:spPr>
          <a:xfrm>
            <a:off x="284764" y="4117282"/>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dirty="0">
                <a:solidFill>
                  <a:srgbClr val="FFFFFF"/>
                </a:solidFill>
                <a:latin typeface="Red Hat Text Medium"/>
                <a:ea typeface="Red Hat Text Medium"/>
                <a:cs typeface="Red Hat Text Medium"/>
                <a:sym typeface="Red Hat Text Medium"/>
              </a:rPr>
              <a:t>Scheduling</a:t>
            </a:r>
            <a:endParaRPr sz="700" dirty="0">
              <a:solidFill>
                <a:srgbClr val="FFFFFF"/>
              </a:solidFill>
              <a:latin typeface="Red Hat Text Medium"/>
              <a:ea typeface="Red Hat Text Medium"/>
              <a:cs typeface="Red Hat Text Medium"/>
              <a:sym typeface="Red Hat Text Medium"/>
            </a:endParaRPr>
          </a:p>
        </p:txBody>
      </p:sp>
      <p:sp>
        <p:nvSpPr>
          <p:cNvPr id="102" name="Google Shape;88;p14">
            <a:extLst>
              <a:ext uri="{FF2B5EF4-FFF2-40B4-BE49-F238E27FC236}">
                <a16:creationId xmlns:a16="http://schemas.microsoft.com/office/drawing/2014/main" id="{FFB90A06-FCE4-6827-89FF-F348C08CA804}"/>
              </a:ext>
            </a:extLst>
          </p:cNvPr>
          <p:cNvSpPr/>
          <p:nvPr/>
        </p:nvSpPr>
        <p:spPr>
          <a:xfrm>
            <a:off x="662838" y="1485291"/>
            <a:ext cx="577726" cy="277560"/>
          </a:xfrm>
          <a:prstGeom prst="rect">
            <a:avLst/>
          </a:prstGeom>
          <a:solidFill>
            <a:srgbClr val="37761D"/>
          </a:solidFill>
          <a:ln w="9525">
            <a:solidFill>
              <a:srgbClr val="595959"/>
            </a:solidFill>
            <a:round/>
          </a:ln>
        </p:spPr>
        <p:style>
          <a:lnRef idx="0">
            <a:scrgbClr r="0" g="0" b="0"/>
          </a:lnRef>
          <a:fillRef idx="0">
            <a:scrgbClr r="0" g="0" b="0"/>
          </a:fillRef>
          <a:effectRef idx="0">
            <a:scrgbClr r="0" g="0" b="0"/>
          </a:effectRef>
          <a:fontRef idx="minor"/>
        </p:style>
        <p:txBody>
          <a:bodyPr lIns="90000" tIns="277920" rIns="90000" bIns="27792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Store (POS)</a:t>
            </a:r>
            <a:endParaRPr lang="en-US" sz="700" b="0" strike="noStrike" spc="-1" dirty="0">
              <a:latin typeface="Arial"/>
            </a:endParaRPr>
          </a:p>
        </p:txBody>
      </p:sp>
      <p:sp>
        <p:nvSpPr>
          <p:cNvPr id="103" name="Google Shape;98;p14">
            <a:extLst>
              <a:ext uri="{FF2B5EF4-FFF2-40B4-BE49-F238E27FC236}">
                <a16:creationId xmlns:a16="http://schemas.microsoft.com/office/drawing/2014/main" id="{7AB59429-B732-B7F5-4241-841B668AD382}"/>
              </a:ext>
            </a:extLst>
          </p:cNvPr>
          <p:cNvSpPr/>
          <p:nvPr/>
        </p:nvSpPr>
        <p:spPr>
          <a:xfrm>
            <a:off x="670795" y="1023252"/>
            <a:ext cx="577726" cy="277560"/>
          </a:xfrm>
          <a:prstGeom prst="rect">
            <a:avLst/>
          </a:prstGeom>
          <a:solidFill>
            <a:srgbClr val="37761D"/>
          </a:solidFill>
          <a:ln w="9525">
            <a:solidFill>
              <a:srgbClr val="595959"/>
            </a:solidFill>
            <a:round/>
          </a:ln>
        </p:spPr>
        <p:style>
          <a:lnRef idx="0">
            <a:scrgbClr r="0" g="0" b="0"/>
          </a:lnRef>
          <a:fillRef idx="0">
            <a:scrgbClr r="0" g="0" b="0"/>
          </a:fillRef>
          <a:effectRef idx="0">
            <a:scrgbClr r="0" g="0" b="0"/>
          </a:effectRef>
          <a:fontRef idx="minor"/>
        </p:style>
        <p:txBody>
          <a:bodyPr lIns="90000" tIns="277920" rIns="90000" bIns="277920" anchor="ctr">
            <a:noAutofit/>
          </a:bodyPr>
          <a:lstStyle/>
          <a:p>
            <a:pPr algn="ctr">
              <a:lnSpc>
                <a:spcPct val="100000"/>
              </a:lnSpc>
              <a:buNone/>
              <a:tabLst>
                <a:tab pos="0" algn="l"/>
              </a:tabLst>
            </a:pPr>
            <a:r>
              <a:rPr lang="en" sz="700" spc="-1" dirty="0">
                <a:solidFill>
                  <a:srgbClr val="FFFFFF"/>
                </a:solidFill>
                <a:latin typeface="Red Hat Text Medium"/>
                <a:ea typeface="Red Hat Text Medium"/>
              </a:rPr>
              <a:t>Web</a:t>
            </a:r>
            <a:endParaRPr lang="en-US" sz="700" b="0" strike="noStrike" spc="-1" dirty="0">
              <a:latin typeface="Arial"/>
            </a:endParaRPr>
          </a:p>
        </p:txBody>
      </p:sp>
      <p:cxnSp>
        <p:nvCxnSpPr>
          <p:cNvPr id="104" name="Straight Arrow Connector 24">
            <a:extLst>
              <a:ext uri="{FF2B5EF4-FFF2-40B4-BE49-F238E27FC236}">
                <a16:creationId xmlns:a16="http://schemas.microsoft.com/office/drawing/2014/main" id="{9C8555B5-2E36-79F1-785D-C45B5F740D98}"/>
              </a:ext>
            </a:extLst>
          </p:cNvPr>
          <p:cNvCxnSpPr>
            <a:cxnSpLocks/>
            <a:stCxn id="79" idx="2"/>
            <a:endCxn id="103" idx="3"/>
          </p:cNvCxnSpPr>
          <p:nvPr/>
        </p:nvCxnSpPr>
        <p:spPr>
          <a:xfrm rot="5400000">
            <a:off x="1052196" y="850365"/>
            <a:ext cx="507993" cy="115341"/>
          </a:xfrm>
          <a:prstGeom prst="bentConnector2">
            <a:avLst/>
          </a:prstGeom>
          <a:ln w="190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24">
            <a:extLst>
              <a:ext uri="{FF2B5EF4-FFF2-40B4-BE49-F238E27FC236}">
                <a16:creationId xmlns:a16="http://schemas.microsoft.com/office/drawing/2014/main" id="{F408B147-37F6-34CC-2E3B-E86E998F4C20}"/>
              </a:ext>
            </a:extLst>
          </p:cNvPr>
          <p:cNvCxnSpPr>
            <a:cxnSpLocks/>
            <a:stCxn id="79" idx="2"/>
            <a:endCxn id="102" idx="3"/>
          </p:cNvCxnSpPr>
          <p:nvPr/>
        </p:nvCxnSpPr>
        <p:spPr>
          <a:xfrm rot="5400000">
            <a:off x="817197" y="1077406"/>
            <a:ext cx="970032" cy="123298"/>
          </a:xfrm>
          <a:prstGeom prst="bentConnector2">
            <a:avLst/>
          </a:prstGeom>
          <a:ln w="190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6" name="Google Shape;366;p25">
            <a:extLst>
              <a:ext uri="{FF2B5EF4-FFF2-40B4-BE49-F238E27FC236}">
                <a16:creationId xmlns:a16="http://schemas.microsoft.com/office/drawing/2014/main" id="{95537637-2207-B741-F4C1-7ACA67D5224E}"/>
              </a:ext>
            </a:extLst>
          </p:cNvPr>
          <p:cNvSpPr/>
          <p:nvPr/>
        </p:nvSpPr>
        <p:spPr>
          <a:xfrm>
            <a:off x="280191" y="4460991"/>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dirty="0">
                <a:solidFill>
                  <a:srgbClr val="FFFFFF"/>
                </a:solidFill>
                <a:latin typeface="Red Hat Text Medium"/>
                <a:ea typeface="Red Hat Text Medium"/>
                <a:cs typeface="Red Hat Text Medium"/>
                <a:sym typeface="Red Hat Text Medium"/>
              </a:rPr>
              <a:t>Tracking</a:t>
            </a:r>
            <a:endParaRPr sz="700" dirty="0">
              <a:solidFill>
                <a:srgbClr val="FFFFFF"/>
              </a:solidFill>
              <a:latin typeface="Red Hat Text Medium"/>
              <a:ea typeface="Red Hat Text Medium"/>
              <a:cs typeface="Red Hat Text Medium"/>
              <a:sym typeface="Red Hat Text Medium"/>
            </a:endParaRPr>
          </a:p>
        </p:txBody>
      </p:sp>
      <p:cxnSp>
        <p:nvCxnSpPr>
          <p:cNvPr id="107" name="Google Shape;369;p25">
            <a:extLst>
              <a:ext uri="{FF2B5EF4-FFF2-40B4-BE49-F238E27FC236}">
                <a16:creationId xmlns:a16="http://schemas.microsoft.com/office/drawing/2014/main" id="{09EC9445-0C82-51C5-1FB4-5735C28188DC}"/>
              </a:ext>
            </a:extLst>
          </p:cNvPr>
          <p:cNvCxnSpPr>
            <a:cxnSpLocks/>
            <a:endCxn id="106" idx="2"/>
          </p:cNvCxnSpPr>
          <p:nvPr/>
        </p:nvCxnSpPr>
        <p:spPr>
          <a:xfrm rot="16200000" flipH="1">
            <a:off x="-106277" y="4234386"/>
            <a:ext cx="660240" cy="112696"/>
          </a:xfrm>
          <a:prstGeom prst="bentConnector2">
            <a:avLst/>
          </a:prstGeom>
          <a:noFill/>
          <a:ln w="19050" cap="flat" cmpd="sng">
            <a:solidFill>
              <a:srgbClr val="C00000"/>
            </a:solidFill>
            <a:prstDash val="solid"/>
            <a:round/>
            <a:headEnd type="none" w="med" len="med"/>
            <a:tailEnd type="none" w="med" len="med"/>
          </a:ln>
        </p:spPr>
      </p:cxnSp>
      <p:pic>
        <p:nvPicPr>
          <p:cNvPr id="108" name="Google Shape;354;p25">
            <a:extLst>
              <a:ext uri="{FF2B5EF4-FFF2-40B4-BE49-F238E27FC236}">
                <a16:creationId xmlns:a16="http://schemas.microsoft.com/office/drawing/2014/main" id="{D285E878-6D03-A869-DB97-FBDF647154DA}"/>
              </a:ext>
            </a:extLst>
          </p:cNvPr>
          <p:cNvPicPr preferRelativeResize="0"/>
          <p:nvPr/>
        </p:nvPicPr>
        <p:blipFill>
          <a:blip r:embed="rId4">
            <a:alphaModFix/>
          </a:blip>
          <a:stretch>
            <a:fillRect/>
          </a:stretch>
        </p:blipFill>
        <p:spPr>
          <a:xfrm>
            <a:off x="2837860" y="127468"/>
            <a:ext cx="238900" cy="238900"/>
          </a:xfrm>
          <a:prstGeom prst="rect">
            <a:avLst/>
          </a:prstGeom>
          <a:noFill/>
          <a:ln>
            <a:noFill/>
          </a:ln>
        </p:spPr>
      </p:pic>
      <p:cxnSp>
        <p:nvCxnSpPr>
          <p:cNvPr id="109" name="Google Shape;359;p25">
            <a:extLst>
              <a:ext uri="{FF2B5EF4-FFF2-40B4-BE49-F238E27FC236}">
                <a16:creationId xmlns:a16="http://schemas.microsoft.com/office/drawing/2014/main" id="{4B441F9A-06C2-D40A-F595-33B0D9508705}"/>
              </a:ext>
            </a:extLst>
          </p:cNvPr>
          <p:cNvCxnSpPr>
            <a:cxnSpLocks/>
            <a:stCxn id="57" idx="2"/>
          </p:cNvCxnSpPr>
          <p:nvPr/>
        </p:nvCxnSpPr>
        <p:spPr>
          <a:xfrm>
            <a:off x="6654086" y="652112"/>
            <a:ext cx="0" cy="259804"/>
          </a:xfrm>
          <a:prstGeom prst="straightConnector1">
            <a:avLst/>
          </a:prstGeom>
          <a:noFill/>
          <a:ln w="19050" cap="flat" cmpd="sng">
            <a:solidFill>
              <a:srgbClr val="C00000"/>
            </a:solidFill>
            <a:prstDash val="solid"/>
            <a:round/>
            <a:headEnd type="triangle" w="med" len="med"/>
            <a:tailEnd type="triangle" w="med" len="med"/>
          </a:ln>
        </p:spPr>
      </p:cxnSp>
      <p:cxnSp>
        <p:nvCxnSpPr>
          <p:cNvPr id="110" name="Straight Arrow Connector 24">
            <a:extLst>
              <a:ext uri="{FF2B5EF4-FFF2-40B4-BE49-F238E27FC236}">
                <a16:creationId xmlns:a16="http://schemas.microsoft.com/office/drawing/2014/main" id="{330706B6-6209-B34D-6F77-CA7939B6BE94}"/>
              </a:ext>
            </a:extLst>
          </p:cNvPr>
          <p:cNvCxnSpPr>
            <a:cxnSpLocks/>
            <a:stCxn id="79" idx="1"/>
            <a:endCxn id="94" idx="0"/>
          </p:cNvCxnSpPr>
          <p:nvPr/>
        </p:nvCxnSpPr>
        <p:spPr>
          <a:xfrm rot="10800000" flipV="1">
            <a:off x="420371" y="534639"/>
            <a:ext cx="588348" cy="1457626"/>
          </a:xfrm>
          <a:prstGeom prst="bentConnector2">
            <a:avLst/>
          </a:prstGeom>
          <a:ln w="1905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11" name="Google Shape;77;p14">
            <a:extLst>
              <a:ext uri="{FF2B5EF4-FFF2-40B4-BE49-F238E27FC236}">
                <a16:creationId xmlns:a16="http://schemas.microsoft.com/office/drawing/2014/main" id="{3B9B375F-D8F8-5165-86E4-649CF7787384}"/>
              </a:ext>
            </a:extLst>
          </p:cNvPr>
          <p:cNvSpPr/>
          <p:nvPr/>
        </p:nvSpPr>
        <p:spPr>
          <a:xfrm>
            <a:off x="110428" y="675592"/>
            <a:ext cx="609480" cy="223732"/>
          </a:xfrm>
          <a:prstGeom prst="rect">
            <a:avLst/>
          </a:prstGeom>
          <a:solidFill>
            <a:srgbClr val="37761D"/>
          </a:solidFill>
          <a:ln w="9525">
            <a:solidFill>
              <a:srgbClr val="595959"/>
            </a:solidFill>
            <a:round/>
          </a:ln>
        </p:spPr>
        <p:style>
          <a:lnRef idx="0">
            <a:scrgbClr r="0" g="0" b="0"/>
          </a:lnRef>
          <a:fillRef idx="0">
            <a:scrgbClr r="0" g="0" b="0"/>
          </a:fillRef>
          <a:effectRef idx="0">
            <a:scrgbClr r="0" g="0" b="0"/>
          </a:effectRef>
          <a:fontRef idx="minor"/>
        </p:style>
        <p:txBody>
          <a:bodyPr lIns="0" tIns="319680" rIns="0" bIns="31968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Proof of Delivery</a:t>
            </a:r>
            <a:endParaRPr lang="en-US" sz="700" b="0" strike="noStrike" spc="-1" dirty="0">
              <a:latin typeface="Arial"/>
            </a:endParaRPr>
          </a:p>
        </p:txBody>
      </p:sp>
      <p:sp>
        <p:nvSpPr>
          <p:cNvPr id="112" name="Google Shape;433;p26">
            <a:extLst>
              <a:ext uri="{FF2B5EF4-FFF2-40B4-BE49-F238E27FC236}">
                <a16:creationId xmlns:a16="http://schemas.microsoft.com/office/drawing/2014/main" id="{AE2DFEBE-E82F-FD07-0BEB-6D5A7FC1E62B}"/>
              </a:ext>
            </a:extLst>
          </p:cNvPr>
          <p:cNvSpPr/>
          <p:nvPr/>
        </p:nvSpPr>
        <p:spPr>
          <a:xfrm>
            <a:off x="1196675" y="77671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1</a:t>
            </a:r>
            <a:endParaRPr sz="1200">
              <a:solidFill>
                <a:schemeClr val="lt1"/>
              </a:solidFill>
              <a:latin typeface="Red Hat Text Medium"/>
              <a:ea typeface="Red Hat Text Medium"/>
              <a:cs typeface="Red Hat Text Medium"/>
              <a:sym typeface="Red Hat Text Medium"/>
            </a:endParaRPr>
          </a:p>
        </p:txBody>
      </p:sp>
      <p:sp>
        <p:nvSpPr>
          <p:cNvPr id="113" name="Google Shape;436;p26">
            <a:extLst>
              <a:ext uri="{FF2B5EF4-FFF2-40B4-BE49-F238E27FC236}">
                <a16:creationId xmlns:a16="http://schemas.microsoft.com/office/drawing/2014/main" id="{1E23BA44-FF82-F1CC-F49E-6DCE2CA6A23C}"/>
              </a:ext>
            </a:extLst>
          </p:cNvPr>
          <p:cNvSpPr/>
          <p:nvPr/>
        </p:nvSpPr>
        <p:spPr>
          <a:xfrm>
            <a:off x="1699940" y="2701867"/>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4</a:t>
            </a:r>
            <a:endParaRPr sz="1200">
              <a:solidFill>
                <a:schemeClr val="lt1"/>
              </a:solidFill>
              <a:latin typeface="Red Hat Text Medium"/>
              <a:ea typeface="Red Hat Text Medium"/>
              <a:cs typeface="Red Hat Text Medium"/>
              <a:sym typeface="Red Hat Text Medium"/>
            </a:endParaRPr>
          </a:p>
        </p:txBody>
      </p:sp>
      <p:sp>
        <p:nvSpPr>
          <p:cNvPr id="114" name="Google Shape;434;p26">
            <a:extLst>
              <a:ext uri="{FF2B5EF4-FFF2-40B4-BE49-F238E27FC236}">
                <a16:creationId xmlns:a16="http://schemas.microsoft.com/office/drawing/2014/main" id="{96F76EB5-CB6E-D66B-F811-FC89D5DEAAF5}"/>
              </a:ext>
            </a:extLst>
          </p:cNvPr>
          <p:cNvSpPr/>
          <p:nvPr/>
        </p:nvSpPr>
        <p:spPr>
          <a:xfrm>
            <a:off x="4875714" y="1116018"/>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GB" sz="1200" dirty="0">
                <a:solidFill>
                  <a:schemeClr val="lt1"/>
                </a:solidFill>
                <a:latin typeface="Red Hat Text Medium"/>
                <a:ea typeface="Red Hat Text Medium"/>
                <a:cs typeface="Red Hat Text Medium"/>
                <a:sym typeface="Red Hat Text Medium"/>
              </a:rPr>
              <a:t>2</a:t>
            </a:r>
            <a:endParaRPr sz="1200" dirty="0">
              <a:solidFill>
                <a:schemeClr val="lt1"/>
              </a:solidFill>
              <a:latin typeface="Red Hat Text Medium"/>
              <a:ea typeface="Red Hat Text Medium"/>
              <a:cs typeface="Red Hat Text Medium"/>
              <a:sym typeface="Red Hat Text Medium"/>
            </a:endParaRPr>
          </a:p>
        </p:txBody>
      </p:sp>
      <p:sp>
        <p:nvSpPr>
          <p:cNvPr id="115" name="Google Shape;434;p26">
            <a:extLst>
              <a:ext uri="{FF2B5EF4-FFF2-40B4-BE49-F238E27FC236}">
                <a16:creationId xmlns:a16="http://schemas.microsoft.com/office/drawing/2014/main" id="{0FCE648E-A408-62E0-3CDE-1197F99853C3}"/>
              </a:ext>
            </a:extLst>
          </p:cNvPr>
          <p:cNvSpPr/>
          <p:nvPr/>
        </p:nvSpPr>
        <p:spPr>
          <a:xfrm>
            <a:off x="2536246" y="2012712"/>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GB" sz="1200" dirty="0">
                <a:solidFill>
                  <a:schemeClr val="lt1"/>
                </a:solidFill>
                <a:latin typeface="Red Hat Text Medium"/>
                <a:ea typeface="Red Hat Text Medium"/>
                <a:cs typeface="Red Hat Text Medium"/>
              </a:rPr>
              <a:t>3</a:t>
            </a:r>
          </a:p>
        </p:txBody>
      </p:sp>
      <p:sp>
        <p:nvSpPr>
          <p:cNvPr id="116" name="Google Shape;434;p26">
            <a:extLst>
              <a:ext uri="{FF2B5EF4-FFF2-40B4-BE49-F238E27FC236}">
                <a16:creationId xmlns:a16="http://schemas.microsoft.com/office/drawing/2014/main" id="{5817BA60-6E78-67CB-3BB8-10025A124D48}"/>
              </a:ext>
            </a:extLst>
          </p:cNvPr>
          <p:cNvSpPr/>
          <p:nvPr/>
        </p:nvSpPr>
        <p:spPr>
          <a:xfrm>
            <a:off x="3948342" y="323898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GB" sz="1200" dirty="0">
                <a:solidFill>
                  <a:schemeClr val="lt1"/>
                </a:solidFill>
                <a:latin typeface="Red Hat Text Medium"/>
                <a:ea typeface="Red Hat Text Medium"/>
                <a:cs typeface="Red Hat Text Medium"/>
              </a:rPr>
              <a:t>5</a:t>
            </a:r>
          </a:p>
        </p:txBody>
      </p:sp>
      <p:sp>
        <p:nvSpPr>
          <p:cNvPr id="117" name="Google Shape;434;p26">
            <a:extLst>
              <a:ext uri="{FF2B5EF4-FFF2-40B4-BE49-F238E27FC236}">
                <a16:creationId xmlns:a16="http://schemas.microsoft.com/office/drawing/2014/main" id="{7387F559-363D-1948-BD27-B3D31575419A}"/>
              </a:ext>
            </a:extLst>
          </p:cNvPr>
          <p:cNvSpPr/>
          <p:nvPr/>
        </p:nvSpPr>
        <p:spPr>
          <a:xfrm>
            <a:off x="6352674" y="325914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GB" sz="1200" dirty="0">
                <a:solidFill>
                  <a:schemeClr val="lt1"/>
                </a:solidFill>
                <a:latin typeface="Red Hat Text Medium"/>
                <a:ea typeface="Red Hat Text Medium"/>
                <a:cs typeface="Red Hat Text Medium"/>
              </a:rPr>
              <a:t>6</a:t>
            </a:r>
          </a:p>
        </p:txBody>
      </p:sp>
      <p:sp>
        <p:nvSpPr>
          <p:cNvPr id="118" name="Google Shape;434;p26">
            <a:extLst>
              <a:ext uri="{FF2B5EF4-FFF2-40B4-BE49-F238E27FC236}">
                <a16:creationId xmlns:a16="http://schemas.microsoft.com/office/drawing/2014/main" id="{2D1E6D63-DE58-0F5E-5814-76142C0D2D4F}"/>
              </a:ext>
            </a:extLst>
          </p:cNvPr>
          <p:cNvSpPr/>
          <p:nvPr/>
        </p:nvSpPr>
        <p:spPr>
          <a:xfrm>
            <a:off x="223073" y="3258267"/>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GB" sz="1200" dirty="0">
                <a:solidFill>
                  <a:schemeClr val="lt1"/>
                </a:solidFill>
                <a:latin typeface="Red Hat Text Medium"/>
                <a:ea typeface="Red Hat Text Medium"/>
                <a:cs typeface="Red Hat Text Medium"/>
              </a:rPr>
              <a:t>7</a:t>
            </a:r>
          </a:p>
        </p:txBody>
      </p:sp>
      <p:sp>
        <p:nvSpPr>
          <p:cNvPr id="119" name="PlaceHolder 1">
            <a:extLst>
              <a:ext uri="{FF2B5EF4-FFF2-40B4-BE49-F238E27FC236}">
                <a16:creationId xmlns:a16="http://schemas.microsoft.com/office/drawing/2014/main" id="{164038EF-FA36-B3C0-2197-F00BA61CC84A}"/>
              </a:ext>
            </a:extLst>
          </p:cNvPr>
          <p:cNvSpPr txBox="1">
            <a:spLocks/>
          </p:cNvSpPr>
          <p:nvPr/>
        </p:nvSpPr>
        <p:spPr>
          <a:xfrm>
            <a:off x="-574899" y="-56005"/>
            <a:ext cx="1938760" cy="553320"/>
          </a:xfrm>
          <a:prstGeom prst="rect">
            <a:avLst/>
          </a:prstGeom>
          <a:noFill/>
          <a:ln w="0">
            <a:noFill/>
          </a:ln>
        </p:spPr>
        <p:txBody>
          <a:bodyPr spcFirstLastPara="1" wrap="square" lIns="329040" tIns="68400" rIns="68400" bIns="68400" anchor="ctr" anchorCtr="0">
            <a:normAutofit lnSpcReduction="10000"/>
          </a:bodyPr>
          <a:lstStyle>
            <a:defPPr marR="0" lvl="0" algn="l" rtl="0">
              <a:lnSpc>
                <a:spcPct val="100000"/>
              </a:lnSpc>
              <a:spcBef>
                <a:spcPts val="0"/>
              </a:spcBef>
              <a:spcAft>
                <a:spcPts val="0"/>
              </a:spcAft>
            </a:defPPr>
            <a:lvl1pPr marR="0" lvl="0" algn="ctr" rtl="0">
              <a:lnSpc>
                <a:spcPct val="130000"/>
              </a:lnSpc>
              <a:spcBef>
                <a:spcPts val="0"/>
              </a:spcBef>
              <a:spcAft>
                <a:spcPts val="0"/>
              </a:spcAft>
              <a:buClr>
                <a:schemeClr val="dk1"/>
              </a:buClr>
              <a:buSzPts val="2600"/>
              <a:buFont typeface="Overpass Light"/>
              <a:buNone/>
              <a:defRPr sz="2000" b="0" i="0" u="none" strike="noStrike" cap="none">
                <a:solidFill>
                  <a:srgbClr val="000000"/>
                </a:solidFill>
                <a:latin typeface="Overpass Light"/>
                <a:ea typeface="Overpass Light"/>
                <a:cs typeface="Overpass Light"/>
                <a:sym typeface="Overpass Light"/>
              </a:defRPr>
            </a:lvl1pPr>
            <a:lvl2pPr marR="0" lvl="1" algn="ctr" rtl="0">
              <a:lnSpc>
                <a:spcPct val="130000"/>
              </a:lnSpc>
              <a:spcBef>
                <a:spcPts val="0"/>
              </a:spcBef>
              <a:spcAft>
                <a:spcPts val="0"/>
              </a:spcAft>
              <a:buClr>
                <a:schemeClr val="dk1"/>
              </a:buClr>
              <a:buSzPts val="2600"/>
              <a:buFont typeface="Overpass Light"/>
              <a:buNone/>
              <a:defRPr sz="2000" b="0" i="0" u="none" strike="noStrike" cap="none">
                <a:solidFill>
                  <a:srgbClr val="000000"/>
                </a:solidFill>
                <a:latin typeface="Overpass Light"/>
                <a:ea typeface="Overpass Light"/>
                <a:cs typeface="Overpass Light"/>
                <a:sym typeface="Overpass Light"/>
              </a:defRPr>
            </a:lvl2pPr>
            <a:lvl3pPr marR="0" lvl="2" algn="ctr" rtl="0">
              <a:lnSpc>
                <a:spcPct val="130000"/>
              </a:lnSpc>
              <a:spcBef>
                <a:spcPts val="0"/>
              </a:spcBef>
              <a:spcAft>
                <a:spcPts val="0"/>
              </a:spcAft>
              <a:buClr>
                <a:schemeClr val="dk1"/>
              </a:buClr>
              <a:buSzPts val="2600"/>
              <a:buFont typeface="Overpass Light"/>
              <a:buNone/>
              <a:defRPr sz="2000" b="0" i="0" u="none" strike="noStrike" cap="none">
                <a:solidFill>
                  <a:srgbClr val="000000"/>
                </a:solidFill>
                <a:latin typeface="Overpass Light"/>
                <a:ea typeface="Overpass Light"/>
                <a:cs typeface="Overpass Light"/>
                <a:sym typeface="Overpass Light"/>
              </a:defRPr>
            </a:lvl3pPr>
            <a:lvl4pPr marR="0" lvl="3" algn="ctr" rtl="0">
              <a:lnSpc>
                <a:spcPct val="130000"/>
              </a:lnSpc>
              <a:spcBef>
                <a:spcPts val="0"/>
              </a:spcBef>
              <a:spcAft>
                <a:spcPts val="0"/>
              </a:spcAft>
              <a:buClr>
                <a:schemeClr val="dk1"/>
              </a:buClr>
              <a:buSzPts val="2600"/>
              <a:buFont typeface="Overpass Light"/>
              <a:buNone/>
              <a:defRPr sz="2000" b="0" i="0" u="none" strike="noStrike" cap="none">
                <a:solidFill>
                  <a:srgbClr val="000000"/>
                </a:solidFill>
                <a:latin typeface="Overpass Light"/>
                <a:ea typeface="Overpass Light"/>
                <a:cs typeface="Overpass Light"/>
                <a:sym typeface="Overpass Light"/>
              </a:defRPr>
            </a:lvl4pPr>
            <a:lvl5pPr marR="0" lvl="4" algn="ctr" rtl="0">
              <a:lnSpc>
                <a:spcPct val="130000"/>
              </a:lnSpc>
              <a:spcBef>
                <a:spcPts val="0"/>
              </a:spcBef>
              <a:spcAft>
                <a:spcPts val="0"/>
              </a:spcAft>
              <a:buClr>
                <a:schemeClr val="dk1"/>
              </a:buClr>
              <a:buSzPts val="2600"/>
              <a:buFont typeface="Overpass Light"/>
              <a:buNone/>
              <a:defRPr sz="2000" b="0" i="0" u="none" strike="noStrike" cap="none">
                <a:solidFill>
                  <a:srgbClr val="000000"/>
                </a:solidFill>
                <a:latin typeface="Overpass Light"/>
                <a:ea typeface="Overpass Light"/>
                <a:cs typeface="Overpass Light"/>
                <a:sym typeface="Overpass Light"/>
              </a:defRPr>
            </a:lvl5pPr>
            <a:lvl6pPr marR="0" lvl="5" algn="ctr" rtl="0">
              <a:lnSpc>
                <a:spcPct val="130000"/>
              </a:lnSpc>
              <a:spcBef>
                <a:spcPts val="0"/>
              </a:spcBef>
              <a:spcAft>
                <a:spcPts val="0"/>
              </a:spcAft>
              <a:buClr>
                <a:schemeClr val="dk1"/>
              </a:buClr>
              <a:buSzPts val="2600"/>
              <a:buFont typeface="Overpass Light"/>
              <a:buNone/>
              <a:defRPr sz="2000" b="0" i="0" u="none" strike="noStrike" cap="none">
                <a:solidFill>
                  <a:srgbClr val="000000"/>
                </a:solidFill>
                <a:latin typeface="Overpass Light"/>
                <a:ea typeface="Overpass Light"/>
                <a:cs typeface="Overpass Light"/>
                <a:sym typeface="Overpass Light"/>
              </a:defRPr>
            </a:lvl6pPr>
            <a:lvl7pPr marR="0" lvl="6" algn="ctr" rtl="0">
              <a:lnSpc>
                <a:spcPct val="130000"/>
              </a:lnSpc>
              <a:spcBef>
                <a:spcPts val="0"/>
              </a:spcBef>
              <a:spcAft>
                <a:spcPts val="0"/>
              </a:spcAft>
              <a:buClr>
                <a:schemeClr val="dk1"/>
              </a:buClr>
              <a:buSzPts val="2600"/>
              <a:buFont typeface="Overpass Light"/>
              <a:buNone/>
              <a:defRPr sz="2000" b="0" i="0" u="none" strike="noStrike" cap="none">
                <a:solidFill>
                  <a:srgbClr val="000000"/>
                </a:solidFill>
                <a:latin typeface="Overpass Light"/>
                <a:ea typeface="Overpass Light"/>
                <a:cs typeface="Overpass Light"/>
                <a:sym typeface="Overpass Light"/>
              </a:defRPr>
            </a:lvl7pPr>
            <a:lvl8pPr marR="0" lvl="7" algn="ctr" rtl="0">
              <a:lnSpc>
                <a:spcPct val="130000"/>
              </a:lnSpc>
              <a:spcBef>
                <a:spcPts val="0"/>
              </a:spcBef>
              <a:spcAft>
                <a:spcPts val="0"/>
              </a:spcAft>
              <a:buClr>
                <a:schemeClr val="dk1"/>
              </a:buClr>
              <a:buSzPts val="2600"/>
              <a:buFont typeface="Overpass Light"/>
              <a:buNone/>
              <a:defRPr sz="2000" b="0" i="0" u="none" strike="noStrike" cap="none">
                <a:solidFill>
                  <a:srgbClr val="000000"/>
                </a:solidFill>
                <a:latin typeface="Overpass Light"/>
                <a:ea typeface="Overpass Light"/>
                <a:cs typeface="Overpass Light"/>
                <a:sym typeface="Overpass Light"/>
              </a:defRPr>
            </a:lvl8pPr>
            <a:lvl9pPr marR="0" lvl="8" algn="ctr" rtl="0">
              <a:lnSpc>
                <a:spcPct val="130000"/>
              </a:lnSpc>
              <a:spcBef>
                <a:spcPts val="0"/>
              </a:spcBef>
              <a:spcAft>
                <a:spcPts val="0"/>
              </a:spcAft>
              <a:buClr>
                <a:schemeClr val="dk1"/>
              </a:buClr>
              <a:buSzPts val="2600"/>
              <a:buFont typeface="Overpass Light"/>
              <a:buNone/>
              <a:defRPr sz="2000" b="0" i="0" u="none" strike="noStrike" cap="none">
                <a:solidFill>
                  <a:srgbClr val="000000"/>
                </a:solidFill>
                <a:latin typeface="Overpass Light"/>
                <a:ea typeface="Overpass Light"/>
                <a:cs typeface="Overpass Light"/>
                <a:sym typeface="Overpass Light"/>
              </a:defRPr>
            </a:lvl9pPr>
          </a:lstStyle>
          <a:p>
            <a:pPr>
              <a:lnSpc>
                <a:spcPct val="100000"/>
              </a:lnSpc>
              <a:tabLst>
                <a:tab pos="0" algn="l"/>
              </a:tabLst>
            </a:pPr>
            <a:r>
              <a:rPr lang="en" sz="1400" b="1" spc="-1" dirty="0">
                <a:solidFill>
                  <a:srgbClr val="EE0000"/>
                </a:solidFill>
                <a:latin typeface="Red Hat Text"/>
                <a:ea typeface="Red Hat Text"/>
              </a:rPr>
              <a:t>Last Mile</a:t>
            </a:r>
          </a:p>
          <a:p>
            <a:pPr>
              <a:lnSpc>
                <a:spcPct val="100000"/>
              </a:lnSpc>
              <a:tabLst>
                <a:tab pos="0" algn="l"/>
              </a:tabLst>
            </a:pPr>
            <a:r>
              <a:rPr lang="en" sz="1400" b="1" spc="-1" dirty="0">
                <a:solidFill>
                  <a:srgbClr val="EE0000"/>
                </a:solidFill>
                <a:latin typeface="Red Hat Text"/>
                <a:ea typeface="Red Hat Text"/>
              </a:rPr>
              <a:t>Delivery</a:t>
            </a:r>
            <a:endParaRPr lang="en-US" sz="1400" spc="-1" dirty="0">
              <a:latin typeface="Arial"/>
            </a:endParaRPr>
          </a:p>
        </p:txBody>
      </p:sp>
    </p:spTree>
    <p:extLst>
      <p:ext uri="{BB962C8B-B14F-4D97-AF65-F5344CB8AC3E}">
        <p14:creationId xmlns:p14="http://schemas.microsoft.com/office/powerpoint/2010/main" val="187691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49EF34-33D1-BDFA-27C7-C0F28CA4BA7B}"/>
              </a:ext>
            </a:extLst>
          </p:cNvPr>
          <p:cNvSpPr txBox="1"/>
          <p:nvPr/>
        </p:nvSpPr>
        <p:spPr>
          <a:xfrm>
            <a:off x="2934915" y="752389"/>
            <a:ext cx="3988242" cy="498905"/>
          </a:xfrm>
          <a:prstGeom prst="rect">
            <a:avLst/>
          </a:prstGeom>
          <a:noFill/>
          <a:ln>
            <a:solidFill>
              <a:srgbClr val="1C54FD"/>
            </a:solidFill>
          </a:ln>
        </p:spPr>
        <p:txBody>
          <a:bodyPr wrap="square" rtlCol="0">
            <a:spAutoFit/>
          </a:bodyPr>
          <a:lstStyle/>
          <a:p>
            <a:endParaRPr lang="en-US" dirty="0"/>
          </a:p>
        </p:txBody>
      </p:sp>
      <p:sp>
        <p:nvSpPr>
          <p:cNvPr id="6" name="TextBox 5">
            <a:extLst>
              <a:ext uri="{FF2B5EF4-FFF2-40B4-BE49-F238E27FC236}">
                <a16:creationId xmlns:a16="http://schemas.microsoft.com/office/drawing/2014/main" id="{85EC2BB0-D2A5-13B8-A8B9-92CC7598229B}"/>
              </a:ext>
            </a:extLst>
          </p:cNvPr>
          <p:cNvSpPr txBox="1"/>
          <p:nvPr/>
        </p:nvSpPr>
        <p:spPr>
          <a:xfrm>
            <a:off x="2150279" y="35285"/>
            <a:ext cx="5382358" cy="583972"/>
          </a:xfrm>
          <a:prstGeom prst="rect">
            <a:avLst/>
          </a:prstGeom>
          <a:noFill/>
          <a:ln>
            <a:solidFill>
              <a:srgbClr val="1C54FD"/>
            </a:solidFill>
          </a:ln>
        </p:spPr>
        <p:txBody>
          <a:bodyPr wrap="square" rtlCol="0">
            <a:spAutoFit/>
          </a:bodyPr>
          <a:lstStyle/>
          <a:p>
            <a:endParaRPr lang="en-US" dirty="0"/>
          </a:p>
        </p:txBody>
      </p:sp>
      <p:sp>
        <p:nvSpPr>
          <p:cNvPr id="7" name="Google Shape;300;p25">
            <a:extLst>
              <a:ext uri="{FF2B5EF4-FFF2-40B4-BE49-F238E27FC236}">
                <a16:creationId xmlns:a16="http://schemas.microsoft.com/office/drawing/2014/main" id="{BE8786E2-3E1E-CC0A-DFC3-4DF9FC3A613D}"/>
              </a:ext>
            </a:extLst>
          </p:cNvPr>
          <p:cNvSpPr txBox="1">
            <a:spLocks noGrp="1"/>
          </p:cNvSpPr>
          <p:nvPr>
            <p:ph type="subTitle" idx="1"/>
          </p:nvPr>
        </p:nvSpPr>
        <p:spPr>
          <a:xfrm>
            <a:off x="-218746" y="831911"/>
            <a:ext cx="2623244" cy="401431"/>
          </a:xfrm>
          <a:prstGeom prst="rect">
            <a:avLst/>
          </a:prstGeom>
        </p:spPr>
        <p:txBody>
          <a:bodyPr spcFirstLastPara="1" wrap="square" lIns="329175" tIns="68575" rIns="68575" bIns="68575" anchor="ctr" anchorCtr="0">
            <a:noAutofit/>
          </a:bodyPr>
          <a:lstStyle/>
          <a:p>
            <a:pPr marL="0" lvl="0" indent="0" algn="l" rtl="0">
              <a:spcBef>
                <a:spcPts val="0"/>
              </a:spcBef>
              <a:spcAft>
                <a:spcPts val="0"/>
              </a:spcAft>
              <a:buNone/>
            </a:pPr>
            <a:r>
              <a:rPr lang="en-GB" dirty="0"/>
              <a:t>Inventory management -</a:t>
            </a:r>
          </a:p>
          <a:p>
            <a:pPr marL="0" indent="0"/>
            <a:r>
              <a:rPr lang="en-GB" dirty="0"/>
              <a:t>Perfect/Imperfect Order</a:t>
            </a:r>
          </a:p>
          <a:p>
            <a:pPr marL="0" lvl="0" indent="0" algn="l" rtl="0">
              <a:spcBef>
                <a:spcPts val="0"/>
              </a:spcBef>
              <a:spcAft>
                <a:spcPts val="0"/>
              </a:spcAft>
              <a:buNone/>
            </a:pPr>
            <a:endParaRPr dirty="0"/>
          </a:p>
        </p:txBody>
      </p:sp>
      <p:sp>
        <p:nvSpPr>
          <p:cNvPr id="8" name="Google Shape;297;p25">
            <a:extLst>
              <a:ext uri="{FF2B5EF4-FFF2-40B4-BE49-F238E27FC236}">
                <a16:creationId xmlns:a16="http://schemas.microsoft.com/office/drawing/2014/main" id="{0E0571B1-B934-CB4F-1206-37DF542F712B}"/>
              </a:ext>
            </a:extLst>
          </p:cNvPr>
          <p:cNvSpPr/>
          <p:nvPr/>
        </p:nvSpPr>
        <p:spPr>
          <a:xfrm>
            <a:off x="2474206" y="1390024"/>
            <a:ext cx="5596453" cy="948818"/>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9" name="Google Shape;319;p25">
            <a:extLst>
              <a:ext uri="{FF2B5EF4-FFF2-40B4-BE49-F238E27FC236}">
                <a16:creationId xmlns:a16="http://schemas.microsoft.com/office/drawing/2014/main" id="{44CEA52B-7FDA-9662-8EA7-584FE30EDDA4}"/>
              </a:ext>
            </a:extLst>
          </p:cNvPr>
          <p:cNvSpPr/>
          <p:nvPr/>
        </p:nvSpPr>
        <p:spPr>
          <a:xfrm>
            <a:off x="4348855" y="2603435"/>
            <a:ext cx="507018" cy="280573"/>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dirty="0">
                <a:solidFill>
                  <a:srgbClr val="FFFFFF"/>
                </a:solidFill>
                <a:latin typeface="Red Hat Text Medium"/>
                <a:ea typeface="Red Hat Text Medium"/>
                <a:cs typeface="Red Hat Text Medium"/>
                <a:sym typeface="Red Hat Text Medium"/>
              </a:rPr>
              <a:t>Events</a:t>
            </a:r>
            <a:endParaRPr sz="600" dirty="0">
              <a:solidFill>
                <a:srgbClr val="FFFFFF"/>
              </a:solidFill>
              <a:latin typeface="Red Hat Text Medium"/>
              <a:ea typeface="Red Hat Text Medium"/>
              <a:cs typeface="Red Hat Text Medium"/>
              <a:sym typeface="Red Hat Text Medium"/>
            </a:endParaRPr>
          </a:p>
        </p:txBody>
      </p:sp>
      <p:sp>
        <p:nvSpPr>
          <p:cNvPr id="10" name="Google Shape;325;p25">
            <a:extLst>
              <a:ext uri="{FF2B5EF4-FFF2-40B4-BE49-F238E27FC236}">
                <a16:creationId xmlns:a16="http://schemas.microsoft.com/office/drawing/2014/main" id="{210F9CC2-346F-A25F-A827-49F6CD6E3F44}"/>
              </a:ext>
            </a:extLst>
          </p:cNvPr>
          <p:cNvSpPr/>
          <p:nvPr/>
        </p:nvSpPr>
        <p:spPr>
          <a:xfrm>
            <a:off x="2865709" y="1543298"/>
            <a:ext cx="5113866"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Supply Assurance  Control Tower</a:t>
            </a:r>
            <a:endParaRPr sz="700" dirty="0">
              <a:solidFill>
                <a:srgbClr val="FFFFFF"/>
              </a:solidFill>
              <a:latin typeface="Red Hat Text Medium"/>
              <a:ea typeface="Red Hat Text Medium"/>
              <a:cs typeface="Red Hat Text Medium"/>
              <a:sym typeface="Red Hat Text Medium"/>
            </a:endParaRPr>
          </a:p>
        </p:txBody>
      </p:sp>
      <p:sp>
        <p:nvSpPr>
          <p:cNvPr id="11" name="Google Shape;326;p25">
            <a:extLst>
              <a:ext uri="{FF2B5EF4-FFF2-40B4-BE49-F238E27FC236}">
                <a16:creationId xmlns:a16="http://schemas.microsoft.com/office/drawing/2014/main" id="{911BBC6B-F3D7-5A10-58C2-8E2F5C6F581B}"/>
              </a:ext>
            </a:extLst>
          </p:cNvPr>
          <p:cNvSpPr/>
          <p:nvPr/>
        </p:nvSpPr>
        <p:spPr>
          <a:xfrm>
            <a:off x="5488716" y="1880900"/>
            <a:ext cx="748800" cy="41011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12" name="Google Shape;332;p25">
            <a:extLst>
              <a:ext uri="{FF2B5EF4-FFF2-40B4-BE49-F238E27FC236}">
                <a16:creationId xmlns:a16="http://schemas.microsoft.com/office/drawing/2014/main" id="{8C7088F5-FF9B-58A9-B55F-EC1FDB81C991}"/>
              </a:ext>
            </a:extLst>
          </p:cNvPr>
          <p:cNvSpPr/>
          <p:nvPr/>
        </p:nvSpPr>
        <p:spPr>
          <a:xfrm>
            <a:off x="5125406" y="2608333"/>
            <a:ext cx="489782" cy="267542"/>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dirty="0">
                <a:solidFill>
                  <a:srgbClr val="FFFFFF"/>
                </a:solidFill>
                <a:latin typeface="Red Hat Text Medium"/>
                <a:ea typeface="Red Hat Text Medium"/>
                <a:cs typeface="Red Hat Text Medium"/>
                <a:sym typeface="Red Hat Text Medium"/>
              </a:rPr>
              <a:t>Data</a:t>
            </a:r>
            <a:endParaRPr sz="600" dirty="0">
              <a:solidFill>
                <a:srgbClr val="FFFFFF"/>
              </a:solidFill>
              <a:latin typeface="Red Hat Text Medium"/>
              <a:ea typeface="Red Hat Text Medium"/>
              <a:cs typeface="Red Hat Text Medium"/>
              <a:sym typeface="Red Hat Text Medium"/>
            </a:endParaRPr>
          </a:p>
        </p:txBody>
      </p:sp>
      <p:sp>
        <p:nvSpPr>
          <p:cNvPr id="13" name="Google Shape;335;p25">
            <a:extLst>
              <a:ext uri="{FF2B5EF4-FFF2-40B4-BE49-F238E27FC236}">
                <a16:creationId xmlns:a16="http://schemas.microsoft.com/office/drawing/2014/main" id="{AFD2377F-DD6B-493C-3740-AE622178EDB3}"/>
              </a:ext>
            </a:extLst>
          </p:cNvPr>
          <p:cNvSpPr/>
          <p:nvPr/>
        </p:nvSpPr>
        <p:spPr>
          <a:xfrm>
            <a:off x="6355935" y="1892030"/>
            <a:ext cx="748800" cy="39898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Supply Risk</a:t>
            </a:r>
            <a:br>
              <a:rPr lang="en-GB" sz="700" dirty="0">
                <a:solidFill>
                  <a:srgbClr val="FFFFFF"/>
                </a:solidFill>
                <a:latin typeface="Red Hat Text Medium"/>
                <a:ea typeface="Red Hat Text Medium"/>
                <a:cs typeface="Red Hat Text Medium"/>
                <a:sym typeface="Red Hat Text Medium"/>
              </a:rPr>
            </a:br>
            <a:r>
              <a:rPr lang="en-GB" sz="700" dirty="0">
                <a:solidFill>
                  <a:srgbClr val="FFFFFF"/>
                </a:solidFill>
                <a:latin typeface="Red Hat Text Medium"/>
                <a:ea typeface="Red Hat Text Medium"/>
                <a:cs typeface="Red Hat Text Medium"/>
                <a:sym typeface="Red Hat Text Medium"/>
              </a:rPr>
              <a:t>Management</a:t>
            </a:r>
            <a:endParaRPr sz="700" dirty="0">
              <a:solidFill>
                <a:srgbClr val="FFFFFF"/>
              </a:solidFill>
              <a:latin typeface="Red Hat Text Medium"/>
              <a:ea typeface="Red Hat Text Medium"/>
              <a:cs typeface="Red Hat Text Medium"/>
              <a:sym typeface="Red Hat Text Medium"/>
            </a:endParaRPr>
          </a:p>
        </p:txBody>
      </p:sp>
      <p:sp>
        <p:nvSpPr>
          <p:cNvPr id="14" name="Google Shape;336;p25">
            <a:extLst>
              <a:ext uri="{FF2B5EF4-FFF2-40B4-BE49-F238E27FC236}">
                <a16:creationId xmlns:a16="http://schemas.microsoft.com/office/drawing/2014/main" id="{4732984B-4362-3B96-55AB-84E2BE8C692B}"/>
              </a:ext>
            </a:extLst>
          </p:cNvPr>
          <p:cNvSpPr/>
          <p:nvPr/>
        </p:nvSpPr>
        <p:spPr>
          <a:xfrm>
            <a:off x="3720179" y="1911439"/>
            <a:ext cx="748800" cy="40305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Fulfilment Optimization</a:t>
            </a:r>
            <a:endParaRPr sz="700" dirty="0">
              <a:solidFill>
                <a:srgbClr val="FFFFFF"/>
              </a:solidFill>
              <a:latin typeface="Red Hat Text Medium"/>
              <a:ea typeface="Red Hat Text Medium"/>
              <a:cs typeface="Red Hat Text Medium"/>
              <a:sym typeface="Red Hat Text Medium"/>
            </a:endParaRPr>
          </a:p>
        </p:txBody>
      </p:sp>
      <p:sp>
        <p:nvSpPr>
          <p:cNvPr id="15" name="Google Shape;337;p25">
            <a:extLst>
              <a:ext uri="{FF2B5EF4-FFF2-40B4-BE49-F238E27FC236}">
                <a16:creationId xmlns:a16="http://schemas.microsoft.com/office/drawing/2014/main" id="{C6B77130-DD1D-FE9E-9D76-BABD06B554F4}"/>
              </a:ext>
            </a:extLst>
          </p:cNvPr>
          <p:cNvSpPr/>
          <p:nvPr/>
        </p:nvSpPr>
        <p:spPr>
          <a:xfrm>
            <a:off x="4621497" y="1887955"/>
            <a:ext cx="748800" cy="40305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Inventory Analysis and AI</a:t>
            </a:r>
            <a:endParaRPr sz="700" dirty="0">
              <a:solidFill>
                <a:srgbClr val="FFFFFF"/>
              </a:solidFill>
              <a:latin typeface="Red Hat Text Medium"/>
              <a:ea typeface="Red Hat Text Medium"/>
              <a:cs typeface="Red Hat Text Medium"/>
              <a:sym typeface="Red Hat Text Medium"/>
            </a:endParaRPr>
          </a:p>
        </p:txBody>
      </p:sp>
      <p:sp>
        <p:nvSpPr>
          <p:cNvPr id="16" name="Google Shape;338;p25">
            <a:extLst>
              <a:ext uri="{FF2B5EF4-FFF2-40B4-BE49-F238E27FC236}">
                <a16:creationId xmlns:a16="http://schemas.microsoft.com/office/drawing/2014/main" id="{236BA196-88DB-7DEF-9F34-A70C6A616B11}"/>
              </a:ext>
            </a:extLst>
          </p:cNvPr>
          <p:cNvSpPr/>
          <p:nvPr/>
        </p:nvSpPr>
        <p:spPr>
          <a:xfrm>
            <a:off x="7223159" y="1892028"/>
            <a:ext cx="748800" cy="39897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Demand</a:t>
            </a:r>
            <a:endParaRPr sz="700">
              <a:solidFill>
                <a:srgbClr val="FFFFFF"/>
              </a:solidFill>
              <a:latin typeface="Red Hat Text Medium"/>
              <a:ea typeface="Red Hat Text Medium"/>
              <a:cs typeface="Red Hat Text Medium"/>
              <a:sym typeface="Red Hat Text Medium"/>
            </a:endParaRPr>
          </a:p>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17" name="Google Shape;345;p25">
            <a:extLst>
              <a:ext uri="{FF2B5EF4-FFF2-40B4-BE49-F238E27FC236}">
                <a16:creationId xmlns:a16="http://schemas.microsoft.com/office/drawing/2014/main" id="{BDE7E3A8-7321-79D6-7066-184111399F66}"/>
              </a:ext>
            </a:extLst>
          </p:cNvPr>
          <p:cNvSpPr/>
          <p:nvPr/>
        </p:nvSpPr>
        <p:spPr>
          <a:xfrm>
            <a:off x="8471510" y="2013127"/>
            <a:ext cx="562477" cy="328646"/>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DevOps</a:t>
            </a:r>
            <a:endParaRPr sz="700">
              <a:solidFill>
                <a:srgbClr val="FFFFFF"/>
              </a:solidFill>
              <a:latin typeface="Red Hat Text Medium"/>
              <a:ea typeface="Red Hat Text Medium"/>
              <a:cs typeface="Red Hat Text Medium"/>
              <a:sym typeface="Red Hat Text Medium"/>
            </a:endParaRPr>
          </a:p>
        </p:txBody>
      </p:sp>
      <p:pic>
        <p:nvPicPr>
          <p:cNvPr id="18" name="Google Shape;346;p25">
            <a:extLst>
              <a:ext uri="{FF2B5EF4-FFF2-40B4-BE49-F238E27FC236}">
                <a16:creationId xmlns:a16="http://schemas.microsoft.com/office/drawing/2014/main" id="{F8B5EBCA-4DC8-8EFB-7CA5-F25667B8619D}"/>
              </a:ext>
            </a:extLst>
          </p:cNvPr>
          <p:cNvPicPr preferRelativeResize="0"/>
          <p:nvPr/>
        </p:nvPicPr>
        <p:blipFill rotWithShape="1">
          <a:blip r:embed="rId3">
            <a:alphaModFix/>
          </a:blip>
          <a:srcRect/>
          <a:stretch/>
        </p:blipFill>
        <p:spPr>
          <a:xfrm>
            <a:off x="8853775" y="2385844"/>
            <a:ext cx="238900" cy="238900"/>
          </a:xfrm>
          <a:prstGeom prst="rect">
            <a:avLst/>
          </a:prstGeom>
          <a:noFill/>
          <a:ln>
            <a:noFill/>
          </a:ln>
        </p:spPr>
      </p:pic>
      <p:sp>
        <p:nvSpPr>
          <p:cNvPr id="19" name="Google Shape;347;p25">
            <a:extLst>
              <a:ext uri="{FF2B5EF4-FFF2-40B4-BE49-F238E27FC236}">
                <a16:creationId xmlns:a16="http://schemas.microsoft.com/office/drawing/2014/main" id="{9759C768-A9DE-49B4-15AB-7208B14FB1F3}"/>
              </a:ext>
            </a:extLst>
          </p:cNvPr>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500" dirty="0">
                <a:latin typeface="Red Hat Text"/>
                <a:ea typeface="Red Hat Text"/>
                <a:cs typeface="Red Hat Text"/>
                <a:sym typeface="Red Hat Text"/>
              </a:rPr>
              <a:t>Automated Infrastructure and Application Setup</a:t>
            </a:r>
            <a:endParaRPr sz="500" dirty="0">
              <a:latin typeface="Red Hat Text"/>
              <a:ea typeface="Red Hat Text"/>
              <a:cs typeface="Red Hat Text"/>
              <a:sym typeface="Red Hat Text"/>
            </a:endParaRPr>
          </a:p>
        </p:txBody>
      </p:sp>
      <p:cxnSp>
        <p:nvCxnSpPr>
          <p:cNvPr id="20" name="Google Shape;348;p25">
            <a:extLst>
              <a:ext uri="{FF2B5EF4-FFF2-40B4-BE49-F238E27FC236}">
                <a16:creationId xmlns:a16="http://schemas.microsoft.com/office/drawing/2014/main" id="{303D4872-01A9-74EE-D2C6-BE2C28F0A279}"/>
              </a:ext>
            </a:extLst>
          </p:cNvPr>
          <p:cNvCxnSpPr>
            <a:cxnSpLocks/>
          </p:cNvCxnSpPr>
          <p:nvPr/>
        </p:nvCxnSpPr>
        <p:spPr>
          <a:xfrm rot="5400000">
            <a:off x="8061503" y="2882788"/>
            <a:ext cx="1319722" cy="237693"/>
          </a:xfrm>
          <a:prstGeom prst="bentConnector2">
            <a:avLst/>
          </a:prstGeom>
          <a:noFill/>
          <a:ln w="19050" cap="flat" cmpd="sng">
            <a:solidFill>
              <a:srgbClr val="980000"/>
            </a:solidFill>
            <a:prstDash val="dash"/>
            <a:round/>
            <a:headEnd type="none" w="med" len="med"/>
            <a:tailEnd type="triangle" w="med" len="med"/>
          </a:ln>
        </p:spPr>
      </p:cxnSp>
      <p:sp>
        <p:nvSpPr>
          <p:cNvPr id="21" name="Google Shape;351;p25">
            <a:extLst>
              <a:ext uri="{FF2B5EF4-FFF2-40B4-BE49-F238E27FC236}">
                <a16:creationId xmlns:a16="http://schemas.microsoft.com/office/drawing/2014/main" id="{823831F4-4D93-9669-5060-03B5BF20B415}"/>
              </a:ext>
            </a:extLst>
          </p:cNvPr>
          <p:cNvSpPr/>
          <p:nvPr/>
        </p:nvSpPr>
        <p:spPr>
          <a:xfrm>
            <a:off x="5867176" y="303719"/>
            <a:ext cx="718705" cy="238800"/>
          </a:xfrm>
          <a:prstGeom prst="rect">
            <a:avLst/>
          </a:prstGeom>
          <a:solidFill>
            <a:srgbClr val="0B6D31"/>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bg1"/>
                </a:solidFill>
              </a:rPr>
              <a:t>Inventory Controller</a:t>
            </a:r>
            <a:endParaRPr sz="700" b="1" dirty="0">
              <a:solidFill>
                <a:schemeClr val="bg1"/>
              </a:solidFill>
            </a:endParaRPr>
          </a:p>
        </p:txBody>
      </p:sp>
      <p:sp>
        <p:nvSpPr>
          <p:cNvPr id="22" name="Google Shape;353;p25">
            <a:extLst>
              <a:ext uri="{FF2B5EF4-FFF2-40B4-BE49-F238E27FC236}">
                <a16:creationId xmlns:a16="http://schemas.microsoft.com/office/drawing/2014/main" id="{ACD7D103-F45D-CA60-2247-D7765F5C3DF3}"/>
              </a:ext>
            </a:extLst>
          </p:cNvPr>
          <p:cNvSpPr/>
          <p:nvPr/>
        </p:nvSpPr>
        <p:spPr>
          <a:xfrm>
            <a:off x="6712747" y="304773"/>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lt1"/>
                </a:solidFill>
              </a:rPr>
              <a:t>Logistics</a:t>
            </a:r>
            <a:endParaRPr sz="700" b="1" dirty="0">
              <a:solidFill>
                <a:schemeClr val="lt1"/>
              </a:solidFill>
            </a:endParaRPr>
          </a:p>
        </p:txBody>
      </p:sp>
      <p:pic>
        <p:nvPicPr>
          <p:cNvPr id="23" name="Google Shape;355;p25">
            <a:extLst>
              <a:ext uri="{FF2B5EF4-FFF2-40B4-BE49-F238E27FC236}">
                <a16:creationId xmlns:a16="http://schemas.microsoft.com/office/drawing/2014/main" id="{A873564A-CD9A-51FB-84C8-5EF31C4984B3}"/>
              </a:ext>
            </a:extLst>
          </p:cNvPr>
          <p:cNvPicPr preferRelativeResize="0"/>
          <p:nvPr/>
        </p:nvPicPr>
        <p:blipFill>
          <a:blip r:embed="rId4">
            <a:alphaModFix/>
          </a:blip>
          <a:stretch>
            <a:fillRect/>
          </a:stretch>
        </p:blipFill>
        <p:spPr>
          <a:xfrm>
            <a:off x="6944579" y="57622"/>
            <a:ext cx="238900" cy="238900"/>
          </a:xfrm>
          <a:prstGeom prst="rect">
            <a:avLst/>
          </a:prstGeom>
          <a:noFill/>
          <a:ln>
            <a:noFill/>
          </a:ln>
        </p:spPr>
      </p:pic>
      <p:pic>
        <p:nvPicPr>
          <p:cNvPr id="24" name="Google Shape;356;p25">
            <a:extLst>
              <a:ext uri="{FF2B5EF4-FFF2-40B4-BE49-F238E27FC236}">
                <a16:creationId xmlns:a16="http://schemas.microsoft.com/office/drawing/2014/main" id="{F00C7057-A4C4-9026-FABB-E8D6A3DB0474}"/>
              </a:ext>
            </a:extLst>
          </p:cNvPr>
          <p:cNvPicPr preferRelativeResize="0"/>
          <p:nvPr/>
        </p:nvPicPr>
        <p:blipFill rotWithShape="1">
          <a:blip r:embed="rId3">
            <a:alphaModFix/>
          </a:blip>
          <a:srcRect/>
          <a:stretch/>
        </p:blipFill>
        <p:spPr>
          <a:xfrm>
            <a:off x="5279342" y="35285"/>
            <a:ext cx="238900" cy="238900"/>
          </a:xfrm>
          <a:prstGeom prst="rect">
            <a:avLst/>
          </a:prstGeom>
          <a:noFill/>
          <a:ln>
            <a:noFill/>
          </a:ln>
        </p:spPr>
      </p:pic>
      <p:pic>
        <p:nvPicPr>
          <p:cNvPr id="25" name="Google Shape;357;p25">
            <a:extLst>
              <a:ext uri="{FF2B5EF4-FFF2-40B4-BE49-F238E27FC236}">
                <a16:creationId xmlns:a16="http://schemas.microsoft.com/office/drawing/2014/main" id="{1753F04F-B14F-0A27-0F5A-C3A38720C6DF}"/>
              </a:ext>
            </a:extLst>
          </p:cNvPr>
          <p:cNvPicPr preferRelativeResize="0"/>
          <p:nvPr/>
        </p:nvPicPr>
        <p:blipFill rotWithShape="1">
          <a:blip r:embed="rId3">
            <a:alphaModFix/>
          </a:blip>
          <a:srcRect/>
          <a:stretch/>
        </p:blipFill>
        <p:spPr>
          <a:xfrm>
            <a:off x="6082729" y="38292"/>
            <a:ext cx="238900" cy="238900"/>
          </a:xfrm>
          <a:prstGeom prst="rect">
            <a:avLst/>
          </a:prstGeom>
          <a:noFill/>
          <a:ln>
            <a:noFill/>
          </a:ln>
        </p:spPr>
      </p:pic>
      <p:cxnSp>
        <p:nvCxnSpPr>
          <p:cNvPr id="26" name="Google Shape;361;p25">
            <a:extLst>
              <a:ext uri="{FF2B5EF4-FFF2-40B4-BE49-F238E27FC236}">
                <a16:creationId xmlns:a16="http://schemas.microsoft.com/office/drawing/2014/main" id="{7A664911-CBF4-D958-D62E-5783E4ADC7D3}"/>
              </a:ext>
            </a:extLst>
          </p:cNvPr>
          <p:cNvCxnSpPr>
            <a:cxnSpLocks/>
          </p:cNvCxnSpPr>
          <p:nvPr/>
        </p:nvCxnSpPr>
        <p:spPr>
          <a:xfrm flipH="1" flipV="1">
            <a:off x="8044283" y="1407614"/>
            <a:ext cx="784411" cy="7664"/>
          </a:xfrm>
          <a:prstGeom prst="straightConnector1">
            <a:avLst/>
          </a:prstGeom>
          <a:noFill/>
          <a:ln w="19050" cap="flat" cmpd="sng">
            <a:solidFill>
              <a:srgbClr val="980000"/>
            </a:solidFill>
            <a:prstDash val="dash"/>
            <a:round/>
            <a:headEnd type="none" w="med" len="med"/>
            <a:tailEnd type="triangle" w="med" len="med"/>
          </a:ln>
        </p:spPr>
      </p:cxnSp>
      <p:cxnSp>
        <p:nvCxnSpPr>
          <p:cNvPr id="27" name="Google Shape;362;p25">
            <a:extLst>
              <a:ext uri="{FF2B5EF4-FFF2-40B4-BE49-F238E27FC236}">
                <a16:creationId xmlns:a16="http://schemas.microsoft.com/office/drawing/2014/main" id="{3AB62E86-ACE6-BFEF-4D7A-C13E3C0E180C}"/>
              </a:ext>
            </a:extLst>
          </p:cNvPr>
          <p:cNvCxnSpPr>
            <a:cxnSpLocks/>
          </p:cNvCxnSpPr>
          <p:nvPr/>
        </p:nvCxnSpPr>
        <p:spPr>
          <a:xfrm flipH="1">
            <a:off x="8051469" y="1850991"/>
            <a:ext cx="793127" cy="0"/>
          </a:xfrm>
          <a:prstGeom prst="straightConnector1">
            <a:avLst/>
          </a:prstGeom>
          <a:noFill/>
          <a:ln w="19050" cap="flat" cmpd="sng">
            <a:solidFill>
              <a:srgbClr val="980000"/>
            </a:solidFill>
            <a:prstDash val="dash"/>
            <a:round/>
            <a:headEnd type="none" w="med" len="med"/>
            <a:tailEnd type="triangle" w="med" len="med"/>
          </a:ln>
        </p:spPr>
      </p:cxnSp>
      <p:cxnSp>
        <p:nvCxnSpPr>
          <p:cNvPr id="28" name="Google Shape;363;p25">
            <a:extLst>
              <a:ext uri="{FF2B5EF4-FFF2-40B4-BE49-F238E27FC236}">
                <a16:creationId xmlns:a16="http://schemas.microsoft.com/office/drawing/2014/main" id="{FF7EAF9F-CA5A-595D-1CAA-44352C22F8C2}"/>
              </a:ext>
            </a:extLst>
          </p:cNvPr>
          <p:cNvCxnSpPr>
            <a:cxnSpLocks/>
            <a:endCxn id="6" idx="3"/>
          </p:cNvCxnSpPr>
          <p:nvPr/>
        </p:nvCxnSpPr>
        <p:spPr>
          <a:xfrm rot="16200000" flipV="1">
            <a:off x="7339527" y="520382"/>
            <a:ext cx="1685855" cy="1299633"/>
          </a:xfrm>
          <a:prstGeom prst="bentConnector2">
            <a:avLst/>
          </a:prstGeom>
          <a:noFill/>
          <a:ln w="19050" cap="flat" cmpd="sng">
            <a:solidFill>
              <a:srgbClr val="980000"/>
            </a:solidFill>
            <a:prstDash val="dash"/>
            <a:round/>
            <a:headEnd type="none" w="med" len="med"/>
            <a:tailEnd type="triangle" w="med" len="med"/>
          </a:ln>
        </p:spPr>
      </p:cxnSp>
      <p:sp>
        <p:nvSpPr>
          <p:cNvPr id="29" name="Google Shape;364;p25">
            <a:extLst>
              <a:ext uri="{FF2B5EF4-FFF2-40B4-BE49-F238E27FC236}">
                <a16:creationId xmlns:a16="http://schemas.microsoft.com/office/drawing/2014/main" id="{273F11C9-156A-83DC-232A-CA8ADF249A58}"/>
              </a:ext>
            </a:extLst>
          </p:cNvPr>
          <p:cNvSpPr txBox="1"/>
          <p:nvPr/>
        </p:nvSpPr>
        <p:spPr>
          <a:xfrm>
            <a:off x="6237516" y="1316431"/>
            <a:ext cx="1877238" cy="30774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b="1" dirty="0">
                <a:solidFill>
                  <a:srgbClr val="980000"/>
                </a:solidFill>
                <a:latin typeface="Red Hat Text"/>
                <a:ea typeface="Red Hat Text"/>
                <a:cs typeface="Red Hat Text"/>
                <a:sym typeface="Red Hat Text"/>
              </a:rPr>
              <a:t>Supply Assurance Platform</a:t>
            </a:r>
            <a:endParaRPr sz="800" b="1" dirty="0">
              <a:solidFill>
                <a:srgbClr val="980000"/>
              </a:solidFill>
              <a:latin typeface="Red Hat Text"/>
              <a:ea typeface="Red Hat Text"/>
              <a:cs typeface="Red Hat Text"/>
              <a:sym typeface="Red Hat Text"/>
            </a:endParaRPr>
          </a:p>
        </p:txBody>
      </p:sp>
      <p:sp>
        <p:nvSpPr>
          <p:cNvPr id="30" name="Google Shape;350;p25">
            <a:extLst>
              <a:ext uri="{FF2B5EF4-FFF2-40B4-BE49-F238E27FC236}">
                <a16:creationId xmlns:a16="http://schemas.microsoft.com/office/drawing/2014/main" id="{FBA7488A-8A54-1CAD-7933-E6774EC6DB59}"/>
              </a:ext>
            </a:extLst>
          </p:cNvPr>
          <p:cNvSpPr/>
          <p:nvPr/>
        </p:nvSpPr>
        <p:spPr>
          <a:xfrm>
            <a:off x="4991825" y="300970"/>
            <a:ext cx="777506"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lt1"/>
                </a:solidFill>
              </a:rPr>
              <a:t>Colleague</a:t>
            </a:r>
            <a:endParaRPr sz="700" b="1" dirty="0">
              <a:solidFill>
                <a:schemeClr val="lt1"/>
              </a:solidFill>
            </a:endParaRPr>
          </a:p>
        </p:txBody>
      </p:sp>
      <p:sp>
        <p:nvSpPr>
          <p:cNvPr id="31" name="Google Shape;88;p14">
            <a:extLst>
              <a:ext uri="{FF2B5EF4-FFF2-40B4-BE49-F238E27FC236}">
                <a16:creationId xmlns:a16="http://schemas.microsoft.com/office/drawing/2014/main" id="{118FBFBB-1BA8-C15D-E3EA-4DB0C148C801}"/>
              </a:ext>
            </a:extLst>
          </p:cNvPr>
          <p:cNvSpPr/>
          <p:nvPr/>
        </p:nvSpPr>
        <p:spPr>
          <a:xfrm>
            <a:off x="3780893" y="915809"/>
            <a:ext cx="578621" cy="245264"/>
          </a:xfrm>
          <a:prstGeom prst="rect">
            <a:avLst/>
          </a:prstGeom>
          <a:solidFill>
            <a:srgbClr val="37761D"/>
          </a:solidFill>
          <a:ln w="9525">
            <a:solidFill>
              <a:srgbClr val="595959"/>
            </a:solidFill>
            <a:round/>
          </a:ln>
        </p:spPr>
        <p:style>
          <a:lnRef idx="0">
            <a:scrgbClr r="0" g="0" b="0"/>
          </a:lnRef>
          <a:fillRef idx="0">
            <a:scrgbClr r="0" g="0" b="0"/>
          </a:fillRef>
          <a:effectRef idx="0">
            <a:scrgbClr r="0" g="0" b="0"/>
          </a:effectRef>
          <a:fontRef idx="minor"/>
        </p:style>
        <p:txBody>
          <a:bodyPr lIns="90000" tIns="277920" rIns="90000" bIns="27792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Store (POS)</a:t>
            </a:r>
            <a:endParaRPr lang="en-US" sz="700" b="0" strike="noStrike" spc="-1" dirty="0">
              <a:latin typeface="Arial"/>
            </a:endParaRPr>
          </a:p>
        </p:txBody>
      </p:sp>
      <p:sp>
        <p:nvSpPr>
          <p:cNvPr id="32" name="Google Shape;98;p14">
            <a:extLst>
              <a:ext uri="{FF2B5EF4-FFF2-40B4-BE49-F238E27FC236}">
                <a16:creationId xmlns:a16="http://schemas.microsoft.com/office/drawing/2014/main" id="{9A5D0F36-8AAE-744E-4462-14C35BD30091}"/>
              </a:ext>
            </a:extLst>
          </p:cNvPr>
          <p:cNvSpPr/>
          <p:nvPr/>
        </p:nvSpPr>
        <p:spPr>
          <a:xfrm>
            <a:off x="3042633" y="904373"/>
            <a:ext cx="578621" cy="245264"/>
          </a:xfrm>
          <a:prstGeom prst="rect">
            <a:avLst/>
          </a:prstGeom>
          <a:solidFill>
            <a:srgbClr val="37761D"/>
          </a:solidFill>
          <a:ln w="9525">
            <a:solidFill>
              <a:srgbClr val="595959"/>
            </a:solidFill>
            <a:round/>
          </a:ln>
        </p:spPr>
        <p:style>
          <a:lnRef idx="0">
            <a:scrgbClr r="0" g="0" b="0"/>
          </a:lnRef>
          <a:fillRef idx="0">
            <a:scrgbClr r="0" g="0" b="0"/>
          </a:fillRef>
          <a:effectRef idx="0">
            <a:scrgbClr r="0" g="0" b="0"/>
          </a:effectRef>
          <a:fontRef idx="minor"/>
        </p:style>
        <p:txBody>
          <a:bodyPr lIns="90000" tIns="277920" rIns="90000" bIns="27792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Web</a:t>
            </a:r>
            <a:endParaRPr lang="en-US" sz="700" b="0" strike="noStrike" spc="-1" dirty="0">
              <a:latin typeface="Arial"/>
            </a:endParaRPr>
          </a:p>
        </p:txBody>
      </p:sp>
      <p:sp>
        <p:nvSpPr>
          <p:cNvPr id="33" name="Google Shape;350;p25">
            <a:extLst>
              <a:ext uri="{FF2B5EF4-FFF2-40B4-BE49-F238E27FC236}">
                <a16:creationId xmlns:a16="http://schemas.microsoft.com/office/drawing/2014/main" id="{DD55986F-77A1-8F9B-3318-7C30C08825E3}"/>
              </a:ext>
            </a:extLst>
          </p:cNvPr>
          <p:cNvSpPr/>
          <p:nvPr/>
        </p:nvSpPr>
        <p:spPr>
          <a:xfrm>
            <a:off x="4171276" y="291435"/>
            <a:ext cx="713232" cy="238800"/>
          </a:xfrm>
          <a:prstGeom prst="rect">
            <a:avLst/>
          </a:prstGeom>
          <a:solidFill>
            <a:srgbClr val="0B6D3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lt1"/>
                </a:solidFill>
              </a:rPr>
              <a:t>Vendor</a:t>
            </a:r>
            <a:endParaRPr sz="700" b="1" dirty="0">
              <a:solidFill>
                <a:schemeClr val="lt1"/>
              </a:solidFill>
            </a:endParaRPr>
          </a:p>
        </p:txBody>
      </p:sp>
      <p:sp>
        <p:nvSpPr>
          <p:cNvPr id="34" name="Google Shape;352;p25">
            <a:extLst>
              <a:ext uri="{FF2B5EF4-FFF2-40B4-BE49-F238E27FC236}">
                <a16:creationId xmlns:a16="http://schemas.microsoft.com/office/drawing/2014/main" id="{09F0CC71-8CFE-A0FA-5BDD-4C77843628F3}"/>
              </a:ext>
            </a:extLst>
          </p:cNvPr>
          <p:cNvSpPr/>
          <p:nvPr/>
        </p:nvSpPr>
        <p:spPr>
          <a:xfrm>
            <a:off x="3338089" y="291962"/>
            <a:ext cx="710285" cy="238800"/>
          </a:xfrm>
          <a:prstGeom prst="rect">
            <a:avLst/>
          </a:prstGeom>
          <a:solidFill>
            <a:srgbClr val="0B6D3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lt1"/>
                </a:solidFill>
              </a:rPr>
              <a:t>Partner</a:t>
            </a:r>
            <a:endParaRPr sz="700" b="1" dirty="0">
              <a:solidFill>
                <a:schemeClr val="lt1"/>
              </a:solidFill>
            </a:endParaRPr>
          </a:p>
        </p:txBody>
      </p:sp>
      <p:pic>
        <p:nvPicPr>
          <p:cNvPr id="35" name="Google Shape;354;p25">
            <a:extLst>
              <a:ext uri="{FF2B5EF4-FFF2-40B4-BE49-F238E27FC236}">
                <a16:creationId xmlns:a16="http://schemas.microsoft.com/office/drawing/2014/main" id="{1F33724A-F0CA-5670-CB99-04927551AE68}"/>
              </a:ext>
            </a:extLst>
          </p:cNvPr>
          <p:cNvPicPr preferRelativeResize="0"/>
          <p:nvPr/>
        </p:nvPicPr>
        <p:blipFill>
          <a:blip r:embed="rId4">
            <a:alphaModFix/>
          </a:blip>
          <a:stretch>
            <a:fillRect/>
          </a:stretch>
        </p:blipFill>
        <p:spPr>
          <a:xfrm>
            <a:off x="3590016" y="30554"/>
            <a:ext cx="238900" cy="238900"/>
          </a:xfrm>
          <a:prstGeom prst="rect">
            <a:avLst/>
          </a:prstGeom>
          <a:noFill/>
          <a:ln>
            <a:noFill/>
          </a:ln>
        </p:spPr>
      </p:pic>
      <p:sp>
        <p:nvSpPr>
          <p:cNvPr id="36" name="Google Shape;352;p25">
            <a:extLst>
              <a:ext uri="{FF2B5EF4-FFF2-40B4-BE49-F238E27FC236}">
                <a16:creationId xmlns:a16="http://schemas.microsoft.com/office/drawing/2014/main" id="{86FA4FA7-0CDF-48C8-712F-89AB959385D7}"/>
              </a:ext>
            </a:extLst>
          </p:cNvPr>
          <p:cNvSpPr/>
          <p:nvPr/>
        </p:nvSpPr>
        <p:spPr>
          <a:xfrm>
            <a:off x="2474206" y="292449"/>
            <a:ext cx="710285" cy="238800"/>
          </a:xfrm>
          <a:prstGeom prst="rect">
            <a:avLst/>
          </a:prstGeom>
          <a:solidFill>
            <a:srgbClr val="0B6D3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lt1"/>
                </a:solidFill>
              </a:rPr>
              <a:t>Customer</a:t>
            </a:r>
            <a:endParaRPr sz="700" b="1" dirty="0">
              <a:solidFill>
                <a:schemeClr val="lt1"/>
              </a:solidFill>
            </a:endParaRPr>
          </a:p>
        </p:txBody>
      </p:sp>
      <p:pic>
        <p:nvPicPr>
          <p:cNvPr id="37" name="Google Shape;354;p25">
            <a:extLst>
              <a:ext uri="{FF2B5EF4-FFF2-40B4-BE49-F238E27FC236}">
                <a16:creationId xmlns:a16="http://schemas.microsoft.com/office/drawing/2014/main" id="{D865FF3B-14F5-1E89-DC21-605AD55121A1}"/>
              </a:ext>
            </a:extLst>
          </p:cNvPr>
          <p:cNvPicPr preferRelativeResize="0"/>
          <p:nvPr/>
        </p:nvPicPr>
        <p:blipFill>
          <a:blip r:embed="rId4">
            <a:alphaModFix/>
          </a:blip>
          <a:stretch>
            <a:fillRect/>
          </a:stretch>
        </p:blipFill>
        <p:spPr>
          <a:xfrm>
            <a:off x="2715480" y="34219"/>
            <a:ext cx="238900" cy="238900"/>
          </a:xfrm>
          <a:prstGeom prst="rect">
            <a:avLst/>
          </a:prstGeom>
          <a:noFill/>
          <a:ln>
            <a:noFill/>
          </a:ln>
        </p:spPr>
      </p:pic>
      <p:pic>
        <p:nvPicPr>
          <p:cNvPr id="38" name="Google Shape;356;p25">
            <a:extLst>
              <a:ext uri="{FF2B5EF4-FFF2-40B4-BE49-F238E27FC236}">
                <a16:creationId xmlns:a16="http://schemas.microsoft.com/office/drawing/2014/main" id="{CA5FCA11-65A3-C0A4-6A8D-65E54A762B05}"/>
              </a:ext>
            </a:extLst>
          </p:cNvPr>
          <p:cNvPicPr preferRelativeResize="0"/>
          <p:nvPr/>
        </p:nvPicPr>
        <p:blipFill rotWithShape="1">
          <a:blip r:embed="rId3">
            <a:alphaModFix/>
          </a:blip>
          <a:srcRect/>
          <a:stretch/>
        </p:blipFill>
        <p:spPr>
          <a:xfrm>
            <a:off x="4407990" y="49696"/>
            <a:ext cx="238900" cy="238900"/>
          </a:xfrm>
          <a:prstGeom prst="rect">
            <a:avLst/>
          </a:prstGeom>
          <a:noFill/>
          <a:ln>
            <a:noFill/>
          </a:ln>
        </p:spPr>
      </p:pic>
      <p:sp>
        <p:nvSpPr>
          <p:cNvPr id="39" name="Google Shape;312;p25">
            <a:extLst>
              <a:ext uri="{FF2B5EF4-FFF2-40B4-BE49-F238E27FC236}">
                <a16:creationId xmlns:a16="http://schemas.microsoft.com/office/drawing/2014/main" id="{8E6688B9-C8F8-A15A-1CD6-8FD6E0257504}"/>
              </a:ext>
            </a:extLst>
          </p:cNvPr>
          <p:cNvSpPr/>
          <p:nvPr/>
        </p:nvSpPr>
        <p:spPr>
          <a:xfrm>
            <a:off x="2462956" y="2335773"/>
            <a:ext cx="5663818" cy="251783"/>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API Management</a:t>
            </a:r>
            <a:endParaRPr sz="700" dirty="0">
              <a:solidFill>
                <a:srgbClr val="FFFFFF"/>
              </a:solidFill>
              <a:latin typeface="Red Hat Text Medium"/>
              <a:ea typeface="Red Hat Text Medium"/>
              <a:cs typeface="Red Hat Text Medium"/>
              <a:sym typeface="Red Hat Text Medium"/>
            </a:endParaRPr>
          </a:p>
        </p:txBody>
      </p:sp>
      <p:sp>
        <p:nvSpPr>
          <p:cNvPr id="40" name="Google Shape;88;p14">
            <a:extLst>
              <a:ext uri="{FF2B5EF4-FFF2-40B4-BE49-F238E27FC236}">
                <a16:creationId xmlns:a16="http://schemas.microsoft.com/office/drawing/2014/main" id="{86D1C259-E638-C47C-9106-43B4122603AA}"/>
              </a:ext>
            </a:extLst>
          </p:cNvPr>
          <p:cNvSpPr/>
          <p:nvPr/>
        </p:nvSpPr>
        <p:spPr>
          <a:xfrm>
            <a:off x="4573581" y="915809"/>
            <a:ext cx="578621" cy="245264"/>
          </a:xfrm>
          <a:prstGeom prst="rect">
            <a:avLst/>
          </a:prstGeom>
          <a:solidFill>
            <a:srgbClr val="37761D"/>
          </a:solidFill>
          <a:ln w="9525">
            <a:solidFill>
              <a:srgbClr val="595959"/>
            </a:solidFill>
            <a:round/>
          </a:ln>
        </p:spPr>
        <p:style>
          <a:lnRef idx="0">
            <a:scrgbClr r="0" g="0" b="0"/>
          </a:lnRef>
          <a:fillRef idx="0">
            <a:scrgbClr r="0" g="0" b="0"/>
          </a:fillRef>
          <a:effectRef idx="0">
            <a:scrgbClr r="0" g="0" b="0"/>
          </a:effectRef>
          <a:fontRef idx="minor"/>
        </p:style>
        <p:txBody>
          <a:bodyPr lIns="90000" tIns="277920" rIns="90000" bIns="27792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Mobile/</a:t>
            </a:r>
          </a:p>
          <a:p>
            <a:pPr algn="ctr">
              <a:lnSpc>
                <a:spcPct val="100000"/>
              </a:lnSpc>
              <a:buNone/>
              <a:tabLst>
                <a:tab pos="0" algn="l"/>
              </a:tabLst>
            </a:pPr>
            <a:r>
              <a:rPr lang="en" sz="700" b="0" strike="noStrike" spc="-1" dirty="0">
                <a:solidFill>
                  <a:srgbClr val="FFFFFF"/>
                </a:solidFill>
                <a:latin typeface="Red Hat Text Medium"/>
                <a:ea typeface="Red Hat Text Medium"/>
              </a:rPr>
              <a:t>Device</a:t>
            </a:r>
            <a:endParaRPr lang="en-US" sz="700" b="0" strike="noStrike" spc="-1" dirty="0">
              <a:latin typeface="Arial"/>
            </a:endParaRPr>
          </a:p>
        </p:txBody>
      </p:sp>
      <p:sp>
        <p:nvSpPr>
          <p:cNvPr id="41" name="Google Shape;88;p14">
            <a:extLst>
              <a:ext uri="{FF2B5EF4-FFF2-40B4-BE49-F238E27FC236}">
                <a16:creationId xmlns:a16="http://schemas.microsoft.com/office/drawing/2014/main" id="{0CC1AD52-0426-D795-1F0F-A54BFB6407B5}"/>
              </a:ext>
            </a:extLst>
          </p:cNvPr>
          <p:cNvSpPr/>
          <p:nvPr/>
        </p:nvSpPr>
        <p:spPr>
          <a:xfrm>
            <a:off x="5376119" y="908882"/>
            <a:ext cx="578621" cy="245264"/>
          </a:xfrm>
          <a:prstGeom prst="rect">
            <a:avLst/>
          </a:prstGeom>
          <a:solidFill>
            <a:srgbClr val="37761D"/>
          </a:solidFill>
          <a:ln w="9525">
            <a:solidFill>
              <a:srgbClr val="595959"/>
            </a:solidFill>
            <a:round/>
          </a:ln>
        </p:spPr>
        <p:style>
          <a:lnRef idx="0">
            <a:scrgbClr r="0" g="0" b="0"/>
          </a:lnRef>
          <a:fillRef idx="0">
            <a:scrgbClr r="0" g="0" b="0"/>
          </a:fillRef>
          <a:effectRef idx="0">
            <a:scrgbClr r="0" g="0" b="0"/>
          </a:effectRef>
          <a:fontRef idx="minor"/>
        </p:style>
        <p:txBody>
          <a:bodyPr lIns="90000" tIns="277920" rIns="90000" bIns="27792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Social Media</a:t>
            </a:r>
            <a:endParaRPr lang="en-US" sz="700" b="0" strike="noStrike" spc="-1" dirty="0">
              <a:latin typeface="Arial"/>
            </a:endParaRPr>
          </a:p>
        </p:txBody>
      </p:sp>
      <p:sp>
        <p:nvSpPr>
          <p:cNvPr id="42" name="Google Shape;88;p14">
            <a:extLst>
              <a:ext uri="{FF2B5EF4-FFF2-40B4-BE49-F238E27FC236}">
                <a16:creationId xmlns:a16="http://schemas.microsoft.com/office/drawing/2014/main" id="{A6BC5C40-F8C9-F173-538A-9C4B02670B47}"/>
              </a:ext>
            </a:extLst>
          </p:cNvPr>
          <p:cNvSpPr/>
          <p:nvPr/>
        </p:nvSpPr>
        <p:spPr>
          <a:xfrm>
            <a:off x="6209838" y="908882"/>
            <a:ext cx="578621" cy="245264"/>
          </a:xfrm>
          <a:prstGeom prst="rect">
            <a:avLst/>
          </a:prstGeom>
          <a:solidFill>
            <a:srgbClr val="37761D"/>
          </a:solidFill>
          <a:ln w="9525">
            <a:solidFill>
              <a:srgbClr val="595959"/>
            </a:solidFill>
            <a:round/>
          </a:ln>
        </p:spPr>
        <p:style>
          <a:lnRef idx="0">
            <a:scrgbClr r="0" g="0" b="0"/>
          </a:lnRef>
          <a:fillRef idx="0">
            <a:scrgbClr r="0" g="0" b="0"/>
          </a:fillRef>
          <a:effectRef idx="0">
            <a:scrgbClr r="0" g="0" b="0"/>
          </a:effectRef>
          <a:fontRef idx="minor"/>
        </p:style>
        <p:txBody>
          <a:bodyPr lIns="90000" tIns="277920" rIns="90000" bIns="27792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Email</a:t>
            </a:r>
            <a:endParaRPr lang="en-US" sz="700" b="0" strike="noStrike" spc="-1" dirty="0">
              <a:latin typeface="Arial"/>
            </a:endParaRPr>
          </a:p>
        </p:txBody>
      </p:sp>
      <p:cxnSp>
        <p:nvCxnSpPr>
          <p:cNvPr id="43" name="Straight Arrow Connector 42">
            <a:extLst>
              <a:ext uri="{FF2B5EF4-FFF2-40B4-BE49-F238E27FC236}">
                <a16:creationId xmlns:a16="http://schemas.microsoft.com/office/drawing/2014/main" id="{BC1B5B2C-5B86-E825-49D8-94C21AEC1E8F}"/>
              </a:ext>
            </a:extLst>
          </p:cNvPr>
          <p:cNvCxnSpPr>
            <a:cxnSpLocks/>
          </p:cNvCxnSpPr>
          <p:nvPr/>
        </p:nvCxnSpPr>
        <p:spPr>
          <a:xfrm>
            <a:off x="5017810" y="608588"/>
            <a:ext cx="0" cy="211253"/>
          </a:xfrm>
          <a:prstGeom prst="straightConnector1">
            <a:avLst/>
          </a:prstGeom>
          <a:ln>
            <a:solidFill>
              <a:srgbClr val="1C54FD"/>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5BE057F-4B8D-E90C-29A8-2854E45AD91F}"/>
              </a:ext>
            </a:extLst>
          </p:cNvPr>
          <p:cNvSpPr txBox="1"/>
          <p:nvPr/>
        </p:nvSpPr>
        <p:spPr>
          <a:xfrm>
            <a:off x="6008434" y="714215"/>
            <a:ext cx="939681" cy="215444"/>
          </a:xfrm>
          <a:prstGeom prst="rect">
            <a:avLst/>
          </a:prstGeom>
          <a:noFill/>
        </p:spPr>
        <p:txBody>
          <a:bodyPr wrap="none" rtlCol="0">
            <a:spAutoFit/>
          </a:bodyPr>
          <a:lstStyle/>
          <a:p>
            <a:r>
              <a:rPr lang="en-US" sz="800" b="1" dirty="0">
                <a:solidFill>
                  <a:srgbClr val="C00000"/>
                </a:solidFill>
              </a:rPr>
              <a:t>Omni Channels</a:t>
            </a:r>
          </a:p>
        </p:txBody>
      </p:sp>
      <p:sp>
        <p:nvSpPr>
          <p:cNvPr id="45" name="Google Shape;336;p25">
            <a:extLst>
              <a:ext uri="{FF2B5EF4-FFF2-40B4-BE49-F238E27FC236}">
                <a16:creationId xmlns:a16="http://schemas.microsoft.com/office/drawing/2014/main" id="{4849582C-04A7-5C58-402E-F16E31A09871}"/>
              </a:ext>
            </a:extLst>
          </p:cNvPr>
          <p:cNvSpPr/>
          <p:nvPr/>
        </p:nvSpPr>
        <p:spPr>
          <a:xfrm>
            <a:off x="2797840" y="1887954"/>
            <a:ext cx="748800" cy="40305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Delivery Optimization</a:t>
            </a:r>
            <a:endParaRPr sz="700" dirty="0">
              <a:solidFill>
                <a:srgbClr val="FFFFFF"/>
              </a:solidFill>
              <a:latin typeface="Red Hat Text Medium"/>
              <a:ea typeface="Red Hat Text Medium"/>
              <a:cs typeface="Red Hat Text Medium"/>
              <a:sym typeface="Red Hat Text Medium"/>
            </a:endParaRPr>
          </a:p>
        </p:txBody>
      </p:sp>
      <p:cxnSp>
        <p:nvCxnSpPr>
          <p:cNvPr id="46" name="Straight Arrow Connector 45">
            <a:extLst>
              <a:ext uri="{FF2B5EF4-FFF2-40B4-BE49-F238E27FC236}">
                <a16:creationId xmlns:a16="http://schemas.microsoft.com/office/drawing/2014/main" id="{A2570EF1-04FD-303A-6311-10E9835B00D4}"/>
              </a:ext>
            </a:extLst>
          </p:cNvPr>
          <p:cNvCxnSpPr>
            <a:cxnSpLocks/>
          </p:cNvCxnSpPr>
          <p:nvPr/>
        </p:nvCxnSpPr>
        <p:spPr>
          <a:xfrm>
            <a:off x="5002430" y="1188827"/>
            <a:ext cx="0" cy="211253"/>
          </a:xfrm>
          <a:prstGeom prst="straightConnector1">
            <a:avLst/>
          </a:prstGeom>
          <a:ln>
            <a:solidFill>
              <a:srgbClr val="1C54FD"/>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Google Shape;336;p25">
            <a:extLst>
              <a:ext uri="{FF2B5EF4-FFF2-40B4-BE49-F238E27FC236}">
                <a16:creationId xmlns:a16="http://schemas.microsoft.com/office/drawing/2014/main" id="{0C04618D-37AB-B62F-DAF0-2673FFDBF026}"/>
              </a:ext>
            </a:extLst>
          </p:cNvPr>
          <p:cNvSpPr/>
          <p:nvPr/>
        </p:nvSpPr>
        <p:spPr>
          <a:xfrm>
            <a:off x="1233895" y="1447940"/>
            <a:ext cx="795913" cy="40305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Sustainability</a:t>
            </a:r>
            <a:endParaRPr sz="700" dirty="0">
              <a:solidFill>
                <a:srgbClr val="FFFFFF"/>
              </a:solidFill>
              <a:latin typeface="Red Hat Text Medium"/>
              <a:ea typeface="Red Hat Text Medium"/>
              <a:cs typeface="Red Hat Text Medium"/>
              <a:sym typeface="Red Hat Text Medium"/>
            </a:endParaRPr>
          </a:p>
        </p:txBody>
      </p:sp>
      <p:sp>
        <p:nvSpPr>
          <p:cNvPr id="48" name="Google Shape;336;p25">
            <a:extLst>
              <a:ext uri="{FF2B5EF4-FFF2-40B4-BE49-F238E27FC236}">
                <a16:creationId xmlns:a16="http://schemas.microsoft.com/office/drawing/2014/main" id="{7B4E27BF-D546-079C-76B1-8C7775B7804A}"/>
              </a:ext>
            </a:extLst>
          </p:cNvPr>
          <p:cNvSpPr/>
          <p:nvPr/>
        </p:nvSpPr>
        <p:spPr>
          <a:xfrm>
            <a:off x="1249447" y="1985284"/>
            <a:ext cx="789818" cy="403051"/>
          </a:xfrm>
          <a:prstGeom prst="rect">
            <a:avLst/>
          </a:prstGeom>
          <a:solidFill>
            <a:srgbClr val="0B6D3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3</a:t>
            </a:r>
            <a:r>
              <a:rPr lang="en-GB" sz="700" baseline="30000" dirty="0">
                <a:solidFill>
                  <a:srgbClr val="FFFFFF"/>
                </a:solidFill>
                <a:latin typeface="Red Hat Text Medium"/>
                <a:ea typeface="Red Hat Text Medium"/>
                <a:cs typeface="Red Hat Text Medium"/>
                <a:sym typeface="Red Hat Text Medium"/>
              </a:rPr>
              <a:t>rd</a:t>
            </a:r>
            <a:r>
              <a:rPr lang="en-GB" sz="700" dirty="0">
                <a:solidFill>
                  <a:srgbClr val="FFFFFF"/>
                </a:solidFill>
                <a:latin typeface="Red Hat Text Medium"/>
                <a:ea typeface="Red Hat Text Medium"/>
                <a:cs typeface="Red Hat Text Medium"/>
                <a:sym typeface="Red Hat Text Medium"/>
              </a:rPr>
              <a:t> Party Logistics</a:t>
            </a:r>
            <a:endParaRPr sz="700" dirty="0">
              <a:solidFill>
                <a:srgbClr val="FFFFFF"/>
              </a:solidFill>
              <a:latin typeface="Red Hat Text Medium"/>
              <a:ea typeface="Red Hat Text Medium"/>
              <a:cs typeface="Red Hat Text Medium"/>
              <a:sym typeface="Red Hat Text Medium"/>
            </a:endParaRPr>
          </a:p>
        </p:txBody>
      </p:sp>
      <p:cxnSp>
        <p:nvCxnSpPr>
          <p:cNvPr id="49" name="Straight Arrow Connector 48">
            <a:extLst>
              <a:ext uri="{FF2B5EF4-FFF2-40B4-BE49-F238E27FC236}">
                <a16:creationId xmlns:a16="http://schemas.microsoft.com/office/drawing/2014/main" id="{B5CDD2EC-C208-D80F-6D76-E549FABBE6A7}"/>
              </a:ext>
            </a:extLst>
          </p:cNvPr>
          <p:cNvCxnSpPr>
            <a:cxnSpLocks/>
            <a:stCxn id="47" idx="3"/>
          </p:cNvCxnSpPr>
          <p:nvPr/>
        </p:nvCxnSpPr>
        <p:spPr>
          <a:xfrm>
            <a:off x="2029808" y="1649466"/>
            <a:ext cx="478307" cy="0"/>
          </a:xfrm>
          <a:prstGeom prst="straightConnector1">
            <a:avLst/>
          </a:prstGeom>
          <a:ln>
            <a:solidFill>
              <a:srgbClr val="1C54FD"/>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A83AD0B-8231-620D-842B-F66617217B4F}"/>
              </a:ext>
            </a:extLst>
          </p:cNvPr>
          <p:cNvCxnSpPr>
            <a:cxnSpLocks/>
            <a:stCxn id="48" idx="3"/>
          </p:cNvCxnSpPr>
          <p:nvPr/>
        </p:nvCxnSpPr>
        <p:spPr>
          <a:xfrm>
            <a:off x="2039265" y="2186810"/>
            <a:ext cx="468850" cy="0"/>
          </a:xfrm>
          <a:prstGeom prst="straightConnector1">
            <a:avLst/>
          </a:prstGeom>
          <a:ln>
            <a:solidFill>
              <a:srgbClr val="1C54FD"/>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Google Shape;336;p25">
            <a:extLst>
              <a:ext uri="{FF2B5EF4-FFF2-40B4-BE49-F238E27FC236}">
                <a16:creationId xmlns:a16="http://schemas.microsoft.com/office/drawing/2014/main" id="{3FCA936A-5391-451F-7593-FC81D439596A}"/>
              </a:ext>
            </a:extLst>
          </p:cNvPr>
          <p:cNvSpPr/>
          <p:nvPr/>
        </p:nvSpPr>
        <p:spPr>
          <a:xfrm>
            <a:off x="1233895" y="1447940"/>
            <a:ext cx="795911" cy="40305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Sustainability</a:t>
            </a:r>
            <a:endParaRPr sz="700" dirty="0">
              <a:solidFill>
                <a:srgbClr val="FFFFFF"/>
              </a:solidFill>
              <a:latin typeface="Red Hat Text Medium"/>
              <a:ea typeface="Red Hat Text Medium"/>
              <a:cs typeface="Red Hat Text Medium"/>
              <a:sym typeface="Red Hat Text Medium"/>
            </a:endParaRPr>
          </a:p>
        </p:txBody>
      </p:sp>
      <p:cxnSp>
        <p:nvCxnSpPr>
          <p:cNvPr id="52" name="Google Shape;296;p25">
            <a:extLst>
              <a:ext uri="{FF2B5EF4-FFF2-40B4-BE49-F238E27FC236}">
                <a16:creationId xmlns:a16="http://schemas.microsoft.com/office/drawing/2014/main" id="{28EA6A85-1AAA-764B-C82D-40177F5FB280}"/>
              </a:ext>
            </a:extLst>
          </p:cNvPr>
          <p:cNvCxnSpPr>
            <a:cxnSpLocks/>
            <a:endCxn id="88" idx="0"/>
          </p:cNvCxnSpPr>
          <p:nvPr/>
        </p:nvCxnSpPr>
        <p:spPr>
          <a:xfrm>
            <a:off x="1444784" y="3103407"/>
            <a:ext cx="0" cy="283488"/>
          </a:xfrm>
          <a:prstGeom prst="straightConnector1">
            <a:avLst/>
          </a:prstGeom>
          <a:noFill/>
          <a:ln w="19050" cap="flat" cmpd="sng">
            <a:solidFill>
              <a:srgbClr val="C00000"/>
            </a:solidFill>
            <a:prstDash val="solid"/>
            <a:round/>
            <a:headEnd type="none" w="med" len="med"/>
            <a:tailEnd type="none" w="med" len="med"/>
          </a:ln>
        </p:spPr>
      </p:cxnSp>
      <p:cxnSp>
        <p:nvCxnSpPr>
          <p:cNvPr id="53" name="Google Shape;298;p25">
            <a:extLst>
              <a:ext uri="{FF2B5EF4-FFF2-40B4-BE49-F238E27FC236}">
                <a16:creationId xmlns:a16="http://schemas.microsoft.com/office/drawing/2014/main" id="{34A2D7DD-22F3-9B29-D019-AD9FFA5E8103}"/>
              </a:ext>
            </a:extLst>
          </p:cNvPr>
          <p:cNvCxnSpPr/>
          <p:nvPr/>
        </p:nvCxnSpPr>
        <p:spPr>
          <a:xfrm>
            <a:off x="8274429" y="305119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54" name="Google Shape;299;p25">
            <a:extLst>
              <a:ext uri="{FF2B5EF4-FFF2-40B4-BE49-F238E27FC236}">
                <a16:creationId xmlns:a16="http://schemas.microsoft.com/office/drawing/2014/main" id="{D0C3FBF7-3495-0EAF-22A6-C53C2315EA34}"/>
              </a:ext>
            </a:extLst>
          </p:cNvPr>
          <p:cNvCxnSpPr>
            <a:cxnSpLocks/>
            <a:endCxn id="72" idx="0"/>
          </p:cNvCxnSpPr>
          <p:nvPr/>
        </p:nvCxnSpPr>
        <p:spPr>
          <a:xfrm>
            <a:off x="2210707" y="3178744"/>
            <a:ext cx="0" cy="205701"/>
          </a:xfrm>
          <a:prstGeom prst="straightConnector1">
            <a:avLst/>
          </a:prstGeom>
          <a:noFill/>
          <a:ln w="19050" cap="flat" cmpd="sng">
            <a:solidFill>
              <a:srgbClr val="C00000"/>
            </a:solidFill>
            <a:prstDash val="solid"/>
            <a:round/>
            <a:headEnd type="none" w="med" len="med"/>
            <a:tailEnd type="none" w="med" len="med"/>
          </a:ln>
        </p:spPr>
      </p:cxnSp>
      <p:cxnSp>
        <p:nvCxnSpPr>
          <p:cNvPr id="55" name="Google Shape;300;p25">
            <a:extLst>
              <a:ext uri="{FF2B5EF4-FFF2-40B4-BE49-F238E27FC236}">
                <a16:creationId xmlns:a16="http://schemas.microsoft.com/office/drawing/2014/main" id="{917B54E4-DA97-3B08-9E8E-32358EA34388}"/>
              </a:ext>
            </a:extLst>
          </p:cNvPr>
          <p:cNvCxnSpPr/>
          <p:nvPr/>
        </p:nvCxnSpPr>
        <p:spPr>
          <a:xfrm>
            <a:off x="2958389" y="3068307"/>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56" name="Google Shape;301;p25">
            <a:extLst>
              <a:ext uri="{FF2B5EF4-FFF2-40B4-BE49-F238E27FC236}">
                <a16:creationId xmlns:a16="http://schemas.microsoft.com/office/drawing/2014/main" id="{6E6DFD63-B3F8-23F9-08EF-96C64607E2CE}"/>
              </a:ext>
            </a:extLst>
          </p:cNvPr>
          <p:cNvCxnSpPr/>
          <p:nvPr/>
        </p:nvCxnSpPr>
        <p:spPr>
          <a:xfrm>
            <a:off x="3713690" y="3051153"/>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57" name="Google Shape;302;p25">
            <a:extLst>
              <a:ext uri="{FF2B5EF4-FFF2-40B4-BE49-F238E27FC236}">
                <a16:creationId xmlns:a16="http://schemas.microsoft.com/office/drawing/2014/main" id="{FAB60AB8-DF88-77E1-3514-9C657049FBA8}"/>
              </a:ext>
            </a:extLst>
          </p:cNvPr>
          <p:cNvCxnSpPr/>
          <p:nvPr/>
        </p:nvCxnSpPr>
        <p:spPr>
          <a:xfrm>
            <a:off x="4482220" y="305119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58" name="Google Shape;303;p25">
            <a:extLst>
              <a:ext uri="{FF2B5EF4-FFF2-40B4-BE49-F238E27FC236}">
                <a16:creationId xmlns:a16="http://schemas.microsoft.com/office/drawing/2014/main" id="{3AD59588-EF2B-B9A6-7FF1-F840712B669A}"/>
              </a:ext>
            </a:extLst>
          </p:cNvPr>
          <p:cNvCxnSpPr/>
          <p:nvPr/>
        </p:nvCxnSpPr>
        <p:spPr>
          <a:xfrm>
            <a:off x="5237509" y="305119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59" name="Google Shape;304;p25">
            <a:extLst>
              <a:ext uri="{FF2B5EF4-FFF2-40B4-BE49-F238E27FC236}">
                <a16:creationId xmlns:a16="http://schemas.microsoft.com/office/drawing/2014/main" id="{3EFD897B-5572-D452-D259-D385CA585C66}"/>
              </a:ext>
            </a:extLst>
          </p:cNvPr>
          <p:cNvCxnSpPr/>
          <p:nvPr/>
        </p:nvCxnSpPr>
        <p:spPr>
          <a:xfrm>
            <a:off x="5982088" y="305119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60" name="Google Shape;305;p25">
            <a:extLst>
              <a:ext uri="{FF2B5EF4-FFF2-40B4-BE49-F238E27FC236}">
                <a16:creationId xmlns:a16="http://schemas.microsoft.com/office/drawing/2014/main" id="{1F43F408-1872-2FA9-6090-854B49ECAA12}"/>
              </a:ext>
            </a:extLst>
          </p:cNvPr>
          <p:cNvCxnSpPr>
            <a:cxnSpLocks/>
            <a:endCxn id="114" idx="1"/>
          </p:cNvCxnSpPr>
          <p:nvPr/>
        </p:nvCxnSpPr>
        <p:spPr>
          <a:xfrm flipH="1">
            <a:off x="6728813" y="3051191"/>
            <a:ext cx="21800" cy="1731688"/>
          </a:xfrm>
          <a:prstGeom prst="straightConnector1">
            <a:avLst/>
          </a:prstGeom>
          <a:noFill/>
          <a:ln w="19050" cap="flat" cmpd="sng">
            <a:solidFill>
              <a:srgbClr val="C00000"/>
            </a:solidFill>
            <a:prstDash val="solid"/>
            <a:round/>
            <a:headEnd type="none" w="med" len="med"/>
            <a:tailEnd type="none" w="med" len="med"/>
          </a:ln>
        </p:spPr>
      </p:cxnSp>
      <p:cxnSp>
        <p:nvCxnSpPr>
          <p:cNvPr id="61" name="Google Shape;306;p25">
            <a:extLst>
              <a:ext uri="{FF2B5EF4-FFF2-40B4-BE49-F238E27FC236}">
                <a16:creationId xmlns:a16="http://schemas.microsoft.com/office/drawing/2014/main" id="{C8B36A53-DF88-7264-FC58-765CD2A5CF84}"/>
              </a:ext>
            </a:extLst>
          </p:cNvPr>
          <p:cNvCxnSpPr/>
          <p:nvPr/>
        </p:nvCxnSpPr>
        <p:spPr>
          <a:xfrm>
            <a:off x="7495192" y="3051191"/>
            <a:ext cx="0" cy="1173000"/>
          </a:xfrm>
          <a:prstGeom prst="straightConnector1">
            <a:avLst/>
          </a:prstGeom>
          <a:noFill/>
          <a:ln w="19050" cap="flat" cmpd="sng">
            <a:solidFill>
              <a:srgbClr val="C00000"/>
            </a:solidFill>
            <a:prstDash val="solid"/>
            <a:round/>
            <a:headEnd type="none" w="med" len="med"/>
            <a:tailEnd type="none" w="med" len="med"/>
          </a:ln>
        </p:spPr>
      </p:cxnSp>
      <p:sp>
        <p:nvSpPr>
          <p:cNvPr id="62" name="Google Shape;307;p25">
            <a:extLst>
              <a:ext uri="{FF2B5EF4-FFF2-40B4-BE49-F238E27FC236}">
                <a16:creationId xmlns:a16="http://schemas.microsoft.com/office/drawing/2014/main" id="{0D871128-7E0F-7396-FD7E-28A1B57FC507}"/>
              </a:ext>
            </a:extLst>
          </p:cNvPr>
          <p:cNvSpPr/>
          <p:nvPr/>
        </p:nvSpPr>
        <p:spPr>
          <a:xfrm>
            <a:off x="202331" y="2871509"/>
            <a:ext cx="8266212" cy="362891"/>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Integration Services</a:t>
            </a:r>
            <a:endParaRPr sz="700">
              <a:solidFill>
                <a:srgbClr val="FFFFFF"/>
              </a:solidFill>
              <a:latin typeface="Red Hat Text Medium"/>
              <a:ea typeface="Red Hat Text Medium"/>
              <a:cs typeface="Red Hat Text Medium"/>
              <a:sym typeface="Red Hat Text Medium"/>
            </a:endParaRPr>
          </a:p>
        </p:txBody>
      </p:sp>
      <p:sp>
        <p:nvSpPr>
          <p:cNvPr id="63" name="Google Shape;309;p25">
            <a:extLst>
              <a:ext uri="{FF2B5EF4-FFF2-40B4-BE49-F238E27FC236}">
                <a16:creationId xmlns:a16="http://schemas.microsoft.com/office/drawing/2014/main" id="{F045DFF2-441A-5446-E78E-1771F7889ACE}"/>
              </a:ext>
            </a:extLst>
          </p:cNvPr>
          <p:cNvSpPr/>
          <p:nvPr/>
        </p:nvSpPr>
        <p:spPr>
          <a:xfrm>
            <a:off x="7230534" y="4117282"/>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64" name="Google Shape;310;p25">
            <a:extLst>
              <a:ext uri="{FF2B5EF4-FFF2-40B4-BE49-F238E27FC236}">
                <a16:creationId xmlns:a16="http://schemas.microsoft.com/office/drawing/2014/main" id="{0F4B78A3-1A60-5779-4B49-621A9939FC8D}"/>
              </a:ext>
            </a:extLst>
          </p:cNvPr>
          <p:cNvSpPr/>
          <p:nvPr/>
        </p:nvSpPr>
        <p:spPr>
          <a:xfrm>
            <a:off x="2307041" y="2928066"/>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Integration Services</a:t>
            </a:r>
            <a:endParaRPr sz="700" dirty="0">
              <a:solidFill>
                <a:srgbClr val="FFFFFF"/>
              </a:solidFill>
              <a:latin typeface="Red Hat Text Medium"/>
              <a:ea typeface="Red Hat Text Medium"/>
              <a:cs typeface="Red Hat Text Medium"/>
              <a:sym typeface="Red Hat Text Medium"/>
            </a:endParaRPr>
          </a:p>
        </p:txBody>
      </p:sp>
      <p:sp>
        <p:nvSpPr>
          <p:cNvPr id="65" name="Google Shape;311;p25">
            <a:extLst>
              <a:ext uri="{FF2B5EF4-FFF2-40B4-BE49-F238E27FC236}">
                <a16:creationId xmlns:a16="http://schemas.microsoft.com/office/drawing/2014/main" id="{4E2C58DB-CE8E-02C6-83FE-FDEAB106D6BD}"/>
              </a:ext>
            </a:extLst>
          </p:cNvPr>
          <p:cNvSpPr/>
          <p:nvPr/>
        </p:nvSpPr>
        <p:spPr>
          <a:xfrm>
            <a:off x="2282168" y="404689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Current </a:t>
            </a:r>
            <a:br>
              <a:rPr lang="en-GB" sz="700" dirty="0">
                <a:solidFill>
                  <a:srgbClr val="FFFFFF"/>
                </a:solidFill>
                <a:latin typeface="Red Hat Text Medium"/>
                <a:ea typeface="Red Hat Text Medium"/>
                <a:cs typeface="Red Hat Text Medium"/>
                <a:sym typeface="Red Hat Text Medium"/>
              </a:rPr>
            </a:br>
            <a:r>
              <a:rPr lang="en-GB" sz="700" dirty="0">
                <a:solidFill>
                  <a:srgbClr val="FFFFFF"/>
                </a:solidFill>
                <a:latin typeface="Red Hat Text Medium"/>
                <a:ea typeface="Red Hat Text Medium"/>
                <a:cs typeface="Red Hat Text Medium"/>
                <a:sym typeface="Red Hat Text Medium"/>
              </a:rPr>
              <a:t>Inventory</a:t>
            </a:r>
            <a:endParaRPr sz="700" dirty="0">
              <a:solidFill>
                <a:srgbClr val="FFFFFF"/>
              </a:solidFill>
              <a:latin typeface="Red Hat Text Medium"/>
              <a:ea typeface="Red Hat Text Medium"/>
              <a:cs typeface="Red Hat Text Medium"/>
              <a:sym typeface="Red Hat Text Medium"/>
            </a:endParaRPr>
          </a:p>
        </p:txBody>
      </p:sp>
      <p:sp>
        <p:nvSpPr>
          <p:cNvPr id="66" name="Google Shape;314;p25">
            <a:extLst>
              <a:ext uri="{FF2B5EF4-FFF2-40B4-BE49-F238E27FC236}">
                <a16:creationId xmlns:a16="http://schemas.microsoft.com/office/drawing/2014/main" id="{2610C1F6-8CF1-759F-187F-703537AB7875}"/>
              </a:ext>
            </a:extLst>
          </p:cNvPr>
          <p:cNvSpPr/>
          <p:nvPr/>
        </p:nvSpPr>
        <p:spPr>
          <a:xfrm>
            <a:off x="5757527" y="4123842"/>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67" name="Google Shape;315;p25">
            <a:extLst>
              <a:ext uri="{FF2B5EF4-FFF2-40B4-BE49-F238E27FC236}">
                <a16:creationId xmlns:a16="http://schemas.microsoft.com/office/drawing/2014/main" id="{B290D6BF-5C77-428E-95E1-ADDCE804930E}"/>
              </a:ext>
            </a:extLst>
          </p:cNvPr>
          <p:cNvSpPr/>
          <p:nvPr/>
        </p:nvSpPr>
        <p:spPr>
          <a:xfrm>
            <a:off x="4944110" y="4180645"/>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Current and future demand</a:t>
            </a:r>
            <a:endParaRPr sz="700" dirty="0">
              <a:solidFill>
                <a:srgbClr val="FFFFFF"/>
              </a:solidFill>
              <a:latin typeface="Red Hat Text Medium"/>
              <a:ea typeface="Red Hat Text Medium"/>
              <a:cs typeface="Red Hat Text Medium"/>
              <a:sym typeface="Red Hat Text Medium"/>
            </a:endParaRPr>
          </a:p>
        </p:txBody>
      </p:sp>
      <p:cxnSp>
        <p:nvCxnSpPr>
          <p:cNvPr id="68" name="Google Shape;316;p25">
            <a:extLst>
              <a:ext uri="{FF2B5EF4-FFF2-40B4-BE49-F238E27FC236}">
                <a16:creationId xmlns:a16="http://schemas.microsoft.com/office/drawing/2014/main" id="{34E79D3D-97BF-EF31-0360-83DCAC33CD3D}"/>
              </a:ext>
            </a:extLst>
          </p:cNvPr>
          <p:cNvCxnSpPr/>
          <p:nvPr/>
        </p:nvCxnSpPr>
        <p:spPr>
          <a:xfrm>
            <a:off x="5541721" y="3386895"/>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69" name="Google Shape;317;p25">
            <a:extLst>
              <a:ext uri="{FF2B5EF4-FFF2-40B4-BE49-F238E27FC236}">
                <a16:creationId xmlns:a16="http://schemas.microsoft.com/office/drawing/2014/main" id="{91B78164-A2C7-49C7-BFCE-36FF8D2B820A}"/>
              </a:ext>
            </a:extLst>
          </p:cNvPr>
          <p:cNvCxnSpPr/>
          <p:nvPr/>
        </p:nvCxnSpPr>
        <p:spPr>
          <a:xfrm>
            <a:off x="6388414" y="3386895"/>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70" name="Google Shape;318;p25">
            <a:extLst>
              <a:ext uri="{FF2B5EF4-FFF2-40B4-BE49-F238E27FC236}">
                <a16:creationId xmlns:a16="http://schemas.microsoft.com/office/drawing/2014/main" id="{98485BA1-1CC1-0ED2-3730-5BACDD5FB015}"/>
              </a:ext>
            </a:extLst>
          </p:cNvPr>
          <p:cNvCxnSpPr/>
          <p:nvPr/>
        </p:nvCxnSpPr>
        <p:spPr>
          <a:xfrm>
            <a:off x="6971557" y="3386895"/>
            <a:ext cx="0" cy="548700"/>
          </a:xfrm>
          <a:prstGeom prst="straightConnector1">
            <a:avLst/>
          </a:prstGeom>
          <a:noFill/>
          <a:ln w="9525" cap="flat" cmpd="sng">
            <a:solidFill>
              <a:srgbClr val="FFFFFF"/>
            </a:solidFill>
            <a:prstDash val="solid"/>
            <a:round/>
            <a:headEnd type="none" w="med" len="med"/>
            <a:tailEnd type="none" w="med" len="med"/>
          </a:ln>
        </p:spPr>
      </p:cxnSp>
      <p:sp>
        <p:nvSpPr>
          <p:cNvPr id="71" name="Google Shape;321;p25">
            <a:extLst>
              <a:ext uri="{FF2B5EF4-FFF2-40B4-BE49-F238E27FC236}">
                <a16:creationId xmlns:a16="http://schemas.microsoft.com/office/drawing/2014/main" id="{DE9FE462-5FDD-FD9A-5F6E-C96065E382C5}"/>
              </a:ext>
            </a:extLst>
          </p:cNvPr>
          <p:cNvSpPr/>
          <p:nvPr/>
        </p:nvSpPr>
        <p:spPr>
          <a:xfrm>
            <a:off x="4120258" y="41941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Warehouse / Distribution Centre </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72" name="Google Shape;323;p25">
            <a:extLst>
              <a:ext uri="{FF2B5EF4-FFF2-40B4-BE49-F238E27FC236}">
                <a16:creationId xmlns:a16="http://schemas.microsoft.com/office/drawing/2014/main" id="{6E18F561-6F6C-F772-EDCA-9DF68864DA6A}"/>
              </a:ext>
            </a:extLst>
          </p:cNvPr>
          <p:cNvSpPr/>
          <p:nvPr/>
        </p:nvSpPr>
        <p:spPr>
          <a:xfrm>
            <a:off x="1863235" y="3384445"/>
            <a:ext cx="69494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Inventory Management System</a:t>
            </a:r>
            <a:endParaRPr sz="700" dirty="0">
              <a:solidFill>
                <a:srgbClr val="FFFFFF"/>
              </a:solidFill>
              <a:latin typeface="Red Hat Text Medium"/>
              <a:ea typeface="Red Hat Text Medium"/>
              <a:cs typeface="Red Hat Text Medium"/>
              <a:sym typeface="Red Hat Text Medium"/>
            </a:endParaRPr>
          </a:p>
        </p:txBody>
      </p:sp>
      <p:sp>
        <p:nvSpPr>
          <p:cNvPr id="73" name="Google Shape;324;p25">
            <a:extLst>
              <a:ext uri="{FF2B5EF4-FFF2-40B4-BE49-F238E27FC236}">
                <a16:creationId xmlns:a16="http://schemas.microsoft.com/office/drawing/2014/main" id="{3B55290D-B657-7282-19F8-9041B90E5B0F}"/>
              </a:ext>
            </a:extLst>
          </p:cNvPr>
          <p:cNvSpPr/>
          <p:nvPr/>
        </p:nvSpPr>
        <p:spPr>
          <a:xfrm>
            <a:off x="4130920" y="3384445"/>
            <a:ext cx="69494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Warehouse Management System</a:t>
            </a:r>
            <a:endParaRPr sz="700" dirty="0">
              <a:solidFill>
                <a:srgbClr val="FFFFFF"/>
              </a:solidFill>
              <a:latin typeface="Red Hat Text Medium"/>
              <a:ea typeface="Red Hat Text Medium"/>
              <a:cs typeface="Red Hat Text Medium"/>
              <a:sym typeface="Red Hat Text Medium"/>
            </a:endParaRPr>
          </a:p>
        </p:txBody>
      </p:sp>
      <p:sp>
        <p:nvSpPr>
          <p:cNvPr id="74" name="Google Shape;327;p25">
            <a:extLst>
              <a:ext uri="{FF2B5EF4-FFF2-40B4-BE49-F238E27FC236}">
                <a16:creationId xmlns:a16="http://schemas.microsoft.com/office/drawing/2014/main" id="{C04A4A39-E6B6-AA3F-E88A-AF3ECC880095}"/>
              </a:ext>
            </a:extLst>
          </p:cNvPr>
          <p:cNvSpPr/>
          <p:nvPr/>
        </p:nvSpPr>
        <p:spPr>
          <a:xfrm>
            <a:off x="2619127" y="3387145"/>
            <a:ext cx="694944"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External Data Feeds  Intelligence, Trends, Sources</a:t>
            </a:r>
            <a:endParaRPr sz="700" dirty="0">
              <a:solidFill>
                <a:srgbClr val="FFFFFF"/>
              </a:solidFill>
              <a:latin typeface="Red Hat Text Medium"/>
              <a:ea typeface="Red Hat Text Medium"/>
              <a:cs typeface="Red Hat Text Medium"/>
              <a:sym typeface="Red Hat Text Medium"/>
            </a:endParaRPr>
          </a:p>
        </p:txBody>
      </p:sp>
      <p:sp>
        <p:nvSpPr>
          <p:cNvPr id="75" name="Google Shape;328;p25">
            <a:extLst>
              <a:ext uri="{FF2B5EF4-FFF2-40B4-BE49-F238E27FC236}">
                <a16:creationId xmlns:a16="http://schemas.microsoft.com/office/drawing/2014/main" id="{C682B409-170B-DB7A-F36C-C533B59E51E6}"/>
              </a:ext>
            </a:extLst>
          </p:cNvPr>
          <p:cNvSpPr/>
          <p:nvPr/>
        </p:nvSpPr>
        <p:spPr>
          <a:xfrm>
            <a:off x="3375028" y="3384445"/>
            <a:ext cx="69494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Planning and Replenishment System</a:t>
            </a:r>
            <a:endParaRPr sz="700" dirty="0">
              <a:solidFill>
                <a:srgbClr val="FFFFFF"/>
              </a:solidFill>
              <a:latin typeface="Red Hat Text Medium"/>
              <a:ea typeface="Red Hat Text Medium"/>
              <a:cs typeface="Red Hat Text Medium"/>
              <a:sym typeface="Red Hat Text Medium"/>
            </a:endParaRPr>
          </a:p>
        </p:txBody>
      </p:sp>
      <p:cxnSp>
        <p:nvCxnSpPr>
          <p:cNvPr id="76" name="Google Shape;329;p25">
            <a:extLst>
              <a:ext uri="{FF2B5EF4-FFF2-40B4-BE49-F238E27FC236}">
                <a16:creationId xmlns:a16="http://schemas.microsoft.com/office/drawing/2014/main" id="{CABF0537-ED7D-EDD6-98BD-19485DD81D6B}"/>
              </a:ext>
            </a:extLst>
          </p:cNvPr>
          <p:cNvCxnSpPr>
            <a:cxnSpLocks/>
            <a:stCxn id="72" idx="2"/>
          </p:cNvCxnSpPr>
          <p:nvPr/>
        </p:nvCxnSpPr>
        <p:spPr>
          <a:xfrm rot="5400000">
            <a:off x="1711310" y="4394152"/>
            <a:ext cx="955005" cy="43790"/>
          </a:xfrm>
          <a:prstGeom prst="bentConnector2">
            <a:avLst/>
          </a:prstGeom>
          <a:noFill/>
          <a:ln w="19050" cap="flat" cmpd="sng">
            <a:solidFill>
              <a:srgbClr val="C00000"/>
            </a:solidFill>
            <a:prstDash val="solid"/>
            <a:round/>
            <a:headEnd type="none" w="med" len="med"/>
            <a:tailEnd type="none" w="med" len="med"/>
          </a:ln>
        </p:spPr>
      </p:cxnSp>
      <p:cxnSp>
        <p:nvCxnSpPr>
          <p:cNvPr id="77" name="Google Shape;330;p25">
            <a:extLst>
              <a:ext uri="{FF2B5EF4-FFF2-40B4-BE49-F238E27FC236}">
                <a16:creationId xmlns:a16="http://schemas.microsoft.com/office/drawing/2014/main" id="{BE4034D8-F4E1-7A30-D291-29473208FFDD}"/>
              </a:ext>
            </a:extLst>
          </p:cNvPr>
          <p:cNvCxnSpPr>
            <a:cxnSpLocks/>
            <a:stCxn id="72" idx="2"/>
            <a:endCxn id="65" idx="2"/>
          </p:cNvCxnSpPr>
          <p:nvPr/>
        </p:nvCxnSpPr>
        <p:spPr>
          <a:xfrm rot="16200000" flipH="1">
            <a:off x="2096334" y="4052917"/>
            <a:ext cx="300206" cy="71461"/>
          </a:xfrm>
          <a:prstGeom prst="bentConnector2">
            <a:avLst/>
          </a:prstGeom>
          <a:noFill/>
          <a:ln w="19050" cap="flat" cmpd="sng">
            <a:solidFill>
              <a:srgbClr val="C00000"/>
            </a:solidFill>
            <a:prstDash val="solid"/>
            <a:round/>
            <a:headEnd type="none" w="med" len="med"/>
            <a:tailEnd type="none" w="med" len="med"/>
          </a:ln>
        </p:spPr>
      </p:cxnSp>
      <p:cxnSp>
        <p:nvCxnSpPr>
          <p:cNvPr id="78" name="Google Shape;331;p25">
            <a:extLst>
              <a:ext uri="{FF2B5EF4-FFF2-40B4-BE49-F238E27FC236}">
                <a16:creationId xmlns:a16="http://schemas.microsoft.com/office/drawing/2014/main" id="{88907D68-8E96-E953-D1ED-50B4DEB9C730}"/>
              </a:ext>
            </a:extLst>
          </p:cNvPr>
          <p:cNvCxnSpPr>
            <a:cxnSpLocks/>
            <a:stCxn id="72" idx="2"/>
            <a:endCxn id="94" idx="2"/>
          </p:cNvCxnSpPr>
          <p:nvPr/>
        </p:nvCxnSpPr>
        <p:spPr>
          <a:xfrm rot="16200000" flipH="1">
            <a:off x="1886517" y="4262734"/>
            <a:ext cx="719841" cy="71461"/>
          </a:xfrm>
          <a:prstGeom prst="bentConnector2">
            <a:avLst/>
          </a:prstGeom>
          <a:noFill/>
          <a:ln w="19050" cap="flat" cmpd="sng">
            <a:solidFill>
              <a:srgbClr val="C00000"/>
            </a:solidFill>
            <a:prstDash val="solid"/>
            <a:round/>
            <a:headEnd type="none" w="med" len="med"/>
            <a:tailEnd type="none" w="med" len="med"/>
          </a:ln>
        </p:spPr>
      </p:cxnSp>
      <p:sp>
        <p:nvSpPr>
          <p:cNvPr id="79" name="Google Shape;333;p25">
            <a:extLst>
              <a:ext uri="{FF2B5EF4-FFF2-40B4-BE49-F238E27FC236}">
                <a16:creationId xmlns:a16="http://schemas.microsoft.com/office/drawing/2014/main" id="{8535C975-CBC8-E905-DC89-C085119B6BFB}"/>
              </a:ext>
            </a:extLst>
          </p:cNvPr>
          <p:cNvSpPr/>
          <p:nvPr/>
        </p:nvSpPr>
        <p:spPr>
          <a:xfrm>
            <a:off x="4372728" y="2928066"/>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 Data Fabric</a:t>
            </a:r>
            <a:endParaRPr sz="700" dirty="0">
              <a:solidFill>
                <a:srgbClr val="FFFFFF"/>
              </a:solidFill>
              <a:latin typeface="Red Hat Text Medium"/>
              <a:ea typeface="Red Hat Text Medium"/>
              <a:cs typeface="Red Hat Text Medium"/>
              <a:sym typeface="Red Hat Text Medium"/>
            </a:endParaRPr>
          </a:p>
        </p:txBody>
      </p:sp>
      <p:sp>
        <p:nvSpPr>
          <p:cNvPr id="80" name="Google Shape;334;p25">
            <a:extLst>
              <a:ext uri="{FF2B5EF4-FFF2-40B4-BE49-F238E27FC236}">
                <a16:creationId xmlns:a16="http://schemas.microsoft.com/office/drawing/2014/main" id="{D68F4FC2-68B8-4939-4F85-F3A30D73C33D}"/>
              </a:ext>
            </a:extLst>
          </p:cNvPr>
          <p:cNvSpPr/>
          <p:nvPr/>
        </p:nvSpPr>
        <p:spPr>
          <a:xfrm>
            <a:off x="6438416" y="2928066"/>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Business Automation / Services</a:t>
            </a:r>
            <a:endParaRPr sz="700" dirty="0">
              <a:solidFill>
                <a:srgbClr val="FFFFFF"/>
              </a:solidFill>
              <a:latin typeface="Red Hat Text Medium"/>
              <a:ea typeface="Red Hat Text Medium"/>
              <a:cs typeface="Red Hat Text Medium"/>
              <a:sym typeface="Red Hat Text Medium"/>
            </a:endParaRPr>
          </a:p>
        </p:txBody>
      </p:sp>
      <p:sp>
        <p:nvSpPr>
          <p:cNvPr id="81" name="Google Shape;339;p25">
            <a:extLst>
              <a:ext uri="{FF2B5EF4-FFF2-40B4-BE49-F238E27FC236}">
                <a16:creationId xmlns:a16="http://schemas.microsoft.com/office/drawing/2014/main" id="{142E6E08-726B-F650-1880-2B8D115EDF11}"/>
              </a:ext>
            </a:extLst>
          </p:cNvPr>
          <p:cNvSpPr/>
          <p:nvPr/>
        </p:nvSpPr>
        <p:spPr>
          <a:xfrm>
            <a:off x="4886813" y="3384445"/>
            <a:ext cx="694944"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Order Management System</a:t>
            </a:r>
            <a:endParaRPr sz="700" dirty="0">
              <a:solidFill>
                <a:srgbClr val="FFFFFF"/>
              </a:solidFill>
              <a:latin typeface="Red Hat Text Medium"/>
              <a:ea typeface="Red Hat Text Medium"/>
              <a:cs typeface="Red Hat Text Medium"/>
              <a:sym typeface="Red Hat Text Medium"/>
            </a:endParaRPr>
          </a:p>
        </p:txBody>
      </p:sp>
      <p:sp>
        <p:nvSpPr>
          <p:cNvPr id="82" name="Google Shape;340;p25">
            <a:extLst>
              <a:ext uri="{FF2B5EF4-FFF2-40B4-BE49-F238E27FC236}">
                <a16:creationId xmlns:a16="http://schemas.microsoft.com/office/drawing/2014/main" id="{BB135EFA-DEDD-FCFE-3199-03B8F64D7A13}"/>
              </a:ext>
            </a:extLst>
          </p:cNvPr>
          <p:cNvSpPr/>
          <p:nvPr/>
        </p:nvSpPr>
        <p:spPr>
          <a:xfrm>
            <a:off x="5642705" y="3384445"/>
            <a:ext cx="694944"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Supply Chain System</a:t>
            </a:r>
            <a:endParaRPr sz="700" dirty="0">
              <a:solidFill>
                <a:srgbClr val="FFFFFF"/>
              </a:solidFill>
              <a:latin typeface="Red Hat Text Medium"/>
              <a:ea typeface="Red Hat Text Medium"/>
              <a:cs typeface="Red Hat Text Medium"/>
              <a:sym typeface="Red Hat Text Medium"/>
            </a:endParaRPr>
          </a:p>
        </p:txBody>
      </p:sp>
      <p:sp>
        <p:nvSpPr>
          <p:cNvPr id="83" name="Google Shape;341;p25">
            <a:extLst>
              <a:ext uri="{FF2B5EF4-FFF2-40B4-BE49-F238E27FC236}">
                <a16:creationId xmlns:a16="http://schemas.microsoft.com/office/drawing/2014/main" id="{2213AFC1-9655-E730-0253-F19E94157130}"/>
              </a:ext>
            </a:extLst>
          </p:cNvPr>
          <p:cNvSpPr/>
          <p:nvPr/>
        </p:nvSpPr>
        <p:spPr>
          <a:xfrm>
            <a:off x="6398597" y="3384445"/>
            <a:ext cx="69494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Transport System</a:t>
            </a:r>
            <a:endParaRPr sz="700" dirty="0">
              <a:solidFill>
                <a:srgbClr val="FFFFFF"/>
              </a:solidFill>
              <a:latin typeface="Red Hat Text Medium"/>
              <a:ea typeface="Red Hat Text Medium"/>
              <a:cs typeface="Red Hat Text Medium"/>
              <a:sym typeface="Red Hat Text Medium"/>
            </a:endParaRPr>
          </a:p>
        </p:txBody>
      </p:sp>
      <p:sp>
        <p:nvSpPr>
          <p:cNvPr id="84" name="Google Shape;342;p25">
            <a:extLst>
              <a:ext uri="{FF2B5EF4-FFF2-40B4-BE49-F238E27FC236}">
                <a16:creationId xmlns:a16="http://schemas.microsoft.com/office/drawing/2014/main" id="{12CF6EF2-9ED1-9BBA-C068-B02149D855DC}"/>
              </a:ext>
            </a:extLst>
          </p:cNvPr>
          <p:cNvSpPr/>
          <p:nvPr/>
        </p:nvSpPr>
        <p:spPr>
          <a:xfrm>
            <a:off x="7154490" y="3384445"/>
            <a:ext cx="694944"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err="1">
                <a:solidFill>
                  <a:srgbClr val="FFFFFF"/>
                </a:solidFill>
                <a:latin typeface="Red Hat Text Medium"/>
                <a:ea typeface="Red Hat Text Medium"/>
                <a:cs typeface="Red Hat Text Medium"/>
                <a:sym typeface="Red Hat Text Medium"/>
              </a:rPr>
              <a:t>Catalog</a:t>
            </a:r>
            <a:r>
              <a:rPr lang="en-GB" sz="700" dirty="0">
                <a:solidFill>
                  <a:srgbClr val="FFFFFF"/>
                </a:solidFill>
                <a:latin typeface="Red Hat Text Medium"/>
                <a:ea typeface="Red Hat Text Medium"/>
                <a:cs typeface="Red Hat Text Medium"/>
                <a:sym typeface="Red Hat Text Medium"/>
              </a:rPr>
              <a:t> Management</a:t>
            </a:r>
          </a:p>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System</a:t>
            </a:r>
            <a:endParaRPr sz="700" dirty="0">
              <a:solidFill>
                <a:srgbClr val="FFFFFF"/>
              </a:solidFill>
              <a:latin typeface="Red Hat Text Medium"/>
              <a:ea typeface="Red Hat Text Medium"/>
              <a:cs typeface="Red Hat Text Medium"/>
              <a:sym typeface="Red Hat Text Medium"/>
            </a:endParaRPr>
          </a:p>
        </p:txBody>
      </p:sp>
      <p:sp>
        <p:nvSpPr>
          <p:cNvPr id="85" name="Google Shape;343;p25">
            <a:extLst>
              <a:ext uri="{FF2B5EF4-FFF2-40B4-BE49-F238E27FC236}">
                <a16:creationId xmlns:a16="http://schemas.microsoft.com/office/drawing/2014/main" id="{EA6ADCCF-1F05-5020-4116-935E8B0D3A09}"/>
              </a:ext>
            </a:extLst>
          </p:cNvPr>
          <p:cNvSpPr/>
          <p:nvPr/>
        </p:nvSpPr>
        <p:spPr>
          <a:xfrm>
            <a:off x="7923018" y="3384445"/>
            <a:ext cx="69494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Facility / Asset Management System</a:t>
            </a:r>
            <a:endParaRPr sz="700" dirty="0">
              <a:solidFill>
                <a:srgbClr val="FFFFFF"/>
              </a:solidFill>
              <a:latin typeface="Red Hat Text Medium"/>
              <a:ea typeface="Red Hat Text Medium"/>
              <a:cs typeface="Red Hat Text Medium"/>
              <a:sym typeface="Red Hat Text Medium"/>
            </a:endParaRPr>
          </a:p>
        </p:txBody>
      </p:sp>
      <p:sp>
        <p:nvSpPr>
          <p:cNvPr id="86" name="Google Shape;344;p25">
            <a:extLst>
              <a:ext uri="{FF2B5EF4-FFF2-40B4-BE49-F238E27FC236}">
                <a16:creationId xmlns:a16="http://schemas.microsoft.com/office/drawing/2014/main" id="{211AA632-1E2B-FC56-91FD-39086F26F5FE}"/>
              </a:ext>
            </a:extLst>
          </p:cNvPr>
          <p:cNvSpPr/>
          <p:nvPr/>
        </p:nvSpPr>
        <p:spPr>
          <a:xfrm>
            <a:off x="8035898" y="4117282"/>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87" name="Google Shape;349;p25">
            <a:extLst>
              <a:ext uri="{FF2B5EF4-FFF2-40B4-BE49-F238E27FC236}">
                <a16:creationId xmlns:a16="http://schemas.microsoft.com/office/drawing/2014/main" id="{D2FE2660-A9FF-88FF-D35D-D1935D39A1C5}"/>
              </a:ext>
            </a:extLst>
          </p:cNvPr>
          <p:cNvCxnSpPr>
            <a:cxnSpLocks/>
            <a:endCxn id="62" idx="3"/>
          </p:cNvCxnSpPr>
          <p:nvPr/>
        </p:nvCxnSpPr>
        <p:spPr>
          <a:xfrm flipH="1" flipV="1">
            <a:off x="8468543" y="3052955"/>
            <a:ext cx="360151" cy="15352"/>
          </a:xfrm>
          <a:prstGeom prst="straightConnector1">
            <a:avLst/>
          </a:prstGeom>
          <a:noFill/>
          <a:ln w="19050" cap="flat" cmpd="sng">
            <a:solidFill>
              <a:srgbClr val="980000"/>
            </a:solidFill>
            <a:prstDash val="dash"/>
            <a:round/>
            <a:headEnd type="none" w="med" len="med"/>
            <a:tailEnd type="triangle" w="med" len="med"/>
          </a:ln>
        </p:spPr>
      </p:cxnSp>
      <p:sp>
        <p:nvSpPr>
          <p:cNvPr id="88" name="Google Shape;365;p25">
            <a:extLst>
              <a:ext uri="{FF2B5EF4-FFF2-40B4-BE49-F238E27FC236}">
                <a16:creationId xmlns:a16="http://schemas.microsoft.com/office/drawing/2014/main" id="{A4DF8C20-A4BA-140D-769F-BE86F326663E}"/>
              </a:ext>
            </a:extLst>
          </p:cNvPr>
          <p:cNvSpPr/>
          <p:nvPr/>
        </p:nvSpPr>
        <p:spPr>
          <a:xfrm>
            <a:off x="1097312" y="3386895"/>
            <a:ext cx="694944"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Store Operations Systems</a:t>
            </a:r>
            <a:endParaRPr sz="700" dirty="0">
              <a:solidFill>
                <a:srgbClr val="FFFFFF"/>
              </a:solidFill>
              <a:latin typeface="Red Hat Text Medium"/>
              <a:ea typeface="Red Hat Text Medium"/>
              <a:cs typeface="Red Hat Text Medium"/>
              <a:sym typeface="Red Hat Text Medium"/>
            </a:endParaRPr>
          </a:p>
        </p:txBody>
      </p:sp>
      <p:cxnSp>
        <p:nvCxnSpPr>
          <p:cNvPr id="89" name="Google Shape;369;p25">
            <a:extLst>
              <a:ext uri="{FF2B5EF4-FFF2-40B4-BE49-F238E27FC236}">
                <a16:creationId xmlns:a16="http://schemas.microsoft.com/office/drawing/2014/main" id="{7296359B-8BD9-C5FE-9905-62AEFAFD160A}"/>
              </a:ext>
            </a:extLst>
          </p:cNvPr>
          <p:cNvCxnSpPr>
            <a:cxnSpLocks/>
            <a:stCxn id="88" idx="2"/>
            <a:endCxn id="95" idx="0"/>
          </p:cNvCxnSpPr>
          <p:nvPr/>
        </p:nvCxnSpPr>
        <p:spPr>
          <a:xfrm>
            <a:off x="1444784" y="3935595"/>
            <a:ext cx="2389" cy="298206"/>
          </a:xfrm>
          <a:prstGeom prst="straightConnector1">
            <a:avLst/>
          </a:prstGeom>
          <a:noFill/>
          <a:ln w="19050" cap="flat" cmpd="sng">
            <a:solidFill>
              <a:srgbClr val="C00000"/>
            </a:solidFill>
            <a:prstDash val="solid"/>
            <a:round/>
            <a:headEnd type="none" w="med" len="med"/>
            <a:tailEnd type="none" w="med" len="med"/>
          </a:ln>
        </p:spPr>
      </p:cxnSp>
      <p:cxnSp>
        <p:nvCxnSpPr>
          <p:cNvPr id="90" name="Google Shape;306;p25">
            <a:extLst>
              <a:ext uri="{FF2B5EF4-FFF2-40B4-BE49-F238E27FC236}">
                <a16:creationId xmlns:a16="http://schemas.microsoft.com/office/drawing/2014/main" id="{8CE3B10D-91A0-AA8F-265F-E0E2611E710C}"/>
              </a:ext>
            </a:extLst>
          </p:cNvPr>
          <p:cNvCxnSpPr>
            <a:cxnSpLocks/>
            <a:endCxn id="92" idx="3"/>
          </p:cNvCxnSpPr>
          <p:nvPr/>
        </p:nvCxnSpPr>
        <p:spPr>
          <a:xfrm rot="5400000">
            <a:off x="6903422" y="3915518"/>
            <a:ext cx="1790141" cy="165922"/>
          </a:xfrm>
          <a:prstGeom prst="bentConnector2">
            <a:avLst/>
          </a:prstGeom>
          <a:noFill/>
          <a:ln w="19050" cap="flat" cmpd="sng">
            <a:solidFill>
              <a:srgbClr val="C00000"/>
            </a:solidFill>
            <a:prstDash val="solid"/>
            <a:round/>
            <a:headEnd type="none" w="med" len="med"/>
            <a:tailEnd type="none" w="med" len="med"/>
          </a:ln>
        </p:spPr>
      </p:cxnSp>
      <p:sp>
        <p:nvSpPr>
          <p:cNvPr id="91" name="Google Shape;77;p14">
            <a:extLst>
              <a:ext uri="{FF2B5EF4-FFF2-40B4-BE49-F238E27FC236}">
                <a16:creationId xmlns:a16="http://schemas.microsoft.com/office/drawing/2014/main" id="{7A7A6F87-65E7-66C2-507E-E2A236CD48AB}"/>
              </a:ext>
            </a:extLst>
          </p:cNvPr>
          <p:cNvSpPr/>
          <p:nvPr/>
        </p:nvSpPr>
        <p:spPr>
          <a:xfrm>
            <a:off x="7110408" y="4507358"/>
            <a:ext cx="609480" cy="223732"/>
          </a:xfrm>
          <a:prstGeom prst="rect">
            <a:avLst/>
          </a:prstGeom>
          <a:solidFill>
            <a:srgbClr val="C00000"/>
          </a:solidFill>
          <a:ln w="9525">
            <a:solidFill>
              <a:srgbClr val="595959"/>
            </a:solidFill>
            <a:round/>
          </a:ln>
        </p:spPr>
        <p:style>
          <a:lnRef idx="0">
            <a:scrgbClr r="0" g="0" b="0"/>
          </a:lnRef>
          <a:fillRef idx="0">
            <a:scrgbClr r="0" g="0" b="0"/>
          </a:fillRef>
          <a:effectRef idx="0">
            <a:scrgbClr r="0" g="0" b="0"/>
          </a:effectRef>
          <a:fontRef idx="minor"/>
        </p:style>
        <p:txBody>
          <a:bodyPr lIns="0" tIns="319680" rIns="0" bIns="319680" anchor="ctr">
            <a:noAutofit/>
          </a:bodyPr>
          <a:lstStyle/>
          <a:p>
            <a:pPr algn="ctr">
              <a:lnSpc>
                <a:spcPct val="100000"/>
              </a:lnSpc>
              <a:buNone/>
              <a:tabLst>
                <a:tab pos="0" algn="l"/>
              </a:tabLst>
            </a:pPr>
            <a:r>
              <a:rPr lang="en" sz="700" b="0" strike="noStrike" spc="-1">
                <a:solidFill>
                  <a:srgbClr val="FFFFFF"/>
                </a:solidFill>
                <a:latin typeface="Red Hat Text Medium"/>
                <a:ea typeface="Red Hat Text Medium"/>
              </a:rPr>
              <a:t>Payments</a:t>
            </a:r>
            <a:endParaRPr lang="en-US" sz="700" b="0" strike="noStrike" spc="-1">
              <a:latin typeface="Arial"/>
            </a:endParaRPr>
          </a:p>
        </p:txBody>
      </p:sp>
      <p:sp>
        <p:nvSpPr>
          <p:cNvPr id="92" name="Google Shape;77;p14">
            <a:extLst>
              <a:ext uri="{FF2B5EF4-FFF2-40B4-BE49-F238E27FC236}">
                <a16:creationId xmlns:a16="http://schemas.microsoft.com/office/drawing/2014/main" id="{2E3B3EFB-9A62-6FA2-2683-A5EC192EF44E}"/>
              </a:ext>
            </a:extLst>
          </p:cNvPr>
          <p:cNvSpPr/>
          <p:nvPr/>
        </p:nvSpPr>
        <p:spPr>
          <a:xfrm>
            <a:off x="7106051" y="4781684"/>
            <a:ext cx="609480" cy="223732"/>
          </a:xfrm>
          <a:prstGeom prst="rect">
            <a:avLst/>
          </a:prstGeom>
          <a:solidFill>
            <a:srgbClr val="C00000"/>
          </a:solidFill>
          <a:ln w="9525">
            <a:solidFill>
              <a:srgbClr val="595959"/>
            </a:solidFill>
            <a:round/>
          </a:ln>
        </p:spPr>
        <p:style>
          <a:lnRef idx="0">
            <a:scrgbClr r="0" g="0" b="0"/>
          </a:lnRef>
          <a:fillRef idx="0">
            <a:scrgbClr r="0" g="0" b="0"/>
          </a:fillRef>
          <a:effectRef idx="0">
            <a:scrgbClr r="0" g="0" b="0"/>
          </a:effectRef>
          <a:fontRef idx="minor"/>
        </p:style>
        <p:txBody>
          <a:bodyPr lIns="0" tIns="319680" rIns="0" bIns="31968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Promotions</a:t>
            </a:r>
            <a:endParaRPr lang="en-US" sz="700" b="0" strike="noStrike" spc="-1" dirty="0">
              <a:latin typeface="Arial"/>
            </a:endParaRPr>
          </a:p>
        </p:txBody>
      </p:sp>
      <p:cxnSp>
        <p:nvCxnSpPr>
          <p:cNvPr id="93" name="Google Shape;306;p25">
            <a:extLst>
              <a:ext uri="{FF2B5EF4-FFF2-40B4-BE49-F238E27FC236}">
                <a16:creationId xmlns:a16="http://schemas.microsoft.com/office/drawing/2014/main" id="{B47EDB6F-803B-F115-DC4E-3B482FE4DA14}"/>
              </a:ext>
            </a:extLst>
          </p:cNvPr>
          <p:cNvCxnSpPr>
            <a:cxnSpLocks/>
            <a:endCxn id="91" idx="3"/>
          </p:cNvCxnSpPr>
          <p:nvPr/>
        </p:nvCxnSpPr>
        <p:spPr>
          <a:xfrm rot="10800000">
            <a:off x="7719888" y="4619225"/>
            <a:ext cx="161566" cy="1"/>
          </a:xfrm>
          <a:prstGeom prst="bentConnector3">
            <a:avLst>
              <a:gd name="adj1" fmla="val 50000"/>
            </a:avLst>
          </a:prstGeom>
          <a:noFill/>
          <a:ln w="19050" cap="flat" cmpd="sng">
            <a:solidFill>
              <a:srgbClr val="C00000"/>
            </a:solidFill>
            <a:prstDash val="solid"/>
            <a:round/>
            <a:headEnd type="none" w="med" len="med"/>
            <a:tailEnd type="none" w="med" len="med"/>
          </a:ln>
        </p:spPr>
      </p:cxnSp>
      <p:sp>
        <p:nvSpPr>
          <p:cNvPr id="94" name="Google Shape;311;p25">
            <a:extLst>
              <a:ext uri="{FF2B5EF4-FFF2-40B4-BE49-F238E27FC236}">
                <a16:creationId xmlns:a16="http://schemas.microsoft.com/office/drawing/2014/main" id="{B3C33356-C4F5-5D73-E6FF-FE4DC8AD8D79}"/>
              </a:ext>
            </a:extLst>
          </p:cNvPr>
          <p:cNvSpPr/>
          <p:nvPr/>
        </p:nvSpPr>
        <p:spPr>
          <a:xfrm>
            <a:off x="2282168" y="4466530"/>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Store </a:t>
            </a:r>
            <a:br>
              <a:rPr lang="en-GB" sz="700" dirty="0">
                <a:solidFill>
                  <a:srgbClr val="FFFFFF"/>
                </a:solidFill>
                <a:latin typeface="Red Hat Text Medium"/>
                <a:ea typeface="Red Hat Text Medium"/>
                <a:cs typeface="Red Hat Text Medium"/>
                <a:sym typeface="Red Hat Text Medium"/>
              </a:rPr>
            </a:br>
            <a:r>
              <a:rPr lang="en-GB" sz="700" dirty="0">
                <a:solidFill>
                  <a:srgbClr val="FFFFFF"/>
                </a:solidFill>
                <a:latin typeface="Red Hat Text Medium"/>
                <a:ea typeface="Red Hat Text Medium"/>
                <a:cs typeface="Red Hat Text Medium"/>
                <a:sym typeface="Red Hat Text Medium"/>
              </a:rPr>
              <a:t>Inventory</a:t>
            </a:r>
            <a:endParaRPr sz="700" dirty="0">
              <a:solidFill>
                <a:srgbClr val="FFFFFF"/>
              </a:solidFill>
              <a:latin typeface="Red Hat Text Medium"/>
              <a:ea typeface="Red Hat Text Medium"/>
              <a:cs typeface="Red Hat Text Medium"/>
              <a:sym typeface="Red Hat Text Medium"/>
            </a:endParaRPr>
          </a:p>
        </p:txBody>
      </p:sp>
      <p:sp>
        <p:nvSpPr>
          <p:cNvPr id="95" name="Google Shape;366;p25">
            <a:extLst>
              <a:ext uri="{FF2B5EF4-FFF2-40B4-BE49-F238E27FC236}">
                <a16:creationId xmlns:a16="http://schemas.microsoft.com/office/drawing/2014/main" id="{2941633F-5CE0-8D57-31FF-BDB96694B4AD}"/>
              </a:ext>
            </a:extLst>
          </p:cNvPr>
          <p:cNvSpPr/>
          <p:nvPr/>
        </p:nvSpPr>
        <p:spPr>
          <a:xfrm>
            <a:off x="1202073" y="4127226"/>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96" name="Google Shape;369;p25">
            <a:extLst>
              <a:ext uri="{FF2B5EF4-FFF2-40B4-BE49-F238E27FC236}">
                <a16:creationId xmlns:a16="http://schemas.microsoft.com/office/drawing/2014/main" id="{5F5A3C41-ECC8-6512-590C-0468F021ECA7}"/>
              </a:ext>
            </a:extLst>
          </p:cNvPr>
          <p:cNvCxnSpPr>
            <a:cxnSpLocks/>
            <a:endCxn id="97" idx="2"/>
          </p:cNvCxnSpPr>
          <p:nvPr/>
        </p:nvCxnSpPr>
        <p:spPr>
          <a:xfrm rot="16200000" flipH="1">
            <a:off x="320944" y="3996148"/>
            <a:ext cx="341550" cy="115936"/>
          </a:xfrm>
          <a:prstGeom prst="bentConnector2">
            <a:avLst/>
          </a:prstGeom>
          <a:noFill/>
          <a:ln w="19050" cap="flat" cmpd="sng">
            <a:solidFill>
              <a:srgbClr val="C00000"/>
            </a:solidFill>
            <a:prstDash val="solid"/>
            <a:round/>
            <a:headEnd type="none" w="med" len="med"/>
            <a:tailEnd type="none" w="med" len="med"/>
          </a:ln>
        </p:spPr>
      </p:cxnSp>
      <p:sp>
        <p:nvSpPr>
          <p:cNvPr id="97" name="Google Shape;366;p25">
            <a:extLst>
              <a:ext uri="{FF2B5EF4-FFF2-40B4-BE49-F238E27FC236}">
                <a16:creationId xmlns:a16="http://schemas.microsoft.com/office/drawing/2014/main" id="{20EEE7DC-B1D7-004D-585F-B6CC8E1C602D}"/>
              </a:ext>
            </a:extLst>
          </p:cNvPr>
          <p:cNvSpPr/>
          <p:nvPr/>
        </p:nvSpPr>
        <p:spPr>
          <a:xfrm>
            <a:off x="549687" y="40650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dirty="0">
                <a:solidFill>
                  <a:srgbClr val="FFFFFF"/>
                </a:solidFill>
                <a:latin typeface="Red Hat Text Medium"/>
                <a:ea typeface="Red Hat Text Medium"/>
                <a:cs typeface="Red Hat Text Medium"/>
                <a:sym typeface="Red Hat Text Medium"/>
              </a:rPr>
              <a:t>Scheduling</a:t>
            </a:r>
            <a:endParaRPr sz="700" dirty="0">
              <a:solidFill>
                <a:srgbClr val="FFFFFF"/>
              </a:solidFill>
              <a:latin typeface="Red Hat Text Medium"/>
              <a:ea typeface="Red Hat Text Medium"/>
              <a:cs typeface="Red Hat Text Medium"/>
              <a:sym typeface="Red Hat Text Medium"/>
            </a:endParaRPr>
          </a:p>
        </p:txBody>
      </p:sp>
      <p:cxnSp>
        <p:nvCxnSpPr>
          <p:cNvPr id="98" name="Google Shape;296;p25">
            <a:extLst>
              <a:ext uri="{FF2B5EF4-FFF2-40B4-BE49-F238E27FC236}">
                <a16:creationId xmlns:a16="http://schemas.microsoft.com/office/drawing/2014/main" id="{F64F1D6C-DCD7-5789-D3FC-E8B48B411385}"/>
              </a:ext>
            </a:extLst>
          </p:cNvPr>
          <p:cNvCxnSpPr>
            <a:cxnSpLocks/>
            <a:endCxn id="99" idx="0"/>
          </p:cNvCxnSpPr>
          <p:nvPr/>
        </p:nvCxnSpPr>
        <p:spPr>
          <a:xfrm>
            <a:off x="669786" y="3234400"/>
            <a:ext cx="0" cy="153531"/>
          </a:xfrm>
          <a:prstGeom prst="straightConnector1">
            <a:avLst/>
          </a:prstGeom>
          <a:noFill/>
          <a:ln w="19050" cap="flat" cmpd="sng">
            <a:solidFill>
              <a:srgbClr val="C00000"/>
            </a:solidFill>
            <a:prstDash val="solid"/>
            <a:round/>
            <a:headEnd type="none" w="med" len="med"/>
            <a:tailEnd type="none" w="med" len="med"/>
          </a:ln>
        </p:spPr>
      </p:cxnSp>
      <p:sp>
        <p:nvSpPr>
          <p:cNvPr id="99" name="Google Shape;365;p25">
            <a:extLst>
              <a:ext uri="{FF2B5EF4-FFF2-40B4-BE49-F238E27FC236}">
                <a16:creationId xmlns:a16="http://schemas.microsoft.com/office/drawing/2014/main" id="{AA823EA5-AF4B-2067-55A7-575356968672}"/>
              </a:ext>
            </a:extLst>
          </p:cNvPr>
          <p:cNvSpPr/>
          <p:nvPr/>
        </p:nvSpPr>
        <p:spPr>
          <a:xfrm>
            <a:off x="322314" y="3387931"/>
            <a:ext cx="694944"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Order Fulfilment</a:t>
            </a:r>
          </a:p>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Systems</a:t>
            </a:r>
            <a:endParaRPr sz="700" dirty="0">
              <a:solidFill>
                <a:srgbClr val="FFFFFF"/>
              </a:solidFill>
              <a:latin typeface="Red Hat Text Medium"/>
              <a:ea typeface="Red Hat Text Medium"/>
              <a:cs typeface="Red Hat Text Medium"/>
              <a:sym typeface="Red Hat Text Medium"/>
            </a:endParaRPr>
          </a:p>
        </p:txBody>
      </p:sp>
      <p:sp>
        <p:nvSpPr>
          <p:cNvPr id="100" name="Google Shape;311;p25">
            <a:extLst>
              <a:ext uri="{FF2B5EF4-FFF2-40B4-BE49-F238E27FC236}">
                <a16:creationId xmlns:a16="http://schemas.microsoft.com/office/drawing/2014/main" id="{0419AEB2-5296-14AA-A36C-E667EEBD5B07}"/>
              </a:ext>
            </a:extLst>
          </p:cNvPr>
          <p:cNvSpPr/>
          <p:nvPr/>
        </p:nvSpPr>
        <p:spPr>
          <a:xfrm>
            <a:off x="1581701" y="4701694"/>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Future </a:t>
            </a:r>
            <a:br>
              <a:rPr lang="en-GB" sz="700" dirty="0">
                <a:solidFill>
                  <a:srgbClr val="FFFFFF"/>
                </a:solidFill>
                <a:latin typeface="Red Hat Text Medium"/>
                <a:ea typeface="Red Hat Text Medium"/>
                <a:cs typeface="Red Hat Text Medium"/>
                <a:sym typeface="Red Hat Text Medium"/>
              </a:rPr>
            </a:br>
            <a:r>
              <a:rPr lang="en-GB" sz="700" dirty="0">
                <a:solidFill>
                  <a:srgbClr val="FFFFFF"/>
                </a:solidFill>
                <a:latin typeface="Red Hat Text Medium"/>
                <a:ea typeface="Red Hat Text Medium"/>
                <a:cs typeface="Red Hat Text Medium"/>
                <a:sym typeface="Red Hat Text Medium"/>
              </a:rPr>
              <a:t>Inventory</a:t>
            </a:r>
            <a:endParaRPr sz="700" dirty="0">
              <a:solidFill>
                <a:srgbClr val="FFFFFF"/>
              </a:solidFill>
              <a:latin typeface="Red Hat Text Medium"/>
              <a:ea typeface="Red Hat Text Medium"/>
              <a:cs typeface="Red Hat Text Medium"/>
              <a:sym typeface="Red Hat Text Medium"/>
            </a:endParaRPr>
          </a:p>
        </p:txBody>
      </p:sp>
      <p:sp>
        <p:nvSpPr>
          <p:cNvPr id="101" name="Google Shape;433;p26">
            <a:extLst>
              <a:ext uri="{FF2B5EF4-FFF2-40B4-BE49-F238E27FC236}">
                <a16:creationId xmlns:a16="http://schemas.microsoft.com/office/drawing/2014/main" id="{82D5D862-4054-FE2C-A3C8-7BFFBDC1E518}"/>
              </a:ext>
            </a:extLst>
          </p:cNvPr>
          <p:cNvSpPr/>
          <p:nvPr/>
        </p:nvSpPr>
        <p:spPr>
          <a:xfrm>
            <a:off x="2723956" y="705459"/>
            <a:ext cx="320700"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1</a:t>
            </a:r>
            <a:endParaRPr sz="1200" dirty="0">
              <a:latin typeface="Red Hat Text Medium"/>
              <a:ea typeface="Red Hat Text Medium"/>
              <a:cs typeface="Red Hat Text Medium"/>
              <a:sym typeface="Red Hat Text Medium"/>
            </a:endParaRPr>
          </a:p>
        </p:txBody>
      </p:sp>
      <p:sp>
        <p:nvSpPr>
          <p:cNvPr id="102" name="Google Shape;434;p26">
            <a:extLst>
              <a:ext uri="{FF2B5EF4-FFF2-40B4-BE49-F238E27FC236}">
                <a16:creationId xmlns:a16="http://schemas.microsoft.com/office/drawing/2014/main" id="{B3052CAE-00CA-7D75-DCF1-430DBC88FC52}"/>
              </a:ext>
            </a:extLst>
          </p:cNvPr>
          <p:cNvSpPr/>
          <p:nvPr/>
        </p:nvSpPr>
        <p:spPr>
          <a:xfrm>
            <a:off x="3620538" y="1766136"/>
            <a:ext cx="320700"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2</a:t>
            </a:r>
            <a:endParaRPr sz="1200" dirty="0">
              <a:latin typeface="Red Hat Text Medium"/>
              <a:ea typeface="Red Hat Text Medium"/>
              <a:cs typeface="Red Hat Text Medium"/>
              <a:sym typeface="Red Hat Text Medium"/>
            </a:endParaRPr>
          </a:p>
        </p:txBody>
      </p:sp>
      <p:sp>
        <p:nvSpPr>
          <p:cNvPr id="103" name="Google Shape;435;p26">
            <a:extLst>
              <a:ext uri="{FF2B5EF4-FFF2-40B4-BE49-F238E27FC236}">
                <a16:creationId xmlns:a16="http://schemas.microsoft.com/office/drawing/2014/main" id="{C5CF2157-A31D-57D2-6DE1-D2DED30782EA}"/>
              </a:ext>
            </a:extLst>
          </p:cNvPr>
          <p:cNvSpPr/>
          <p:nvPr/>
        </p:nvSpPr>
        <p:spPr>
          <a:xfrm>
            <a:off x="2374141" y="2477572"/>
            <a:ext cx="320700"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3</a:t>
            </a:r>
            <a:endParaRPr sz="1200" dirty="0">
              <a:latin typeface="Red Hat Text Medium"/>
              <a:ea typeface="Red Hat Text Medium"/>
              <a:cs typeface="Red Hat Text Medium"/>
              <a:sym typeface="Red Hat Text Medium"/>
            </a:endParaRPr>
          </a:p>
        </p:txBody>
      </p:sp>
      <p:sp>
        <p:nvSpPr>
          <p:cNvPr id="104" name="Google Shape;436;p26">
            <a:extLst>
              <a:ext uri="{FF2B5EF4-FFF2-40B4-BE49-F238E27FC236}">
                <a16:creationId xmlns:a16="http://schemas.microsoft.com/office/drawing/2014/main" id="{D3410C15-02BB-0157-6120-D970E24B4619}"/>
              </a:ext>
            </a:extLst>
          </p:cNvPr>
          <p:cNvSpPr/>
          <p:nvPr/>
        </p:nvSpPr>
        <p:spPr>
          <a:xfrm>
            <a:off x="1530014" y="2841752"/>
            <a:ext cx="320700"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4</a:t>
            </a:r>
            <a:endParaRPr sz="1200" dirty="0">
              <a:latin typeface="Red Hat Text Medium"/>
              <a:ea typeface="Red Hat Text Medium"/>
              <a:cs typeface="Red Hat Text Medium"/>
              <a:sym typeface="Red Hat Text Medium"/>
            </a:endParaRPr>
          </a:p>
        </p:txBody>
      </p:sp>
      <p:sp>
        <p:nvSpPr>
          <p:cNvPr id="105" name="Google Shape;434;p26">
            <a:extLst>
              <a:ext uri="{FF2B5EF4-FFF2-40B4-BE49-F238E27FC236}">
                <a16:creationId xmlns:a16="http://schemas.microsoft.com/office/drawing/2014/main" id="{A1AF4391-F254-9B68-DD2C-C601B92656EF}"/>
              </a:ext>
            </a:extLst>
          </p:cNvPr>
          <p:cNvSpPr/>
          <p:nvPr/>
        </p:nvSpPr>
        <p:spPr>
          <a:xfrm>
            <a:off x="1046686" y="3202154"/>
            <a:ext cx="320700"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GB" sz="1200" dirty="0">
                <a:solidFill>
                  <a:schemeClr val="tx1"/>
                </a:solidFill>
                <a:latin typeface="Red Hat Text Medium"/>
                <a:ea typeface="Red Hat Text Medium"/>
                <a:cs typeface="Red Hat Text Medium"/>
              </a:rPr>
              <a:t>6</a:t>
            </a:r>
          </a:p>
        </p:txBody>
      </p:sp>
      <p:sp>
        <p:nvSpPr>
          <p:cNvPr id="106" name="Google Shape;438;p26">
            <a:extLst>
              <a:ext uri="{FF2B5EF4-FFF2-40B4-BE49-F238E27FC236}">
                <a16:creationId xmlns:a16="http://schemas.microsoft.com/office/drawing/2014/main" id="{3A5A7418-C25B-219C-5B2E-6221554041A8}"/>
              </a:ext>
            </a:extLst>
          </p:cNvPr>
          <p:cNvSpPr/>
          <p:nvPr/>
        </p:nvSpPr>
        <p:spPr>
          <a:xfrm>
            <a:off x="6388414" y="3218521"/>
            <a:ext cx="320700"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7</a:t>
            </a:r>
            <a:endParaRPr sz="1200" dirty="0">
              <a:latin typeface="Red Hat Text Medium"/>
              <a:ea typeface="Red Hat Text Medium"/>
              <a:cs typeface="Red Hat Text Medium"/>
              <a:sym typeface="Red Hat Text Medium"/>
            </a:endParaRPr>
          </a:p>
        </p:txBody>
      </p:sp>
      <p:sp>
        <p:nvSpPr>
          <p:cNvPr id="107" name="Google Shape;439;p26">
            <a:extLst>
              <a:ext uri="{FF2B5EF4-FFF2-40B4-BE49-F238E27FC236}">
                <a16:creationId xmlns:a16="http://schemas.microsoft.com/office/drawing/2014/main" id="{6F639324-EB70-FBEF-6ED5-107F80A4C779}"/>
              </a:ext>
            </a:extLst>
          </p:cNvPr>
          <p:cNvSpPr/>
          <p:nvPr/>
        </p:nvSpPr>
        <p:spPr>
          <a:xfrm>
            <a:off x="6004942" y="4628864"/>
            <a:ext cx="439754" cy="3210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11</a:t>
            </a:r>
            <a:endParaRPr sz="1200" dirty="0">
              <a:latin typeface="Red Hat Text Medium"/>
              <a:ea typeface="Red Hat Text Medium"/>
              <a:cs typeface="Red Hat Text Medium"/>
              <a:sym typeface="Red Hat Text Medium"/>
            </a:endParaRPr>
          </a:p>
        </p:txBody>
      </p:sp>
      <p:sp>
        <p:nvSpPr>
          <p:cNvPr id="108" name="Google Shape;438;p26">
            <a:extLst>
              <a:ext uri="{FF2B5EF4-FFF2-40B4-BE49-F238E27FC236}">
                <a16:creationId xmlns:a16="http://schemas.microsoft.com/office/drawing/2014/main" id="{312C3D1F-AAD6-B75E-97E6-2C6DEBBE2601}"/>
              </a:ext>
            </a:extLst>
          </p:cNvPr>
          <p:cNvSpPr/>
          <p:nvPr/>
        </p:nvSpPr>
        <p:spPr>
          <a:xfrm>
            <a:off x="4118857" y="3198344"/>
            <a:ext cx="320700"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8</a:t>
            </a:r>
            <a:endParaRPr sz="1200" dirty="0">
              <a:latin typeface="Red Hat Text Medium"/>
              <a:ea typeface="Red Hat Text Medium"/>
              <a:cs typeface="Red Hat Text Medium"/>
              <a:sym typeface="Red Hat Text Medium"/>
            </a:endParaRPr>
          </a:p>
        </p:txBody>
      </p:sp>
      <p:sp>
        <p:nvSpPr>
          <p:cNvPr id="109" name="Google Shape;438;p26">
            <a:extLst>
              <a:ext uri="{FF2B5EF4-FFF2-40B4-BE49-F238E27FC236}">
                <a16:creationId xmlns:a16="http://schemas.microsoft.com/office/drawing/2014/main" id="{946551FD-38A2-2B9D-5D52-38E7A1E7FCC9}"/>
              </a:ext>
            </a:extLst>
          </p:cNvPr>
          <p:cNvSpPr/>
          <p:nvPr/>
        </p:nvSpPr>
        <p:spPr>
          <a:xfrm>
            <a:off x="1843519" y="3198344"/>
            <a:ext cx="320700"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5</a:t>
            </a:r>
            <a:endParaRPr sz="1200" dirty="0">
              <a:latin typeface="Red Hat Text Medium"/>
              <a:ea typeface="Red Hat Text Medium"/>
              <a:cs typeface="Red Hat Text Medium"/>
              <a:sym typeface="Red Hat Text Medium"/>
            </a:endParaRPr>
          </a:p>
        </p:txBody>
      </p:sp>
      <p:sp>
        <p:nvSpPr>
          <p:cNvPr id="110" name="Google Shape;438;p26">
            <a:extLst>
              <a:ext uri="{FF2B5EF4-FFF2-40B4-BE49-F238E27FC236}">
                <a16:creationId xmlns:a16="http://schemas.microsoft.com/office/drawing/2014/main" id="{5EAC77D8-0606-338D-FC2C-1B1C8F75F974}"/>
              </a:ext>
            </a:extLst>
          </p:cNvPr>
          <p:cNvSpPr/>
          <p:nvPr/>
        </p:nvSpPr>
        <p:spPr>
          <a:xfrm>
            <a:off x="6801378" y="3191437"/>
            <a:ext cx="442143" cy="2904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10</a:t>
            </a:r>
            <a:endParaRPr sz="1200" dirty="0">
              <a:latin typeface="Red Hat Text Medium"/>
              <a:ea typeface="Red Hat Text Medium"/>
              <a:cs typeface="Red Hat Text Medium"/>
              <a:sym typeface="Red Hat Text Medium"/>
            </a:endParaRPr>
          </a:p>
        </p:txBody>
      </p:sp>
      <p:sp>
        <p:nvSpPr>
          <p:cNvPr id="111" name="Google Shape;439;p26">
            <a:extLst>
              <a:ext uri="{FF2B5EF4-FFF2-40B4-BE49-F238E27FC236}">
                <a16:creationId xmlns:a16="http://schemas.microsoft.com/office/drawing/2014/main" id="{BDC4D4A3-3F72-4BEC-570F-1B9BB9BEE855}"/>
              </a:ext>
            </a:extLst>
          </p:cNvPr>
          <p:cNvSpPr/>
          <p:nvPr/>
        </p:nvSpPr>
        <p:spPr>
          <a:xfrm>
            <a:off x="118906" y="3202625"/>
            <a:ext cx="439754" cy="321000"/>
          </a:xfrm>
          <a:prstGeom prst="octagon">
            <a:avLst>
              <a:gd name="adj" fmla="val 29289"/>
            </a:avLst>
          </a:prstGeom>
          <a:solidFill>
            <a:schemeClr val="accent4"/>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latin typeface="Red Hat Text Medium"/>
                <a:ea typeface="Red Hat Text Medium"/>
                <a:cs typeface="Red Hat Text Medium"/>
                <a:sym typeface="Red Hat Text Medium"/>
              </a:rPr>
              <a:t>9</a:t>
            </a:r>
            <a:endParaRPr sz="1200" dirty="0">
              <a:latin typeface="Red Hat Text Medium"/>
              <a:ea typeface="Red Hat Text Medium"/>
              <a:cs typeface="Red Hat Text Medium"/>
              <a:sym typeface="Red Hat Text Medium"/>
            </a:endParaRPr>
          </a:p>
        </p:txBody>
      </p:sp>
      <p:sp>
        <p:nvSpPr>
          <p:cNvPr id="112" name="Google Shape;313;p25">
            <a:extLst>
              <a:ext uri="{FF2B5EF4-FFF2-40B4-BE49-F238E27FC236}">
                <a16:creationId xmlns:a16="http://schemas.microsoft.com/office/drawing/2014/main" id="{E149DF7E-E77D-958A-50D1-32EEEB17B99E}"/>
              </a:ext>
            </a:extLst>
          </p:cNvPr>
          <p:cNvSpPr/>
          <p:nvPr/>
        </p:nvSpPr>
        <p:spPr>
          <a:xfrm>
            <a:off x="6423037" y="4004581"/>
            <a:ext cx="587159" cy="390076"/>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dirty="0">
                <a:solidFill>
                  <a:srgbClr val="FFFFFF"/>
                </a:solidFill>
                <a:latin typeface="Red Hat Text Medium"/>
                <a:ea typeface="Red Hat Text Medium"/>
                <a:cs typeface="Red Hat Text Medium"/>
                <a:sym typeface="Red Hat Text Medium"/>
              </a:rPr>
              <a:t>Route Optimization</a:t>
            </a:r>
            <a:endParaRPr sz="700" dirty="0">
              <a:solidFill>
                <a:srgbClr val="FFFFFF"/>
              </a:solidFill>
              <a:latin typeface="Red Hat Text Medium"/>
              <a:ea typeface="Red Hat Text Medium"/>
              <a:cs typeface="Red Hat Text Medium"/>
              <a:sym typeface="Red Hat Text Medium"/>
            </a:endParaRPr>
          </a:p>
        </p:txBody>
      </p:sp>
      <p:sp>
        <p:nvSpPr>
          <p:cNvPr id="113" name="Google Shape;366;p25">
            <a:extLst>
              <a:ext uri="{FF2B5EF4-FFF2-40B4-BE49-F238E27FC236}">
                <a16:creationId xmlns:a16="http://schemas.microsoft.com/office/drawing/2014/main" id="{B925F278-0EBB-5D3A-07EC-BB607AD31DA4}"/>
              </a:ext>
            </a:extLst>
          </p:cNvPr>
          <p:cNvSpPr/>
          <p:nvPr/>
        </p:nvSpPr>
        <p:spPr>
          <a:xfrm>
            <a:off x="6432963" y="4425879"/>
            <a:ext cx="568282"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dirty="0">
                <a:solidFill>
                  <a:srgbClr val="FFFFFF"/>
                </a:solidFill>
                <a:latin typeface="Red Hat Text Medium"/>
                <a:ea typeface="Red Hat Text Medium"/>
                <a:cs typeface="Red Hat Text Medium"/>
                <a:sym typeface="Red Hat Text Medium"/>
              </a:rPr>
              <a:t>Tracking</a:t>
            </a:r>
            <a:endParaRPr sz="700" dirty="0">
              <a:solidFill>
                <a:srgbClr val="FFFFFF"/>
              </a:solidFill>
              <a:latin typeface="Red Hat Text Medium"/>
              <a:ea typeface="Red Hat Text Medium"/>
              <a:cs typeface="Red Hat Text Medium"/>
              <a:sym typeface="Red Hat Text Medium"/>
            </a:endParaRPr>
          </a:p>
        </p:txBody>
      </p:sp>
      <p:sp>
        <p:nvSpPr>
          <p:cNvPr id="114" name="Google Shape;366;p25">
            <a:extLst>
              <a:ext uri="{FF2B5EF4-FFF2-40B4-BE49-F238E27FC236}">
                <a16:creationId xmlns:a16="http://schemas.microsoft.com/office/drawing/2014/main" id="{3E01904C-9D11-DE52-66BC-9DA7AF563004}"/>
              </a:ext>
            </a:extLst>
          </p:cNvPr>
          <p:cNvSpPr/>
          <p:nvPr/>
        </p:nvSpPr>
        <p:spPr>
          <a:xfrm>
            <a:off x="6447429" y="4782879"/>
            <a:ext cx="562767"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dirty="0">
                <a:solidFill>
                  <a:srgbClr val="FFFFFF"/>
                </a:solidFill>
                <a:latin typeface="Red Hat Text Medium"/>
                <a:ea typeface="Red Hat Text Medium"/>
                <a:cs typeface="Red Hat Text Medium"/>
                <a:sym typeface="Red Hat Text Medium"/>
              </a:rPr>
              <a:t>Delivery</a:t>
            </a:r>
            <a:endParaRPr sz="700" dirty="0">
              <a:solidFill>
                <a:srgbClr val="FFFFFF"/>
              </a:solidFill>
              <a:latin typeface="Red Hat Text Medium"/>
              <a:ea typeface="Red Hat Text Medium"/>
              <a:cs typeface="Red Hat Text Medium"/>
              <a:sym typeface="Red Hat Text Medium"/>
            </a:endParaRPr>
          </a:p>
        </p:txBody>
      </p:sp>
    </p:spTree>
    <p:extLst>
      <p:ext uri="{BB962C8B-B14F-4D97-AF65-F5344CB8AC3E}">
        <p14:creationId xmlns:p14="http://schemas.microsoft.com/office/powerpoint/2010/main" val="1342395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4"/>
          <p:cNvSpPr/>
          <p:nvPr/>
        </p:nvSpPr>
        <p:spPr>
          <a:xfrm>
            <a:off x="2773649" y="1484023"/>
            <a:ext cx="12915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a:off x="4311675" y="1201250"/>
            <a:ext cx="4692900" cy="227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p:nvPr/>
        </p:nvSpPr>
        <p:spPr>
          <a:xfrm>
            <a:off x="3362775" y="4199178"/>
            <a:ext cx="51153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4"/>
          <p:cNvSpPr/>
          <p:nvPr/>
        </p:nvSpPr>
        <p:spPr>
          <a:xfrm>
            <a:off x="1089756" y="216131"/>
            <a:ext cx="7122000" cy="345900"/>
          </a:xfrm>
          <a:prstGeom prst="rect">
            <a:avLst/>
          </a:prstGeom>
          <a:solidFill>
            <a:srgbClr val="C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dirty="0">
                <a:solidFill>
                  <a:srgbClr val="F3F3F3"/>
                </a:solidFill>
                <a:latin typeface="Red Hat Display"/>
                <a:ea typeface="Red Hat Display"/>
                <a:cs typeface="Red Hat Display"/>
                <a:sym typeface="Red Hat Display"/>
              </a:rPr>
              <a:t>Demand Risk</a:t>
            </a:r>
            <a:endParaRPr sz="1100" b="1" dirty="0">
              <a:solidFill>
                <a:srgbClr val="F3F3F3"/>
              </a:solidFill>
              <a:latin typeface="Red Hat Display"/>
              <a:ea typeface="Red Hat Display"/>
              <a:cs typeface="Red Hat Display"/>
              <a:sym typeface="Red Hat Display"/>
            </a:endParaRPr>
          </a:p>
        </p:txBody>
      </p:sp>
      <p:sp>
        <p:nvSpPr>
          <p:cNvPr id="227" name="Google Shape;227;p24"/>
          <p:cNvSpPr/>
          <p:nvPr/>
        </p:nvSpPr>
        <p:spPr>
          <a:xfrm>
            <a:off x="736650" y="3067417"/>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Amp up AI to make workflows smarter</a:t>
            </a:r>
          </a:p>
        </p:txBody>
      </p:sp>
      <p:sp>
        <p:nvSpPr>
          <p:cNvPr id="228" name="Google Shape;228;p24"/>
          <p:cNvSpPr/>
          <p:nvPr/>
        </p:nvSpPr>
        <p:spPr>
          <a:xfrm>
            <a:off x="113345" y="1352557"/>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4"/>
          <p:cNvSpPr/>
          <p:nvPr/>
        </p:nvSpPr>
        <p:spPr>
          <a:xfrm>
            <a:off x="190600" y="774700"/>
            <a:ext cx="2047800" cy="345900"/>
          </a:xfrm>
          <a:prstGeom prst="rect">
            <a:avLst/>
          </a:prstGeom>
          <a:solidFill>
            <a:srgbClr val="C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a:solidFill>
                  <a:srgbClr val="F3F3F3"/>
                </a:solidFill>
                <a:latin typeface="Red Hat Display"/>
                <a:ea typeface="Red Hat Display"/>
                <a:cs typeface="Red Hat Display"/>
                <a:sym typeface="Red Hat Display"/>
              </a:rPr>
              <a:t>Business Drivers</a:t>
            </a:r>
            <a:endParaRPr sz="1400" b="1">
              <a:solidFill>
                <a:srgbClr val="F3F3F3"/>
              </a:solidFill>
              <a:latin typeface="Red Hat Display"/>
              <a:ea typeface="Red Hat Display"/>
              <a:cs typeface="Red Hat Display"/>
              <a:sym typeface="Red Hat Display"/>
            </a:endParaRPr>
          </a:p>
        </p:txBody>
      </p:sp>
      <p:sp>
        <p:nvSpPr>
          <p:cNvPr id="230" name="Google Shape;230;p24"/>
          <p:cNvSpPr/>
          <p:nvPr/>
        </p:nvSpPr>
        <p:spPr>
          <a:xfrm>
            <a:off x="113345" y="3127810"/>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4"/>
          <p:cNvSpPr/>
          <p:nvPr/>
        </p:nvSpPr>
        <p:spPr>
          <a:xfrm>
            <a:off x="736650" y="2252755"/>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Accelerate automation in extended workflows</a:t>
            </a:r>
          </a:p>
        </p:txBody>
      </p:sp>
      <p:sp>
        <p:nvSpPr>
          <p:cNvPr id="232" name="Google Shape;232;p24"/>
          <p:cNvSpPr/>
          <p:nvPr/>
        </p:nvSpPr>
        <p:spPr>
          <a:xfrm>
            <a:off x="736650" y="1361851"/>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Create a world-class sensing and risk-monitoring operation</a:t>
            </a:r>
          </a:p>
        </p:txBody>
      </p:sp>
      <p:pic>
        <p:nvPicPr>
          <p:cNvPr id="233" name="Google Shape;233;p24"/>
          <p:cNvPicPr preferRelativeResize="0"/>
          <p:nvPr/>
        </p:nvPicPr>
        <p:blipFill rotWithShape="1">
          <a:blip r:embed="rId3">
            <a:alphaModFix/>
          </a:blip>
          <a:srcRect/>
          <a:stretch/>
        </p:blipFill>
        <p:spPr>
          <a:xfrm>
            <a:off x="183854" y="3161316"/>
            <a:ext cx="370893" cy="374054"/>
          </a:xfrm>
          <a:prstGeom prst="rect">
            <a:avLst/>
          </a:prstGeom>
          <a:noFill/>
          <a:ln>
            <a:noFill/>
          </a:ln>
        </p:spPr>
      </p:pic>
      <p:pic>
        <p:nvPicPr>
          <p:cNvPr id="234" name="Google Shape;234;p24"/>
          <p:cNvPicPr preferRelativeResize="0"/>
          <p:nvPr/>
        </p:nvPicPr>
        <p:blipFill>
          <a:blip r:embed="rId4">
            <a:alphaModFix/>
          </a:blip>
          <a:stretch>
            <a:fillRect/>
          </a:stretch>
        </p:blipFill>
        <p:spPr>
          <a:xfrm>
            <a:off x="149698" y="1379123"/>
            <a:ext cx="447253" cy="451037"/>
          </a:xfrm>
          <a:prstGeom prst="rect">
            <a:avLst/>
          </a:prstGeom>
          <a:noFill/>
          <a:ln>
            <a:noFill/>
          </a:ln>
        </p:spPr>
      </p:pic>
      <p:sp>
        <p:nvSpPr>
          <p:cNvPr id="235" name="Google Shape;235;p24"/>
          <p:cNvSpPr/>
          <p:nvPr/>
        </p:nvSpPr>
        <p:spPr>
          <a:xfrm>
            <a:off x="736650" y="3958325"/>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Modernize for modern infrastructures, scale hybrid cloud platforms</a:t>
            </a:r>
          </a:p>
        </p:txBody>
      </p:sp>
      <p:sp>
        <p:nvSpPr>
          <p:cNvPr id="236" name="Google Shape;236;p24"/>
          <p:cNvSpPr/>
          <p:nvPr/>
        </p:nvSpPr>
        <p:spPr>
          <a:xfrm>
            <a:off x="149873" y="40227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7" name="Google Shape;237;p24"/>
          <p:cNvPicPr preferRelativeResize="0"/>
          <p:nvPr/>
        </p:nvPicPr>
        <p:blipFill rotWithShape="1">
          <a:blip r:embed="rId5">
            <a:alphaModFix/>
          </a:blip>
          <a:srcRect/>
          <a:stretch/>
        </p:blipFill>
        <p:spPr>
          <a:xfrm>
            <a:off x="81799" y="2264017"/>
            <a:ext cx="597092" cy="597075"/>
          </a:xfrm>
          <a:prstGeom prst="rect">
            <a:avLst/>
          </a:prstGeom>
          <a:noFill/>
          <a:ln>
            <a:noFill/>
          </a:ln>
        </p:spPr>
      </p:pic>
      <p:sp>
        <p:nvSpPr>
          <p:cNvPr id="238" name="Google Shape;238;p24"/>
          <p:cNvSpPr/>
          <p:nvPr/>
        </p:nvSpPr>
        <p:spPr>
          <a:xfrm>
            <a:off x="2868649" y="1649935"/>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Consumer</a:t>
            </a:r>
            <a:endParaRPr sz="800">
              <a:latin typeface="Red Hat Display"/>
              <a:ea typeface="Red Hat Display"/>
              <a:cs typeface="Red Hat Display"/>
              <a:sym typeface="Red Hat Display"/>
            </a:endParaRPr>
          </a:p>
        </p:txBody>
      </p:sp>
      <p:sp>
        <p:nvSpPr>
          <p:cNvPr id="239" name="Google Shape;239;p24"/>
          <p:cNvSpPr/>
          <p:nvPr/>
        </p:nvSpPr>
        <p:spPr>
          <a:xfrm>
            <a:off x="2868649" y="2137353"/>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Colleague</a:t>
            </a:r>
            <a:endParaRPr sz="800">
              <a:latin typeface="Red Hat Display"/>
              <a:ea typeface="Red Hat Display"/>
              <a:cs typeface="Red Hat Display"/>
              <a:sym typeface="Red Hat Display"/>
            </a:endParaRPr>
          </a:p>
        </p:txBody>
      </p:sp>
      <p:sp>
        <p:nvSpPr>
          <p:cNvPr id="240" name="Google Shape;240;p24"/>
          <p:cNvSpPr/>
          <p:nvPr/>
        </p:nvSpPr>
        <p:spPr>
          <a:xfrm>
            <a:off x="2868649" y="2612157"/>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Supplier</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Partner</a:t>
            </a:r>
            <a:endParaRPr sz="800">
              <a:latin typeface="Red Hat Display"/>
              <a:ea typeface="Red Hat Display"/>
              <a:cs typeface="Red Hat Display"/>
              <a:sym typeface="Red Hat Display"/>
            </a:endParaRPr>
          </a:p>
          <a:p>
            <a:pPr marL="0" lvl="0" indent="0" algn="l" rtl="0">
              <a:spcBef>
                <a:spcPts val="0"/>
              </a:spcBef>
              <a:spcAft>
                <a:spcPts val="0"/>
              </a:spcAft>
              <a:buNone/>
            </a:pPr>
            <a:r>
              <a:rPr lang="en-GB" sz="800">
                <a:latin typeface="Red Hat Display"/>
                <a:ea typeface="Red Hat Display"/>
                <a:cs typeface="Red Hat Display"/>
                <a:sym typeface="Red Hat Display"/>
              </a:rPr>
              <a:t>Vendor</a:t>
            </a:r>
            <a:endParaRPr sz="800">
              <a:latin typeface="Red Hat Display"/>
              <a:ea typeface="Red Hat Display"/>
              <a:cs typeface="Red Hat Display"/>
              <a:sym typeface="Red Hat Display"/>
            </a:endParaRPr>
          </a:p>
        </p:txBody>
      </p:sp>
      <p:pic>
        <p:nvPicPr>
          <p:cNvPr id="241" name="Google Shape;241;p24"/>
          <p:cNvPicPr preferRelativeResize="0"/>
          <p:nvPr/>
        </p:nvPicPr>
        <p:blipFill rotWithShape="1">
          <a:blip r:embed="rId6">
            <a:alphaModFix/>
          </a:blip>
          <a:srcRect/>
          <a:stretch/>
        </p:blipFill>
        <p:spPr>
          <a:xfrm>
            <a:off x="3591848" y="2636526"/>
            <a:ext cx="316975" cy="316975"/>
          </a:xfrm>
          <a:prstGeom prst="rect">
            <a:avLst/>
          </a:prstGeom>
          <a:noFill/>
          <a:ln>
            <a:noFill/>
          </a:ln>
        </p:spPr>
      </p:pic>
      <p:pic>
        <p:nvPicPr>
          <p:cNvPr id="242" name="Google Shape;242;p24"/>
          <p:cNvPicPr preferRelativeResize="0"/>
          <p:nvPr/>
        </p:nvPicPr>
        <p:blipFill rotWithShape="1">
          <a:blip r:embed="rId7">
            <a:alphaModFix/>
          </a:blip>
          <a:srcRect/>
          <a:stretch/>
        </p:blipFill>
        <p:spPr>
          <a:xfrm>
            <a:off x="3591842" y="2161716"/>
            <a:ext cx="316975" cy="316975"/>
          </a:xfrm>
          <a:prstGeom prst="rect">
            <a:avLst/>
          </a:prstGeom>
          <a:noFill/>
          <a:ln>
            <a:noFill/>
          </a:ln>
        </p:spPr>
      </p:pic>
      <p:pic>
        <p:nvPicPr>
          <p:cNvPr id="243" name="Google Shape;243;p24"/>
          <p:cNvPicPr preferRelativeResize="0"/>
          <p:nvPr/>
        </p:nvPicPr>
        <p:blipFill rotWithShape="1">
          <a:blip r:embed="rId7">
            <a:alphaModFix/>
          </a:blip>
          <a:srcRect/>
          <a:stretch/>
        </p:blipFill>
        <p:spPr>
          <a:xfrm>
            <a:off x="3591842" y="1674311"/>
            <a:ext cx="316975" cy="316975"/>
          </a:xfrm>
          <a:prstGeom prst="rect">
            <a:avLst/>
          </a:prstGeom>
          <a:noFill/>
          <a:ln>
            <a:noFill/>
          </a:ln>
        </p:spPr>
      </p:pic>
      <p:sp>
        <p:nvSpPr>
          <p:cNvPr id="244" name="Google Shape;244;p24"/>
          <p:cNvSpPr/>
          <p:nvPr/>
        </p:nvSpPr>
        <p:spPr>
          <a:xfrm>
            <a:off x="4508433"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4"/>
          <p:cNvSpPr/>
          <p:nvPr/>
        </p:nvSpPr>
        <p:spPr>
          <a:xfrm>
            <a:off x="4584200" y="15579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Inventory</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Control</a:t>
            </a:r>
            <a:endParaRPr sz="800">
              <a:latin typeface="Red Hat Display"/>
              <a:ea typeface="Red Hat Display"/>
              <a:cs typeface="Red Hat Display"/>
              <a:sym typeface="Red Hat Display"/>
            </a:endParaRPr>
          </a:p>
          <a:p>
            <a:pPr marL="0" lvl="0" indent="0" algn="l" rtl="0">
              <a:spcBef>
                <a:spcPts val="0"/>
              </a:spcBef>
              <a:spcAft>
                <a:spcPts val="0"/>
              </a:spcAft>
              <a:buNone/>
            </a:pPr>
            <a:r>
              <a:rPr lang="en-GB" sz="800">
                <a:latin typeface="Red Hat Display"/>
                <a:ea typeface="Red Hat Display"/>
                <a:cs typeface="Red Hat Display"/>
                <a:sym typeface="Red Hat Display"/>
              </a:rPr>
              <a:t>Tower</a:t>
            </a:r>
            <a:endParaRPr sz="800">
              <a:latin typeface="Red Hat Display"/>
              <a:ea typeface="Red Hat Display"/>
              <a:cs typeface="Red Hat Display"/>
              <a:sym typeface="Red Hat Display"/>
            </a:endParaRPr>
          </a:p>
        </p:txBody>
      </p:sp>
      <p:sp>
        <p:nvSpPr>
          <p:cNvPr id="246" name="Google Shape;246;p24"/>
          <p:cNvSpPr/>
          <p:nvPr/>
        </p:nvSpPr>
        <p:spPr>
          <a:xfrm>
            <a:off x="4572000" y="20913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Fulfilment Optimization</a:t>
            </a:r>
            <a:endParaRPr sz="800">
              <a:latin typeface="Red Hat Display"/>
              <a:ea typeface="Red Hat Display"/>
              <a:cs typeface="Red Hat Display"/>
              <a:sym typeface="Red Hat Display"/>
            </a:endParaRPr>
          </a:p>
        </p:txBody>
      </p:sp>
      <p:sp>
        <p:nvSpPr>
          <p:cNvPr id="247" name="Google Shape;247;p24"/>
          <p:cNvSpPr/>
          <p:nvPr/>
        </p:nvSpPr>
        <p:spPr>
          <a:xfrm>
            <a:off x="4572000" y="26247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Inventory</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Analysis &amp; AI</a:t>
            </a:r>
            <a:endParaRPr sz="800">
              <a:latin typeface="Red Hat Display"/>
              <a:ea typeface="Red Hat Display"/>
              <a:cs typeface="Red Hat Display"/>
              <a:sym typeface="Red Hat Display"/>
            </a:endParaRPr>
          </a:p>
        </p:txBody>
      </p:sp>
      <p:sp>
        <p:nvSpPr>
          <p:cNvPr id="248" name="Google Shape;248;p24"/>
          <p:cNvSpPr/>
          <p:nvPr/>
        </p:nvSpPr>
        <p:spPr>
          <a:xfrm>
            <a:off x="6175900"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p:nvPr/>
        </p:nvSpPr>
        <p:spPr>
          <a:xfrm>
            <a:off x="6260600" y="15579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Business Automation</a:t>
            </a:r>
            <a:endParaRPr sz="800">
              <a:latin typeface="Red Hat Display"/>
              <a:ea typeface="Red Hat Display"/>
              <a:cs typeface="Red Hat Display"/>
              <a:sym typeface="Red Hat Display"/>
            </a:endParaRPr>
          </a:p>
        </p:txBody>
      </p:sp>
      <p:sp>
        <p:nvSpPr>
          <p:cNvPr id="250" name="Google Shape;250;p24"/>
          <p:cNvSpPr/>
          <p:nvPr/>
        </p:nvSpPr>
        <p:spPr>
          <a:xfrm>
            <a:off x="6248400" y="20913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API</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endParaRPr sz="800">
              <a:latin typeface="Red Hat Display"/>
              <a:ea typeface="Red Hat Display"/>
              <a:cs typeface="Red Hat Display"/>
              <a:sym typeface="Red Hat Display"/>
            </a:endParaRPr>
          </a:p>
        </p:txBody>
      </p:sp>
      <p:sp>
        <p:nvSpPr>
          <p:cNvPr id="251" name="Google Shape;251;p24"/>
          <p:cNvSpPr/>
          <p:nvPr/>
        </p:nvSpPr>
        <p:spPr>
          <a:xfrm>
            <a:off x="6248400" y="26247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Integration</a:t>
            </a:r>
            <a:endParaRPr sz="800">
              <a:latin typeface="Red Hat Display"/>
              <a:ea typeface="Red Hat Display"/>
              <a:cs typeface="Red Hat Display"/>
              <a:sym typeface="Red Hat Display"/>
            </a:endParaRPr>
          </a:p>
        </p:txBody>
      </p:sp>
      <p:sp>
        <p:nvSpPr>
          <p:cNvPr id="252" name="Google Shape;252;p24"/>
          <p:cNvSpPr/>
          <p:nvPr/>
        </p:nvSpPr>
        <p:spPr>
          <a:xfrm>
            <a:off x="7784600" y="2105559"/>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latin typeface="Red Hat Display"/>
              <a:ea typeface="Red Hat Display"/>
              <a:cs typeface="Red Hat Display"/>
              <a:sym typeface="Red Hat Display"/>
            </a:endParaRPr>
          </a:p>
        </p:txBody>
      </p:sp>
      <p:sp>
        <p:nvSpPr>
          <p:cNvPr id="253" name="Google Shape;253;p24"/>
          <p:cNvSpPr/>
          <p:nvPr/>
        </p:nvSpPr>
        <p:spPr>
          <a:xfrm>
            <a:off x="34290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Order</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endParaRPr sz="800">
              <a:latin typeface="Red Hat Display"/>
              <a:ea typeface="Red Hat Display"/>
              <a:cs typeface="Red Hat Display"/>
              <a:sym typeface="Red Hat Display"/>
            </a:endParaRPr>
          </a:p>
        </p:txBody>
      </p:sp>
      <p:sp>
        <p:nvSpPr>
          <p:cNvPr id="254" name="Google Shape;254;p24"/>
          <p:cNvSpPr/>
          <p:nvPr/>
        </p:nvSpPr>
        <p:spPr>
          <a:xfrm>
            <a:off x="47244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Supply Chain</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Systems</a:t>
            </a:r>
            <a:endParaRPr sz="800">
              <a:latin typeface="Red Hat Display"/>
              <a:ea typeface="Red Hat Display"/>
              <a:cs typeface="Red Hat Display"/>
              <a:sym typeface="Red Hat Display"/>
            </a:endParaRPr>
          </a:p>
        </p:txBody>
      </p:sp>
      <p:sp>
        <p:nvSpPr>
          <p:cNvPr id="255" name="Google Shape;255;p24"/>
          <p:cNvSpPr/>
          <p:nvPr/>
        </p:nvSpPr>
        <p:spPr>
          <a:xfrm>
            <a:off x="60198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Transport</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a:t>
            </a:r>
            <a:endParaRPr sz="800">
              <a:latin typeface="Red Hat Display"/>
              <a:ea typeface="Red Hat Display"/>
              <a:cs typeface="Red Hat Display"/>
              <a:sym typeface="Red Hat Display"/>
            </a:endParaRPr>
          </a:p>
        </p:txBody>
      </p:sp>
      <p:sp>
        <p:nvSpPr>
          <p:cNvPr id="256" name="Google Shape;256;p24"/>
          <p:cNvSpPr/>
          <p:nvPr/>
        </p:nvSpPr>
        <p:spPr>
          <a:xfrm>
            <a:off x="73152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Catalog</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a:t>
            </a:r>
            <a:endParaRPr sz="800">
              <a:latin typeface="Red Hat Display"/>
              <a:ea typeface="Red Hat Display"/>
              <a:cs typeface="Red Hat Display"/>
              <a:sym typeface="Red Hat Display"/>
            </a:endParaRPr>
          </a:p>
        </p:txBody>
      </p:sp>
      <p:sp>
        <p:nvSpPr>
          <p:cNvPr id="257" name="Google Shape;257;p24"/>
          <p:cNvSpPr/>
          <p:nvPr/>
        </p:nvSpPr>
        <p:spPr>
          <a:xfrm>
            <a:off x="3355675" y="3908553"/>
            <a:ext cx="18303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Core Application Systems</a:t>
            </a:r>
            <a:endParaRPr sz="1000" b="1">
              <a:solidFill>
                <a:srgbClr val="FFFFFF"/>
              </a:solidFill>
              <a:latin typeface="Red Hat Display"/>
              <a:ea typeface="Red Hat Display"/>
              <a:cs typeface="Red Hat Display"/>
              <a:sym typeface="Red Hat Display"/>
            </a:endParaRPr>
          </a:p>
        </p:txBody>
      </p:sp>
      <p:sp>
        <p:nvSpPr>
          <p:cNvPr id="258" name="Google Shape;258;p24"/>
          <p:cNvSpPr/>
          <p:nvPr/>
        </p:nvSpPr>
        <p:spPr>
          <a:xfrm>
            <a:off x="4302657" y="909806"/>
            <a:ext cx="18303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Container Platform</a:t>
            </a:r>
            <a:endParaRPr sz="1000" b="1">
              <a:solidFill>
                <a:srgbClr val="FFFFFF"/>
              </a:solidFill>
              <a:latin typeface="Red Hat Display"/>
              <a:ea typeface="Red Hat Display"/>
              <a:cs typeface="Red Hat Display"/>
              <a:sym typeface="Red Hat Display"/>
            </a:endParaRPr>
          </a:p>
        </p:txBody>
      </p:sp>
      <p:sp>
        <p:nvSpPr>
          <p:cNvPr id="259" name="Google Shape;259;p24"/>
          <p:cNvSpPr/>
          <p:nvPr/>
        </p:nvSpPr>
        <p:spPr>
          <a:xfrm>
            <a:off x="7784600" y="2471264"/>
            <a:ext cx="10974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Data Storage</a:t>
            </a:r>
            <a:endParaRPr sz="1000" b="1">
              <a:solidFill>
                <a:srgbClr val="FFFFFF"/>
              </a:solidFill>
              <a:latin typeface="Red Hat Display"/>
              <a:ea typeface="Red Hat Display"/>
              <a:cs typeface="Red Hat Display"/>
              <a:sym typeface="Red Hat Display"/>
            </a:endParaRPr>
          </a:p>
        </p:txBody>
      </p:sp>
      <p:sp>
        <p:nvSpPr>
          <p:cNvPr id="260" name="Google Shape;260;p24"/>
          <p:cNvSpPr/>
          <p:nvPr/>
        </p:nvSpPr>
        <p:spPr>
          <a:xfrm>
            <a:off x="6170200" y="3088125"/>
            <a:ext cx="12462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800" b="1">
                <a:solidFill>
                  <a:srgbClr val="FFFFFF"/>
                </a:solidFill>
                <a:latin typeface="Red Hat Display"/>
                <a:ea typeface="Red Hat Display"/>
                <a:cs typeface="Red Hat Display"/>
                <a:sym typeface="Red Hat Display"/>
              </a:rPr>
              <a:t>Red Hat Software</a:t>
            </a:r>
            <a:br>
              <a:rPr lang="en-GB" sz="800" b="1">
                <a:solidFill>
                  <a:srgbClr val="FFFFFF"/>
                </a:solidFill>
                <a:latin typeface="Red Hat Display"/>
                <a:ea typeface="Red Hat Display"/>
                <a:cs typeface="Red Hat Display"/>
                <a:sym typeface="Red Hat Display"/>
              </a:rPr>
            </a:br>
            <a:r>
              <a:rPr lang="en-GB" sz="800" b="1">
                <a:solidFill>
                  <a:srgbClr val="FFFFFF"/>
                </a:solidFill>
                <a:latin typeface="Red Hat Display"/>
                <a:ea typeface="Red Hat Display"/>
                <a:cs typeface="Red Hat Display"/>
                <a:sym typeface="Red Hat Display"/>
              </a:rPr>
              <a:t>as a Service</a:t>
            </a:r>
            <a:endParaRPr sz="800" b="1">
              <a:solidFill>
                <a:srgbClr val="FFFFFF"/>
              </a:solidFill>
              <a:latin typeface="Red Hat Display"/>
              <a:ea typeface="Red Hat Display"/>
              <a:cs typeface="Red Hat Display"/>
              <a:sym typeface="Red Hat Display"/>
            </a:endParaRPr>
          </a:p>
        </p:txBody>
      </p:sp>
      <p:sp>
        <p:nvSpPr>
          <p:cNvPr id="261" name="Google Shape;261;p24"/>
          <p:cNvSpPr/>
          <p:nvPr/>
        </p:nvSpPr>
        <p:spPr>
          <a:xfrm>
            <a:off x="6211000" y="3497575"/>
            <a:ext cx="848400" cy="648000"/>
          </a:xfrm>
          <a:prstGeom prst="upDownArrow">
            <a:avLst>
              <a:gd name="adj1" fmla="val 69449"/>
              <a:gd name="adj2" fmla="val 19707"/>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a:solidFill>
                  <a:schemeClr val="lt1"/>
                </a:solidFill>
                <a:latin typeface="Red Hat Text"/>
                <a:ea typeface="Red Hat Text"/>
                <a:cs typeface="Red Hat Text"/>
                <a:sym typeface="Red Hat Text"/>
              </a:rPr>
              <a:t>Events</a:t>
            </a:r>
            <a:endParaRPr sz="800" b="1">
              <a:solidFill>
                <a:schemeClr val="lt1"/>
              </a:solidFill>
              <a:latin typeface="Red Hat Text"/>
              <a:ea typeface="Red Hat Text"/>
              <a:cs typeface="Red Hat Text"/>
              <a:sym typeface="Red Hat Text"/>
            </a:endParaRPr>
          </a:p>
        </p:txBody>
      </p:sp>
      <p:cxnSp>
        <p:nvCxnSpPr>
          <p:cNvPr id="262" name="Google Shape;262;p24"/>
          <p:cNvCxnSpPr>
            <a:stCxn id="223" idx="3"/>
            <a:endCxn id="244" idx="1"/>
          </p:cNvCxnSpPr>
          <p:nvPr/>
        </p:nvCxnSpPr>
        <p:spPr>
          <a:xfrm>
            <a:off x="4065149" y="2284423"/>
            <a:ext cx="443400" cy="1800"/>
          </a:xfrm>
          <a:prstGeom prst="straightConnector1">
            <a:avLst/>
          </a:prstGeom>
          <a:noFill/>
          <a:ln w="19050" cap="flat" cmpd="sng">
            <a:solidFill>
              <a:srgbClr val="C00000"/>
            </a:solidFill>
            <a:prstDash val="solid"/>
            <a:round/>
            <a:headEnd type="triangle" w="med" len="med"/>
            <a:tailEnd type="triangle" w="med" len="med"/>
          </a:ln>
        </p:spPr>
      </p:cxnSp>
      <p:cxnSp>
        <p:nvCxnSpPr>
          <p:cNvPr id="263" name="Google Shape;263;p24"/>
          <p:cNvCxnSpPr>
            <a:stCxn id="244" idx="3"/>
            <a:endCxn id="248" idx="1"/>
          </p:cNvCxnSpPr>
          <p:nvPr/>
        </p:nvCxnSpPr>
        <p:spPr>
          <a:xfrm>
            <a:off x="5754633" y="2286100"/>
            <a:ext cx="421200" cy="0"/>
          </a:xfrm>
          <a:prstGeom prst="straightConnector1">
            <a:avLst/>
          </a:prstGeom>
          <a:noFill/>
          <a:ln w="19050" cap="flat" cmpd="sng">
            <a:solidFill>
              <a:srgbClr val="C00000"/>
            </a:solidFill>
            <a:prstDash val="solid"/>
            <a:round/>
            <a:headEnd type="triangle" w="med" len="med"/>
            <a:tailEnd type="triangle" w="med" len="med"/>
          </a:ln>
        </p:spPr>
      </p:cxnSp>
      <p:cxnSp>
        <p:nvCxnSpPr>
          <p:cNvPr id="264" name="Google Shape;264;p24"/>
          <p:cNvCxnSpPr>
            <a:stCxn id="248" idx="3"/>
            <a:endCxn id="252" idx="1"/>
          </p:cNvCxnSpPr>
          <p:nvPr/>
        </p:nvCxnSpPr>
        <p:spPr>
          <a:xfrm>
            <a:off x="7422100" y="2286100"/>
            <a:ext cx="362400" cy="2400"/>
          </a:xfrm>
          <a:prstGeom prst="straightConnector1">
            <a:avLst/>
          </a:prstGeom>
          <a:noFill/>
          <a:ln w="19050" cap="flat" cmpd="sng">
            <a:solidFill>
              <a:srgbClr val="C00000"/>
            </a:solidFill>
            <a:prstDash val="solid"/>
            <a:round/>
            <a:headEnd type="triangle" w="med" len="med"/>
            <a:tailEnd type="triangle" w="med" len="med"/>
          </a:ln>
        </p:spPr>
      </p:cxnSp>
      <p:pic>
        <p:nvPicPr>
          <p:cNvPr id="265" name="Google Shape;265;p24"/>
          <p:cNvPicPr preferRelativeResize="0"/>
          <p:nvPr/>
        </p:nvPicPr>
        <p:blipFill rotWithShape="1">
          <a:blip r:embed="rId8">
            <a:alphaModFix/>
          </a:blip>
          <a:srcRect/>
          <a:stretch/>
        </p:blipFill>
        <p:spPr>
          <a:xfrm>
            <a:off x="8111673" y="2065725"/>
            <a:ext cx="447250" cy="447228"/>
          </a:xfrm>
          <a:prstGeom prst="rect">
            <a:avLst/>
          </a:prstGeom>
          <a:noFill/>
          <a:ln>
            <a:noFill/>
          </a:ln>
        </p:spPr>
      </p:pic>
      <p:pic>
        <p:nvPicPr>
          <p:cNvPr id="266" name="Google Shape;266;p24"/>
          <p:cNvPicPr preferRelativeResize="0"/>
          <p:nvPr/>
        </p:nvPicPr>
        <p:blipFill rotWithShape="1">
          <a:blip r:embed="rId9">
            <a:alphaModFix/>
          </a:blip>
          <a:srcRect/>
          <a:stretch/>
        </p:blipFill>
        <p:spPr>
          <a:xfrm>
            <a:off x="6983400" y="1561276"/>
            <a:ext cx="362400" cy="362400"/>
          </a:xfrm>
          <a:prstGeom prst="rect">
            <a:avLst/>
          </a:prstGeom>
          <a:noFill/>
          <a:ln>
            <a:noFill/>
          </a:ln>
        </p:spPr>
      </p:pic>
      <p:pic>
        <p:nvPicPr>
          <p:cNvPr id="267" name="Google Shape;267;p24"/>
          <p:cNvPicPr preferRelativeResize="0"/>
          <p:nvPr/>
        </p:nvPicPr>
        <p:blipFill rotWithShape="1">
          <a:blip r:embed="rId10">
            <a:alphaModFix/>
          </a:blip>
          <a:srcRect/>
          <a:stretch/>
        </p:blipFill>
        <p:spPr>
          <a:xfrm>
            <a:off x="7005130" y="2117178"/>
            <a:ext cx="316975" cy="316954"/>
          </a:xfrm>
          <a:prstGeom prst="rect">
            <a:avLst/>
          </a:prstGeom>
          <a:noFill/>
          <a:ln>
            <a:noFill/>
          </a:ln>
        </p:spPr>
      </p:pic>
      <p:pic>
        <p:nvPicPr>
          <p:cNvPr id="268" name="Google Shape;268;p24"/>
          <p:cNvPicPr preferRelativeResize="0"/>
          <p:nvPr/>
        </p:nvPicPr>
        <p:blipFill rotWithShape="1">
          <a:blip r:embed="rId11">
            <a:alphaModFix/>
          </a:blip>
          <a:srcRect/>
          <a:stretch/>
        </p:blipFill>
        <p:spPr>
          <a:xfrm>
            <a:off x="7007542" y="2656011"/>
            <a:ext cx="316975" cy="316975"/>
          </a:xfrm>
          <a:prstGeom prst="rect">
            <a:avLst/>
          </a:prstGeom>
          <a:noFill/>
          <a:ln>
            <a:noFill/>
          </a:ln>
        </p:spPr>
      </p:pic>
      <p:pic>
        <p:nvPicPr>
          <p:cNvPr id="269" name="Google Shape;269;p24"/>
          <p:cNvPicPr preferRelativeResize="0"/>
          <p:nvPr/>
        </p:nvPicPr>
        <p:blipFill rotWithShape="1">
          <a:blip r:embed="rId12">
            <a:alphaModFix/>
          </a:blip>
          <a:srcRect/>
          <a:stretch/>
        </p:blipFill>
        <p:spPr>
          <a:xfrm>
            <a:off x="5344621" y="1579239"/>
            <a:ext cx="316975" cy="316966"/>
          </a:xfrm>
          <a:prstGeom prst="rect">
            <a:avLst/>
          </a:prstGeom>
          <a:noFill/>
          <a:ln>
            <a:noFill/>
          </a:ln>
        </p:spPr>
      </p:pic>
      <p:pic>
        <p:nvPicPr>
          <p:cNvPr id="270" name="Google Shape;270;p24"/>
          <p:cNvPicPr preferRelativeResize="0"/>
          <p:nvPr/>
        </p:nvPicPr>
        <p:blipFill rotWithShape="1">
          <a:blip r:embed="rId13">
            <a:alphaModFix/>
          </a:blip>
          <a:srcRect/>
          <a:stretch/>
        </p:blipFill>
        <p:spPr>
          <a:xfrm>
            <a:off x="5326873" y="2646060"/>
            <a:ext cx="316975" cy="316996"/>
          </a:xfrm>
          <a:prstGeom prst="rect">
            <a:avLst/>
          </a:prstGeom>
          <a:noFill/>
          <a:ln>
            <a:noFill/>
          </a:ln>
        </p:spPr>
      </p:pic>
      <p:pic>
        <p:nvPicPr>
          <p:cNvPr id="271" name="Google Shape;271;p24"/>
          <p:cNvPicPr preferRelativeResize="0"/>
          <p:nvPr/>
        </p:nvPicPr>
        <p:blipFill rotWithShape="1">
          <a:blip r:embed="rId14">
            <a:alphaModFix/>
          </a:blip>
          <a:srcRect/>
          <a:stretch/>
        </p:blipFill>
        <p:spPr>
          <a:xfrm>
            <a:off x="5326865" y="2119280"/>
            <a:ext cx="316975" cy="316975"/>
          </a:xfrm>
          <a:prstGeom prst="rect">
            <a:avLst/>
          </a:prstGeom>
          <a:noFill/>
          <a:ln>
            <a:noFill/>
          </a:ln>
        </p:spPr>
      </p:pic>
      <p:pic>
        <p:nvPicPr>
          <p:cNvPr id="272" name="Google Shape;272;p24"/>
          <p:cNvPicPr preferRelativeResize="0"/>
          <p:nvPr/>
        </p:nvPicPr>
        <p:blipFill rotWithShape="1">
          <a:blip r:embed="rId15">
            <a:alphaModFix/>
          </a:blip>
          <a:srcRect/>
          <a:stretch/>
        </p:blipFill>
        <p:spPr>
          <a:xfrm>
            <a:off x="6777898" y="4294516"/>
            <a:ext cx="316975" cy="316975"/>
          </a:xfrm>
          <a:prstGeom prst="rect">
            <a:avLst/>
          </a:prstGeom>
          <a:noFill/>
          <a:ln>
            <a:noFill/>
          </a:ln>
        </p:spPr>
      </p:pic>
      <p:pic>
        <p:nvPicPr>
          <p:cNvPr id="273" name="Google Shape;273;p24"/>
          <p:cNvPicPr preferRelativeResize="0"/>
          <p:nvPr/>
        </p:nvPicPr>
        <p:blipFill rotWithShape="1">
          <a:blip r:embed="rId16">
            <a:alphaModFix/>
          </a:blip>
          <a:srcRect/>
          <a:stretch/>
        </p:blipFill>
        <p:spPr>
          <a:xfrm>
            <a:off x="5509051" y="4305452"/>
            <a:ext cx="286200" cy="286200"/>
          </a:xfrm>
          <a:prstGeom prst="rect">
            <a:avLst/>
          </a:prstGeom>
          <a:noFill/>
          <a:ln>
            <a:noFill/>
          </a:ln>
        </p:spPr>
      </p:pic>
      <p:pic>
        <p:nvPicPr>
          <p:cNvPr id="274" name="Google Shape;274;p24"/>
          <p:cNvPicPr preferRelativeResize="0"/>
          <p:nvPr/>
        </p:nvPicPr>
        <p:blipFill rotWithShape="1">
          <a:blip r:embed="rId17">
            <a:alphaModFix/>
          </a:blip>
          <a:srcRect/>
          <a:stretch/>
        </p:blipFill>
        <p:spPr>
          <a:xfrm>
            <a:off x="8077522" y="4305450"/>
            <a:ext cx="286200" cy="286200"/>
          </a:xfrm>
          <a:prstGeom prst="rect">
            <a:avLst/>
          </a:prstGeom>
          <a:noFill/>
          <a:ln>
            <a:noFill/>
          </a:ln>
        </p:spPr>
      </p:pic>
      <p:pic>
        <p:nvPicPr>
          <p:cNvPr id="275" name="Google Shape;275;p24"/>
          <p:cNvPicPr preferRelativeResize="0"/>
          <p:nvPr/>
        </p:nvPicPr>
        <p:blipFill rotWithShape="1">
          <a:blip r:embed="rId18">
            <a:alphaModFix/>
          </a:blip>
          <a:srcRect/>
          <a:stretch/>
        </p:blipFill>
        <p:spPr>
          <a:xfrm>
            <a:off x="4205846" y="4297262"/>
            <a:ext cx="286200" cy="286200"/>
          </a:xfrm>
          <a:prstGeom prst="rect">
            <a:avLst/>
          </a:prstGeom>
          <a:noFill/>
          <a:ln>
            <a:noFill/>
          </a:ln>
        </p:spPr>
      </p:pic>
      <p:pic>
        <p:nvPicPr>
          <p:cNvPr id="276" name="Google Shape;276;p24"/>
          <p:cNvPicPr preferRelativeResize="0"/>
          <p:nvPr/>
        </p:nvPicPr>
        <p:blipFill rotWithShape="1">
          <a:blip r:embed="rId19">
            <a:alphaModFix/>
          </a:blip>
          <a:srcRect/>
          <a:stretch/>
        </p:blipFill>
        <p:spPr>
          <a:xfrm>
            <a:off x="235669" y="4101131"/>
            <a:ext cx="362400" cy="362400"/>
          </a:xfrm>
          <a:prstGeom prst="rect">
            <a:avLst/>
          </a:prstGeom>
          <a:noFill/>
          <a:ln>
            <a:noFill/>
          </a:ln>
        </p:spPr>
      </p:pic>
    </p:spTree>
    <p:extLst>
      <p:ext uri="{BB962C8B-B14F-4D97-AF65-F5344CB8AC3E}">
        <p14:creationId xmlns:p14="http://schemas.microsoft.com/office/powerpoint/2010/main" val="2163135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4"/>
          <p:cNvSpPr/>
          <p:nvPr/>
        </p:nvSpPr>
        <p:spPr>
          <a:xfrm>
            <a:off x="2773649" y="1484023"/>
            <a:ext cx="12915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a:off x="4311675" y="1201250"/>
            <a:ext cx="4692900" cy="227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p:nvPr/>
        </p:nvSpPr>
        <p:spPr>
          <a:xfrm>
            <a:off x="3362775" y="4199178"/>
            <a:ext cx="51153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4"/>
          <p:cNvSpPr/>
          <p:nvPr/>
        </p:nvSpPr>
        <p:spPr>
          <a:xfrm>
            <a:off x="1089756" y="216131"/>
            <a:ext cx="7122000" cy="345900"/>
          </a:xfrm>
          <a:prstGeom prst="rect">
            <a:avLst/>
          </a:prstGeom>
          <a:solidFill>
            <a:srgbClr val="C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dirty="0">
                <a:solidFill>
                  <a:srgbClr val="F3F3F3"/>
                </a:solidFill>
                <a:latin typeface="Red Hat Display"/>
                <a:ea typeface="Red Hat Display"/>
                <a:cs typeface="Red Hat Display"/>
                <a:sym typeface="Red Hat Display"/>
              </a:rPr>
              <a:t>Loss Management</a:t>
            </a:r>
            <a:endParaRPr sz="1100" b="1" dirty="0">
              <a:solidFill>
                <a:srgbClr val="F3F3F3"/>
              </a:solidFill>
              <a:latin typeface="Red Hat Display"/>
              <a:ea typeface="Red Hat Display"/>
              <a:cs typeface="Red Hat Display"/>
              <a:sym typeface="Red Hat Display"/>
            </a:endParaRPr>
          </a:p>
        </p:txBody>
      </p:sp>
      <p:sp>
        <p:nvSpPr>
          <p:cNvPr id="227" name="Google Shape;227;p24"/>
          <p:cNvSpPr/>
          <p:nvPr/>
        </p:nvSpPr>
        <p:spPr>
          <a:xfrm>
            <a:off x="736650" y="3067417"/>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Amp up AI to make workflows smarter</a:t>
            </a:r>
          </a:p>
        </p:txBody>
      </p:sp>
      <p:sp>
        <p:nvSpPr>
          <p:cNvPr id="228" name="Google Shape;228;p24"/>
          <p:cNvSpPr/>
          <p:nvPr/>
        </p:nvSpPr>
        <p:spPr>
          <a:xfrm>
            <a:off x="113345" y="1352557"/>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4"/>
          <p:cNvSpPr/>
          <p:nvPr/>
        </p:nvSpPr>
        <p:spPr>
          <a:xfrm>
            <a:off x="190600" y="774700"/>
            <a:ext cx="2047800" cy="345900"/>
          </a:xfrm>
          <a:prstGeom prst="rect">
            <a:avLst/>
          </a:prstGeom>
          <a:solidFill>
            <a:srgbClr val="C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a:solidFill>
                  <a:srgbClr val="F3F3F3"/>
                </a:solidFill>
                <a:latin typeface="Red Hat Display"/>
                <a:ea typeface="Red Hat Display"/>
                <a:cs typeface="Red Hat Display"/>
                <a:sym typeface="Red Hat Display"/>
              </a:rPr>
              <a:t>Business Drivers</a:t>
            </a:r>
            <a:endParaRPr sz="1400" b="1">
              <a:solidFill>
                <a:srgbClr val="F3F3F3"/>
              </a:solidFill>
              <a:latin typeface="Red Hat Display"/>
              <a:ea typeface="Red Hat Display"/>
              <a:cs typeface="Red Hat Display"/>
              <a:sym typeface="Red Hat Display"/>
            </a:endParaRPr>
          </a:p>
        </p:txBody>
      </p:sp>
      <p:sp>
        <p:nvSpPr>
          <p:cNvPr id="230" name="Google Shape;230;p24"/>
          <p:cNvSpPr/>
          <p:nvPr/>
        </p:nvSpPr>
        <p:spPr>
          <a:xfrm>
            <a:off x="113345" y="3127810"/>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4"/>
          <p:cNvSpPr/>
          <p:nvPr/>
        </p:nvSpPr>
        <p:spPr>
          <a:xfrm>
            <a:off x="736650" y="2252755"/>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Accelerate automation in extended workflows</a:t>
            </a:r>
          </a:p>
        </p:txBody>
      </p:sp>
      <p:sp>
        <p:nvSpPr>
          <p:cNvPr id="232" name="Google Shape;232;p24"/>
          <p:cNvSpPr/>
          <p:nvPr/>
        </p:nvSpPr>
        <p:spPr>
          <a:xfrm>
            <a:off x="736650" y="1361851"/>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Create a world-class sensing and risk-monitoring operation</a:t>
            </a:r>
          </a:p>
        </p:txBody>
      </p:sp>
      <p:pic>
        <p:nvPicPr>
          <p:cNvPr id="233" name="Google Shape;233;p24"/>
          <p:cNvPicPr preferRelativeResize="0"/>
          <p:nvPr/>
        </p:nvPicPr>
        <p:blipFill rotWithShape="1">
          <a:blip r:embed="rId3">
            <a:alphaModFix/>
          </a:blip>
          <a:srcRect/>
          <a:stretch/>
        </p:blipFill>
        <p:spPr>
          <a:xfrm>
            <a:off x="183854" y="3161316"/>
            <a:ext cx="370893" cy="374054"/>
          </a:xfrm>
          <a:prstGeom prst="rect">
            <a:avLst/>
          </a:prstGeom>
          <a:noFill/>
          <a:ln>
            <a:noFill/>
          </a:ln>
        </p:spPr>
      </p:pic>
      <p:pic>
        <p:nvPicPr>
          <p:cNvPr id="234" name="Google Shape;234;p24"/>
          <p:cNvPicPr preferRelativeResize="0"/>
          <p:nvPr/>
        </p:nvPicPr>
        <p:blipFill>
          <a:blip r:embed="rId4">
            <a:alphaModFix/>
          </a:blip>
          <a:stretch>
            <a:fillRect/>
          </a:stretch>
        </p:blipFill>
        <p:spPr>
          <a:xfrm>
            <a:off x="149698" y="1379123"/>
            <a:ext cx="447253" cy="451037"/>
          </a:xfrm>
          <a:prstGeom prst="rect">
            <a:avLst/>
          </a:prstGeom>
          <a:noFill/>
          <a:ln>
            <a:noFill/>
          </a:ln>
        </p:spPr>
      </p:pic>
      <p:sp>
        <p:nvSpPr>
          <p:cNvPr id="235" name="Google Shape;235;p24"/>
          <p:cNvSpPr/>
          <p:nvPr/>
        </p:nvSpPr>
        <p:spPr>
          <a:xfrm>
            <a:off x="736650" y="3958325"/>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Modernize for modern infrastructures, scale hybrid cloud platforms</a:t>
            </a:r>
          </a:p>
        </p:txBody>
      </p:sp>
      <p:sp>
        <p:nvSpPr>
          <p:cNvPr id="236" name="Google Shape;236;p24"/>
          <p:cNvSpPr/>
          <p:nvPr/>
        </p:nvSpPr>
        <p:spPr>
          <a:xfrm>
            <a:off x="149873" y="40227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7" name="Google Shape;237;p24"/>
          <p:cNvPicPr preferRelativeResize="0"/>
          <p:nvPr/>
        </p:nvPicPr>
        <p:blipFill rotWithShape="1">
          <a:blip r:embed="rId5">
            <a:alphaModFix/>
          </a:blip>
          <a:srcRect/>
          <a:stretch/>
        </p:blipFill>
        <p:spPr>
          <a:xfrm>
            <a:off x="81799" y="2264017"/>
            <a:ext cx="597092" cy="597075"/>
          </a:xfrm>
          <a:prstGeom prst="rect">
            <a:avLst/>
          </a:prstGeom>
          <a:noFill/>
          <a:ln>
            <a:noFill/>
          </a:ln>
        </p:spPr>
      </p:pic>
      <p:sp>
        <p:nvSpPr>
          <p:cNvPr id="238" name="Google Shape;238;p24"/>
          <p:cNvSpPr/>
          <p:nvPr/>
        </p:nvSpPr>
        <p:spPr>
          <a:xfrm>
            <a:off x="2868649" y="1649935"/>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Consumer</a:t>
            </a:r>
            <a:endParaRPr sz="800">
              <a:latin typeface="Red Hat Display"/>
              <a:ea typeface="Red Hat Display"/>
              <a:cs typeface="Red Hat Display"/>
              <a:sym typeface="Red Hat Display"/>
            </a:endParaRPr>
          </a:p>
        </p:txBody>
      </p:sp>
      <p:sp>
        <p:nvSpPr>
          <p:cNvPr id="239" name="Google Shape;239;p24"/>
          <p:cNvSpPr/>
          <p:nvPr/>
        </p:nvSpPr>
        <p:spPr>
          <a:xfrm>
            <a:off x="2868649" y="2137353"/>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Colleague</a:t>
            </a:r>
            <a:endParaRPr sz="800">
              <a:latin typeface="Red Hat Display"/>
              <a:ea typeface="Red Hat Display"/>
              <a:cs typeface="Red Hat Display"/>
              <a:sym typeface="Red Hat Display"/>
            </a:endParaRPr>
          </a:p>
        </p:txBody>
      </p:sp>
      <p:sp>
        <p:nvSpPr>
          <p:cNvPr id="240" name="Google Shape;240;p24"/>
          <p:cNvSpPr/>
          <p:nvPr/>
        </p:nvSpPr>
        <p:spPr>
          <a:xfrm>
            <a:off x="2868649" y="2612157"/>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Supplier</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Partner</a:t>
            </a:r>
            <a:endParaRPr sz="800">
              <a:latin typeface="Red Hat Display"/>
              <a:ea typeface="Red Hat Display"/>
              <a:cs typeface="Red Hat Display"/>
              <a:sym typeface="Red Hat Display"/>
            </a:endParaRPr>
          </a:p>
          <a:p>
            <a:pPr marL="0" lvl="0" indent="0" algn="l" rtl="0">
              <a:spcBef>
                <a:spcPts val="0"/>
              </a:spcBef>
              <a:spcAft>
                <a:spcPts val="0"/>
              </a:spcAft>
              <a:buNone/>
            </a:pPr>
            <a:r>
              <a:rPr lang="en-GB" sz="800">
                <a:latin typeface="Red Hat Display"/>
                <a:ea typeface="Red Hat Display"/>
                <a:cs typeface="Red Hat Display"/>
                <a:sym typeface="Red Hat Display"/>
              </a:rPr>
              <a:t>Vendor</a:t>
            </a:r>
            <a:endParaRPr sz="800">
              <a:latin typeface="Red Hat Display"/>
              <a:ea typeface="Red Hat Display"/>
              <a:cs typeface="Red Hat Display"/>
              <a:sym typeface="Red Hat Display"/>
            </a:endParaRPr>
          </a:p>
        </p:txBody>
      </p:sp>
      <p:pic>
        <p:nvPicPr>
          <p:cNvPr id="241" name="Google Shape;241;p24"/>
          <p:cNvPicPr preferRelativeResize="0"/>
          <p:nvPr/>
        </p:nvPicPr>
        <p:blipFill rotWithShape="1">
          <a:blip r:embed="rId6">
            <a:alphaModFix/>
          </a:blip>
          <a:srcRect/>
          <a:stretch/>
        </p:blipFill>
        <p:spPr>
          <a:xfrm>
            <a:off x="3591848" y="2636526"/>
            <a:ext cx="316975" cy="316975"/>
          </a:xfrm>
          <a:prstGeom prst="rect">
            <a:avLst/>
          </a:prstGeom>
          <a:noFill/>
          <a:ln>
            <a:noFill/>
          </a:ln>
        </p:spPr>
      </p:pic>
      <p:pic>
        <p:nvPicPr>
          <p:cNvPr id="242" name="Google Shape;242;p24"/>
          <p:cNvPicPr preferRelativeResize="0"/>
          <p:nvPr/>
        </p:nvPicPr>
        <p:blipFill rotWithShape="1">
          <a:blip r:embed="rId7">
            <a:alphaModFix/>
          </a:blip>
          <a:srcRect/>
          <a:stretch/>
        </p:blipFill>
        <p:spPr>
          <a:xfrm>
            <a:off x="3591842" y="2161716"/>
            <a:ext cx="316975" cy="316975"/>
          </a:xfrm>
          <a:prstGeom prst="rect">
            <a:avLst/>
          </a:prstGeom>
          <a:noFill/>
          <a:ln>
            <a:noFill/>
          </a:ln>
        </p:spPr>
      </p:pic>
      <p:pic>
        <p:nvPicPr>
          <p:cNvPr id="243" name="Google Shape;243;p24"/>
          <p:cNvPicPr preferRelativeResize="0"/>
          <p:nvPr/>
        </p:nvPicPr>
        <p:blipFill rotWithShape="1">
          <a:blip r:embed="rId7">
            <a:alphaModFix/>
          </a:blip>
          <a:srcRect/>
          <a:stretch/>
        </p:blipFill>
        <p:spPr>
          <a:xfrm>
            <a:off x="3591842" y="1674311"/>
            <a:ext cx="316975" cy="316975"/>
          </a:xfrm>
          <a:prstGeom prst="rect">
            <a:avLst/>
          </a:prstGeom>
          <a:noFill/>
          <a:ln>
            <a:noFill/>
          </a:ln>
        </p:spPr>
      </p:pic>
      <p:sp>
        <p:nvSpPr>
          <p:cNvPr id="244" name="Google Shape;244;p24"/>
          <p:cNvSpPr/>
          <p:nvPr/>
        </p:nvSpPr>
        <p:spPr>
          <a:xfrm>
            <a:off x="4508433"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4"/>
          <p:cNvSpPr/>
          <p:nvPr/>
        </p:nvSpPr>
        <p:spPr>
          <a:xfrm>
            <a:off x="4584200" y="15579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Inventory</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Control</a:t>
            </a:r>
            <a:endParaRPr sz="800">
              <a:latin typeface="Red Hat Display"/>
              <a:ea typeface="Red Hat Display"/>
              <a:cs typeface="Red Hat Display"/>
              <a:sym typeface="Red Hat Display"/>
            </a:endParaRPr>
          </a:p>
          <a:p>
            <a:pPr marL="0" lvl="0" indent="0" algn="l" rtl="0">
              <a:spcBef>
                <a:spcPts val="0"/>
              </a:spcBef>
              <a:spcAft>
                <a:spcPts val="0"/>
              </a:spcAft>
              <a:buNone/>
            </a:pPr>
            <a:r>
              <a:rPr lang="en-GB" sz="800">
                <a:latin typeface="Red Hat Display"/>
                <a:ea typeface="Red Hat Display"/>
                <a:cs typeface="Red Hat Display"/>
                <a:sym typeface="Red Hat Display"/>
              </a:rPr>
              <a:t>Tower</a:t>
            </a:r>
            <a:endParaRPr sz="800">
              <a:latin typeface="Red Hat Display"/>
              <a:ea typeface="Red Hat Display"/>
              <a:cs typeface="Red Hat Display"/>
              <a:sym typeface="Red Hat Display"/>
            </a:endParaRPr>
          </a:p>
        </p:txBody>
      </p:sp>
      <p:sp>
        <p:nvSpPr>
          <p:cNvPr id="246" name="Google Shape;246;p24"/>
          <p:cNvSpPr/>
          <p:nvPr/>
        </p:nvSpPr>
        <p:spPr>
          <a:xfrm>
            <a:off x="4572000" y="20913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Fulfilment Optimization</a:t>
            </a:r>
            <a:endParaRPr sz="800">
              <a:latin typeface="Red Hat Display"/>
              <a:ea typeface="Red Hat Display"/>
              <a:cs typeface="Red Hat Display"/>
              <a:sym typeface="Red Hat Display"/>
            </a:endParaRPr>
          </a:p>
        </p:txBody>
      </p:sp>
      <p:sp>
        <p:nvSpPr>
          <p:cNvPr id="247" name="Google Shape;247;p24"/>
          <p:cNvSpPr/>
          <p:nvPr/>
        </p:nvSpPr>
        <p:spPr>
          <a:xfrm>
            <a:off x="4572000" y="26247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dirty="0">
                <a:latin typeface="Red Hat Display"/>
                <a:ea typeface="Red Hat Display"/>
                <a:cs typeface="Red Hat Display"/>
                <a:sym typeface="Red Hat Display"/>
              </a:rPr>
              <a:t>Inventory</a:t>
            </a:r>
            <a:br>
              <a:rPr lang="en-GB" sz="800" dirty="0">
                <a:latin typeface="Red Hat Display"/>
                <a:ea typeface="Red Hat Display"/>
                <a:cs typeface="Red Hat Display"/>
                <a:sym typeface="Red Hat Display"/>
              </a:rPr>
            </a:br>
            <a:r>
              <a:rPr lang="en-GB" sz="800" dirty="0">
                <a:latin typeface="Red Hat Display"/>
                <a:ea typeface="Red Hat Display"/>
                <a:cs typeface="Red Hat Display"/>
                <a:sym typeface="Red Hat Display"/>
              </a:rPr>
              <a:t>Analysis &amp; AI</a:t>
            </a:r>
            <a:endParaRPr sz="800" dirty="0">
              <a:latin typeface="Red Hat Display"/>
              <a:ea typeface="Red Hat Display"/>
              <a:cs typeface="Red Hat Display"/>
              <a:sym typeface="Red Hat Display"/>
            </a:endParaRPr>
          </a:p>
        </p:txBody>
      </p:sp>
      <p:sp>
        <p:nvSpPr>
          <p:cNvPr id="248" name="Google Shape;248;p24"/>
          <p:cNvSpPr/>
          <p:nvPr/>
        </p:nvSpPr>
        <p:spPr>
          <a:xfrm>
            <a:off x="6175900"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p:nvPr/>
        </p:nvSpPr>
        <p:spPr>
          <a:xfrm>
            <a:off x="6260600" y="15579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Business Automation</a:t>
            </a:r>
            <a:endParaRPr sz="800">
              <a:latin typeface="Red Hat Display"/>
              <a:ea typeface="Red Hat Display"/>
              <a:cs typeface="Red Hat Display"/>
              <a:sym typeface="Red Hat Display"/>
            </a:endParaRPr>
          </a:p>
        </p:txBody>
      </p:sp>
      <p:sp>
        <p:nvSpPr>
          <p:cNvPr id="250" name="Google Shape;250;p24"/>
          <p:cNvSpPr/>
          <p:nvPr/>
        </p:nvSpPr>
        <p:spPr>
          <a:xfrm>
            <a:off x="6248400" y="20913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API</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endParaRPr sz="800">
              <a:latin typeface="Red Hat Display"/>
              <a:ea typeface="Red Hat Display"/>
              <a:cs typeface="Red Hat Display"/>
              <a:sym typeface="Red Hat Display"/>
            </a:endParaRPr>
          </a:p>
        </p:txBody>
      </p:sp>
      <p:sp>
        <p:nvSpPr>
          <p:cNvPr id="251" name="Google Shape;251;p24"/>
          <p:cNvSpPr/>
          <p:nvPr/>
        </p:nvSpPr>
        <p:spPr>
          <a:xfrm>
            <a:off x="6248400" y="26247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Integration</a:t>
            </a:r>
            <a:endParaRPr sz="800">
              <a:latin typeface="Red Hat Display"/>
              <a:ea typeface="Red Hat Display"/>
              <a:cs typeface="Red Hat Display"/>
              <a:sym typeface="Red Hat Display"/>
            </a:endParaRPr>
          </a:p>
        </p:txBody>
      </p:sp>
      <p:sp>
        <p:nvSpPr>
          <p:cNvPr id="252" name="Google Shape;252;p24"/>
          <p:cNvSpPr/>
          <p:nvPr/>
        </p:nvSpPr>
        <p:spPr>
          <a:xfrm>
            <a:off x="7784600" y="2105559"/>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latin typeface="Red Hat Display"/>
              <a:ea typeface="Red Hat Display"/>
              <a:cs typeface="Red Hat Display"/>
              <a:sym typeface="Red Hat Display"/>
            </a:endParaRPr>
          </a:p>
        </p:txBody>
      </p:sp>
      <p:sp>
        <p:nvSpPr>
          <p:cNvPr id="253" name="Google Shape;253;p24"/>
          <p:cNvSpPr/>
          <p:nvPr/>
        </p:nvSpPr>
        <p:spPr>
          <a:xfrm>
            <a:off x="34290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Order</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endParaRPr sz="800">
              <a:latin typeface="Red Hat Display"/>
              <a:ea typeface="Red Hat Display"/>
              <a:cs typeface="Red Hat Display"/>
              <a:sym typeface="Red Hat Display"/>
            </a:endParaRPr>
          </a:p>
        </p:txBody>
      </p:sp>
      <p:sp>
        <p:nvSpPr>
          <p:cNvPr id="254" name="Google Shape;254;p24"/>
          <p:cNvSpPr/>
          <p:nvPr/>
        </p:nvSpPr>
        <p:spPr>
          <a:xfrm>
            <a:off x="47244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Supply Chain</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Systems</a:t>
            </a:r>
            <a:endParaRPr sz="800">
              <a:latin typeface="Red Hat Display"/>
              <a:ea typeface="Red Hat Display"/>
              <a:cs typeface="Red Hat Display"/>
              <a:sym typeface="Red Hat Display"/>
            </a:endParaRPr>
          </a:p>
        </p:txBody>
      </p:sp>
      <p:sp>
        <p:nvSpPr>
          <p:cNvPr id="255" name="Google Shape;255;p24"/>
          <p:cNvSpPr/>
          <p:nvPr/>
        </p:nvSpPr>
        <p:spPr>
          <a:xfrm>
            <a:off x="60198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Transport</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a:t>
            </a:r>
            <a:endParaRPr sz="800">
              <a:latin typeface="Red Hat Display"/>
              <a:ea typeface="Red Hat Display"/>
              <a:cs typeface="Red Hat Display"/>
              <a:sym typeface="Red Hat Display"/>
            </a:endParaRPr>
          </a:p>
        </p:txBody>
      </p:sp>
      <p:sp>
        <p:nvSpPr>
          <p:cNvPr id="256" name="Google Shape;256;p24"/>
          <p:cNvSpPr/>
          <p:nvPr/>
        </p:nvSpPr>
        <p:spPr>
          <a:xfrm>
            <a:off x="73152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Catalog</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a:t>
            </a:r>
            <a:endParaRPr sz="800">
              <a:latin typeface="Red Hat Display"/>
              <a:ea typeface="Red Hat Display"/>
              <a:cs typeface="Red Hat Display"/>
              <a:sym typeface="Red Hat Display"/>
            </a:endParaRPr>
          </a:p>
        </p:txBody>
      </p:sp>
      <p:sp>
        <p:nvSpPr>
          <p:cNvPr id="257" name="Google Shape;257;p24"/>
          <p:cNvSpPr/>
          <p:nvPr/>
        </p:nvSpPr>
        <p:spPr>
          <a:xfrm>
            <a:off x="3355675" y="3908553"/>
            <a:ext cx="18303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Core Application Systems</a:t>
            </a:r>
            <a:endParaRPr sz="1000" b="1">
              <a:solidFill>
                <a:srgbClr val="FFFFFF"/>
              </a:solidFill>
              <a:latin typeface="Red Hat Display"/>
              <a:ea typeface="Red Hat Display"/>
              <a:cs typeface="Red Hat Display"/>
              <a:sym typeface="Red Hat Display"/>
            </a:endParaRPr>
          </a:p>
        </p:txBody>
      </p:sp>
      <p:sp>
        <p:nvSpPr>
          <p:cNvPr id="258" name="Google Shape;258;p24"/>
          <p:cNvSpPr/>
          <p:nvPr/>
        </p:nvSpPr>
        <p:spPr>
          <a:xfrm>
            <a:off x="4302657" y="909806"/>
            <a:ext cx="18303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Container Platform</a:t>
            </a:r>
            <a:endParaRPr sz="1000" b="1">
              <a:solidFill>
                <a:srgbClr val="FFFFFF"/>
              </a:solidFill>
              <a:latin typeface="Red Hat Display"/>
              <a:ea typeface="Red Hat Display"/>
              <a:cs typeface="Red Hat Display"/>
              <a:sym typeface="Red Hat Display"/>
            </a:endParaRPr>
          </a:p>
        </p:txBody>
      </p:sp>
      <p:sp>
        <p:nvSpPr>
          <p:cNvPr id="259" name="Google Shape;259;p24"/>
          <p:cNvSpPr/>
          <p:nvPr/>
        </p:nvSpPr>
        <p:spPr>
          <a:xfrm>
            <a:off x="7784600" y="2471264"/>
            <a:ext cx="10974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Data Storage</a:t>
            </a:r>
            <a:endParaRPr sz="1000" b="1">
              <a:solidFill>
                <a:srgbClr val="FFFFFF"/>
              </a:solidFill>
              <a:latin typeface="Red Hat Display"/>
              <a:ea typeface="Red Hat Display"/>
              <a:cs typeface="Red Hat Display"/>
              <a:sym typeface="Red Hat Display"/>
            </a:endParaRPr>
          </a:p>
        </p:txBody>
      </p:sp>
      <p:sp>
        <p:nvSpPr>
          <p:cNvPr id="260" name="Google Shape;260;p24"/>
          <p:cNvSpPr/>
          <p:nvPr/>
        </p:nvSpPr>
        <p:spPr>
          <a:xfrm>
            <a:off x="6170200" y="3088125"/>
            <a:ext cx="12462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800" b="1">
                <a:solidFill>
                  <a:srgbClr val="FFFFFF"/>
                </a:solidFill>
                <a:latin typeface="Red Hat Display"/>
                <a:ea typeface="Red Hat Display"/>
                <a:cs typeface="Red Hat Display"/>
                <a:sym typeface="Red Hat Display"/>
              </a:rPr>
              <a:t>Red Hat Software</a:t>
            </a:r>
            <a:br>
              <a:rPr lang="en-GB" sz="800" b="1">
                <a:solidFill>
                  <a:srgbClr val="FFFFFF"/>
                </a:solidFill>
                <a:latin typeface="Red Hat Display"/>
                <a:ea typeface="Red Hat Display"/>
                <a:cs typeface="Red Hat Display"/>
                <a:sym typeface="Red Hat Display"/>
              </a:rPr>
            </a:br>
            <a:r>
              <a:rPr lang="en-GB" sz="800" b="1">
                <a:solidFill>
                  <a:srgbClr val="FFFFFF"/>
                </a:solidFill>
                <a:latin typeface="Red Hat Display"/>
                <a:ea typeface="Red Hat Display"/>
                <a:cs typeface="Red Hat Display"/>
                <a:sym typeface="Red Hat Display"/>
              </a:rPr>
              <a:t>as a Service</a:t>
            </a:r>
            <a:endParaRPr sz="800" b="1">
              <a:solidFill>
                <a:srgbClr val="FFFFFF"/>
              </a:solidFill>
              <a:latin typeface="Red Hat Display"/>
              <a:ea typeface="Red Hat Display"/>
              <a:cs typeface="Red Hat Display"/>
              <a:sym typeface="Red Hat Display"/>
            </a:endParaRPr>
          </a:p>
        </p:txBody>
      </p:sp>
      <p:sp>
        <p:nvSpPr>
          <p:cNvPr id="261" name="Google Shape;261;p24"/>
          <p:cNvSpPr/>
          <p:nvPr/>
        </p:nvSpPr>
        <p:spPr>
          <a:xfrm>
            <a:off x="6211000" y="3497575"/>
            <a:ext cx="848400" cy="648000"/>
          </a:xfrm>
          <a:prstGeom prst="upDownArrow">
            <a:avLst>
              <a:gd name="adj1" fmla="val 69449"/>
              <a:gd name="adj2" fmla="val 19707"/>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a:solidFill>
                  <a:schemeClr val="lt1"/>
                </a:solidFill>
                <a:latin typeface="Red Hat Text"/>
                <a:ea typeface="Red Hat Text"/>
                <a:cs typeface="Red Hat Text"/>
                <a:sym typeface="Red Hat Text"/>
              </a:rPr>
              <a:t>Events</a:t>
            </a:r>
            <a:endParaRPr sz="800" b="1">
              <a:solidFill>
                <a:schemeClr val="lt1"/>
              </a:solidFill>
              <a:latin typeface="Red Hat Text"/>
              <a:ea typeface="Red Hat Text"/>
              <a:cs typeface="Red Hat Text"/>
              <a:sym typeface="Red Hat Text"/>
            </a:endParaRPr>
          </a:p>
        </p:txBody>
      </p:sp>
      <p:cxnSp>
        <p:nvCxnSpPr>
          <p:cNvPr id="262" name="Google Shape;262;p24"/>
          <p:cNvCxnSpPr>
            <a:stCxn id="223" idx="3"/>
            <a:endCxn id="244" idx="1"/>
          </p:cNvCxnSpPr>
          <p:nvPr/>
        </p:nvCxnSpPr>
        <p:spPr>
          <a:xfrm>
            <a:off x="4065149" y="2284423"/>
            <a:ext cx="443400" cy="1800"/>
          </a:xfrm>
          <a:prstGeom prst="straightConnector1">
            <a:avLst/>
          </a:prstGeom>
          <a:noFill/>
          <a:ln w="19050" cap="flat" cmpd="sng">
            <a:solidFill>
              <a:srgbClr val="C00000"/>
            </a:solidFill>
            <a:prstDash val="solid"/>
            <a:round/>
            <a:headEnd type="triangle" w="med" len="med"/>
            <a:tailEnd type="triangle" w="med" len="med"/>
          </a:ln>
        </p:spPr>
      </p:cxnSp>
      <p:cxnSp>
        <p:nvCxnSpPr>
          <p:cNvPr id="263" name="Google Shape;263;p24"/>
          <p:cNvCxnSpPr>
            <a:stCxn id="244" idx="3"/>
            <a:endCxn id="248" idx="1"/>
          </p:cNvCxnSpPr>
          <p:nvPr/>
        </p:nvCxnSpPr>
        <p:spPr>
          <a:xfrm>
            <a:off x="5754633" y="2286100"/>
            <a:ext cx="421200" cy="0"/>
          </a:xfrm>
          <a:prstGeom prst="straightConnector1">
            <a:avLst/>
          </a:prstGeom>
          <a:noFill/>
          <a:ln w="19050" cap="flat" cmpd="sng">
            <a:solidFill>
              <a:srgbClr val="C00000"/>
            </a:solidFill>
            <a:prstDash val="solid"/>
            <a:round/>
            <a:headEnd type="triangle" w="med" len="med"/>
            <a:tailEnd type="triangle" w="med" len="med"/>
          </a:ln>
        </p:spPr>
      </p:cxnSp>
      <p:cxnSp>
        <p:nvCxnSpPr>
          <p:cNvPr id="264" name="Google Shape;264;p24"/>
          <p:cNvCxnSpPr>
            <a:stCxn id="248" idx="3"/>
            <a:endCxn id="252" idx="1"/>
          </p:cNvCxnSpPr>
          <p:nvPr/>
        </p:nvCxnSpPr>
        <p:spPr>
          <a:xfrm>
            <a:off x="7422100" y="2286100"/>
            <a:ext cx="362400" cy="2400"/>
          </a:xfrm>
          <a:prstGeom prst="straightConnector1">
            <a:avLst/>
          </a:prstGeom>
          <a:noFill/>
          <a:ln w="19050" cap="flat" cmpd="sng">
            <a:solidFill>
              <a:srgbClr val="C00000"/>
            </a:solidFill>
            <a:prstDash val="solid"/>
            <a:round/>
            <a:headEnd type="triangle" w="med" len="med"/>
            <a:tailEnd type="triangle" w="med" len="med"/>
          </a:ln>
        </p:spPr>
      </p:cxnSp>
      <p:pic>
        <p:nvPicPr>
          <p:cNvPr id="265" name="Google Shape;265;p24"/>
          <p:cNvPicPr preferRelativeResize="0"/>
          <p:nvPr/>
        </p:nvPicPr>
        <p:blipFill rotWithShape="1">
          <a:blip r:embed="rId8">
            <a:alphaModFix/>
          </a:blip>
          <a:srcRect/>
          <a:stretch/>
        </p:blipFill>
        <p:spPr>
          <a:xfrm>
            <a:off x="8111673" y="2065725"/>
            <a:ext cx="447250" cy="447228"/>
          </a:xfrm>
          <a:prstGeom prst="rect">
            <a:avLst/>
          </a:prstGeom>
          <a:noFill/>
          <a:ln>
            <a:noFill/>
          </a:ln>
        </p:spPr>
      </p:pic>
      <p:pic>
        <p:nvPicPr>
          <p:cNvPr id="266" name="Google Shape;266;p24"/>
          <p:cNvPicPr preferRelativeResize="0"/>
          <p:nvPr/>
        </p:nvPicPr>
        <p:blipFill rotWithShape="1">
          <a:blip r:embed="rId9">
            <a:alphaModFix/>
          </a:blip>
          <a:srcRect/>
          <a:stretch/>
        </p:blipFill>
        <p:spPr>
          <a:xfrm>
            <a:off x="6983400" y="1561276"/>
            <a:ext cx="362400" cy="362400"/>
          </a:xfrm>
          <a:prstGeom prst="rect">
            <a:avLst/>
          </a:prstGeom>
          <a:noFill/>
          <a:ln>
            <a:noFill/>
          </a:ln>
        </p:spPr>
      </p:pic>
      <p:pic>
        <p:nvPicPr>
          <p:cNvPr id="267" name="Google Shape;267;p24"/>
          <p:cNvPicPr preferRelativeResize="0"/>
          <p:nvPr/>
        </p:nvPicPr>
        <p:blipFill rotWithShape="1">
          <a:blip r:embed="rId10">
            <a:alphaModFix/>
          </a:blip>
          <a:srcRect/>
          <a:stretch/>
        </p:blipFill>
        <p:spPr>
          <a:xfrm>
            <a:off x="7005130" y="2117178"/>
            <a:ext cx="316975" cy="316954"/>
          </a:xfrm>
          <a:prstGeom prst="rect">
            <a:avLst/>
          </a:prstGeom>
          <a:noFill/>
          <a:ln>
            <a:noFill/>
          </a:ln>
        </p:spPr>
      </p:pic>
      <p:pic>
        <p:nvPicPr>
          <p:cNvPr id="268" name="Google Shape;268;p24"/>
          <p:cNvPicPr preferRelativeResize="0"/>
          <p:nvPr/>
        </p:nvPicPr>
        <p:blipFill rotWithShape="1">
          <a:blip r:embed="rId11">
            <a:alphaModFix/>
          </a:blip>
          <a:srcRect/>
          <a:stretch/>
        </p:blipFill>
        <p:spPr>
          <a:xfrm>
            <a:off x="7007542" y="2656011"/>
            <a:ext cx="316975" cy="316975"/>
          </a:xfrm>
          <a:prstGeom prst="rect">
            <a:avLst/>
          </a:prstGeom>
          <a:noFill/>
          <a:ln>
            <a:noFill/>
          </a:ln>
        </p:spPr>
      </p:pic>
      <p:pic>
        <p:nvPicPr>
          <p:cNvPr id="269" name="Google Shape;269;p24"/>
          <p:cNvPicPr preferRelativeResize="0"/>
          <p:nvPr/>
        </p:nvPicPr>
        <p:blipFill rotWithShape="1">
          <a:blip r:embed="rId12">
            <a:alphaModFix/>
          </a:blip>
          <a:srcRect/>
          <a:stretch/>
        </p:blipFill>
        <p:spPr>
          <a:xfrm>
            <a:off x="5344621" y="1579239"/>
            <a:ext cx="316975" cy="316966"/>
          </a:xfrm>
          <a:prstGeom prst="rect">
            <a:avLst/>
          </a:prstGeom>
          <a:noFill/>
          <a:ln>
            <a:noFill/>
          </a:ln>
        </p:spPr>
      </p:pic>
      <p:pic>
        <p:nvPicPr>
          <p:cNvPr id="270" name="Google Shape;270;p24"/>
          <p:cNvPicPr preferRelativeResize="0"/>
          <p:nvPr/>
        </p:nvPicPr>
        <p:blipFill rotWithShape="1">
          <a:blip r:embed="rId13">
            <a:alphaModFix/>
          </a:blip>
          <a:srcRect/>
          <a:stretch/>
        </p:blipFill>
        <p:spPr>
          <a:xfrm>
            <a:off x="5326873" y="2646060"/>
            <a:ext cx="316975" cy="316996"/>
          </a:xfrm>
          <a:prstGeom prst="rect">
            <a:avLst/>
          </a:prstGeom>
          <a:noFill/>
          <a:ln>
            <a:noFill/>
          </a:ln>
        </p:spPr>
      </p:pic>
      <p:pic>
        <p:nvPicPr>
          <p:cNvPr id="271" name="Google Shape;271;p24"/>
          <p:cNvPicPr preferRelativeResize="0"/>
          <p:nvPr/>
        </p:nvPicPr>
        <p:blipFill rotWithShape="1">
          <a:blip r:embed="rId14">
            <a:alphaModFix/>
          </a:blip>
          <a:srcRect/>
          <a:stretch/>
        </p:blipFill>
        <p:spPr>
          <a:xfrm>
            <a:off x="5326865" y="2119280"/>
            <a:ext cx="316975" cy="316975"/>
          </a:xfrm>
          <a:prstGeom prst="rect">
            <a:avLst/>
          </a:prstGeom>
          <a:noFill/>
          <a:ln>
            <a:noFill/>
          </a:ln>
        </p:spPr>
      </p:pic>
      <p:pic>
        <p:nvPicPr>
          <p:cNvPr id="272" name="Google Shape;272;p24"/>
          <p:cNvPicPr preferRelativeResize="0"/>
          <p:nvPr/>
        </p:nvPicPr>
        <p:blipFill rotWithShape="1">
          <a:blip r:embed="rId15">
            <a:alphaModFix/>
          </a:blip>
          <a:srcRect/>
          <a:stretch/>
        </p:blipFill>
        <p:spPr>
          <a:xfrm>
            <a:off x="6777898" y="4294516"/>
            <a:ext cx="316975" cy="316975"/>
          </a:xfrm>
          <a:prstGeom prst="rect">
            <a:avLst/>
          </a:prstGeom>
          <a:noFill/>
          <a:ln>
            <a:noFill/>
          </a:ln>
        </p:spPr>
      </p:pic>
      <p:pic>
        <p:nvPicPr>
          <p:cNvPr id="273" name="Google Shape;273;p24"/>
          <p:cNvPicPr preferRelativeResize="0"/>
          <p:nvPr/>
        </p:nvPicPr>
        <p:blipFill rotWithShape="1">
          <a:blip r:embed="rId16">
            <a:alphaModFix/>
          </a:blip>
          <a:srcRect/>
          <a:stretch/>
        </p:blipFill>
        <p:spPr>
          <a:xfrm>
            <a:off x="5509051" y="4305452"/>
            <a:ext cx="286200" cy="286200"/>
          </a:xfrm>
          <a:prstGeom prst="rect">
            <a:avLst/>
          </a:prstGeom>
          <a:noFill/>
          <a:ln>
            <a:noFill/>
          </a:ln>
        </p:spPr>
      </p:pic>
      <p:pic>
        <p:nvPicPr>
          <p:cNvPr id="274" name="Google Shape;274;p24"/>
          <p:cNvPicPr preferRelativeResize="0"/>
          <p:nvPr/>
        </p:nvPicPr>
        <p:blipFill rotWithShape="1">
          <a:blip r:embed="rId17">
            <a:alphaModFix/>
          </a:blip>
          <a:srcRect/>
          <a:stretch/>
        </p:blipFill>
        <p:spPr>
          <a:xfrm>
            <a:off x="8077522" y="4305450"/>
            <a:ext cx="286200" cy="286200"/>
          </a:xfrm>
          <a:prstGeom prst="rect">
            <a:avLst/>
          </a:prstGeom>
          <a:noFill/>
          <a:ln>
            <a:noFill/>
          </a:ln>
        </p:spPr>
      </p:pic>
      <p:pic>
        <p:nvPicPr>
          <p:cNvPr id="275" name="Google Shape;275;p24"/>
          <p:cNvPicPr preferRelativeResize="0"/>
          <p:nvPr/>
        </p:nvPicPr>
        <p:blipFill rotWithShape="1">
          <a:blip r:embed="rId18">
            <a:alphaModFix/>
          </a:blip>
          <a:srcRect/>
          <a:stretch/>
        </p:blipFill>
        <p:spPr>
          <a:xfrm>
            <a:off x="4205846" y="4297262"/>
            <a:ext cx="286200" cy="286200"/>
          </a:xfrm>
          <a:prstGeom prst="rect">
            <a:avLst/>
          </a:prstGeom>
          <a:noFill/>
          <a:ln>
            <a:noFill/>
          </a:ln>
        </p:spPr>
      </p:pic>
      <p:pic>
        <p:nvPicPr>
          <p:cNvPr id="276" name="Google Shape;276;p24"/>
          <p:cNvPicPr preferRelativeResize="0"/>
          <p:nvPr/>
        </p:nvPicPr>
        <p:blipFill rotWithShape="1">
          <a:blip r:embed="rId19">
            <a:alphaModFix/>
          </a:blip>
          <a:srcRect/>
          <a:stretch/>
        </p:blipFill>
        <p:spPr>
          <a:xfrm>
            <a:off x="235669" y="4101131"/>
            <a:ext cx="362400" cy="362400"/>
          </a:xfrm>
          <a:prstGeom prst="rect">
            <a:avLst/>
          </a:prstGeom>
          <a:noFill/>
          <a:ln>
            <a:noFill/>
          </a:ln>
        </p:spPr>
      </p:pic>
    </p:spTree>
    <p:extLst>
      <p:ext uri="{BB962C8B-B14F-4D97-AF65-F5344CB8AC3E}">
        <p14:creationId xmlns:p14="http://schemas.microsoft.com/office/powerpoint/2010/main" val="3168651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4"/>
          <p:cNvSpPr/>
          <p:nvPr/>
        </p:nvSpPr>
        <p:spPr>
          <a:xfrm>
            <a:off x="2773649" y="1484023"/>
            <a:ext cx="12915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a:off x="4311675" y="1201250"/>
            <a:ext cx="4692900" cy="227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p:nvPr/>
        </p:nvSpPr>
        <p:spPr>
          <a:xfrm>
            <a:off x="3362775" y="4199178"/>
            <a:ext cx="51153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4"/>
          <p:cNvSpPr/>
          <p:nvPr/>
        </p:nvSpPr>
        <p:spPr>
          <a:xfrm>
            <a:off x="1089756" y="216131"/>
            <a:ext cx="7122000" cy="345900"/>
          </a:xfrm>
          <a:prstGeom prst="rect">
            <a:avLst/>
          </a:prstGeom>
          <a:solidFill>
            <a:srgbClr val="C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dirty="0">
                <a:solidFill>
                  <a:srgbClr val="F3F3F3"/>
                </a:solidFill>
                <a:latin typeface="Red Hat Display"/>
                <a:ea typeface="Red Hat Display"/>
                <a:cs typeface="Red Hat Display"/>
                <a:sym typeface="Red Hat Display"/>
              </a:rPr>
              <a:t>Timeliness</a:t>
            </a:r>
            <a:endParaRPr sz="1100" b="1" dirty="0">
              <a:solidFill>
                <a:srgbClr val="F3F3F3"/>
              </a:solidFill>
              <a:latin typeface="Red Hat Display"/>
              <a:ea typeface="Red Hat Display"/>
              <a:cs typeface="Red Hat Display"/>
              <a:sym typeface="Red Hat Display"/>
            </a:endParaRPr>
          </a:p>
        </p:txBody>
      </p:sp>
      <p:sp>
        <p:nvSpPr>
          <p:cNvPr id="227" name="Google Shape;227;p24"/>
          <p:cNvSpPr/>
          <p:nvPr/>
        </p:nvSpPr>
        <p:spPr>
          <a:xfrm>
            <a:off x="736650" y="3067417"/>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Amp up AI to make workflows smarter</a:t>
            </a:r>
          </a:p>
        </p:txBody>
      </p:sp>
      <p:sp>
        <p:nvSpPr>
          <p:cNvPr id="228" name="Google Shape;228;p24"/>
          <p:cNvSpPr/>
          <p:nvPr/>
        </p:nvSpPr>
        <p:spPr>
          <a:xfrm>
            <a:off x="113345" y="1352557"/>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4"/>
          <p:cNvSpPr/>
          <p:nvPr/>
        </p:nvSpPr>
        <p:spPr>
          <a:xfrm>
            <a:off x="190600" y="774700"/>
            <a:ext cx="2047800" cy="345900"/>
          </a:xfrm>
          <a:prstGeom prst="rect">
            <a:avLst/>
          </a:prstGeom>
          <a:solidFill>
            <a:srgbClr val="C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a:solidFill>
                  <a:srgbClr val="F3F3F3"/>
                </a:solidFill>
                <a:latin typeface="Red Hat Display"/>
                <a:ea typeface="Red Hat Display"/>
                <a:cs typeface="Red Hat Display"/>
                <a:sym typeface="Red Hat Display"/>
              </a:rPr>
              <a:t>Business Drivers</a:t>
            </a:r>
            <a:endParaRPr sz="1400" b="1">
              <a:solidFill>
                <a:srgbClr val="F3F3F3"/>
              </a:solidFill>
              <a:latin typeface="Red Hat Display"/>
              <a:ea typeface="Red Hat Display"/>
              <a:cs typeface="Red Hat Display"/>
              <a:sym typeface="Red Hat Display"/>
            </a:endParaRPr>
          </a:p>
        </p:txBody>
      </p:sp>
      <p:sp>
        <p:nvSpPr>
          <p:cNvPr id="230" name="Google Shape;230;p24"/>
          <p:cNvSpPr/>
          <p:nvPr/>
        </p:nvSpPr>
        <p:spPr>
          <a:xfrm>
            <a:off x="113345" y="3127810"/>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4"/>
          <p:cNvSpPr/>
          <p:nvPr/>
        </p:nvSpPr>
        <p:spPr>
          <a:xfrm>
            <a:off x="736650" y="2252755"/>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Accelerate automation in extended workflows</a:t>
            </a:r>
          </a:p>
        </p:txBody>
      </p:sp>
      <p:sp>
        <p:nvSpPr>
          <p:cNvPr id="232" name="Google Shape;232;p24"/>
          <p:cNvSpPr/>
          <p:nvPr/>
        </p:nvSpPr>
        <p:spPr>
          <a:xfrm>
            <a:off x="736650" y="1361851"/>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Create a world-class sensing and risk-monitoring operation</a:t>
            </a:r>
          </a:p>
        </p:txBody>
      </p:sp>
      <p:pic>
        <p:nvPicPr>
          <p:cNvPr id="233" name="Google Shape;233;p24"/>
          <p:cNvPicPr preferRelativeResize="0"/>
          <p:nvPr/>
        </p:nvPicPr>
        <p:blipFill rotWithShape="1">
          <a:blip r:embed="rId3">
            <a:alphaModFix/>
          </a:blip>
          <a:srcRect/>
          <a:stretch/>
        </p:blipFill>
        <p:spPr>
          <a:xfrm>
            <a:off x="183854" y="3161316"/>
            <a:ext cx="370893" cy="374054"/>
          </a:xfrm>
          <a:prstGeom prst="rect">
            <a:avLst/>
          </a:prstGeom>
          <a:noFill/>
          <a:ln>
            <a:noFill/>
          </a:ln>
        </p:spPr>
      </p:pic>
      <p:pic>
        <p:nvPicPr>
          <p:cNvPr id="234" name="Google Shape;234;p24"/>
          <p:cNvPicPr preferRelativeResize="0"/>
          <p:nvPr/>
        </p:nvPicPr>
        <p:blipFill>
          <a:blip r:embed="rId4">
            <a:alphaModFix/>
          </a:blip>
          <a:stretch>
            <a:fillRect/>
          </a:stretch>
        </p:blipFill>
        <p:spPr>
          <a:xfrm>
            <a:off x="149698" y="1379123"/>
            <a:ext cx="447253" cy="451037"/>
          </a:xfrm>
          <a:prstGeom prst="rect">
            <a:avLst/>
          </a:prstGeom>
          <a:noFill/>
          <a:ln>
            <a:noFill/>
          </a:ln>
        </p:spPr>
      </p:pic>
      <p:sp>
        <p:nvSpPr>
          <p:cNvPr id="235" name="Google Shape;235;p24"/>
          <p:cNvSpPr/>
          <p:nvPr/>
        </p:nvSpPr>
        <p:spPr>
          <a:xfrm>
            <a:off x="736650" y="3958325"/>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Modernize for modern infrastructures, scale hybrid cloud platforms</a:t>
            </a:r>
          </a:p>
        </p:txBody>
      </p:sp>
      <p:sp>
        <p:nvSpPr>
          <p:cNvPr id="236" name="Google Shape;236;p24"/>
          <p:cNvSpPr/>
          <p:nvPr/>
        </p:nvSpPr>
        <p:spPr>
          <a:xfrm>
            <a:off x="149873" y="40227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7" name="Google Shape;237;p24"/>
          <p:cNvPicPr preferRelativeResize="0"/>
          <p:nvPr/>
        </p:nvPicPr>
        <p:blipFill rotWithShape="1">
          <a:blip r:embed="rId5">
            <a:alphaModFix/>
          </a:blip>
          <a:srcRect/>
          <a:stretch/>
        </p:blipFill>
        <p:spPr>
          <a:xfrm>
            <a:off x="81799" y="2264017"/>
            <a:ext cx="597092" cy="597075"/>
          </a:xfrm>
          <a:prstGeom prst="rect">
            <a:avLst/>
          </a:prstGeom>
          <a:noFill/>
          <a:ln>
            <a:noFill/>
          </a:ln>
        </p:spPr>
      </p:pic>
      <p:sp>
        <p:nvSpPr>
          <p:cNvPr id="238" name="Google Shape;238;p24"/>
          <p:cNvSpPr/>
          <p:nvPr/>
        </p:nvSpPr>
        <p:spPr>
          <a:xfrm>
            <a:off x="2868649" y="1649935"/>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Consumer</a:t>
            </a:r>
            <a:endParaRPr sz="800">
              <a:latin typeface="Red Hat Display"/>
              <a:ea typeface="Red Hat Display"/>
              <a:cs typeface="Red Hat Display"/>
              <a:sym typeface="Red Hat Display"/>
            </a:endParaRPr>
          </a:p>
        </p:txBody>
      </p:sp>
      <p:sp>
        <p:nvSpPr>
          <p:cNvPr id="239" name="Google Shape;239;p24"/>
          <p:cNvSpPr/>
          <p:nvPr/>
        </p:nvSpPr>
        <p:spPr>
          <a:xfrm>
            <a:off x="2868649" y="2137353"/>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Colleague</a:t>
            </a:r>
            <a:endParaRPr sz="800">
              <a:latin typeface="Red Hat Display"/>
              <a:ea typeface="Red Hat Display"/>
              <a:cs typeface="Red Hat Display"/>
              <a:sym typeface="Red Hat Display"/>
            </a:endParaRPr>
          </a:p>
        </p:txBody>
      </p:sp>
      <p:sp>
        <p:nvSpPr>
          <p:cNvPr id="240" name="Google Shape;240;p24"/>
          <p:cNvSpPr/>
          <p:nvPr/>
        </p:nvSpPr>
        <p:spPr>
          <a:xfrm>
            <a:off x="2868649" y="2612157"/>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Supplier</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Partner</a:t>
            </a:r>
            <a:endParaRPr sz="800">
              <a:latin typeface="Red Hat Display"/>
              <a:ea typeface="Red Hat Display"/>
              <a:cs typeface="Red Hat Display"/>
              <a:sym typeface="Red Hat Display"/>
            </a:endParaRPr>
          </a:p>
          <a:p>
            <a:pPr marL="0" lvl="0" indent="0" algn="l" rtl="0">
              <a:spcBef>
                <a:spcPts val="0"/>
              </a:spcBef>
              <a:spcAft>
                <a:spcPts val="0"/>
              </a:spcAft>
              <a:buNone/>
            </a:pPr>
            <a:r>
              <a:rPr lang="en-GB" sz="800">
                <a:latin typeface="Red Hat Display"/>
                <a:ea typeface="Red Hat Display"/>
                <a:cs typeface="Red Hat Display"/>
                <a:sym typeface="Red Hat Display"/>
              </a:rPr>
              <a:t>Vendor</a:t>
            </a:r>
            <a:endParaRPr sz="800">
              <a:latin typeface="Red Hat Display"/>
              <a:ea typeface="Red Hat Display"/>
              <a:cs typeface="Red Hat Display"/>
              <a:sym typeface="Red Hat Display"/>
            </a:endParaRPr>
          </a:p>
        </p:txBody>
      </p:sp>
      <p:pic>
        <p:nvPicPr>
          <p:cNvPr id="241" name="Google Shape;241;p24"/>
          <p:cNvPicPr preferRelativeResize="0"/>
          <p:nvPr/>
        </p:nvPicPr>
        <p:blipFill rotWithShape="1">
          <a:blip r:embed="rId6">
            <a:alphaModFix/>
          </a:blip>
          <a:srcRect/>
          <a:stretch/>
        </p:blipFill>
        <p:spPr>
          <a:xfrm>
            <a:off x="3591848" y="2636526"/>
            <a:ext cx="316975" cy="316975"/>
          </a:xfrm>
          <a:prstGeom prst="rect">
            <a:avLst/>
          </a:prstGeom>
          <a:noFill/>
          <a:ln>
            <a:noFill/>
          </a:ln>
        </p:spPr>
      </p:pic>
      <p:pic>
        <p:nvPicPr>
          <p:cNvPr id="242" name="Google Shape;242;p24"/>
          <p:cNvPicPr preferRelativeResize="0"/>
          <p:nvPr/>
        </p:nvPicPr>
        <p:blipFill rotWithShape="1">
          <a:blip r:embed="rId7">
            <a:alphaModFix/>
          </a:blip>
          <a:srcRect/>
          <a:stretch/>
        </p:blipFill>
        <p:spPr>
          <a:xfrm>
            <a:off x="3591842" y="2161716"/>
            <a:ext cx="316975" cy="316975"/>
          </a:xfrm>
          <a:prstGeom prst="rect">
            <a:avLst/>
          </a:prstGeom>
          <a:noFill/>
          <a:ln>
            <a:noFill/>
          </a:ln>
        </p:spPr>
      </p:pic>
      <p:pic>
        <p:nvPicPr>
          <p:cNvPr id="243" name="Google Shape;243;p24"/>
          <p:cNvPicPr preferRelativeResize="0"/>
          <p:nvPr/>
        </p:nvPicPr>
        <p:blipFill rotWithShape="1">
          <a:blip r:embed="rId7">
            <a:alphaModFix/>
          </a:blip>
          <a:srcRect/>
          <a:stretch/>
        </p:blipFill>
        <p:spPr>
          <a:xfrm>
            <a:off x="3591842" y="1674311"/>
            <a:ext cx="316975" cy="316975"/>
          </a:xfrm>
          <a:prstGeom prst="rect">
            <a:avLst/>
          </a:prstGeom>
          <a:noFill/>
          <a:ln>
            <a:noFill/>
          </a:ln>
        </p:spPr>
      </p:pic>
      <p:sp>
        <p:nvSpPr>
          <p:cNvPr id="244" name="Google Shape;244;p24"/>
          <p:cNvSpPr/>
          <p:nvPr/>
        </p:nvSpPr>
        <p:spPr>
          <a:xfrm>
            <a:off x="4508433"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4"/>
          <p:cNvSpPr/>
          <p:nvPr/>
        </p:nvSpPr>
        <p:spPr>
          <a:xfrm>
            <a:off x="4584200" y="15579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Inventory</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Control</a:t>
            </a:r>
            <a:endParaRPr sz="800">
              <a:latin typeface="Red Hat Display"/>
              <a:ea typeface="Red Hat Display"/>
              <a:cs typeface="Red Hat Display"/>
              <a:sym typeface="Red Hat Display"/>
            </a:endParaRPr>
          </a:p>
          <a:p>
            <a:pPr marL="0" lvl="0" indent="0" algn="l" rtl="0">
              <a:spcBef>
                <a:spcPts val="0"/>
              </a:spcBef>
              <a:spcAft>
                <a:spcPts val="0"/>
              </a:spcAft>
              <a:buNone/>
            </a:pPr>
            <a:r>
              <a:rPr lang="en-GB" sz="800">
                <a:latin typeface="Red Hat Display"/>
                <a:ea typeface="Red Hat Display"/>
                <a:cs typeface="Red Hat Display"/>
                <a:sym typeface="Red Hat Display"/>
              </a:rPr>
              <a:t>Tower</a:t>
            </a:r>
            <a:endParaRPr sz="800">
              <a:latin typeface="Red Hat Display"/>
              <a:ea typeface="Red Hat Display"/>
              <a:cs typeface="Red Hat Display"/>
              <a:sym typeface="Red Hat Display"/>
            </a:endParaRPr>
          </a:p>
        </p:txBody>
      </p:sp>
      <p:sp>
        <p:nvSpPr>
          <p:cNvPr id="246" name="Google Shape;246;p24"/>
          <p:cNvSpPr/>
          <p:nvPr/>
        </p:nvSpPr>
        <p:spPr>
          <a:xfrm>
            <a:off x="4572000" y="20913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dirty="0">
                <a:latin typeface="Red Hat Display"/>
                <a:ea typeface="Red Hat Display"/>
                <a:cs typeface="Red Hat Display"/>
                <a:sym typeface="Red Hat Display"/>
              </a:rPr>
              <a:t>Inventory</a:t>
            </a:r>
            <a:br>
              <a:rPr lang="en-GB" sz="800" dirty="0">
                <a:latin typeface="Red Hat Display"/>
                <a:ea typeface="Red Hat Display"/>
                <a:cs typeface="Red Hat Display"/>
                <a:sym typeface="Red Hat Display"/>
              </a:rPr>
            </a:br>
            <a:r>
              <a:rPr lang="en-GB" sz="800" dirty="0">
                <a:latin typeface="Red Hat Display"/>
                <a:ea typeface="Red Hat Display"/>
                <a:cs typeface="Red Hat Display"/>
                <a:sym typeface="Red Hat Display"/>
              </a:rPr>
              <a:t>Visibility</a:t>
            </a:r>
            <a:endParaRPr sz="800" dirty="0">
              <a:latin typeface="Red Hat Display"/>
              <a:ea typeface="Red Hat Display"/>
              <a:cs typeface="Red Hat Display"/>
              <a:sym typeface="Red Hat Display"/>
            </a:endParaRPr>
          </a:p>
        </p:txBody>
      </p:sp>
      <p:sp>
        <p:nvSpPr>
          <p:cNvPr id="247" name="Google Shape;247;p24"/>
          <p:cNvSpPr/>
          <p:nvPr/>
        </p:nvSpPr>
        <p:spPr>
          <a:xfrm>
            <a:off x="4572000" y="26247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dirty="0">
                <a:latin typeface="Red Hat Display"/>
                <a:ea typeface="Red Hat Display"/>
                <a:cs typeface="Red Hat Display"/>
                <a:sym typeface="Red Hat Display"/>
              </a:rPr>
              <a:t>Inventory</a:t>
            </a:r>
            <a:br>
              <a:rPr lang="en-GB" sz="800" dirty="0">
                <a:latin typeface="Red Hat Display"/>
                <a:ea typeface="Red Hat Display"/>
                <a:cs typeface="Red Hat Display"/>
                <a:sym typeface="Red Hat Display"/>
              </a:rPr>
            </a:br>
            <a:r>
              <a:rPr lang="en-GB" sz="800" dirty="0">
                <a:latin typeface="Red Hat Display"/>
                <a:ea typeface="Red Hat Display"/>
                <a:cs typeface="Red Hat Display"/>
                <a:sym typeface="Red Hat Display"/>
              </a:rPr>
              <a:t>Analysis &amp; AI</a:t>
            </a:r>
            <a:endParaRPr sz="800" dirty="0">
              <a:latin typeface="Red Hat Display"/>
              <a:ea typeface="Red Hat Display"/>
              <a:cs typeface="Red Hat Display"/>
              <a:sym typeface="Red Hat Display"/>
            </a:endParaRPr>
          </a:p>
        </p:txBody>
      </p:sp>
      <p:sp>
        <p:nvSpPr>
          <p:cNvPr id="248" name="Google Shape;248;p24"/>
          <p:cNvSpPr/>
          <p:nvPr/>
        </p:nvSpPr>
        <p:spPr>
          <a:xfrm>
            <a:off x="6175900"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p:nvPr/>
        </p:nvSpPr>
        <p:spPr>
          <a:xfrm>
            <a:off x="6260600" y="15579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Business Automation</a:t>
            </a:r>
            <a:endParaRPr sz="800">
              <a:latin typeface="Red Hat Display"/>
              <a:ea typeface="Red Hat Display"/>
              <a:cs typeface="Red Hat Display"/>
              <a:sym typeface="Red Hat Display"/>
            </a:endParaRPr>
          </a:p>
        </p:txBody>
      </p:sp>
      <p:sp>
        <p:nvSpPr>
          <p:cNvPr id="250" name="Google Shape;250;p24"/>
          <p:cNvSpPr/>
          <p:nvPr/>
        </p:nvSpPr>
        <p:spPr>
          <a:xfrm>
            <a:off x="6248400" y="20913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API</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endParaRPr sz="800">
              <a:latin typeface="Red Hat Display"/>
              <a:ea typeface="Red Hat Display"/>
              <a:cs typeface="Red Hat Display"/>
              <a:sym typeface="Red Hat Display"/>
            </a:endParaRPr>
          </a:p>
        </p:txBody>
      </p:sp>
      <p:sp>
        <p:nvSpPr>
          <p:cNvPr id="251" name="Google Shape;251;p24"/>
          <p:cNvSpPr/>
          <p:nvPr/>
        </p:nvSpPr>
        <p:spPr>
          <a:xfrm>
            <a:off x="6248400" y="26247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Integration</a:t>
            </a:r>
            <a:endParaRPr sz="800">
              <a:latin typeface="Red Hat Display"/>
              <a:ea typeface="Red Hat Display"/>
              <a:cs typeface="Red Hat Display"/>
              <a:sym typeface="Red Hat Display"/>
            </a:endParaRPr>
          </a:p>
        </p:txBody>
      </p:sp>
      <p:sp>
        <p:nvSpPr>
          <p:cNvPr id="252" name="Google Shape;252;p24"/>
          <p:cNvSpPr/>
          <p:nvPr/>
        </p:nvSpPr>
        <p:spPr>
          <a:xfrm>
            <a:off x="7784600" y="2105559"/>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latin typeface="Red Hat Display"/>
              <a:ea typeface="Red Hat Display"/>
              <a:cs typeface="Red Hat Display"/>
              <a:sym typeface="Red Hat Display"/>
            </a:endParaRPr>
          </a:p>
        </p:txBody>
      </p:sp>
      <p:sp>
        <p:nvSpPr>
          <p:cNvPr id="253" name="Google Shape;253;p24"/>
          <p:cNvSpPr/>
          <p:nvPr/>
        </p:nvSpPr>
        <p:spPr>
          <a:xfrm>
            <a:off x="34290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Order</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endParaRPr sz="800">
              <a:latin typeface="Red Hat Display"/>
              <a:ea typeface="Red Hat Display"/>
              <a:cs typeface="Red Hat Display"/>
              <a:sym typeface="Red Hat Display"/>
            </a:endParaRPr>
          </a:p>
        </p:txBody>
      </p:sp>
      <p:sp>
        <p:nvSpPr>
          <p:cNvPr id="254" name="Google Shape;254;p24"/>
          <p:cNvSpPr/>
          <p:nvPr/>
        </p:nvSpPr>
        <p:spPr>
          <a:xfrm>
            <a:off x="47244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Supply Chain</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Systems</a:t>
            </a:r>
            <a:endParaRPr sz="800">
              <a:latin typeface="Red Hat Display"/>
              <a:ea typeface="Red Hat Display"/>
              <a:cs typeface="Red Hat Display"/>
              <a:sym typeface="Red Hat Display"/>
            </a:endParaRPr>
          </a:p>
        </p:txBody>
      </p:sp>
      <p:sp>
        <p:nvSpPr>
          <p:cNvPr id="255" name="Google Shape;255;p24"/>
          <p:cNvSpPr/>
          <p:nvPr/>
        </p:nvSpPr>
        <p:spPr>
          <a:xfrm>
            <a:off x="60198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Transport</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a:t>
            </a:r>
            <a:endParaRPr sz="800">
              <a:latin typeface="Red Hat Display"/>
              <a:ea typeface="Red Hat Display"/>
              <a:cs typeface="Red Hat Display"/>
              <a:sym typeface="Red Hat Display"/>
            </a:endParaRPr>
          </a:p>
        </p:txBody>
      </p:sp>
      <p:sp>
        <p:nvSpPr>
          <p:cNvPr id="256" name="Google Shape;256;p24"/>
          <p:cNvSpPr/>
          <p:nvPr/>
        </p:nvSpPr>
        <p:spPr>
          <a:xfrm>
            <a:off x="73152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Catalog</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a:t>
            </a:r>
            <a:endParaRPr sz="800">
              <a:latin typeface="Red Hat Display"/>
              <a:ea typeface="Red Hat Display"/>
              <a:cs typeface="Red Hat Display"/>
              <a:sym typeface="Red Hat Display"/>
            </a:endParaRPr>
          </a:p>
        </p:txBody>
      </p:sp>
      <p:sp>
        <p:nvSpPr>
          <p:cNvPr id="257" name="Google Shape;257;p24"/>
          <p:cNvSpPr/>
          <p:nvPr/>
        </p:nvSpPr>
        <p:spPr>
          <a:xfrm>
            <a:off x="3355675" y="3908553"/>
            <a:ext cx="18303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Core Application Systems</a:t>
            </a:r>
            <a:endParaRPr sz="1000" b="1">
              <a:solidFill>
                <a:srgbClr val="FFFFFF"/>
              </a:solidFill>
              <a:latin typeface="Red Hat Display"/>
              <a:ea typeface="Red Hat Display"/>
              <a:cs typeface="Red Hat Display"/>
              <a:sym typeface="Red Hat Display"/>
            </a:endParaRPr>
          </a:p>
        </p:txBody>
      </p:sp>
      <p:sp>
        <p:nvSpPr>
          <p:cNvPr id="258" name="Google Shape;258;p24"/>
          <p:cNvSpPr/>
          <p:nvPr/>
        </p:nvSpPr>
        <p:spPr>
          <a:xfrm>
            <a:off x="4302657" y="909806"/>
            <a:ext cx="18303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Container Platform</a:t>
            </a:r>
            <a:endParaRPr sz="1000" b="1">
              <a:solidFill>
                <a:srgbClr val="FFFFFF"/>
              </a:solidFill>
              <a:latin typeface="Red Hat Display"/>
              <a:ea typeface="Red Hat Display"/>
              <a:cs typeface="Red Hat Display"/>
              <a:sym typeface="Red Hat Display"/>
            </a:endParaRPr>
          </a:p>
        </p:txBody>
      </p:sp>
      <p:sp>
        <p:nvSpPr>
          <p:cNvPr id="259" name="Google Shape;259;p24"/>
          <p:cNvSpPr/>
          <p:nvPr/>
        </p:nvSpPr>
        <p:spPr>
          <a:xfrm>
            <a:off x="7784600" y="2471264"/>
            <a:ext cx="10974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Data Storage</a:t>
            </a:r>
            <a:endParaRPr sz="1000" b="1">
              <a:solidFill>
                <a:srgbClr val="FFFFFF"/>
              </a:solidFill>
              <a:latin typeface="Red Hat Display"/>
              <a:ea typeface="Red Hat Display"/>
              <a:cs typeface="Red Hat Display"/>
              <a:sym typeface="Red Hat Display"/>
            </a:endParaRPr>
          </a:p>
        </p:txBody>
      </p:sp>
      <p:sp>
        <p:nvSpPr>
          <p:cNvPr id="260" name="Google Shape;260;p24"/>
          <p:cNvSpPr/>
          <p:nvPr/>
        </p:nvSpPr>
        <p:spPr>
          <a:xfrm>
            <a:off x="6170200" y="3088125"/>
            <a:ext cx="12462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800" b="1">
                <a:solidFill>
                  <a:srgbClr val="FFFFFF"/>
                </a:solidFill>
                <a:latin typeface="Red Hat Display"/>
                <a:ea typeface="Red Hat Display"/>
                <a:cs typeface="Red Hat Display"/>
                <a:sym typeface="Red Hat Display"/>
              </a:rPr>
              <a:t>Red Hat Software</a:t>
            </a:r>
            <a:br>
              <a:rPr lang="en-GB" sz="800" b="1">
                <a:solidFill>
                  <a:srgbClr val="FFFFFF"/>
                </a:solidFill>
                <a:latin typeface="Red Hat Display"/>
                <a:ea typeface="Red Hat Display"/>
                <a:cs typeface="Red Hat Display"/>
                <a:sym typeface="Red Hat Display"/>
              </a:rPr>
            </a:br>
            <a:r>
              <a:rPr lang="en-GB" sz="800" b="1">
                <a:solidFill>
                  <a:srgbClr val="FFFFFF"/>
                </a:solidFill>
                <a:latin typeface="Red Hat Display"/>
                <a:ea typeface="Red Hat Display"/>
                <a:cs typeface="Red Hat Display"/>
                <a:sym typeface="Red Hat Display"/>
              </a:rPr>
              <a:t>as a Service</a:t>
            </a:r>
            <a:endParaRPr sz="800" b="1">
              <a:solidFill>
                <a:srgbClr val="FFFFFF"/>
              </a:solidFill>
              <a:latin typeface="Red Hat Display"/>
              <a:ea typeface="Red Hat Display"/>
              <a:cs typeface="Red Hat Display"/>
              <a:sym typeface="Red Hat Display"/>
            </a:endParaRPr>
          </a:p>
        </p:txBody>
      </p:sp>
      <p:sp>
        <p:nvSpPr>
          <p:cNvPr id="261" name="Google Shape;261;p24"/>
          <p:cNvSpPr/>
          <p:nvPr/>
        </p:nvSpPr>
        <p:spPr>
          <a:xfrm>
            <a:off x="6211000" y="3497575"/>
            <a:ext cx="848400" cy="648000"/>
          </a:xfrm>
          <a:prstGeom prst="upDownArrow">
            <a:avLst>
              <a:gd name="adj1" fmla="val 69449"/>
              <a:gd name="adj2" fmla="val 19707"/>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a:solidFill>
                  <a:schemeClr val="lt1"/>
                </a:solidFill>
                <a:latin typeface="Red Hat Text"/>
                <a:ea typeface="Red Hat Text"/>
                <a:cs typeface="Red Hat Text"/>
                <a:sym typeface="Red Hat Text"/>
              </a:rPr>
              <a:t>Events</a:t>
            </a:r>
            <a:endParaRPr sz="800" b="1">
              <a:solidFill>
                <a:schemeClr val="lt1"/>
              </a:solidFill>
              <a:latin typeface="Red Hat Text"/>
              <a:ea typeface="Red Hat Text"/>
              <a:cs typeface="Red Hat Text"/>
              <a:sym typeface="Red Hat Text"/>
            </a:endParaRPr>
          </a:p>
        </p:txBody>
      </p:sp>
      <p:cxnSp>
        <p:nvCxnSpPr>
          <p:cNvPr id="262" name="Google Shape;262;p24"/>
          <p:cNvCxnSpPr>
            <a:stCxn id="223" idx="3"/>
            <a:endCxn id="244" idx="1"/>
          </p:cNvCxnSpPr>
          <p:nvPr/>
        </p:nvCxnSpPr>
        <p:spPr>
          <a:xfrm>
            <a:off x="4065149" y="2284423"/>
            <a:ext cx="443400" cy="1800"/>
          </a:xfrm>
          <a:prstGeom prst="straightConnector1">
            <a:avLst/>
          </a:prstGeom>
          <a:noFill/>
          <a:ln w="19050" cap="flat" cmpd="sng">
            <a:solidFill>
              <a:srgbClr val="C00000"/>
            </a:solidFill>
            <a:prstDash val="solid"/>
            <a:round/>
            <a:headEnd type="triangle" w="med" len="med"/>
            <a:tailEnd type="triangle" w="med" len="med"/>
          </a:ln>
        </p:spPr>
      </p:cxnSp>
      <p:cxnSp>
        <p:nvCxnSpPr>
          <p:cNvPr id="263" name="Google Shape;263;p24"/>
          <p:cNvCxnSpPr>
            <a:stCxn id="244" idx="3"/>
            <a:endCxn id="248" idx="1"/>
          </p:cNvCxnSpPr>
          <p:nvPr/>
        </p:nvCxnSpPr>
        <p:spPr>
          <a:xfrm>
            <a:off x="5754633" y="2286100"/>
            <a:ext cx="421200" cy="0"/>
          </a:xfrm>
          <a:prstGeom prst="straightConnector1">
            <a:avLst/>
          </a:prstGeom>
          <a:noFill/>
          <a:ln w="19050" cap="flat" cmpd="sng">
            <a:solidFill>
              <a:srgbClr val="C00000"/>
            </a:solidFill>
            <a:prstDash val="solid"/>
            <a:round/>
            <a:headEnd type="triangle" w="med" len="med"/>
            <a:tailEnd type="triangle" w="med" len="med"/>
          </a:ln>
        </p:spPr>
      </p:cxnSp>
      <p:cxnSp>
        <p:nvCxnSpPr>
          <p:cNvPr id="264" name="Google Shape;264;p24"/>
          <p:cNvCxnSpPr>
            <a:stCxn id="248" idx="3"/>
            <a:endCxn id="252" idx="1"/>
          </p:cNvCxnSpPr>
          <p:nvPr/>
        </p:nvCxnSpPr>
        <p:spPr>
          <a:xfrm>
            <a:off x="7422100" y="2286100"/>
            <a:ext cx="362400" cy="2400"/>
          </a:xfrm>
          <a:prstGeom prst="straightConnector1">
            <a:avLst/>
          </a:prstGeom>
          <a:noFill/>
          <a:ln w="19050" cap="flat" cmpd="sng">
            <a:solidFill>
              <a:srgbClr val="C00000"/>
            </a:solidFill>
            <a:prstDash val="solid"/>
            <a:round/>
            <a:headEnd type="triangle" w="med" len="med"/>
            <a:tailEnd type="triangle" w="med" len="med"/>
          </a:ln>
        </p:spPr>
      </p:cxnSp>
      <p:pic>
        <p:nvPicPr>
          <p:cNvPr id="265" name="Google Shape;265;p24"/>
          <p:cNvPicPr preferRelativeResize="0"/>
          <p:nvPr/>
        </p:nvPicPr>
        <p:blipFill rotWithShape="1">
          <a:blip r:embed="rId8">
            <a:alphaModFix/>
          </a:blip>
          <a:srcRect/>
          <a:stretch/>
        </p:blipFill>
        <p:spPr>
          <a:xfrm>
            <a:off x="8111673" y="2065725"/>
            <a:ext cx="447250" cy="447228"/>
          </a:xfrm>
          <a:prstGeom prst="rect">
            <a:avLst/>
          </a:prstGeom>
          <a:noFill/>
          <a:ln>
            <a:noFill/>
          </a:ln>
        </p:spPr>
      </p:pic>
      <p:pic>
        <p:nvPicPr>
          <p:cNvPr id="266" name="Google Shape;266;p24"/>
          <p:cNvPicPr preferRelativeResize="0"/>
          <p:nvPr/>
        </p:nvPicPr>
        <p:blipFill rotWithShape="1">
          <a:blip r:embed="rId9">
            <a:alphaModFix/>
          </a:blip>
          <a:srcRect/>
          <a:stretch/>
        </p:blipFill>
        <p:spPr>
          <a:xfrm>
            <a:off x="6983400" y="1561276"/>
            <a:ext cx="362400" cy="362400"/>
          </a:xfrm>
          <a:prstGeom prst="rect">
            <a:avLst/>
          </a:prstGeom>
          <a:noFill/>
          <a:ln>
            <a:noFill/>
          </a:ln>
        </p:spPr>
      </p:pic>
      <p:pic>
        <p:nvPicPr>
          <p:cNvPr id="267" name="Google Shape;267;p24"/>
          <p:cNvPicPr preferRelativeResize="0"/>
          <p:nvPr/>
        </p:nvPicPr>
        <p:blipFill rotWithShape="1">
          <a:blip r:embed="rId10">
            <a:alphaModFix/>
          </a:blip>
          <a:srcRect/>
          <a:stretch/>
        </p:blipFill>
        <p:spPr>
          <a:xfrm>
            <a:off x="7005130" y="2117178"/>
            <a:ext cx="316975" cy="316954"/>
          </a:xfrm>
          <a:prstGeom prst="rect">
            <a:avLst/>
          </a:prstGeom>
          <a:noFill/>
          <a:ln>
            <a:noFill/>
          </a:ln>
        </p:spPr>
      </p:pic>
      <p:pic>
        <p:nvPicPr>
          <p:cNvPr id="268" name="Google Shape;268;p24"/>
          <p:cNvPicPr preferRelativeResize="0"/>
          <p:nvPr/>
        </p:nvPicPr>
        <p:blipFill rotWithShape="1">
          <a:blip r:embed="rId11">
            <a:alphaModFix/>
          </a:blip>
          <a:srcRect/>
          <a:stretch/>
        </p:blipFill>
        <p:spPr>
          <a:xfrm>
            <a:off x="7007542" y="2656011"/>
            <a:ext cx="316975" cy="316975"/>
          </a:xfrm>
          <a:prstGeom prst="rect">
            <a:avLst/>
          </a:prstGeom>
          <a:noFill/>
          <a:ln>
            <a:noFill/>
          </a:ln>
        </p:spPr>
      </p:pic>
      <p:pic>
        <p:nvPicPr>
          <p:cNvPr id="269" name="Google Shape;269;p24"/>
          <p:cNvPicPr preferRelativeResize="0"/>
          <p:nvPr/>
        </p:nvPicPr>
        <p:blipFill rotWithShape="1">
          <a:blip r:embed="rId12">
            <a:alphaModFix/>
          </a:blip>
          <a:srcRect/>
          <a:stretch/>
        </p:blipFill>
        <p:spPr>
          <a:xfrm>
            <a:off x="5344621" y="1579239"/>
            <a:ext cx="316975" cy="316966"/>
          </a:xfrm>
          <a:prstGeom prst="rect">
            <a:avLst/>
          </a:prstGeom>
          <a:noFill/>
          <a:ln>
            <a:noFill/>
          </a:ln>
        </p:spPr>
      </p:pic>
      <p:pic>
        <p:nvPicPr>
          <p:cNvPr id="270" name="Google Shape;270;p24"/>
          <p:cNvPicPr preferRelativeResize="0"/>
          <p:nvPr/>
        </p:nvPicPr>
        <p:blipFill rotWithShape="1">
          <a:blip r:embed="rId13">
            <a:alphaModFix/>
          </a:blip>
          <a:srcRect/>
          <a:stretch/>
        </p:blipFill>
        <p:spPr>
          <a:xfrm>
            <a:off x="5326873" y="2646060"/>
            <a:ext cx="316975" cy="316996"/>
          </a:xfrm>
          <a:prstGeom prst="rect">
            <a:avLst/>
          </a:prstGeom>
          <a:noFill/>
          <a:ln>
            <a:noFill/>
          </a:ln>
        </p:spPr>
      </p:pic>
      <p:pic>
        <p:nvPicPr>
          <p:cNvPr id="271" name="Google Shape;271;p24"/>
          <p:cNvPicPr preferRelativeResize="0"/>
          <p:nvPr/>
        </p:nvPicPr>
        <p:blipFill rotWithShape="1">
          <a:blip r:embed="rId14">
            <a:alphaModFix/>
          </a:blip>
          <a:srcRect/>
          <a:stretch/>
        </p:blipFill>
        <p:spPr>
          <a:xfrm>
            <a:off x="5326865" y="2119280"/>
            <a:ext cx="316975" cy="316975"/>
          </a:xfrm>
          <a:prstGeom prst="rect">
            <a:avLst/>
          </a:prstGeom>
          <a:noFill/>
          <a:ln>
            <a:noFill/>
          </a:ln>
        </p:spPr>
      </p:pic>
      <p:pic>
        <p:nvPicPr>
          <p:cNvPr id="272" name="Google Shape;272;p24"/>
          <p:cNvPicPr preferRelativeResize="0"/>
          <p:nvPr/>
        </p:nvPicPr>
        <p:blipFill rotWithShape="1">
          <a:blip r:embed="rId15">
            <a:alphaModFix/>
          </a:blip>
          <a:srcRect/>
          <a:stretch/>
        </p:blipFill>
        <p:spPr>
          <a:xfrm>
            <a:off x="6777898" y="4294516"/>
            <a:ext cx="316975" cy="316975"/>
          </a:xfrm>
          <a:prstGeom prst="rect">
            <a:avLst/>
          </a:prstGeom>
          <a:noFill/>
          <a:ln>
            <a:noFill/>
          </a:ln>
        </p:spPr>
      </p:pic>
      <p:pic>
        <p:nvPicPr>
          <p:cNvPr id="273" name="Google Shape;273;p24"/>
          <p:cNvPicPr preferRelativeResize="0"/>
          <p:nvPr/>
        </p:nvPicPr>
        <p:blipFill rotWithShape="1">
          <a:blip r:embed="rId16">
            <a:alphaModFix/>
          </a:blip>
          <a:srcRect/>
          <a:stretch/>
        </p:blipFill>
        <p:spPr>
          <a:xfrm>
            <a:off x="5509051" y="4305452"/>
            <a:ext cx="286200" cy="286200"/>
          </a:xfrm>
          <a:prstGeom prst="rect">
            <a:avLst/>
          </a:prstGeom>
          <a:noFill/>
          <a:ln>
            <a:noFill/>
          </a:ln>
        </p:spPr>
      </p:pic>
      <p:pic>
        <p:nvPicPr>
          <p:cNvPr id="274" name="Google Shape;274;p24"/>
          <p:cNvPicPr preferRelativeResize="0"/>
          <p:nvPr/>
        </p:nvPicPr>
        <p:blipFill rotWithShape="1">
          <a:blip r:embed="rId17">
            <a:alphaModFix/>
          </a:blip>
          <a:srcRect/>
          <a:stretch/>
        </p:blipFill>
        <p:spPr>
          <a:xfrm>
            <a:off x="8077522" y="4305450"/>
            <a:ext cx="286200" cy="286200"/>
          </a:xfrm>
          <a:prstGeom prst="rect">
            <a:avLst/>
          </a:prstGeom>
          <a:noFill/>
          <a:ln>
            <a:noFill/>
          </a:ln>
        </p:spPr>
      </p:pic>
      <p:pic>
        <p:nvPicPr>
          <p:cNvPr id="275" name="Google Shape;275;p24"/>
          <p:cNvPicPr preferRelativeResize="0"/>
          <p:nvPr/>
        </p:nvPicPr>
        <p:blipFill rotWithShape="1">
          <a:blip r:embed="rId18">
            <a:alphaModFix/>
          </a:blip>
          <a:srcRect/>
          <a:stretch/>
        </p:blipFill>
        <p:spPr>
          <a:xfrm>
            <a:off x="4205846" y="4297262"/>
            <a:ext cx="286200" cy="286200"/>
          </a:xfrm>
          <a:prstGeom prst="rect">
            <a:avLst/>
          </a:prstGeom>
          <a:noFill/>
          <a:ln>
            <a:noFill/>
          </a:ln>
        </p:spPr>
      </p:pic>
      <p:pic>
        <p:nvPicPr>
          <p:cNvPr id="276" name="Google Shape;276;p24"/>
          <p:cNvPicPr preferRelativeResize="0"/>
          <p:nvPr/>
        </p:nvPicPr>
        <p:blipFill rotWithShape="1">
          <a:blip r:embed="rId19">
            <a:alphaModFix/>
          </a:blip>
          <a:srcRect/>
          <a:stretch/>
        </p:blipFill>
        <p:spPr>
          <a:xfrm>
            <a:off x="235669" y="4101131"/>
            <a:ext cx="362400" cy="362400"/>
          </a:xfrm>
          <a:prstGeom prst="rect">
            <a:avLst/>
          </a:prstGeom>
          <a:noFill/>
          <a:ln>
            <a:noFill/>
          </a:ln>
        </p:spPr>
      </p:pic>
    </p:spTree>
    <p:extLst>
      <p:ext uri="{BB962C8B-B14F-4D97-AF65-F5344CB8AC3E}">
        <p14:creationId xmlns:p14="http://schemas.microsoft.com/office/powerpoint/2010/main" val="4199013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4"/>
          <p:cNvSpPr/>
          <p:nvPr/>
        </p:nvSpPr>
        <p:spPr>
          <a:xfrm>
            <a:off x="2773649" y="1484023"/>
            <a:ext cx="12915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a:off x="4311675" y="1201250"/>
            <a:ext cx="4692900" cy="227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p:nvPr/>
        </p:nvSpPr>
        <p:spPr>
          <a:xfrm>
            <a:off x="3362775" y="4199178"/>
            <a:ext cx="51153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4"/>
          <p:cNvSpPr/>
          <p:nvPr/>
        </p:nvSpPr>
        <p:spPr>
          <a:xfrm>
            <a:off x="1089756" y="216131"/>
            <a:ext cx="7122000" cy="345900"/>
          </a:xfrm>
          <a:prstGeom prst="rect">
            <a:avLst/>
          </a:prstGeom>
          <a:solidFill>
            <a:srgbClr val="C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dirty="0">
                <a:solidFill>
                  <a:srgbClr val="F3F3F3"/>
                </a:solidFill>
                <a:latin typeface="Red Hat Display"/>
                <a:ea typeface="Red Hat Display"/>
                <a:cs typeface="Red Hat Display"/>
                <a:sym typeface="Red Hat Display"/>
              </a:rPr>
              <a:t>Last Mile Delivery</a:t>
            </a:r>
            <a:endParaRPr sz="1100" b="1" dirty="0">
              <a:solidFill>
                <a:srgbClr val="F3F3F3"/>
              </a:solidFill>
              <a:latin typeface="Red Hat Display"/>
              <a:ea typeface="Red Hat Display"/>
              <a:cs typeface="Red Hat Display"/>
              <a:sym typeface="Red Hat Display"/>
            </a:endParaRPr>
          </a:p>
        </p:txBody>
      </p:sp>
      <p:sp>
        <p:nvSpPr>
          <p:cNvPr id="227" name="Google Shape;227;p24"/>
          <p:cNvSpPr/>
          <p:nvPr/>
        </p:nvSpPr>
        <p:spPr>
          <a:xfrm>
            <a:off x="736650" y="3067417"/>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Amp up AI to make workflows smarter</a:t>
            </a:r>
          </a:p>
        </p:txBody>
      </p:sp>
      <p:sp>
        <p:nvSpPr>
          <p:cNvPr id="228" name="Google Shape;228;p24"/>
          <p:cNvSpPr/>
          <p:nvPr/>
        </p:nvSpPr>
        <p:spPr>
          <a:xfrm>
            <a:off x="113345" y="1352557"/>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4"/>
          <p:cNvSpPr/>
          <p:nvPr/>
        </p:nvSpPr>
        <p:spPr>
          <a:xfrm>
            <a:off x="190600" y="774700"/>
            <a:ext cx="2047800" cy="345900"/>
          </a:xfrm>
          <a:prstGeom prst="rect">
            <a:avLst/>
          </a:prstGeom>
          <a:solidFill>
            <a:srgbClr val="C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a:solidFill>
                  <a:srgbClr val="F3F3F3"/>
                </a:solidFill>
                <a:latin typeface="Red Hat Display"/>
                <a:ea typeface="Red Hat Display"/>
                <a:cs typeface="Red Hat Display"/>
                <a:sym typeface="Red Hat Display"/>
              </a:rPr>
              <a:t>Business Drivers</a:t>
            </a:r>
            <a:endParaRPr sz="1400" b="1">
              <a:solidFill>
                <a:srgbClr val="F3F3F3"/>
              </a:solidFill>
              <a:latin typeface="Red Hat Display"/>
              <a:ea typeface="Red Hat Display"/>
              <a:cs typeface="Red Hat Display"/>
              <a:sym typeface="Red Hat Display"/>
            </a:endParaRPr>
          </a:p>
        </p:txBody>
      </p:sp>
      <p:sp>
        <p:nvSpPr>
          <p:cNvPr id="230" name="Google Shape;230;p24"/>
          <p:cNvSpPr/>
          <p:nvPr/>
        </p:nvSpPr>
        <p:spPr>
          <a:xfrm>
            <a:off x="113345" y="3127810"/>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4"/>
          <p:cNvSpPr/>
          <p:nvPr/>
        </p:nvSpPr>
        <p:spPr>
          <a:xfrm>
            <a:off x="736650" y="2252755"/>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Accelerate automation in extended workflows</a:t>
            </a:r>
          </a:p>
        </p:txBody>
      </p:sp>
      <p:sp>
        <p:nvSpPr>
          <p:cNvPr id="232" name="Google Shape;232;p24"/>
          <p:cNvSpPr/>
          <p:nvPr/>
        </p:nvSpPr>
        <p:spPr>
          <a:xfrm>
            <a:off x="736650" y="1361851"/>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Create a world-class sensing and risk-monitoring operation</a:t>
            </a:r>
          </a:p>
        </p:txBody>
      </p:sp>
      <p:pic>
        <p:nvPicPr>
          <p:cNvPr id="233" name="Google Shape;233;p24"/>
          <p:cNvPicPr preferRelativeResize="0"/>
          <p:nvPr/>
        </p:nvPicPr>
        <p:blipFill rotWithShape="1">
          <a:blip r:embed="rId3">
            <a:alphaModFix/>
          </a:blip>
          <a:srcRect/>
          <a:stretch/>
        </p:blipFill>
        <p:spPr>
          <a:xfrm>
            <a:off x="183854" y="3161316"/>
            <a:ext cx="370893" cy="374054"/>
          </a:xfrm>
          <a:prstGeom prst="rect">
            <a:avLst/>
          </a:prstGeom>
          <a:noFill/>
          <a:ln>
            <a:noFill/>
          </a:ln>
        </p:spPr>
      </p:pic>
      <p:pic>
        <p:nvPicPr>
          <p:cNvPr id="234" name="Google Shape;234;p24"/>
          <p:cNvPicPr preferRelativeResize="0"/>
          <p:nvPr/>
        </p:nvPicPr>
        <p:blipFill>
          <a:blip r:embed="rId4">
            <a:alphaModFix/>
          </a:blip>
          <a:stretch>
            <a:fillRect/>
          </a:stretch>
        </p:blipFill>
        <p:spPr>
          <a:xfrm>
            <a:off x="149698" y="1379123"/>
            <a:ext cx="447253" cy="451037"/>
          </a:xfrm>
          <a:prstGeom prst="rect">
            <a:avLst/>
          </a:prstGeom>
          <a:noFill/>
          <a:ln>
            <a:noFill/>
          </a:ln>
        </p:spPr>
      </p:pic>
      <p:sp>
        <p:nvSpPr>
          <p:cNvPr id="235" name="Google Shape;235;p24"/>
          <p:cNvSpPr/>
          <p:nvPr/>
        </p:nvSpPr>
        <p:spPr>
          <a:xfrm>
            <a:off x="736650" y="3958325"/>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Modernize for modern infrastructures, scale hybrid cloud platforms</a:t>
            </a:r>
          </a:p>
        </p:txBody>
      </p:sp>
      <p:sp>
        <p:nvSpPr>
          <p:cNvPr id="236" name="Google Shape;236;p24"/>
          <p:cNvSpPr/>
          <p:nvPr/>
        </p:nvSpPr>
        <p:spPr>
          <a:xfrm>
            <a:off x="149873" y="402276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7" name="Google Shape;237;p24"/>
          <p:cNvPicPr preferRelativeResize="0"/>
          <p:nvPr/>
        </p:nvPicPr>
        <p:blipFill rotWithShape="1">
          <a:blip r:embed="rId5">
            <a:alphaModFix/>
          </a:blip>
          <a:srcRect/>
          <a:stretch/>
        </p:blipFill>
        <p:spPr>
          <a:xfrm>
            <a:off x="81799" y="2264017"/>
            <a:ext cx="597092" cy="597075"/>
          </a:xfrm>
          <a:prstGeom prst="rect">
            <a:avLst/>
          </a:prstGeom>
          <a:noFill/>
          <a:ln>
            <a:noFill/>
          </a:ln>
        </p:spPr>
      </p:pic>
      <p:sp>
        <p:nvSpPr>
          <p:cNvPr id="238" name="Google Shape;238;p24"/>
          <p:cNvSpPr/>
          <p:nvPr/>
        </p:nvSpPr>
        <p:spPr>
          <a:xfrm>
            <a:off x="2868649" y="1649935"/>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Consumer</a:t>
            </a:r>
            <a:endParaRPr sz="800">
              <a:latin typeface="Red Hat Display"/>
              <a:ea typeface="Red Hat Display"/>
              <a:cs typeface="Red Hat Display"/>
              <a:sym typeface="Red Hat Display"/>
            </a:endParaRPr>
          </a:p>
        </p:txBody>
      </p:sp>
      <p:sp>
        <p:nvSpPr>
          <p:cNvPr id="239" name="Google Shape;239;p24"/>
          <p:cNvSpPr/>
          <p:nvPr/>
        </p:nvSpPr>
        <p:spPr>
          <a:xfrm>
            <a:off x="2868649" y="2137353"/>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Colleague</a:t>
            </a:r>
            <a:endParaRPr sz="800">
              <a:latin typeface="Red Hat Display"/>
              <a:ea typeface="Red Hat Display"/>
              <a:cs typeface="Red Hat Display"/>
              <a:sym typeface="Red Hat Display"/>
            </a:endParaRPr>
          </a:p>
        </p:txBody>
      </p:sp>
      <p:sp>
        <p:nvSpPr>
          <p:cNvPr id="240" name="Google Shape;240;p24"/>
          <p:cNvSpPr/>
          <p:nvPr/>
        </p:nvSpPr>
        <p:spPr>
          <a:xfrm>
            <a:off x="2868649" y="2612157"/>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Supplier</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Partner</a:t>
            </a:r>
            <a:endParaRPr sz="800">
              <a:latin typeface="Red Hat Display"/>
              <a:ea typeface="Red Hat Display"/>
              <a:cs typeface="Red Hat Display"/>
              <a:sym typeface="Red Hat Display"/>
            </a:endParaRPr>
          </a:p>
          <a:p>
            <a:pPr marL="0" lvl="0" indent="0" algn="l" rtl="0">
              <a:spcBef>
                <a:spcPts val="0"/>
              </a:spcBef>
              <a:spcAft>
                <a:spcPts val="0"/>
              </a:spcAft>
              <a:buNone/>
            </a:pPr>
            <a:r>
              <a:rPr lang="en-GB" sz="800">
                <a:latin typeface="Red Hat Display"/>
                <a:ea typeface="Red Hat Display"/>
                <a:cs typeface="Red Hat Display"/>
                <a:sym typeface="Red Hat Display"/>
              </a:rPr>
              <a:t>Vendor</a:t>
            </a:r>
            <a:endParaRPr sz="800">
              <a:latin typeface="Red Hat Display"/>
              <a:ea typeface="Red Hat Display"/>
              <a:cs typeface="Red Hat Display"/>
              <a:sym typeface="Red Hat Display"/>
            </a:endParaRPr>
          </a:p>
        </p:txBody>
      </p:sp>
      <p:pic>
        <p:nvPicPr>
          <p:cNvPr id="241" name="Google Shape;241;p24"/>
          <p:cNvPicPr preferRelativeResize="0"/>
          <p:nvPr/>
        </p:nvPicPr>
        <p:blipFill rotWithShape="1">
          <a:blip r:embed="rId6">
            <a:alphaModFix/>
          </a:blip>
          <a:srcRect/>
          <a:stretch/>
        </p:blipFill>
        <p:spPr>
          <a:xfrm>
            <a:off x="3591848" y="2636526"/>
            <a:ext cx="316975" cy="316975"/>
          </a:xfrm>
          <a:prstGeom prst="rect">
            <a:avLst/>
          </a:prstGeom>
          <a:noFill/>
          <a:ln>
            <a:noFill/>
          </a:ln>
        </p:spPr>
      </p:pic>
      <p:pic>
        <p:nvPicPr>
          <p:cNvPr id="242" name="Google Shape;242;p24"/>
          <p:cNvPicPr preferRelativeResize="0"/>
          <p:nvPr/>
        </p:nvPicPr>
        <p:blipFill rotWithShape="1">
          <a:blip r:embed="rId7">
            <a:alphaModFix/>
          </a:blip>
          <a:srcRect/>
          <a:stretch/>
        </p:blipFill>
        <p:spPr>
          <a:xfrm>
            <a:off x="3591842" y="2161716"/>
            <a:ext cx="316975" cy="316975"/>
          </a:xfrm>
          <a:prstGeom prst="rect">
            <a:avLst/>
          </a:prstGeom>
          <a:noFill/>
          <a:ln>
            <a:noFill/>
          </a:ln>
        </p:spPr>
      </p:pic>
      <p:pic>
        <p:nvPicPr>
          <p:cNvPr id="243" name="Google Shape;243;p24"/>
          <p:cNvPicPr preferRelativeResize="0"/>
          <p:nvPr/>
        </p:nvPicPr>
        <p:blipFill rotWithShape="1">
          <a:blip r:embed="rId7">
            <a:alphaModFix/>
          </a:blip>
          <a:srcRect/>
          <a:stretch/>
        </p:blipFill>
        <p:spPr>
          <a:xfrm>
            <a:off x="3591842" y="1674311"/>
            <a:ext cx="316975" cy="316975"/>
          </a:xfrm>
          <a:prstGeom prst="rect">
            <a:avLst/>
          </a:prstGeom>
          <a:noFill/>
          <a:ln>
            <a:noFill/>
          </a:ln>
        </p:spPr>
      </p:pic>
      <p:sp>
        <p:nvSpPr>
          <p:cNvPr id="244" name="Google Shape;244;p24"/>
          <p:cNvSpPr/>
          <p:nvPr/>
        </p:nvSpPr>
        <p:spPr>
          <a:xfrm>
            <a:off x="4508433"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4"/>
          <p:cNvSpPr/>
          <p:nvPr/>
        </p:nvSpPr>
        <p:spPr>
          <a:xfrm>
            <a:off x="4584200" y="15579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Inventory</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Control</a:t>
            </a:r>
            <a:endParaRPr sz="800">
              <a:latin typeface="Red Hat Display"/>
              <a:ea typeface="Red Hat Display"/>
              <a:cs typeface="Red Hat Display"/>
              <a:sym typeface="Red Hat Display"/>
            </a:endParaRPr>
          </a:p>
          <a:p>
            <a:pPr marL="0" lvl="0" indent="0" algn="l" rtl="0">
              <a:spcBef>
                <a:spcPts val="0"/>
              </a:spcBef>
              <a:spcAft>
                <a:spcPts val="0"/>
              </a:spcAft>
              <a:buNone/>
            </a:pPr>
            <a:r>
              <a:rPr lang="en-GB" sz="800">
                <a:latin typeface="Red Hat Display"/>
                <a:ea typeface="Red Hat Display"/>
                <a:cs typeface="Red Hat Display"/>
                <a:sym typeface="Red Hat Display"/>
              </a:rPr>
              <a:t>Tower</a:t>
            </a:r>
            <a:endParaRPr sz="800">
              <a:latin typeface="Red Hat Display"/>
              <a:ea typeface="Red Hat Display"/>
              <a:cs typeface="Red Hat Display"/>
              <a:sym typeface="Red Hat Display"/>
            </a:endParaRPr>
          </a:p>
        </p:txBody>
      </p:sp>
      <p:sp>
        <p:nvSpPr>
          <p:cNvPr id="246" name="Google Shape;246;p24"/>
          <p:cNvSpPr/>
          <p:nvPr/>
        </p:nvSpPr>
        <p:spPr>
          <a:xfrm>
            <a:off x="4572000" y="20913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Fulfilment Optimization</a:t>
            </a:r>
            <a:endParaRPr sz="800">
              <a:latin typeface="Red Hat Display"/>
              <a:ea typeface="Red Hat Display"/>
              <a:cs typeface="Red Hat Display"/>
              <a:sym typeface="Red Hat Display"/>
            </a:endParaRPr>
          </a:p>
        </p:txBody>
      </p:sp>
      <p:sp>
        <p:nvSpPr>
          <p:cNvPr id="247" name="Google Shape;247;p24"/>
          <p:cNvSpPr/>
          <p:nvPr/>
        </p:nvSpPr>
        <p:spPr>
          <a:xfrm>
            <a:off x="4572000" y="26247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dirty="0">
                <a:latin typeface="Red Hat Display"/>
                <a:ea typeface="Red Hat Display"/>
                <a:cs typeface="Red Hat Display"/>
                <a:sym typeface="Red Hat Display"/>
              </a:rPr>
              <a:t>Intelligent Promising</a:t>
            </a:r>
            <a:endParaRPr sz="800" dirty="0">
              <a:latin typeface="Red Hat Display"/>
              <a:ea typeface="Red Hat Display"/>
              <a:cs typeface="Red Hat Display"/>
              <a:sym typeface="Red Hat Display"/>
            </a:endParaRPr>
          </a:p>
        </p:txBody>
      </p:sp>
      <p:sp>
        <p:nvSpPr>
          <p:cNvPr id="248" name="Google Shape;248;p24"/>
          <p:cNvSpPr/>
          <p:nvPr/>
        </p:nvSpPr>
        <p:spPr>
          <a:xfrm>
            <a:off x="6175900"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p:nvPr/>
        </p:nvSpPr>
        <p:spPr>
          <a:xfrm>
            <a:off x="6260600" y="15579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Business Automation</a:t>
            </a:r>
            <a:endParaRPr sz="800">
              <a:latin typeface="Red Hat Display"/>
              <a:ea typeface="Red Hat Display"/>
              <a:cs typeface="Red Hat Display"/>
              <a:sym typeface="Red Hat Display"/>
            </a:endParaRPr>
          </a:p>
        </p:txBody>
      </p:sp>
      <p:sp>
        <p:nvSpPr>
          <p:cNvPr id="250" name="Google Shape;250;p24"/>
          <p:cNvSpPr/>
          <p:nvPr/>
        </p:nvSpPr>
        <p:spPr>
          <a:xfrm>
            <a:off x="6248400" y="20913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API</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endParaRPr sz="800">
              <a:latin typeface="Red Hat Display"/>
              <a:ea typeface="Red Hat Display"/>
              <a:cs typeface="Red Hat Display"/>
              <a:sym typeface="Red Hat Display"/>
            </a:endParaRPr>
          </a:p>
        </p:txBody>
      </p:sp>
      <p:sp>
        <p:nvSpPr>
          <p:cNvPr id="251" name="Google Shape;251;p24"/>
          <p:cNvSpPr/>
          <p:nvPr/>
        </p:nvSpPr>
        <p:spPr>
          <a:xfrm>
            <a:off x="6248400" y="26247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Integration</a:t>
            </a:r>
            <a:endParaRPr sz="800">
              <a:latin typeface="Red Hat Display"/>
              <a:ea typeface="Red Hat Display"/>
              <a:cs typeface="Red Hat Display"/>
              <a:sym typeface="Red Hat Display"/>
            </a:endParaRPr>
          </a:p>
        </p:txBody>
      </p:sp>
      <p:sp>
        <p:nvSpPr>
          <p:cNvPr id="252" name="Google Shape;252;p24"/>
          <p:cNvSpPr/>
          <p:nvPr/>
        </p:nvSpPr>
        <p:spPr>
          <a:xfrm>
            <a:off x="7784600" y="2105559"/>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latin typeface="Red Hat Display"/>
              <a:ea typeface="Red Hat Display"/>
              <a:cs typeface="Red Hat Display"/>
              <a:sym typeface="Red Hat Display"/>
            </a:endParaRPr>
          </a:p>
        </p:txBody>
      </p:sp>
      <p:sp>
        <p:nvSpPr>
          <p:cNvPr id="253" name="Google Shape;253;p24"/>
          <p:cNvSpPr/>
          <p:nvPr/>
        </p:nvSpPr>
        <p:spPr>
          <a:xfrm>
            <a:off x="34290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Order</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endParaRPr sz="800">
              <a:latin typeface="Red Hat Display"/>
              <a:ea typeface="Red Hat Display"/>
              <a:cs typeface="Red Hat Display"/>
              <a:sym typeface="Red Hat Display"/>
            </a:endParaRPr>
          </a:p>
        </p:txBody>
      </p:sp>
      <p:sp>
        <p:nvSpPr>
          <p:cNvPr id="254" name="Google Shape;254;p24"/>
          <p:cNvSpPr/>
          <p:nvPr/>
        </p:nvSpPr>
        <p:spPr>
          <a:xfrm>
            <a:off x="47244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Supply Chain</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Systems</a:t>
            </a:r>
            <a:endParaRPr sz="800">
              <a:latin typeface="Red Hat Display"/>
              <a:ea typeface="Red Hat Display"/>
              <a:cs typeface="Red Hat Display"/>
              <a:sym typeface="Red Hat Display"/>
            </a:endParaRPr>
          </a:p>
        </p:txBody>
      </p:sp>
      <p:sp>
        <p:nvSpPr>
          <p:cNvPr id="255" name="Google Shape;255;p24"/>
          <p:cNvSpPr/>
          <p:nvPr/>
        </p:nvSpPr>
        <p:spPr>
          <a:xfrm>
            <a:off x="60198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Transport</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a:t>
            </a:r>
            <a:endParaRPr sz="800">
              <a:latin typeface="Red Hat Display"/>
              <a:ea typeface="Red Hat Display"/>
              <a:cs typeface="Red Hat Display"/>
              <a:sym typeface="Red Hat Display"/>
            </a:endParaRPr>
          </a:p>
        </p:txBody>
      </p:sp>
      <p:sp>
        <p:nvSpPr>
          <p:cNvPr id="256" name="Google Shape;256;p24"/>
          <p:cNvSpPr/>
          <p:nvPr/>
        </p:nvSpPr>
        <p:spPr>
          <a:xfrm>
            <a:off x="73152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Catalog</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a:t>
            </a:r>
            <a:endParaRPr sz="800">
              <a:latin typeface="Red Hat Display"/>
              <a:ea typeface="Red Hat Display"/>
              <a:cs typeface="Red Hat Display"/>
              <a:sym typeface="Red Hat Display"/>
            </a:endParaRPr>
          </a:p>
        </p:txBody>
      </p:sp>
      <p:sp>
        <p:nvSpPr>
          <p:cNvPr id="257" name="Google Shape;257;p24"/>
          <p:cNvSpPr/>
          <p:nvPr/>
        </p:nvSpPr>
        <p:spPr>
          <a:xfrm>
            <a:off x="3355675" y="3908553"/>
            <a:ext cx="18303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Core Application Systems</a:t>
            </a:r>
            <a:endParaRPr sz="1000" b="1">
              <a:solidFill>
                <a:srgbClr val="FFFFFF"/>
              </a:solidFill>
              <a:latin typeface="Red Hat Display"/>
              <a:ea typeface="Red Hat Display"/>
              <a:cs typeface="Red Hat Display"/>
              <a:sym typeface="Red Hat Display"/>
            </a:endParaRPr>
          </a:p>
        </p:txBody>
      </p:sp>
      <p:sp>
        <p:nvSpPr>
          <p:cNvPr id="258" name="Google Shape;258;p24"/>
          <p:cNvSpPr/>
          <p:nvPr/>
        </p:nvSpPr>
        <p:spPr>
          <a:xfrm>
            <a:off x="4302657" y="909806"/>
            <a:ext cx="18303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Container Platform</a:t>
            </a:r>
            <a:endParaRPr sz="1000" b="1">
              <a:solidFill>
                <a:srgbClr val="FFFFFF"/>
              </a:solidFill>
              <a:latin typeface="Red Hat Display"/>
              <a:ea typeface="Red Hat Display"/>
              <a:cs typeface="Red Hat Display"/>
              <a:sym typeface="Red Hat Display"/>
            </a:endParaRPr>
          </a:p>
        </p:txBody>
      </p:sp>
      <p:sp>
        <p:nvSpPr>
          <p:cNvPr id="259" name="Google Shape;259;p24"/>
          <p:cNvSpPr/>
          <p:nvPr/>
        </p:nvSpPr>
        <p:spPr>
          <a:xfrm>
            <a:off x="7784600" y="2471264"/>
            <a:ext cx="10974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Data Storage</a:t>
            </a:r>
            <a:endParaRPr sz="1000" b="1">
              <a:solidFill>
                <a:srgbClr val="FFFFFF"/>
              </a:solidFill>
              <a:latin typeface="Red Hat Display"/>
              <a:ea typeface="Red Hat Display"/>
              <a:cs typeface="Red Hat Display"/>
              <a:sym typeface="Red Hat Display"/>
            </a:endParaRPr>
          </a:p>
        </p:txBody>
      </p:sp>
      <p:sp>
        <p:nvSpPr>
          <p:cNvPr id="260" name="Google Shape;260;p24"/>
          <p:cNvSpPr/>
          <p:nvPr/>
        </p:nvSpPr>
        <p:spPr>
          <a:xfrm>
            <a:off x="6170200" y="3088125"/>
            <a:ext cx="12462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800" b="1">
                <a:solidFill>
                  <a:srgbClr val="FFFFFF"/>
                </a:solidFill>
                <a:latin typeface="Red Hat Display"/>
                <a:ea typeface="Red Hat Display"/>
                <a:cs typeface="Red Hat Display"/>
                <a:sym typeface="Red Hat Display"/>
              </a:rPr>
              <a:t>Red Hat Software</a:t>
            </a:r>
            <a:br>
              <a:rPr lang="en-GB" sz="800" b="1">
                <a:solidFill>
                  <a:srgbClr val="FFFFFF"/>
                </a:solidFill>
                <a:latin typeface="Red Hat Display"/>
                <a:ea typeface="Red Hat Display"/>
                <a:cs typeface="Red Hat Display"/>
                <a:sym typeface="Red Hat Display"/>
              </a:rPr>
            </a:br>
            <a:r>
              <a:rPr lang="en-GB" sz="800" b="1">
                <a:solidFill>
                  <a:srgbClr val="FFFFFF"/>
                </a:solidFill>
                <a:latin typeface="Red Hat Display"/>
                <a:ea typeface="Red Hat Display"/>
                <a:cs typeface="Red Hat Display"/>
                <a:sym typeface="Red Hat Display"/>
              </a:rPr>
              <a:t>as a Service</a:t>
            </a:r>
            <a:endParaRPr sz="800" b="1">
              <a:solidFill>
                <a:srgbClr val="FFFFFF"/>
              </a:solidFill>
              <a:latin typeface="Red Hat Display"/>
              <a:ea typeface="Red Hat Display"/>
              <a:cs typeface="Red Hat Display"/>
              <a:sym typeface="Red Hat Display"/>
            </a:endParaRPr>
          </a:p>
        </p:txBody>
      </p:sp>
      <p:sp>
        <p:nvSpPr>
          <p:cNvPr id="261" name="Google Shape;261;p24"/>
          <p:cNvSpPr/>
          <p:nvPr/>
        </p:nvSpPr>
        <p:spPr>
          <a:xfrm>
            <a:off x="6211000" y="3497575"/>
            <a:ext cx="848400" cy="648000"/>
          </a:xfrm>
          <a:prstGeom prst="upDownArrow">
            <a:avLst>
              <a:gd name="adj1" fmla="val 69449"/>
              <a:gd name="adj2" fmla="val 19707"/>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a:solidFill>
                  <a:schemeClr val="lt1"/>
                </a:solidFill>
                <a:latin typeface="Red Hat Text"/>
                <a:ea typeface="Red Hat Text"/>
                <a:cs typeface="Red Hat Text"/>
                <a:sym typeface="Red Hat Text"/>
              </a:rPr>
              <a:t>Events</a:t>
            </a:r>
            <a:endParaRPr sz="800" b="1">
              <a:solidFill>
                <a:schemeClr val="lt1"/>
              </a:solidFill>
              <a:latin typeface="Red Hat Text"/>
              <a:ea typeface="Red Hat Text"/>
              <a:cs typeface="Red Hat Text"/>
              <a:sym typeface="Red Hat Text"/>
            </a:endParaRPr>
          </a:p>
        </p:txBody>
      </p:sp>
      <p:cxnSp>
        <p:nvCxnSpPr>
          <p:cNvPr id="262" name="Google Shape;262;p24"/>
          <p:cNvCxnSpPr>
            <a:stCxn id="223" idx="3"/>
            <a:endCxn id="244" idx="1"/>
          </p:cNvCxnSpPr>
          <p:nvPr/>
        </p:nvCxnSpPr>
        <p:spPr>
          <a:xfrm>
            <a:off x="4065149" y="2284423"/>
            <a:ext cx="443400" cy="1800"/>
          </a:xfrm>
          <a:prstGeom prst="straightConnector1">
            <a:avLst/>
          </a:prstGeom>
          <a:noFill/>
          <a:ln w="19050" cap="flat" cmpd="sng">
            <a:solidFill>
              <a:srgbClr val="C00000"/>
            </a:solidFill>
            <a:prstDash val="solid"/>
            <a:round/>
            <a:headEnd type="triangle" w="med" len="med"/>
            <a:tailEnd type="triangle" w="med" len="med"/>
          </a:ln>
        </p:spPr>
      </p:cxnSp>
      <p:cxnSp>
        <p:nvCxnSpPr>
          <p:cNvPr id="263" name="Google Shape;263;p24"/>
          <p:cNvCxnSpPr>
            <a:stCxn id="244" idx="3"/>
            <a:endCxn id="248" idx="1"/>
          </p:cNvCxnSpPr>
          <p:nvPr/>
        </p:nvCxnSpPr>
        <p:spPr>
          <a:xfrm>
            <a:off x="5754633" y="2286100"/>
            <a:ext cx="421200" cy="0"/>
          </a:xfrm>
          <a:prstGeom prst="straightConnector1">
            <a:avLst/>
          </a:prstGeom>
          <a:noFill/>
          <a:ln w="19050" cap="flat" cmpd="sng">
            <a:solidFill>
              <a:srgbClr val="C00000"/>
            </a:solidFill>
            <a:prstDash val="solid"/>
            <a:round/>
            <a:headEnd type="triangle" w="med" len="med"/>
            <a:tailEnd type="triangle" w="med" len="med"/>
          </a:ln>
        </p:spPr>
      </p:cxnSp>
      <p:cxnSp>
        <p:nvCxnSpPr>
          <p:cNvPr id="264" name="Google Shape;264;p24"/>
          <p:cNvCxnSpPr>
            <a:stCxn id="248" idx="3"/>
            <a:endCxn id="252" idx="1"/>
          </p:cNvCxnSpPr>
          <p:nvPr/>
        </p:nvCxnSpPr>
        <p:spPr>
          <a:xfrm>
            <a:off x="7422100" y="2286100"/>
            <a:ext cx="362400" cy="2400"/>
          </a:xfrm>
          <a:prstGeom prst="straightConnector1">
            <a:avLst/>
          </a:prstGeom>
          <a:noFill/>
          <a:ln w="19050" cap="flat" cmpd="sng">
            <a:solidFill>
              <a:srgbClr val="C00000"/>
            </a:solidFill>
            <a:prstDash val="solid"/>
            <a:round/>
            <a:headEnd type="triangle" w="med" len="med"/>
            <a:tailEnd type="triangle" w="med" len="med"/>
          </a:ln>
        </p:spPr>
      </p:cxnSp>
      <p:pic>
        <p:nvPicPr>
          <p:cNvPr id="265" name="Google Shape;265;p24"/>
          <p:cNvPicPr preferRelativeResize="0"/>
          <p:nvPr/>
        </p:nvPicPr>
        <p:blipFill rotWithShape="1">
          <a:blip r:embed="rId8">
            <a:alphaModFix/>
          </a:blip>
          <a:srcRect/>
          <a:stretch/>
        </p:blipFill>
        <p:spPr>
          <a:xfrm>
            <a:off x="8111673" y="2065725"/>
            <a:ext cx="447250" cy="447228"/>
          </a:xfrm>
          <a:prstGeom prst="rect">
            <a:avLst/>
          </a:prstGeom>
          <a:noFill/>
          <a:ln>
            <a:noFill/>
          </a:ln>
        </p:spPr>
      </p:pic>
      <p:pic>
        <p:nvPicPr>
          <p:cNvPr id="266" name="Google Shape;266;p24"/>
          <p:cNvPicPr preferRelativeResize="0"/>
          <p:nvPr/>
        </p:nvPicPr>
        <p:blipFill rotWithShape="1">
          <a:blip r:embed="rId9">
            <a:alphaModFix/>
          </a:blip>
          <a:srcRect/>
          <a:stretch/>
        </p:blipFill>
        <p:spPr>
          <a:xfrm>
            <a:off x="6983400" y="1561276"/>
            <a:ext cx="362400" cy="362400"/>
          </a:xfrm>
          <a:prstGeom prst="rect">
            <a:avLst/>
          </a:prstGeom>
          <a:noFill/>
          <a:ln>
            <a:noFill/>
          </a:ln>
        </p:spPr>
      </p:pic>
      <p:pic>
        <p:nvPicPr>
          <p:cNvPr id="267" name="Google Shape;267;p24"/>
          <p:cNvPicPr preferRelativeResize="0"/>
          <p:nvPr/>
        </p:nvPicPr>
        <p:blipFill rotWithShape="1">
          <a:blip r:embed="rId10">
            <a:alphaModFix/>
          </a:blip>
          <a:srcRect/>
          <a:stretch/>
        </p:blipFill>
        <p:spPr>
          <a:xfrm>
            <a:off x="7005130" y="2117178"/>
            <a:ext cx="316975" cy="316954"/>
          </a:xfrm>
          <a:prstGeom prst="rect">
            <a:avLst/>
          </a:prstGeom>
          <a:noFill/>
          <a:ln>
            <a:noFill/>
          </a:ln>
        </p:spPr>
      </p:pic>
      <p:pic>
        <p:nvPicPr>
          <p:cNvPr id="268" name="Google Shape;268;p24"/>
          <p:cNvPicPr preferRelativeResize="0"/>
          <p:nvPr/>
        </p:nvPicPr>
        <p:blipFill rotWithShape="1">
          <a:blip r:embed="rId11">
            <a:alphaModFix/>
          </a:blip>
          <a:srcRect/>
          <a:stretch/>
        </p:blipFill>
        <p:spPr>
          <a:xfrm>
            <a:off x="7007542" y="2656011"/>
            <a:ext cx="316975" cy="316975"/>
          </a:xfrm>
          <a:prstGeom prst="rect">
            <a:avLst/>
          </a:prstGeom>
          <a:noFill/>
          <a:ln>
            <a:noFill/>
          </a:ln>
        </p:spPr>
      </p:pic>
      <p:pic>
        <p:nvPicPr>
          <p:cNvPr id="269" name="Google Shape;269;p24"/>
          <p:cNvPicPr preferRelativeResize="0"/>
          <p:nvPr/>
        </p:nvPicPr>
        <p:blipFill rotWithShape="1">
          <a:blip r:embed="rId12">
            <a:alphaModFix/>
          </a:blip>
          <a:srcRect/>
          <a:stretch/>
        </p:blipFill>
        <p:spPr>
          <a:xfrm>
            <a:off x="5344621" y="1579239"/>
            <a:ext cx="316975" cy="316966"/>
          </a:xfrm>
          <a:prstGeom prst="rect">
            <a:avLst/>
          </a:prstGeom>
          <a:noFill/>
          <a:ln>
            <a:noFill/>
          </a:ln>
        </p:spPr>
      </p:pic>
      <p:pic>
        <p:nvPicPr>
          <p:cNvPr id="270" name="Google Shape;270;p24"/>
          <p:cNvPicPr preferRelativeResize="0"/>
          <p:nvPr/>
        </p:nvPicPr>
        <p:blipFill rotWithShape="1">
          <a:blip r:embed="rId13">
            <a:alphaModFix/>
          </a:blip>
          <a:srcRect/>
          <a:stretch/>
        </p:blipFill>
        <p:spPr>
          <a:xfrm>
            <a:off x="5326873" y="2646060"/>
            <a:ext cx="316975" cy="316996"/>
          </a:xfrm>
          <a:prstGeom prst="rect">
            <a:avLst/>
          </a:prstGeom>
          <a:noFill/>
          <a:ln>
            <a:noFill/>
          </a:ln>
        </p:spPr>
      </p:pic>
      <p:pic>
        <p:nvPicPr>
          <p:cNvPr id="271" name="Google Shape;271;p24"/>
          <p:cNvPicPr preferRelativeResize="0"/>
          <p:nvPr/>
        </p:nvPicPr>
        <p:blipFill rotWithShape="1">
          <a:blip r:embed="rId14">
            <a:alphaModFix/>
          </a:blip>
          <a:srcRect/>
          <a:stretch/>
        </p:blipFill>
        <p:spPr>
          <a:xfrm>
            <a:off x="5326865" y="2119280"/>
            <a:ext cx="316975" cy="316975"/>
          </a:xfrm>
          <a:prstGeom prst="rect">
            <a:avLst/>
          </a:prstGeom>
          <a:noFill/>
          <a:ln>
            <a:noFill/>
          </a:ln>
        </p:spPr>
      </p:pic>
      <p:pic>
        <p:nvPicPr>
          <p:cNvPr id="272" name="Google Shape;272;p24"/>
          <p:cNvPicPr preferRelativeResize="0"/>
          <p:nvPr/>
        </p:nvPicPr>
        <p:blipFill rotWithShape="1">
          <a:blip r:embed="rId15">
            <a:alphaModFix/>
          </a:blip>
          <a:srcRect/>
          <a:stretch/>
        </p:blipFill>
        <p:spPr>
          <a:xfrm>
            <a:off x="6777898" y="4294516"/>
            <a:ext cx="316975" cy="316975"/>
          </a:xfrm>
          <a:prstGeom prst="rect">
            <a:avLst/>
          </a:prstGeom>
          <a:noFill/>
          <a:ln>
            <a:noFill/>
          </a:ln>
        </p:spPr>
      </p:pic>
      <p:pic>
        <p:nvPicPr>
          <p:cNvPr id="273" name="Google Shape;273;p24"/>
          <p:cNvPicPr preferRelativeResize="0"/>
          <p:nvPr/>
        </p:nvPicPr>
        <p:blipFill rotWithShape="1">
          <a:blip r:embed="rId16">
            <a:alphaModFix/>
          </a:blip>
          <a:srcRect/>
          <a:stretch/>
        </p:blipFill>
        <p:spPr>
          <a:xfrm>
            <a:off x="5509051" y="4305452"/>
            <a:ext cx="286200" cy="286200"/>
          </a:xfrm>
          <a:prstGeom prst="rect">
            <a:avLst/>
          </a:prstGeom>
          <a:noFill/>
          <a:ln>
            <a:noFill/>
          </a:ln>
        </p:spPr>
      </p:pic>
      <p:pic>
        <p:nvPicPr>
          <p:cNvPr id="274" name="Google Shape;274;p24"/>
          <p:cNvPicPr preferRelativeResize="0"/>
          <p:nvPr/>
        </p:nvPicPr>
        <p:blipFill rotWithShape="1">
          <a:blip r:embed="rId17">
            <a:alphaModFix/>
          </a:blip>
          <a:srcRect/>
          <a:stretch/>
        </p:blipFill>
        <p:spPr>
          <a:xfrm>
            <a:off x="8077522" y="4305450"/>
            <a:ext cx="286200" cy="286200"/>
          </a:xfrm>
          <a:prstGeom prst="rect">
            <a:avLst/>
          </a:prstGeom>
          <a:noFill/>
          <a:ln>
            <a:noFill/>
          </a:ln>
        </p:spPr>
      </p:pic>
      <p:pic>
        <p:nvPicPr>
          <p:cNvPr id="275" name="Google Shape;275;p24"/>
          <p:cNvPicPr preferRelativeResize="0"/>
          <p:nvPr/>
        </p:nvPicPr>
        <p:blipFill rotWithShape="1">
          <a:blip r:embed="rId18">
            <a:alphaModFix/>
          </a:blip>
          <a:srcRect/>
          <a:stretch/>
        </p:blipFill>
        <p:spPr>
          <a:xfrm>
            <a:off x="4205846" y="4297262"/>
            <a:ext cx="286200" cy="286200"/>
          </a:xfrm>
          <a:prstGeom prst="rect">
            <a:avLst/>
          </a:prstGeom>
          <a:noFill/>
          <a:ln>
            <a:noFill/>
          </a:ln>
        </p:spPr>
      </p:pic>
      <p:pic>
        <p:nvPicPr>
          <p:cNvPr id="276" name="Google Shape;276;p24"/>
          <p:cNvPicPr preferRelativeResize="0"/>
          <p:nvPr/>
        </p:nvPicPr>
        <p:blipFill rotWithShape="1">
          <a:blip r:embed="rId19">
            <a:alphaModFix/>
          </a:blip>
          <a:srcRect/>
          <a:stretch/>
        </p:blipFill>
        <p:spPr>
          <a:xfrm>
            <a:off x="235669" y="4101131"/>
            <a:ext cx="362400" cy="362400"/>
          </a:xfrm>
          <a:prstGeom prst="rect">
            <a:avLst/>
          </a:prstGeom>
          <a:noFill/>
          <a:ln>
            <a:noFill/>
          </a:ln>
        </p:spPr>
      </p:pic>
    </p:spTree>
    <p:extLst>
      <p:ext uri="{BB962C8B-B14F-4D97-AF65-F5344CB8AC3E}">
        <p14:creationId xmlns:p14="http://schemas.microsoft.com/office/powerpoint/2010/main" val="1359098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4"/>
          <p:cNvSpPr/>
          <p:nvPr/>
        </p:nvSpPr>
        <p:spPr>
          <a:xfrm>
            <a:off x="2773649" y="1484023"/>
            <a:ext cx="12915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a:off x="4311675" y="1201250"/>
            <a:ext cx="4692900" cy="227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p:nvPr/>
        </p:nvSpPr>
        <p:spPr>
          <a:xfrm>
            <a:off x="3362775" y="4199178"/>
            <a:ext cx="5115300" cy="514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4"/>
          <p:cNvSpPr/>
          <p:nvPr/>
        </p:nvSpPr>
        <p:spPr>
          <a:xfrm>
            <a:off x="1089756" y="216131"/>
            <a:ext cx="7122000" cy="345900"/>
          </a:xfrm>
          <a:prstGeom prst="rect">
            <a:avLst/>
          </a:prstGeom>
          <a:solidFill>
            <a:srgbClr val="C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dirty="0">
                <a:solidFill>
                  <a:srgbClr val="F3F3F3"/>
                </a:solidFill>
                <a:latin typeface="Red Hat Display"/>
                <a:ea typeface="Red Hat Display"/>
                <a:cs typeface="Red Hat Display"/>
                <a:sym typeface="Red Hat Display"/>
              </a:rPr>
              <a:t>Inventory Management</a:t>
            </a:r>
            <a:endParaRPr sz="1100" b="1" dirty="0">
              <a:solidFill>
                <a:srgbClr val="F3F3F3"/>
              </a:solidFill>
              <a:latin typeface="Red Hat Display"/>
              <a:ea typeface="Red Hat Display"/>
              <a:cs typeface="Red Hat Display"/>
              <a:sym typeface="Red Hat Display"/>
            </a:endParaRPr>
          </a:p>
        </p:txBody>
      </p:sp>
      <p:sp>
        <p:nvSpPr>
          <p:cNvPr id="227" name="Google Shape;227;p24"/>
          <p:cNvSpPr/>
          <p:nvPr/>
        </p:nvSpPr>
        <p:spPr>
          <a:xfrm>
            <a:off x="691873" y="3353333"/>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Amp up AI to make workflows smarter</a:t>
            </a:r>
          </a:p>
        </p:txBody>
      </p:sp>
      <p:sp>
        <p:nvSpPr>
          <p:cNvPr id="228" name="Google Shape;228;p24"/>
          <p:cNvSpPr/>
          <p:nvPr/>
        </p:nvSpPr>
        <p:spPr>
          <a:xfrm>
            <a:off x="113345" y="1352557"/>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4"/>
          <p:cNvSpPr/>
          <p:nvPr/>
        </p:nvSpPr>
        <p:spPr>
          <a:xfrm>
            <a:off x="190600" y="774700"/>
            <a:ext cx="2047800" cy="345900"/>
          </a:xfrm>
          <a:prstGeom prst="rect">
            <a:avLst/>
          </a:prstGeom>
          <a:solidFill>
            <a:srgbClr val="C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a:solidFill>
                  <a:srgbClr val="F3F3F3"/>
                </a:solidFill>
                <a:latin typeface="Red Hat Display"/>
                <a:ea typeface="Red Hat Display"/>
                <a:cs typeface="Red Hat Display"/>
                <a:sym typeface="Red Hat Display"/>
              </a:rPr>
              <a:t>Business Drivers</a:t>
            </a:r>
            <a:endParaRPr sz="1400" b="1">
              <a:solidFill>
                <a:srgbClr val="F3F3F3"/>
              </a:solidFill>
              <a:latin typeface="Red Hat Display"/>
              <a:ea typeface="Red Hat Display"/>
              <a:cs typeface="Red Hat Display"/>
              <a:sym typeface="Red Hat Display"/>
            </a:endParaRPr>
          </a:p>
        </p:txBody>
      </p:sp>
      <p:sp>
        <p:nvSpPr>
          <p:cNvPr id="230" name="Google Shape;230;p24"/>
          <p:cNvSpPr/>
          <p:nvPr/>
        </p:nvSpPr>
        <p:spPr>
          <a:xfrm>
            <a:off x="109449" y="3413726"/>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4"/>
          <p:cNvSpPr/>
          <p:nvPr/>
        </p:nvSpPr>
        <p:spPr>
          <a:xfrm>
            <a:off x="691873" y="2678733"/>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Accelerate automation in extended workflows</a:t>
            </a:r>
          </a:p>
        </p:txBody>
      </p:sp>
      <p:sp>
        <p:nvSpPr>
          <p:cNvPr id="232" name="Google Shape;232;p24"/>
          <p:cNvSpPr/>
          <p:nvPr/>
        </p:nvSpPr>
        <p:spPr>
          <a:xfrm>
            <a:off x="691873" y="1361851"/>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Increase inventory visibility</a:t>
            </a:r>
          </a:p>
        </p:txBody>
      </p:sp>
      <p:pic>
        <p:nvPicPr>
          <p:cNvPr id="233" name="Google Shape;233;p24"/>
          <p:cNvPicPr preferRelativeResize="0"/>
          <p:nvPr/>
        </p:nvPicPr>
        <p:blipFill rotWithShape="1">
          <a:blip r:embed="rId3">
            <a:alphaModFix/>
          </a:blip>
          <a:srcRect/>
          <a:stretch/>
        </p:blipFill>
        <p:spPr>
          <a:xfrm>
            <a:off x="181921" y="3447232"/>
            <a:ext cx="370893" cy="374054"/>
          </a:xfrm>
          <a:prstGeom prst="rect">
            <a:avLst/>
          </a:prstGeom>
          <a:noFill/>
          <a:ln>
            <a:noFill/>
          </a:ln>
        </p:spPr>
      </p:pic>
      <p:sp>
        <p:nvSpPr>
          <p:cNvPr id="235" name="Google Shape;235;p24"/>
          <p:cNvSpPr/>
          <p:nvPr/>
        </p:nvSpPr>
        <p:spPr>
          <a:xfrm>
            <a:off x="691873" y="4037471"/>
            <a:ext cx="1593600" cy="648000"/>
          </a:xfrm>
          <a:prstGeom prst="rect">
            <a:avLst/>
          </a:prstGeom>
          <a:noFill/>
          <a:ln>
            <a:noFill/>
          </a:ln>
        </p:spPr>
        <p:txBody>
          <a:bodyPr spcFirstLastPara="1" wrap="square" lIns="0" tIns="91425" rIns="0" bIns="0" anchor="ctr" anchorCtr="0">
            <a:noAutofit/>
          </a:bodyPr>
          <a:lstStyle/>
          <a:p>
            <a:pPr marL="0" lvl="0" indent="0" algn="l" rtl="0">
              <a:spcBef>
                <a:spcPts val="0"/>
              </a:spcBef>
              <a:spcAft>
                <a:spcPts val="1000"/>
              </a:spcAft>
              <a:buNone/>
            </a:pPr>
            <a:r>
              <a:rPr lang="en-US" sz="1000" dirty="0">
                <a:solidFill>
                  <a:srgbClr val="141414"/>
                </a:solidFill>
                <a:latin typeface="Red Hat Display"/>
                <a:ea typeface="Red Hat Display"/>
                <a:cs typeface="Red Hat Display"/>
                <a:sym typeface="Red Hat Display"/>
              </a:rPr>
              <a:t>Modernize for modern infrastructures, scale hybrid cloud platforms</a:t>
            </a:r>
          </a:p>
        </p:txBody>
      </p:sp>
      <p:sp>
        <p:nvSpPr>
          <p:cNvPr id="236" name="Google Shape;236;p24"/>
          <p:cNvSpPr/>
          <p:nvPr/>
        </p:nvSpPr>
        <p:spPr>
          <a:xfrm>
            <a:off x="109449" y="4101912"/>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7" name="Google Shape;237;p24"/>
          <p:cNvPicPr preferRelativeResize="0"/>
          <p:nvPr/>
        </p:nvPicPr>
        <p:blipFill rotWithShape="1">
          <a:blip r:embed="rId4">
            <a:alphaModFix/>
          </a:blip>
          <a:srcRect/>
          <a:stretch/>
        </p:blipFill>
        <p:spPr>
          <a:xfrm>
            <a:off x="77903" y="2689995"/>
            <a:ext cx="597092" cy="597075"/>
          </a:xfrm>
          <a:prstGeom prst="rect">
            <a:avLst/>
          </a:prstGeom>
          <a:noFill/>
          <a:ln>
            <a:noFill/>
          </a:ln>
        </p:spPr>
      </p:pic>
      <p:sp>
        <p:nvSpPr>
          <p:cNvPr id="238" name="Google Shape;238;p24"/>
          <p:cNvSpPr/>
          <p:nvPr/>
        </p:nvSpPr>
        <p:spPr>
          <a:xfrm>
            <a:off x="2868649" y="1649935"/>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Consumer</a:t>
            </a:r>
            <a:endParaRPr sz="800">
              <a:latin typeface="Red Hat Display"/>
              <a:ea typeface="Red Hat Display"/>
              <a:cs typeface="Red Hat Display"/>
              <a:sym typeface="Red Hat Display"/>
            </a:endParaRPr>
          </a:p>
        </p:txBody>
      </p:sp>
      <p:sp>
        <p:nvSpPr>
          <p:cNvPr id="239" name="Google Shape;239;p24"/>
          <p:cNvSpPr/>
          <p:nvPr/>
        </p:nvSpPr>
        <p:spPr>
          <a:xfrm>
            <a:off x="2868649" y="2137353"/>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Colleague</a:t>
            </a:r>
            <a:endParaRPr sz="800">
              <a:latin typeface="Red Hat Display"/>
              <a:ea typeface="Red Hat Display"/>
              <a:cs typeface="Red Hat Display"/>
              <a:sym typeface="Red Hat Display"/>
            </a:endParaRPr>
          </a:p>
        </p:txBody>
      </p:sp>
      <p:sp>
        <p:nvSpPr>
          <p:cNvPr id="240" name="Google Shape;240;p24"/>
          <p:cNvSpPr/>
          <p:nvPr/>
        </p:nvSpPr>
        <p:spPr>
          <a:xfrm>
            <a:off x="2868649" y="2612157"/>
            <a:ext cx="1097400" cy="3657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Supplier</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Partner</a:t>
            </a:r>
            <a:endParaRPr sz="800">
              <a:latin typeface="Red Hat Display"/>
              <a:ea typeface="Red Hat Display"/>
              <a:cs typeface="Red Hat Display"/>
              <a:sym typeface="Red Hat Display"/>
            </a:endParaRPr>
          </a:p>
          <a:p>
            <a:pPr marL="0" lvl="0" indent="0" algn="l" rtl="0">
              <a:spcBef>
                <a:spcPts val="0"/>
              </a:spcBef>
              <a:spcAft>
                <a:spcPts val="0"/>
              </a:spcAft>
              <a:buNone/>
            </a:pPr>
            <a:r>
              <a:rPr lang="en-GB" sz="800">
                <a:latin typeface="Red Hat Display"/>
                <a:ea typeface="Red Hat Display"/>
                <a:cs typeface="Red Hat Display"/>
                <a:sym typeface="Red Hat Display"/>
              </a:rPr>
              <a:t>Vendor</a:t>
            </a:r>
            <a:endParaRPr sz="800">
              <a:latin typeface="Red Hat Display"/>
              <a:ea typeface="Red Hat Display"/>
              <a:cs typeface="Red Hat Display"/>
              <a:sym typeface="Red Hat Display"/>
            </a:endParaRPr>
          </a:p>
        </p:txBody>
      </p:sp>
      <p:pic>
        <p:nvPicPr>
          <p:cNvPr id="241" name="Google Shape;241;p24"/>
          <p:cNvPicPr preferRelativeResize="0"/>
          <p:nvPr/>
        </p:nvPicPr>
        <p:blipFill rotWithShape="1">
          <a:blip r:embed="rId5">
            <a:alphaModFix/>
          </a:blip>
          <a:srcRect/>
          <a:stretch/>
        </p:blipFill>
        <p:spPr>
          <a:xfrm>
            <a:off x="3591848" y="2636526"/>
            <a:ext cx="316975" cy="316975"/>
          </a:xfrm>
          <a:prstGeom prst="rect">
            <a:avLst/>
          </a:prstGeom>
          <a:noFill/>
          <a:ln>
            <a:noFill/>
          </a:ln>
        </p:spPr>
      </p:pic>
      <p:pic>
        <p:nvPicPr>
          <p:cNvPr id="242" name="Google Shape;242;p24"/>
          <p:cNvPicPr preferRelativeResize="0"/>
          <p:nvPr/>
        </p:nvPicPr>
        <p:blipFill rotWithShape="1">
          <a:blip r:embed="rId6">
            <a:alphaModFix/>
          </a:blip>
          <a:srcRect/>
          <a:stretch/>
        </p:blipFill>
        <p:spPr>
          <a:xfrm>
            <a:off x="3591842" y="2161716"/>
            <a:ext cx="316975" cy="316975"/>
          </a:xfrm>
          <a:prstGeom prst="rect">
            <a:avLst/>
          </a:prstGeom>
          <a:noFill/>
          <a:ln>
            <a:noFill/>
          </a:ln>
        </p:spPr>
      </p:pic>
      <p:pic>
        <p:nvPicPr>
          <p:cNvPr id="243" name="Google Shape;243;p24"/>
          <p:cNvPicPr preferRelativeResize="0"/>
          <p:nvPr/>
        </p:nvPicPr>
        <p:blipFill rotWithShape="1">
          <a:blip r:embed="rId6">
            <a:alphaModFix/>
          </a:blip>
          <a:srcRect/>
          <a:stretch/>
        </p:blipFill>
        <p:spPr>
          <a:xfrm>
            <a:off x="3591842" y="1674311"/>
            <a:ext cx="316975" cy="316975"/>
          </a:xfrm>
          <a:prstGeom prst="rect">
            <a:avLst/>
          </a:prstGeom>
          <a:noFill/>
          <a:ln>
            <a:noFill/>
          </a:ln>
        </p:spPr>
      </p:pic>
      <p:sp>
        <p:nvSpPr>
          <p:cNvPr id="244" name="Google Shape;244;p24"/>
          <p:cNvSpPr/>
          <p:nvPr/>
        </p:nvSpPr>
        <p:spPr>
          <a:xfrm>
            <a:off x="4508433"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4"/>
          <p:cNvSpPr/>
          <p:nvPr/>
        </p:nvSpPr>
        <p:spPr>
          <a:xfrm>
            <a:off x="4584200" y="15579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Inventory</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Control</a:t>
            </a:r>
            <a:endParaRPr sz="800">
              <a:latin typeface="Red Hat Display"/>
              <a:ea typeface="Red Hat Display"/>
              <a:cs typeface="Red Hat Display"/>
              <a:sym typeface="Red Hat Display"/>
            </a:endParaRPr>
          </a:p>
          <a:p>
            <a:pPr marL="0" lvl="0" indent="0" algn="l" rtl="0">
              <a:spcBef>
                <a:spcPts val="0"/>
              </a:spcBef>
              <a:spcAft>
                <a:spcPts val="0"/>
              </a:spcAft>
              <a:buNone/>
            </a:pPr>
            <a:r>
              <a:rPr lang="en-GB" sz="800">
                <a:latin typeface="Red Hat Display"/>
                <a:ea typeface="Red Hat Display"/>
                <a:cs typeface="Red Hat Display"/>
                <a:sym typeface="Red Hat Display"/>
              </a:rPr>
              <a:t>Tower</a:t>
            </a:r>
            <a:endParaRPr sz="800">
              <a:latin typeface="Red Hat Display"/>
              <a:ea typeface="Red Hat Display"/>
              <a:cs typeface="Red Hat Display"/>
              <a:sym typeface="Red Hat Display"/>
            </a:endParaRPr>
          </a:p>
        </p:txBody>
      </p:sp>
      <p:sp>
        <p:nvSpPr>
          <p:cNvPr id="246" name="Google Shape;246;p24"/>
          <p:cNvSpPr/>
          <p:nvPr/>
        </p:nvSpPr>
        <p:spPr>
          <a:xfrm>
            <a:off x="4572000" y="20913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dirty="0">
                <a:latin typeface="Red Hat Display"/>
                <a:ea typeface="Red Hat Display"/>
                <a:cs typeface="Red Hat Display"/>
                <a:sym typeface="Red Hat Display"/>
              </a:rPr>
              <a:t>Fulfilment Optimization</a:t>
            </a:r>
            <a:endParaRPr sz="800" dirty="0">
              <a:latin typeface="Red Hat Display"/>
              <a:ea typeface="Red Hat Display"/>
              <a:cs typeface="Red Hat Display"/>
              <a:sym typeface="Red Hat Display"/>
            </a:endParaRPr>
          </a:p>
        </p:txBody>
      </p:sp>
      <p:sp>
        <p:nvSpPr>
          <p:cNvPr id="247" name="Google Shape;247;p24"/>
          <p:cNvSpPr/>
          <p:nvPr/>
        </p:nvSpPr>
        <p:spPr>
          <a:xfrm>
            <a:off x="4572000" y="26247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Inventory</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Analysis &amp; AI</a:t>
            </a:r>
            <a:endParaRPr sz="800">
              <a:latin typeface="Red Hat Display"/>
              <a:ea typeface="Red Hat Display"/>
              <a:cs typeface="Red Hat Display"/>
              <a:sym typeface="Red Hat Display"/>
            </a:endParaRPr>
          </a:p>
        </p:txBody>
      </p:sp>
      <p:sp>
        <p:nvSpPr>
          <p:cNvPr id="248" name="Google Shape;248;p24"/>
          <p:cNvSpPr/>
          <p:nvPr/>
        </p:nvSpPr>
        <p:spPr>
          <a:xfrm>
            <a:off x="6175900" y="1485700"/>
            <a:ext cx="1246200" cy="1600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p:nvPr/>
        </p:nvSpPr>
        <p:spPr>
          <a:xfrm>
            <a:off x="6260600" y="15579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Business Automation</a:t>
            </a:r>
            <a:endParaRPr sz="800">
              <a:latin typeface="Red Hat Display"/>
              <a:ea typeface="Red Hat Display"/>
              <a:cs typeface="Red Hat Display"/>
              <a:sym typeface="Red Hat Display"/>
            </a:endParaRPr>
          </a:p>
        </p:txBody>
      </p:sp>
      <p:sp>
        <p:nvSpPr>
          <p:cNvPr id="250" name="Google Shape;250;p24"/>
          <p:cNvSpPr/>
          <p:nvPr/>
        </p:nvSpPr>
        <p:spPr>
          <a:xfrm>
            <a:off x="6248400" y="20913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API</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endParaRPr sz="800">
              <a:latin typeface="Red Hat Display"/>
              <a:ea typeface="Red Hat Display"/>
              <a:cs typeface="Red Hat Display"/>
              <a:sym typeface="Red Hat Display"/>
            </a:endParaRPr>
          </a:p>
        </p:txBody>
      </p:sp>
      <p:sp>
        <p:nvSpPr>
          <p:cNvPr id="251" name="Google Shape;251;p24"/>
          <p:cNvSpPr/>
          <p:nvPr/>
        </p:nvSpPr>
        <p:spPr>
          <a:xfrm>
            <a:off x="6248400" y="2624770"/>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Integration</a:t>
            </a:r>
            <a:endParaRPr sz="800">
              <a:latin typeface="Red Hat Display"/>
              <a:ea typeface="Red Hat Display"/>
              <a:cs typeface="Red Hat Display"/>
              <a:sym typeface="Red Hat Display"/>
            </a:endParaRPr>
          </a:p>
        </p:txBody>
      </p:sp>
      <p:sp>
        <p:nvSpPr>
          <p:cNvPr id="252" name="Google Shape;252;p24"/>
          <p:cNvSpPr/>
          <p:nvPr/>
        </p:nvSpPr>
        <p:spPr>
          <a:xfrm>
            <a:off x="7784600" y="2105559"/>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latin typeface="Red Hat Display"/>
              <a:ea typeface="Red Hat Display"/>
              <a:cs typeface="Red Hat Display"/>
              <a:sym typeface="Red Hat Display"/>
            </a:endParaRPr>
          </a:p>
        </p:txBody>
      </p:sp>
      <p:sp>
        <p:nvSpPr>
          <p:cNvPr id="253" name="Google Shape;253;p24"/>
          <p:cNvSpPr/>
          <p:nvPr/>
        </p:nvSpPr>
        <p:spPr>
          <a:xfrm>
            <a:off x="34290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Order</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endParaRPr sz="800">
              <a:latin typeface="Red Hat Display"/>
              <a:ea typeface="Red Hat Display"/>
              <a:cs typeface="Red Hat Display"/>
              <a:sym typeface="Red Hat Display"/>
            </a:endParaRPr>
          </a:p>
        </p:txBody>
      </p:sp>
      <p:sp>
        <p:nvSpPr>
          <p:cNvPr id="254" name="Google Shape;254;p24"/>
          <p:cNvSpPr/>
          <p:nvPr/>
        </p:nvSpPr>
        <p:spPr>
          <a:xfrm>
            <a:off x="47244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Supply Chain</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Systems</a:t>
            </a:r>
            <a:endParaRPr sz="800">
              <a:latin typeface="Red Hat Display"/>
              <a:ea typeface="Red Hat Display"/>
              <a:cs typeface="Red Hat Display"/>
              <a:sym typeface="Red Hat Display"/>
            </a:endParaRPr>
          </a:p>
        </p:txBody>
      </p:sp>
      <p:sp>
        <p:nvSpPr>
          <p:cNvPr id="255" name="Google Shape;255;p24"/>
          <p:cNvSpPr/>
          <p:nvPr/>
        </p:nvSpPr>
        <p:spPr>
          <a:xfrm>
            <a:off x="60198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Transport</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a:t>
            </a:r>
            <a:endParaRPr sz="800">
              <a:latin typeface="Red Hat Display"/>
              <a:ea typeface="Red Hat Display"/>
              <a:cs typeface="Red Hat Display"/>
              <a:sym typeface="Red Hat Display"/>
            </a:endParaRPr>
          </a:p>
        </p:txBody>
      </p:sp>
      <p:sp>
        <p:nvSpPr>
          <p:cNvPr id="256" name="Google Shape;256;p24"/>
          <p:cNvSpPr/>
          <p:nvPr/>
        </p:nvSpPr>
        <p:spPr>
          <a:xfrm>
            <a:off x="7315200" y="4265697"/>
            <a:ext cx="1097400" cy="3657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Red Hat Display"/>
                <a:ea typeface="Red Hat Display"/>
                <a:cs typeface="Red Hat Display"/>
                <a:sym typeface="Red Hat Display"/>
              </a:rPr>
              <a:t>Catalog</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Management</a:t>
            </a:r>
            <a:br>
              <a:rPr lang="en-GB" sz="800">
                <a:latin typeface="Red Hat Display"/>
                <a:ea typeface="Red Hat Display"/>
                <a:cs typeface="Red Hat Display"/>
                <a:sym typeface="Red Hat Display"/>
              </a:rPr>
            </a:br>
            <a:r>
              <a:rPr lang="en-GB" sz="800">
                <a:latin typeface="Red Hat Display"/>
                <a:ea typeface="Red Hat Display"/>
                <a:cs typeface="Red Hat Display"/>
                <a:sym typeface="Red Hat Display"/>
              </a:rPr>
              <a:t>System</a:t>
            </a:r>
            <a:endParaRPr sz="800">
              <a:latin typeface="Red Hat Display"/>
              <a:ea typeface="Red Hat Display"/>
              <a:cs typeface="Red Hat Display"/>
              <a:sym typeface="Red Hat Display"/>
            </a:endParaRPr>
          </a:p>
        </p:txBody>
      </p:sp>
      <p:sp>
        <p:nvSpPr>
          <p:cNvPr id="257" name="Google Shape;257;p24"/>
          <p:cNvSpPr/>
          <p:nvPr/>
        </p:nvSpPr>
        <p:spPr>
          <a:xfrm>
            <a:off x="3355675" y="3908553"/>
            <a:ext cx="18303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Core Application Systems</a:t>
            </a:r>
            <a:endParaRPr sz="1000" b="1">
              <a:solidFill>
                <a:srgbClr val="FFFFFF"/>
              </a:solidFill>
              <a:latin typeface="Red Hat Display"/>
              <a:ea typeface="Red Hat Display"/>
              <a:cs typeface="Red Hat Display"/>
              <a:sym typeface="Red Hat Display"/>
            </a:endParaRPr>
          </a:p>
        </p:txBody>
      </p:sp>
      <p:sp>
        <p:nvSpPr>
          <p:cNvPr id="258" name="Google Shape;258;p24"/>
          <p:cNvSpPr/>
          <p:nvPr/>
        </p:nvSpPr>
        <p:spPr>
          <a:xfrm>
            <a:off x="4302657" y="909806"/>
            <a:ext cx="18303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Container Platform</a:t>
            </a:r>
            <a:endParaRPr sz="1000" b="1">
              <a:solidFill>
                <a:srgbClr val="FFFFFF"/>
              </a:solidFill>
              <a:latin typeface="Red Hat Display"/>
              <a:ea typeface="Red Hat Display"/>
              <a:cs typeface="Red Hat Display"/>
              <a:sym typeface="Red Hat Display"/>
            </a:endParaRPr>
          </a:p>
        </p:txBody>
      </p:sp>
      <p:sp>
        <p:nvSpPr>
          <p:cNvPr id="259" name="Google Shape;259;p24"/>
          <p:cNvSpPr/>
          <p:nvPr/>
        </p:nvSpPr>
        <p:spPr>
          <a:xfrm>
            <a:off x="7784600" y="2471264"/>
            <a:ext cx="10974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solidFill>
                  <a:srgbClr val="FFFFFF"/>
                </a:solidFill>
                <a:latin typeface="Red Hat Display"/>
                <a:ea typeface="Red Hat Display"/>
                <a:cs typeface="Red Hat Display"/>
                <a:sym typeface="Red Hat Display"/>
              </a:rPr>
              <a:t>Data Storage</a:t>
            </a:r>
            <a:endParaRPr sz="1000" b="1">
              <a:solidFill>
                <a:srgbClr val="FFFFFF"/>
              </a:solidFill>
              <a:latin typeface="Red Hat Display"/>
              <a:ea typeface="Red Hat Display"/>
              <a:cs typeface="Red Hat Display"/>
              <a:sym typeface="Red Hat Display"/>
            </a:endParaRPr>
          </a:p>
        </p:txBody>
      </p:sp>
      <p:sp>
        <p:nvSpPr>
          <p:cNvPr id="260" name="Google Shape;260;p24"/>
          <p:cNvSpPr/>
          <p:nvPr/>
        </p:nvSpPr>
        <p:spPr>
          <a:xfrm>
            <a:off x="6170200" y="3088125"/>
            <a:ext cx="1246200" cy="286200"/>
          </a:xfrm>
          <a:prstGeom prst="rect">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800" b="1">
                <a:solidFill>
                  <a:srgbClr val="FFFFFF"/>
                </a:solidFill>
                <a:latin typeface="Red Hat Display"/>
                <a:ea typeface="Red Hat Display"/>
                <a:cs typeface="Red Hat Display"/>
                <a:sym typeface="Red Hat Display"/>
              </a:rPr>
              <a:t>Red Hat Software</a:t>
            </a:r>
            <a:br>
              <a:rPr lang="en-GB" sz="800" b="1">
                <a:solidFill>
                  <a:srgbClr val="FFFFFF"/>
                </a:solidFill>
                <a:latin typeface="Red Hat Display"/>
                <a:ea typeface="Red Hat Display"/>
                <a:cs typeface="Red Hat Display"/>
                <a:sym typeface="Red Hat Display"/>
              </a:rPr>
            </a:br>
            <a:r>
              <a:rPr lang="en-GB" sz="800" b="1">
                <a:solidFill>
                  <a:srgbClr val="FFFFFF"/>
                </a:solidFill>
                <a:latin typeface="Red Hat Display"/>
                <a:ea typeface="Red Hat Display"/>
                <a:cs typeface="Red Hat Display"/>
                <a:sym typeface="Red Hat Display"/>
              </a:rPr>
              <a:t>as a Service</a:t>
            </a:r>
            <a:endParaRPr sz="800" b="1">
              <a:solidFill>
                <a:srgbClr val="FFFFFF"/>
              </a:solidFill>
              <a:latin typeface="Red Hat Display"/>
              <a:ea typeface="Red Hat Display"/>
              <a:cs typeface="Red Hat Display"/>
              <a:sym typeface="Red Hat Display"/>
            </a:endParaRPr>
          </a:p>
        </p:txBody>
      </p:sp>
      <p:sp>
        <p:nvSpPr>
          <p:cNvPr id="261" name="Google Shape;261;p24"/>
          <p:cNvSpPr/>
          <p:nvPr/>
        </p:nvSpPr>
        <p:spPr>
          <a:xfrm>
            <a:off x="6211000" y="3497575"/>
            <a:ext cx="848400" cy="648000"/>
          </a:xfrm>
          <a:prstGeom prst="upDownArrow">
            <a:avLst>
              <a:gd name="adj1" fmla="val 69449"/>
              <a:gd name="adj2" fmla="val 19707"/>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b="1">
                <a:solidFill>
                  <a:schemeClr val="lt1"/>
                </a:solidFill>
                <a:latin typeface="Red Hat Text"/>
                <a:ea typeface="Red Hat Text"/>
                <a:cs typeface="Red Hat Text"/>
                <a:sym typeface="Red Hat Text"/>
              </a:rPr>
              <a:t>Events</a:t>
            </a:r>
            <a:endParaRPr sz="800" b="1">
              <a:solidFill>
                <a:schemeClr val="lt1"/>
              </a:solidFill>
              <a:latin typeface="Red Hat Text"/>
              <a:ea typeface="Red Hat Text"/>
              <a:cs typeface="Red Hat Text"/>
              <a:sym typeface="Red Hat Text"/>
            </a:endParaRPr>
          </a:p>
        </p:txBody>
      </p:sp>
      <p:cxnSp>
        <p:nvCxnSpPr>
          <p:cNvPr id="262" name="Google Shape;262;p24"/>
          <p:cNvCxnSpPr>
            <a:stCxn id="223" idx="3"/>
            <a:endCxn id="244" idx="1"/>
          </p:cNvCxnSpPr>
          <p:nvPr/>
        </p:nvCxnSpPr>
        <p:spPr>
          <a:xfrm>
            <a:off x="4065149" y="2284423"/>
            <a:ext cx="443400" cy="1800"/>
          </a:xfrm>
          <a:prstGeom prst="straightConnector1">
            <a:avLst/>
          </a:prstGeom>
          <a:noFill/>
          <a:ln w="19050" cap="flat" cmpd="sng">
            <a:solidFill>
              <a:srgbClr val="C00000"/>
            </a:solidFill>
            <a:prstDash val="solid"/>
            <a:round/>
            <a:headEnd type="triangle" w="med" len="med"/>
            <a:tailEnd type="triangle" w="med" len="med"/>
          </a:ln>
        </p:spPr>
      </p:cxnSp>
      <p:cxnSp>
        <p:nvCxnSpPr>
          <p:cNvPr id="263" name="Google Shape;263;p24"/>
          <p:cNvCxnSpPr>
            <a:stCxn id="244" idx="3"/>
            <a:endCxn id="248" idx="1"/>
          </p:cNvCxnSpPr>
          <p:nvPr/>
        </p:nvCxnSpPr>
        <p:spPr>
          <a:xfrm>
            <a:off x="5754633" y="2286100"/>
            <a:ext cx="421200" cy="0"/>
          </a:xfrm>
          <a:prstGeom prst="straightConnector1">
            <a:avLst/>
          </a:prstGeom>
          <a:noFill/>
          <a:ln w="19050" cap="flat" cmpd="sng">
            <a:solidFill>
              <a:srgbClr val="C00000"/>
            </a:solidFill>
            <a:prstDash val="solid"/>
            <a:round/>
            <a:headEnd type="triangle" w="med" len="med"/>
            <a:tailEnd type="triangle" w="med" len="med"/>
          </a:ln>
        </p:spPr>
      </p:cxnSp>
      <p:cxnSp>
        <p:nvCxnSpPr>
          <p:cNvPr id="264" name="Google Shape;264;p24"/>
          <p:cNvCxnSpPr>
            <a:stCxn id="248" idx="3"/>
            <a:endCxn id="252" idx="1"/>
          </p:cNvCxnSpPr>
          <p:nvPr/>
        </p:nvCxnSpPr>
        <p:spPr>
          <a:xfrm>
            <a:off x="7422100" y="2286100"/>
            <a:ext cx="362400" cy="2400"/>
          </a:xfrm>
          <a:prstGeom prst="straightConnector1">
            <a:avLst/>
          </a:prstGeom>
          <a:noFill/>
          <a:ln w="19050" cap="flat" cmpd="sng">
            <a:solidFill>
              <a:srgbClr val="C00000"/>
            </a:solidFill>
            <a:prstDash val="solid"/>
            <a:round/>
            <a:headEnd type="triangle" w="med" len="med"/>
            <a:tailEnd type="triangle" w="med" len="med"/>
          </a:ln>
        </p:spPr>
      </p:cxnSp>
      <p:pic>
        <p:nvPicPr>
          <p:cNvPr id="265" name="Google Shape;265;p24"/>
          <p:cNvPicPr preferRelativeResize="0"/>
          <p:nvPr/>
        </p:nvPicPr>
        <p:blipFill rotWithShape="1">
          <a:blip r:embed="rId7">
            <a:alphaModFix/>
          </a:blip>
          <a:srcRect/>
          <a:stretch/>
        </p:blipFill>
        <p:spPr>
          <a:xfrm>
            <a:off x="8111673" y="2065725"/>
            <a:ext cx="447250" cy="447228"/>
          </a:xfrm>
          <a:prstGeom prst="rect">
            <a:avLst/>
          </a:prstGeom>
          <a:noFill/>
          <a:ln>
            <a:noFill/>
          </a:ln>
        </p:spPr>
      </p:pic>
      <p:pic>
        <p:nvPicPr>
          <p:cNvPr id="266" name="Google Shape;266;p24"/>
          <p:cNvPicPr preferRelativeResize="0"/>
          <p:nvPr/>
        </p:nvPicPr>
        <p:blipFill rotWithShape="1">
          <a:blip r:embed="rId8">
            <a:alphaModFix/>
          </a:blip>
          <a:srcRect/>
          <a:stretch/>
        </p:blipFill>
        <p:spPr>
          <a:xfrm>
            <a:off x="6983400" y="1561276"/>
            <a:ext cx="362400" cy="362400"/>
          </a:xfrm>
          <a:prstGeom prst="rect">
            <a:avLst/>
          </a:prstGeom>
          <a:noFill/>
          <a:ln>
            <a:noFill/>
          </a:ln>
        </p:spPr>
      </p:pic>
      <p:pic>
        <p:nvPicPr>
          <p:cNvPr id="267" name="Google Shape;267;p24"/>
          <p:cNvPicPr preferRelativeResize="0"/>
          <p:nvPr/>
        </p:nvPicPr>
        <p:blipFill rotWithShape="1">
          <a:blip r:embed="rId9">
            <a:alphaModFix/>
          </a:blip>
          <a:srcRect/>
          <a:stretch/>
        </p:blipFill>
        <p:spPr>
          <a:xfrm>
            <a:off x="7005130" y="2117178"/>
            <a:ext cx="316975" cy="316954"/>
          </a:xfrm>
          <a:prstGeom prst="rect">
            <a:avLst/>
          </a:prstGeom>
          <a:noFill/>
          <a:ln>
            <a:noFill/>
          </a:ln>
        </p:spPr>
      </p:pic>
      <p:pic>
        <p:nvPicPr>
          <p:cNvPr id="268" name="Google Shape;268;p24"/>
          <p:cNvPicPr preferRelativeResize="0"/>
          <p:nvPr/>
        </p:nvPicPr>
        <p:blipFill rotWithShape="1">
          <a:blip r:embed="rId10">
            <a:alphaModFix/>
          </a:blip>
          <a:srcRect/>
          <a:stretch/>
        </p:blipFill>
        <p:spPr>
          <a:xfrm>
            <a:off x="7007542" y="2656011"/>
            <a:ext cx="316975" cy="316975"/>
          </a:xfrm>
          <a:prstGeom prst="rect">
            <a:avLst/>
          </a:prstGeom>
          <a:noFill/>
          <a:ln>
            <a:noFill/>
          </a:ln>
        </p:spPr>
      </p:pic>
      <p:pic>
        <p:nvPicPr>
          <p:cNvPr id="269" name="Google Shape;269;p24"/>
          <p:cNvPicPr preferRelativeResize="0"/>
          <p:nvPr/>
        </p:nvPicPr>
        <p:blipFill rotWithShape="1">
          <a:blip r:embed="rId11">
            <a:alphaModFix/>
          </a:blip>
          <a:srcRect/>
          <a:stretch/>
        </p:blipFill>
        <p:spPr>
          <a:xfrm>
            <a:off x="5344621" y="1579239"/>
            <a:ext cx="316975" cy="316966"/>
          </a:xfrm>
          <a:prstGeom prst="rect">
            <a:avLst/>
          </a:prstGeom>
          <a:noFill/>
          <a:ln>
            <a:noFill/>
          </a:ln>
        </p:spPr>
      </p:pic>
      <p:pic>
        <p:nvPicPr>
          <p:cNvPr id="270" name="Google Shape;270;p24"/>
          <p:cNvPicPr preferRelativeResize="0"/>
          <p:nvPr/>
        </p:nvPicPr>
        <p:blipFill rotWithShape="1">
          <a:blip r:embed="rId12">
            <a:alphaModFix/>
          </a:blip>
          <a:srcRect/>
          <a:stretch/>
        </p:blipFill>
        <p:spPr>
          <a:xfrm>
            <a:off x="5326873" y="2646060"/>
            <a:ext cx="316975" cy="316996"/>
          </a:xfrm>
          <a:prstGeom prst="rect">
            <a:avLst/>
          </a:prstGeom>
          <a:noFill/>
          <a:ln>
            <a:noFill/>
          </a:ln>
        </p:spPr>
      </p:pic>
      <p:pic>
        <p:nvPicPr>
          <p:cNvPr id="271" name="Google Shape;271;p24"/>
          <p:cNvPicPr preferRelativeResize="0"/>
          <p:nvPr/>
        </p:nvPicPr>
        <p:blipFill rotWithShape="1">
          <a:blip r:embed="rId13">
            <a:alphaModFix/>
          </a:blip>
          <a:srcRect/>
          <a:stretch/>
        </p:blipFill>
        <p:spPr>
          <a:xfrm>
            <a:off x="5326865" y="2119280"/>
            <a:ext cx="316975" cy="316975"/>
          </a:xfrm>
          <a:prstGeom prst="rect">
            <a:avLst/>
          </a:prstGeom>
          <a:noFill/>
          <a:ln>
            <a:noFill/>
          </a:ln>
        </p:spPr>
      </p:pic>
      <p:pic>
        <p:nvPicPr>
          <p:cNvPr id="272" name="Google Shape;272;p24"/>
          <p:cNvPicPr preferRelativeResize="0"/>
          <p:nvPr/>
        </p:nvPicPr>
        <p:blipFill rotWithShape="1">
          <a:blip r:embed="rId14">
            <a:alphaModFix/>
          </a:blip>
          <a:srcRect/>
          <a:stretch/>
        </p:blipFill>
        <p:spPr>
          <a:xfrm>
            <a:off x="6777898" y="4294516"/>
            <a:ext cx="316975" cy="316975"/>
          </a:xfrm>
          <a:prstGeom prst="rect">
            <a:avLst/>
          </a:prstGeom>
          <a:noFill/>
          <a:ln>
            <a:noFill/>
          </a:ln>
        </p:spPr>
      </p:pic>
      <p:pic>
        <p:nvPicPr>
          <p:cNvPr id="273" name="Google Shape;273;p24"/>
          <p:cNvPicPr preferRelativeResize="0"/>
          <p:nvPr/>
        </p:nvPicPr>
        <p:blipFill rotWithShape="1">
          <a:blip r:embed="rId15">
            <a:alphaModFix/>
          </a:blip>
          <a:srcRect/>
          <a:stretch/>
        </p:blipFill>
        <p:spPr>
          <a:xfrm>
            <a:off x="5509051" y="4305452"/>
            <a:ext cx="286200" cy="286200"/>
          </a:xfrm>
          <a:prstGeom prst="rect">
            <a:avLst/>
          </a:prstGeom>
          <a:noFill/>
          <a:ln>
            <a:noFill/>
          </a:ln>
        </p:spPr>
      </p:pic>
      <p:pic>
        <p:nvPicPr>
          <p:cNvPr id="274" name="Google Shape;274;p24"/>
          <p:cNvPicPr preferRelativeResize="0"/>
          <p:nvPr/>
        </p:nvPicPr>
        <p:blipFill rotWithShape="1">
          <a:blip r:embed="rId16">
            <a:alphaModFix/>
          </a:blip>
          <a:srcRect/>
          <a:stretch/>
        </p:blipFill>
        <p:spPr>
          <a:xfrm>
            <a:off x="8077522" y="4305450"/>
            <a:ext cx="286200" cy="286200"/>
          </a:xfrm>
          <a:prstGeom prst="rect">
            <a:avLst/>
          </a:prstGeom>
          <a:noFill/>
          <a:ln>
            <a:noFill/>
          </a:ln>
        </p:spPr>
      </p:pic>
      <p:pic>
        <p:nvPicPr>
          <p:cNvPr id="275" name="Google Shape;275;p24"/>
          <p:cNvPicPr preferRelativeResize="0"/>
          <p:nvPr/>
        </p:nvPicPr>
        <p:blipFill rotWithShape="1">
          <a:blip r:embed="rId17">
            <a:alphaModFix/>
          </a:blip>
          <a:srcRect/>
          <a:stretch/>
        </p:blipFill>
        <p:spPr>
          <a:xfrm>
            <a:off x="4205846" y="4297262"/>
            <a:ext cx="286200" cy="286200"/>
          </a:xfrm>
          <a:prstGeom prst="rect">
            <a:avLst/>
          </a:prstGeom>
          <a:noFill/>
          <a:ln>
            <a:noFill/>
          </a:ln>
        </p:spPr>
      </p:pic>
      <p:pic>
        <p:nvPicPr>
          <p:cNvPr id="276" name="Google Shape;276;p24"/>
          <p:cNvPicPr preferRelativeResize="0"/>
          <p:nvPr/>
        </p:nvPicPr>
        <p:blipFill rotWithShape="1">
          <a:blip r:embed="rId18">
            <a:alphaModFix/>
          </a:blip>
          <a:srcRect/>
          <a:stretch/>
        </p:blipFill>
        <p:spPr>
          <a:xfrm>
            <a:off x="186167" y="4180277"/>
            <a:ext cx="362400" cy="362400"/>
          </a:xfrm>
          <a:prstGeom prst="rect">
            <a:avLst/>
          </a:prstGeom>
          <a:noFill/>
          <a:ln>
            <a:noFill/>
          </a:ln>
        </p:spPr>
      </p:pic>
      <p:pic>
        <p:nvPicPr>
          <p:cNvPr id="9" name="Graphic 8" descr="Comment Important with solid fill">
            <a:extLst>
              <a:ext uri="{FF2B5EF4-FFF2-40B4-BE49-F238E27FC236}">
                <a16:creationId xmlns:a16="http://schemas.microsoft.com/office/drawing/2014/main" id="{370FE1D8-3177-34CF-9919-112006F0663A}"/>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18351" y="2047142"/>
            <a:ext cx="516197" cy="516197"/>
          </a:xfrm>
          <a:prstGeom prst="rect">
            <a:avLst/>
          </a:prstGeom>
        </p:spPr>
      </p:pic>
      <p:sp>
        <p:nvSpPr>
          <p:cNvPr id="10" name="Google Shape;228;p24">
            <a:extLst>
              <a:ext uri="{FF2B5EF4-FFF2-40B4-BE49-F238E27FC236}">
                <a16:creationId xmlns:a16="http://schemas.microsoft.com/office/drawing/2014/main" id="{2A10A201-E15E-7801-C770-54C126FB7565}"/>
              </a:ext>
            </a:extLst>
          </p:cNvPr>
          <p:cNvSpPr/>
          <p:nvPr/>
        </p:nvSpPr>
        <p:spPr>
          <a:xfrm>
            <a:off x="103550" y="2007424"/>
            <a:ext cx="534000" cy="514200"/>
          </a:xfrm>
          <a:prstGeom prst="ellipse">
            <a:avLst/>
          </a:prstGeom>
          <a:noFill/>
          <a:ln w="19050" cap="flat" cmpd="sng">
            <a:solidFill>
              <a:srgbClr val="E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raphic 11" descr="Eye with solid fill">
            <a:extLst>
              <a:ext uri="{FF2B5EF4-FFF2-40B4-BE49-F238E27FC236}">
                <a16:creationId xmlns:a16="http://schemas.microsoft.com/office/drawing/2014/main" id="{CF3A819C-34F3-B73F-0C84-FC4F85C0ABC2}"/>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0509" y="1333417"/>
            <a:ext cx="571880" cy="571880"/>
          </a:xfrm>
          <a:prstGeom prst="rect">
            <a:avLst/>
          </a:prstGeom>
        </p:spPr>
      </p:pic>
      <p:sp>
        <p:nvSpPr>
          <p:cNvPr id="14" name="TextBox 13">
            <a:extLst>
              <a:ext uri="{FF2B5EF4-FFF2-40B4-BE49-F238E27FC236}">
                <a16:creationId xmlns:a16="http://schemas.microsoft.com/office/drawing/2014/main" id="{758B6BF4-42E5-51E8-8C00-94CC98F471AB}"/>
              </a:ext>
            </a:extLst>
          </p:cNvPr>
          <p:cNvSpPr txBox="1"/>
          <p:nvPr/>
        </p:nvSpPr>
        <p:spPr>
          <a:xfrm>
            <a:off x="603026" y="1963834"/>
            <a:ext cx="1895521" cy="553998"/>
          </a:xfrm>
          <a:prstGeom prst="rect">
            <a:avLst/>
          </a:prstGeom>
          <a:noFill/>
        </p:spPr>
        <p:txBody>
          <a:bodyPr wrap="square">
            <a:spAutoFit/>
          </a:bodyPr>
          <a:lstStyle/>
          <a:p>
            <a:pPr>
              <a:spcAft>
                <a:spcPts val="1000"/>
              </a:spcAft>
            </a:pPr>
            <a:r>
              <a:rPr lang="en-US" sz="1000" dirty="0">
                <a:solidFill>
                  <a:srgbClr val="141414"/>
                </a:solidFill>
                <a:latin typeface="Red Hat Display"/>
                <a:ea typeface="Red Hat Display"/>
                <a:cs typeface="Red Hat Display"/>
              </a:rPr>
              <a:t>Monitor the criticality of inventory items to the organization</a:t>
            </a:r>
          </a:p>
        </p:txBody>
      </p:sp>
    </p:spTree>
    <p:extLst>
      <p:ext uri="{BB962C8B-B14F-4D97-AF65-F5344CB8AC3E}">
        <p14:creationId xmlns:p14="http://schemas.microsoft.com/office/powerpoint/2010/main" val="3377237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4" name="TextBox 3">
            <a:extLst>
              <a:ext uri="{FF2B5EF4-FFF2-40B4-BE49-F238E27FC236}">
                <a16:creationId xmlns:a16="http://schemas.microsoft.com/office/drawing/2014/main" id="{2F6098CB-9A34-3163-AFF0-AD01B27FFBE1}"/>
              </a:ext>
            </a:extLst>
          </p:cNvPr>
          <p:cNvSpPr txBox="1"/>
          <p:nvPr/>
        </p:nvSpPr>
        <p:spPr>
          <a:xfrm>
            <a:off x="2934915" y="752389"/>
            <a:ext cx="3988242" cy="498905"/>
          </a:xfrm>
          <a:prstGeom prst="rect">
            <a:avLst/>
          </a:prstGeom>
          <a:noFill/>
          <a:ln>
            <a:solidFill>
              <a:srgbClr val="1C54FD"/>
            </a:solidFill>
          </a:ln>
        </p:spPr>
        <p:txBody>
          <a:bodyPr wrap="square" rtlCol="0">
            <a:spAutoFit/>
          </a:bodyPr>
          <a:lstStyle/>
          <a:p>
            <a:endParaRPr lang="en-US" dirty="0"/>
          </a:p>
        </p:txBody>
      </p:sp>
      <p:sp>
        <p:nvSpPr>
          <p:cNvPr id="5" name="TextBox 4">
            <a:extLst>
              <a:ext uri="{FF2B5EF4-FFF2-40B4-BE49-F238E27FC236}">
                <a16:creationId xmlns:a16="http://schemas.microsoft.com/office/drawing/2014/main" id="{870544DF-0FFE-1AB5-EA1C-0F9994A002B5}"/>
              </a:ext>
            </a:extLst>
          </p:cNvPr>
          <p:cNvSpPr txBox="1"/>
          <p:nvPr/>
        </p:nvSpPr>
        <p:spPr>
          <a:xfrm>
            <a:off x="2150279" y="35285"/>
            <a:ext cx="5382358" cy="583972"/>
          </a:xfrm>
          <a:prstGeom prst="rect">
            <a:avLst/>
          </a:prstGeom>
          <a:noFill/>
          <a:ln>
            <a:solidFill>
              <a:srgbClr val="1C54FD"/>
            </a:solidFill>
          </a:ln>
        </p:spPr>
        <p:txBody>
          <a:bodyPr wrap="square" rtlCol="0">
            <a:spAutoFit/>
          </a:bodyPr>
          <a:lstStyle/>
          <a:p>
            <a:endParaRPr lang="en-US" dirty="0"/>
          </a:p>
        </p:txBody>
      </p:sp>
      <p:sp>
        <p:nvSpPr>
          <p:cNvPr id="6" name="Google Shape;300;p25">
            <a:extLst>
              <a:ext uri="{FF2B5EF4-FFF2-40B4-BE49-F238E27FC236}">
                <a16:creationId xmlns:a16="http://schemas.microsoft.com/office/drawing/2014/main" id="{945B304F-5855-2470-C9DF-2962E0EDD374}"/>
              </a:ext>
            </a:extLst>
          </p:cNvPr>
          <p:cNvSpPr txBox="1">
            <a:spLocks noGrp="1"/>
          </p:cNvSpPr>
          <p:nvPr>
            <p:ph type="subTitle" idx="1"/>
          </p:nvPr>
        </p:nvSpPr>
        <p:spPr>
          <a:xfrm>
            <a:off x="90207" y="50163"/>
            <a:ext cx="1962227" cy="401431"/>
          </a:xfrm>
          <a:prstGeom prst="rect">
            <a:avLst/>
          </a:prstGeom>
        </p:spPr>
        <p:txBody>
          <a:bodyPr spcFirstLastPara="1" wrap="square" lIns="329175" tIns="68575" rIns="68575" bIns="68575" anchor="ctr" anchorCtr="0">
            <a:noAutofit/>
          </a:bodyPr>
          <a:lstStyle/>
          <a:p>
            <a:pPr marL="0" lvl="0" indent="0" algn="l" rtl="0">
              <a:spcBef>
                <a:spcPts val="0"/>
              </a:spcBef>
              <a:spcAft>
                <a:spcPts val="0"/>
              </a:spcAft>
              <a:buNone/>
            </a:pPr>
            <a:r>
              <a:rPr lang="en-US" dirty="0"/>
              <a:t>Supply chain optimization</a:t>
            </a:r>
            <a:endParaRPr dirty="0"/>
          </a:p>
        </p:txBody>
      </p:sp>
      <p:sp>
        <p:nvSpPr>
          <p:cNvPr id="7" name="Google Shape;297;p25">
            <a:extLst>
              <a:ext uri="{FF2B5EF4-FFF2-40B4-BE49-F238E27FC236}">
                <a16:creationId xmlns:a16="http://schemas.microsoft.com/office/drawing/2014/main" id="{460E7FB3-DDC4-9E89-3D06-1ECCC28C3C09}"/>
              </a:ext>
            </a:extLst>
          </p:cNvPr>
          <p:cNvSpPr/>
          <p:nvPr/>
        </p:nvSpPr>
        <p:spPr>
          <a:xfrm>
            <a:off x="2474206" y="1390024"/>
            <a:ext cx="5596453" cy="948818"/>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8" name="Google Shape;319;p25">
            <a:extLst>
              <a:ext uri="{FF2B5EF4-FFF2-40B4-BE49-F238E27FC236}">
                <a16:creationId xmlns:a16="http://schemas.microsoft.com/office/drawing/2014/main" id="{010A81DE-8DD1-49B8-C2B0-8413DE384362}"/>
              </a:ext>
            </a:extLst>
          </p:cNvPr>
          <p:cNvSpPr/>
          <p:nvPr/>
        </p:nvSpPr>
        <p:spPr>
          <a:xfrm>
            <a:off x="4348855" y="2603435"/>
            <a:ext cx="507018" cy="280573"/>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dirty="0">
                <a:solidFill>
                  <a:srgbClr val="FFFFFF"/>
                </a:solidFill>
                <a:latin typeface="Red Hat Text Medium"/>
                <a:ea typeface="Red Hat Text Medium"/>
                <a:cs typeface="Red Hat Text Medium"/>
                <a:sym typeface="Red Hat Text Medium"/>
              </a:rPr>
              <a:t>Events</a:t>
            </a:r>
            <a:endParaRPr sz="600" dirty="0">
              <a:solidFill>
                <a:srgbClr val="FFFFFF"/>
              </a:solidFill>
              <a:latin typeface="Red Hat Text Medium"/>
              <a:ea typeface="Red Hat Text Medium"/>
              <a:cs typeface="Red Hat Text Medium"/>
              <a:sym typeface="Red Hat Text Medium"/>
            </a:endParaRPr>
          </a:p>
        </p:txBody>
      </p:sp>
      <p:sp>
        <p:nvSpPr>
          <p:cNvPr id="9" name="Google Shape;325;p25">
            <a:extLst>
              <a:ext uri="{FF2B5EF4-FFF2-40B4-BE49-F238E27FC236}">
                <a16:creationId xmlns:a16="http://schemas.microsoft.com/office/drawing/2014/main" id="{EDD707A9-670E-5E3A-7C44-559AAF8F0265}"/>
              </a:ext>
            </a:extLst>
          </p:cNvPr>
          <p:cNvSpPr/>
          <p:nvPr/>
        </p:nvSpPr>
        <p:spPr>
          <a:xfrm>
            <a:off x="2865709" y="1543298"/>
            <a:ext cx="5113866"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Supply Assurance  Control Tower</a:t>
            </a:r>
            <a:endParaRPr sz="700" dirty="0">
              <a:solidFill>
                <a:srgbClr val="FFFFFF"/>
              </a:solidFill>
              <a:latin typeface="Red Hat Text Medium"/>
              <a:ea typeface="Red Hat Text Medium"/>
              <a:cs typeface="Red Hat Text Medium"/>
              <a:sym typeface="Red Hat Text Medium"/>
            </a:endParaRPr>
          </a:p>
        </p:txBody>
      </p:sp>
      <p:sp>
        <p:nvSpPr>
          <p:cNvPr id="10" name="Google Shape;326;p25">
            <a:extLst>
              <a:ext uri="{FF2B5EF4-FFF2-40B4-BE49-F238E27FC236}">
                <a16:creationId xmlns:a16="http://schemas.microsoft.com/office/drawing/2014/main" id="{C8111782-CB26-A019-A371-76C79DF5DA7B}"/>
              </a:ext>
            </a:extLst>
          </p:cNvPr>
          <p:cNvSpPr/>
          <p:nvPr/>
        </p:nvSpPr>
        <p:spPr>
          <a:xfrm>
            <a:off x="5488716" y="1880900"/>
            <a:ext cx="748800" cy="41011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11" name="Google Shape;332;p25">
            <a:extLst>
              <a:ext uri="{FF2B5EF4-FFF2-40B4-BE49-F238E27FC236}">
                <a16:creationId xmlns:a16="http://schemas.microsoft.com/office/drawing/2014/main" id="{4EB7BA6F-3C87-807F-6105-E7D0E2CF6EA0}"/>
              </a:ext>
            </a:extLst>
          </p:cNvPr>
          <p:cNvSpPr/>
          <p:nvPr/>
        </p:nvSpPr>
        <p:spPr>
          <a:xfrm>
            <a:off x="5125406" y="2608333"/>
            <a:ext cx="489782" cy="267542"/>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dirty="0">
                <a:solidFill>
                  <a:srgbClr val="FFFFFF"/>
                </a:solidFill>
                <a:latin typeface="Red Hat Text Medium"/>
                <a:ea typeface="Red Hat Text Medium"/>
                <a:cs typeface="Red Hat Text Medium"/>
                <a:sym typeface="Red Hat Text Medium"/>
              </a:rPr>
              <a:t>Data</a:t>
            </a:r>
            <a:endParaRPr sz="600" dirty="0">
              <a:solidFill>
                <a:srgbClr val="FFFFFF"/>
              </a:solidFill>
              <a:latin typeface="Red Hat Text Medium"/>
              <a:ea typeface="Red Hat Text Medium"/>
              <a:cs typeface="Red Hat Text Medium"/>
              <a:sym typeface="Red Hat Text Medium"/>
            </a:endParaRPr>
          </a:p>
        </p:txBody>
      </p:sp>
      <p:sp>
        <p:nvSpPr>
          <p:cNvPr id="12" name="Google Shape;335;p25">
            <a:extLst>
              <a:ext uri="{FF2B5EF4-FFF2-40B4-BE49-F238E27FC236}">
                <a16:creationId xmlns:a16="http://schemas.microsoft.com/office/drawing/2014/main" id="{AD24CEA1-710E-79D4-6535-5D4941ABAA40}"/>
              </a:ext>
            </a:extLst>
          </p:cNvPr>
          <p:cNvSpPr/>
          <p:nvPr/>
        </p:nvSpPr>
        <p:spPr>
          <a:xfrm>
            <a:off x="6355935" y="1892030"/>
            <a:ext cx="748800" cy="39898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Supply Risk</a:t>
            </a:r>
            <a:br>
              <a:rPr lang="en-GB" sz="700" dirty="0">
                <a:solidFill>
                  <a:srgbClr val="FFFFFF"/>
                </a:solidFill>
                <a:latin typeface="Red Hat Text Medium"/>
                <a:ea typeface="Red Hat Text Medium"/>
                <a:cs typeface="Red Hat Text Medium"/>
                <a:sym typeface="Red Hat Text Medium"/>
              </a:rPr>
            </a:br>
            <a:r>
              <a:rPr lang="en-GB" sz="700" dirty="0">
                <a:solidFill>
                  <a:srgbClr val="FFFFFF"/>
                </a:solidFill>
                <a:latin typeface="Red Hat Text Medium"/>
                <a:ea typeface="Red Hat Text Medium"/>
                <a:cs typeface="Red Hat Text Medium"/>
                <a:sym typeface="Red Hat Text Medium"/>
              </a:rPr>
              <a:t>Management</a:t>
            </a:r>
            <a:endParaRPr sz="700" dirty="0">
              <a:solidFill>
                <a:srgbClr val="FFFFFF"/>
              </a:solidFill>
              <a:latin typeface="Red Hat Text Medium"/>
              <a:ea typeface="Red Hat Text Medium"/>
              <a:cs typeface="Red Hat Text Medium"/>
              <a:sym typeface="Red Hat Text Medium"/>
            </a:endParaRPr>
          </a:p>
        </p:txBody>
      </p:sp>
      <p:sp>
        <p:nvSpPr>
          <p:cNvPr id="13" name="Google Shape;336;p25">
            <a:extLst>
              <a:ext uri="{FF2B5EF4-FFF2-40B4-BE49-F238E27FC236}">
                <a16:creationId xmlns:a16="http://schemas.microsoft.com/office/drawing/2014/main" id="{22C21F06-F5AA-ED17-85B2-526BC1099A03}"/>
              </a:ext>
            </a:extLst>
          </p:cNvPr>
          <p:cNvSpPr/>
          <p:nvPr/>
        </p:nvSpPr>
        <p:spPr>
          <a:xfrm>
            <a:off x="3720179" y="1911439"/>
            <a:ext cx="748800" cy="40305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Fulfilment Optimization</a:t>
            </a:r>
            <a:endParaRPr sz="700" dirty="0">
              <a:solidFill>
                <a:srgbClr val="FFFFFF"/>
              </a:solidFill>
              <a:latin typeface="Red Hat Text Medium"/>
              <a:ea typeface="Red Hat Text Medium"/>
              <a:cs typeface="Red Hat Text Medium"/>
              <a:sym typeface="Red Hat Text Medium"/>
            </a:endParaRPr>
          </a:p>
        </p:txBody>
      </p:sp>
      <p:sp>
        <p:nvSpPr>
          <p:cNvPr id="14" name="Google Shape;337;p25">
            <a:extLst>
              <a:ext uri="{FF2B5EF4-FFF2-40B4-BE49-F238E27FC236}">
                <a16:creationId xmlns:a16="http://schemas.microsoft.com/office/drawing/2014/main" id="{D55E7349-BB93-CE22-7D96-0953217F3298}"/>
              </a:ext>
            </a:extLst>
          </p:cNvPr>
          <p:cNvSpPr/>
          <p:nvPr/>
        </p:nvSpPr>
        <p:spPr>
          <a:xfrm>
            <a:off x="4621497" y="1887955"/>
            <a:ext cx="748800" cy="40305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Inventory Analysis and AI</a:t>
            </a:r>
            <a:endParaRPr sz="700" dirty="0">
              <a:solidFill>
                <a:srgbClr val="FFFFFF"/>
              </a:solidFill>
              <a:latin typeface="Red Hat Text Medium"/>
              <a:ea typeface="Red Hat Text Medium"/>
              <a:cs typeface="Red Hat Text Medium"/>
              <a:sym typeface="Red Hat Text Medium"/>
            </a:endParaRPr>
          </a:p>
        </p:txBody>
      </p:sp>
      <p:sp>
        <p:nvSpPr>
          <p:cNvPr id="15" name="Google Shape;338;p25">
            <a:extLst>
              <a:ext uri="{FF2B5EF4-FFF2-40B4-BE49-F238E27FC236}">
                <a16:creationId xmlns:a16="http://schemas.microsoft.com/office/drawing/2014/main" id="{461D3C1D-2E8A-6BDF-2F47-BF2C1CC7C55C}"/>
              </a:ext>
            </a:extLst>
          </p:cNvPr>
          <p:cNvSpPr/>
          <p:nvPr/>
        </p:nvSpPr>
        <p:spPr>
          <a:xfrm>
            <a:off x="7223159" y="1892028"/>
            <a:ext cx="748800" cy="398977"/>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Demand</a:t>
            </a:r>
            <a:endParaRPr sz="700">
              <a:solidFill>
                <a:srgbClr val="FFFFFF"/>
              </a:solidFill>
              <a:latin typeface="Red Hat Text Medium"/>
              <a:ea typeface="Red Hat Text Medium"/>
              <a:cs typeface="Red Hat Text Medium"/>
              <a:sym typeface="Red Hat Text Medium"/>
            </a:endParaRPr>
          </a:p>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16" name="Google Shape;345;p25">
            <a:extLst>
              <a:ext uri="{FF2B5EF4-FFF2-40B4-BE49-F238E27FC236}">
                <a16:creationId xmlns:a16="http://schemas.microsoft.com/office/drawing/2014/main" id="{6A2C5DA1-6B3A-00C7-AF0C-4BCCB15F3561}"/>
              </a:ext>
            </a:extLst>
          </p:cNvPr>
          <p:cNvSpPr/>
          <p:nvPr/>
        </p:nvSpPr>
        <p:spPr>
          <a:xfrm>
            <a:off x="8471510" y="2013127"/>
            <a:ext cx="562477" cy="328646"/>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DevOps</a:t>
            </a:r>
            <a:endParaRPr sz="700">
              <a:solidFill>
                <a:srgbClr val="FFFFFF"/>
              </a:solidFill>
              <a:latin typeface="Red Hat Text Medium"/>
              <a:ea typeface="Red Hat Text Medium"/>
              <a:cs typeface="Red Hat Text Medium"/>
              <a:sym typeface="Red Hat Text Medium"/>
            </a:endParaRPr>
          </a:p>
        </p:txBody>
      </p:sp>
      <p:pic>
        <p:nvPicPr>
          <p:cNvPr id="17" name="Google Shape;346;p25">
            <a:extLst>
              <a:ext uri="{FF2B5EF4-FFF2-40B4-BE49-F238E27FC236}">
                <a16:creationId xmlns:a16="http://schemas.microsoft.com/office/drawing/2014/main" id="{47290CC6-AACF-7365-5303-898A3B361F52}"/>
              </a:ext>
            </a:extLst>
          </p:cNvPr>
          <p:cNvPicPr preferRelativeResize="0"/>
          <p:nvPr/>
        </p:nvPicPr>
        <p:blipFill rotWithShape="1">
          <a:blip r:embed="rId3">
            <a:alphaModFix/>
          </a:blip>
          <a:srcRect/>
          <a:stretch/>
        </p:blipFill>
        <p:spPr>
          <a:xfrm>
            <a:off x="8853775" y="2385844"/>
            <a:ext cx="238900" cy="238900"/>
          </a:xfrm>
          <a:prstGeom prst="rect">
            <a:avLst/>
          </a:prstGeom>
          <a:noFill/>
          <a:ln>
            <a:noFill/>
          </a:ln>
        </p:spPr>
      </p:pic>
      <p:sp>
        <p:nvSpPr>
          <p:cNvPr id="18" name="Google Shape;347;p25">
            <a:extLst>
              <a:ext uri="{FF2B5EF4-FFF2-40B4-BE49-F238E27FC236}">
                <a16:creationId xmlns:a16="http://schemas.microsoft.com/office/drawing/2014/main" id="{00BBDC67-3DC2-CED8-2ABD-27F6B910C8F8}"/>
              </a:ext>
            </a:extLst>
          </p:cNvPr>
          <p:cNvSpPr txBox="1"/>
          <p:nvPr/>
        </p:nvSpPr>
        <p:spPr>
          <a:xfrm>
            <a:off x="8070658" y="1407460"/>
            <a:ext cx="656700" cy="492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500" dirty="0">
                <a:latin typeface="Red Hat Text"/>
                <a:ea typeface="Red Hat Text"/>
                <a:cs typeface="Red Hat Text"/>
                <a:sym typeface="Red Hat Text"/>
              </a:rPr>
              <a:t>Automated Infrastructure and Application Setup</a:t>
            </a:r>
            <a:endParaRPr sz="500" dirty="0">
              <a:latin typeface="Red Hat Text"/>
              <a:ea typeface="Red Hat Text"/>
              <a:cs typeface="Red Hat Text"/>
              <a:sym typeface="Red Hat Text"/>
            </a:endParaRPr>
          </a:p>
        </p:txBody>
      </p:sp>
      <p:cxnSp>
        <p:nvCxnSpPr>
          <p:cNvPr id="19" name="Google Shape;348;p25">
            <a:extLst>
              <a:ext uri="{FF2B5EF4-FFF2-40B4-BE49-F238E27FC236}">
                <a16:creationId xmlns:a16="http://schemas.microsoft.com/office/drawing/2014/main" id="{B172CF96-1DCF-FB35-1A45-162B2BC06B87}"/>
              </a:ext>
            </a:extLst>
          </p:cNvPr>
          <p:cNvCxnSpPr>
            <a:cxnSpLocks/>
          </p:cNvCxnSpPr>
          <p:nvPr/>
        </p:nvCxnSpPr>
        <p:spPr>
          <a:xfrm rot="5400000">
            <a:off x="8061503" y="2882788"/>
            <a:ext cx="1319722" cy="237693"/>
          </a:xfrm>
          <a:prstGeom prst="bentConnector2">
            <a:avLst/>
          </a:prstGeom>
          <a:noFill/>
          <a:ln w="19050" cap="flat" cmpd="sng">
            <a:solidFill>
              <a:srgbClr val="980000"/>
            </a:solidFill>
            <a:prstDash val="dash"/>
            <a:round/>
            <a:headEnd type="none" w="med" len="med"/>
            <a:tailEnd type="triangle" w="med" len="med"/>
          </a:ln>
        </p:spPr>
      </p:cxnSp>
      <p:sp>
        <p:nvSpPr>
          <p:cNvPr id="20" name="Google Shape;351;p25">
            <a:extLst>
              <a:ext uri="{FF2B5EF4-FFF2-40B4-BE49-F238E27FC236}">
                <a16:creationId xmlns:a16="http://schemas.microsoft.com/office/drawing/2014/main" id="{5367CE90-3253-17E5-DADC-F26C15878C68}"/>
              </a:ext>
            </a:extLst>
          </p:cNvPr>
          <p:cNvSpPr/>
          <p:nvPr/>
        </p:nvSpPr>
        <p:spPr>
          <a:xfrm>
            <a:off x="5867176" y="303719"/>
            <a:ext cx="718705" cy="238800"/>
          </a:xfrm>
          <a:prstGeom prst="rect">
            <a:avLst/>
          </a:prstGeom>
          <a:solidFill>
            <a:srgbClr val="0B6D31"/>
          </a:solidFill>
          <a:ln w="9525" cap="flat" cmpd="sng">
            <a:solidFill>
              <a:srgbClr val="0B6D3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bg1"/>
                </a:solidFill>
              </a:rPr>
              <a:t>Inventory Controller</a:t>
            </a:r>
            <a:endParaRPr sz="700" b="1" dirty="0">
              <a:solidFill>
                <a:schemeClr val="bg1"/>
              </a:solidFill>
            </a:endParaRPr>
          </a:p>
        </p:txBody>
      </p:sp>
      <p:sp>
        <p:nvSpPr>
          <p:cNvPr id="21" name="Google Shape;353;p25">
            <a:extLst>
              <a:ext uri="{FF2B5EF4-FFF2-40B4-BE49-F238E27FC236}">
                <a16:creationId xmlns:a16="http://schemas.microsoft.com/office/drawing/2014/main" id="{9E1924E2-0375-70B3-E1E8-D939087DA598}"/>
              </a:ext>
            </a:extLst>
          </p:cNvPr>
          <p:cNvSpPr/>
          <p:nvPr/>
        </p:nvSpPr>
        <p:spPr>
          <a:xfrm>
            <a:off x="6712747" y="304773"/>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lt1"/>
                </a:solidFill>
              </a:rPr>
              <a:t>Logistics</a:t>
            </a:r>
            <a:endParaRPr sz="700" b="1" dirty="0">
              <a:solidFill>
                <a:schemeClr val="lt1"/>
              </a:solidFill>
            </a:endParaRPr>
          </a:p>
        </p:txBody>
      </p:sp>
      <p:pic>
        <p:nvPicPr>
          <p:cNvPr id="22" name="Google Shape;355;p25">
            <a:extLst>
              <a:ext uri="{FF2B5EF4-FFF2-40B4-BE49-F238E27FC236}">
                <a16:creationId xmlns:a16="http://schemas.microsoft.com/office/drawing/2014/main" id="{812699EA-3600-519F-2182-9485A98CEB63}"/>
              </a:ext>
            </a:extLst>
          </p:cNvPr>
          <p:cNvPicPr preferRelativeResize="0"/>
          <p:nvPr/>
        </p:nvPicPr>
        <p:blipFill>
          <a:blip r:embed="rId4">
            <a:alphaModFix/>
          </a:blip>
          <a:stretch>
            <a:fillRect/>
          </a:stretch>
        </p:blipFill>
        <p:spPr>
          <a:xfrm>
            <a:off x="6944579" y="57622"/>
            <a:ext cx="238900" cy="238900"/>
          </a:xfrm>
          <a:prstGeom prst="rect">
            <a:avLst/>
          </a:prstGeom>
          <a:noFill/>
          <a:ln>
            <a:noFill/>
          </a:ln>
        </p:spPr>
      </p:pic>
      <p:pic>
        <p:nvPicPr>
          <p:cNvPr id="23" name="Google Shape;356;p25">
            <a:extLst>
              <a:ext uri="{FF2B5EF4-FFF2-40B4-BE49-F238E27FC236}">
                <a16:creationId xmlns:a16="http://schemas.microsoft.com/office/drawing/2014/main" id="{FB3E05C6-DD71-F282-296D-4CC71CB2C69F}"/>
              </a:ext>
            </a:extLst>
          </p:cNvPr>
          <p:cNvPicPr preferRelativeResize="0"/>
          <p:nvPr/>
        </p:nvPicPr>
        <p:blipFill rotWithShape="1">
          <a:blip r:embed="rId3">
            <a:alphaModFix/>
          </a:blip>
          <a:srcRect/>
          <a:stretch/>
        </p:blipFill>
        <p:spPr>
          <a:xfrm>
            <a:off x="5279342" y="35285"/>
            <a:ext cx="238900" cy="238900"/>
          </a:xfrm>
          <a:prstGeom prst="rect">
            <a:avLst/>
          </a:prstGeom>
          <a:noFill/>
          <a:ln>
            <a:noFill/>
          </a:ln>
        </p:spPr>
      </p:pic>
      <p:pic>
        <p:nvPicPr>
          <p:cNvPr id="24" name="Google Shape;357;p25">
            <a:extLst>
              <a:ext uri="{FF2B5EF4-FFF2-40B4-BE49-F238E27FC236}">
                <a16:creationId xmlns:a16="http://schemas.microsoft.com/office/drawing/2014/main" id="{9E7230AE-967A-A937-8EC7-96949164C4AD}"/>
              </a:ext>
            </a:extLst>
          </p:cNvPr>
          <p:cNvPicPr preferRelativeResize="0"/>
          <p:nvPr/>
        </p:nvPicPr>
        <p:blipFill rotWithShape="1">
          <a:blip r:embed="rId3">
            <a:alphaModFix/>
          </a:blip>
          <a:srcRect/>
          <a:stretch/>
        </p:blipFill>
        <p:spPr>
          <a:xfrm>
            <a:off x="6082729" y="38292"/>
            <a:ext cx="238900" cy="238900"/>
          </a:xfrm>
          <a:prstGeom prst="rect">
            <a:avLst/>
          </a:prstGeom>
          <a:noFill/>
          <a:ln>
            <a:noFill/>
          </a:ln>
        </p:spPr>
      </p:pic>
      <p:cxnSp>
        <p:nvCxnSpPr>
          <p:cNvPr id="25" name="Google Shape;361;p25">
            <a:extLst>
              <a:ext uri="{FF2B5EF4-FFF2-40B4-BE49-F238E27FC236}">
                <a16:creationId xmlns:a16="http://schemas.microsoft.com/office/drawing/2014/main" id="{915CCECA-1AFF-7DA1-4A75-6D22B38853A2}"/>
              </a:ext>
            </a:extLst>
          </p:cNvPr>
          <p:cNvCxnSpPr>
            <a:cxnSpLocks/>
          </p:cNvCxnSpPr>
          <p:nvPr/>
        </p:nvCxnSpPr>
        <p:spPr>
          <a:xfrm flipH="1" flipV="1">
            <a:off x="8044283" y="1407614"/>
            <a:ext cx="784411" cy="7664"/>
          </a:xfrm>
          <a:prstGeom prst="straightConnector1">
            <a:avLst/>
          </a:prstGeom>
          <a:noFill/>
          <a:ln w="19050" cap="flat" cmpd="sng">
            <a:solidFill>
              <a:srgbClr val="980000"/>
            </a:solidFill>
            <a:prstDash val="dash"/>
            <a:round/>
            <a:headEnd type="none" w="med" len="med"/>
            <a:tailEnd type="triangle" w="med" len="med"/>
          </a:ln>
        </p:spPr>
      </p:cxnSp>
      <p:cxnSp>
        <p:nvCxnSpPr>
          <p:cNvPr id="26" name="Google Shape;362;p25">
            <a:extLst>
              <a:ext uri="{FF2B5EF4-FFF2-40B4-BE49-F238E27FC236}">
                <a16:creationId xmlns:a16="http://schemas.microsoft.com/office/drawing/2014/main" id="{A594F087-B65A-4ED4-3D88-0FAC3FF51ADC}"/>
              </a:ext>
            </a:extLst>
          </p:cNvPr>
          <p:cNvCxnSpPr>
            <a:cxnSpLocks/>
          </p:cNvCxnSpPr>
          <p:nvPr/>
        </p:nvCxnSpPr>
        <p:spPr>
          <a:xfrm flipH="1">
            <a:off x="8051469" y="1850991"/>
            <a:ext cx="793127" cy="0"/>
          </a:xfrm>
          <a:prstGeom prst="straightConnector1">
            <a:avLst/>
          </a:prstGeom>
          <a:noFill/>
          <a:ln w="19050" cap="flat" cmpd="sng">
            <a:solidFill>
              <a:srgbClr val="980000"/>
            </a:solidFill>
            <a:prstDash val="dash"/>
            <a:round/>
            <a:headEnd type="none" w="med" len="med"/>
            <a:tailEnd type="triangle" w="med" len="med"/>
          </a:ln>
        </p:spPr>
      </p:cxnSp>
      <p:cxnSp>
        <p:nvCxnSpPr>
          <p:cNvPr id="27" name="Google Shape;363;p25">
            <a:extLst>
              <a:ext uri="{FF2B5EF4-FFF2-40B4-BE49-F238E27FC236}">
                <a16:creationId xmlns:a16="http://schemas.microsoft.com/office/drawing/2014/main" id="{CD0027A2-2708-1005-5E74-2B6E8A11BAA7}"/>
              </a:ext>
            </a:extLst>
          </p:cNvPr>
          <p:cNvCxnSpPr>
            <a:cxnSpLocks/>
            <a:endCxn id="5" idx="3"/>
          </p:cNvCxnSpPr>
          <p:nvPr/>
        </p:nvCxnSpPr>
        <p:spPr>
          <a:xfrm rot="16200000" flipV="1">
            <a:off x="7339527" y="520382"/>
            <a:ext cx="1685855" cy="1299633"/>
          </a:xfrm>
          <a:prstGeom prst="bentConnector2">
            <a:avLst/>
          </a:prstGeom>
          <a:noFill/>
          <a:ln w="19050" cap="flat" cmpd="sng">
            <a:solidFill>
              <a:srgbClr val="980000"/>
            </a:solidFill>
            <a:prstDash val="dash"/>
            <a:round/>
            <a:headEnd type="none" w="med" len="med"/>
            <a:tailEnd type="triangle" w="med" len="med"/>
          </a:ln>
        </p:spPr>
      </p:cxnSp>
      <p:sp>
        <p:nvSpPr>
          <p:cNvPr id="28" name="Google Shape;364;p25">
            <a:extLst>
              <a:ext uri="{FF2B5EF4-FFF2-40B4-BE49-F238E27FC236}">
                <a16:creationId xmlns:a16="http://schemas.microsoft.com/office/drawing/2014/main" id="{FD220CD1-7FCF-6710-5AAB-03C25FED8024}"/>
              </a:ext>
            </a:extLst>
          </p:cNvPr>
          <p:cNvSpPr txBox="1"/>
          <p:nvPr/>
        </p:nvSpPr>
        <p:spPr>
          <a:xfrm>
            <a:off x="6237516" y="1316431"/>
            <a:ext cx="1877238" cy="30774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b="1" dirty="0">
                <a:solidFill>
                  <a:srgbClr val="980000"/>
                </a:solidFill>
                <a:latin typeface="Red Hat Text"/>
                <a:ea typeface="Red Hat Text"/>
                <a:cs typeface="Red Hat Text"/>
                <a:sym typeface="Red Hat Text"/>
              </a:rPr>
              <a:t>Supply Assurance Platform</a:t>
            </a:r>
            <a:endParaRPr sz="800" b="1" dirty="0">
              <a:solidFill>
                <a:srgbClr val="980000"/>
              </a:solidFill>
              <a:latin typeface="Red Hat Text"/>
              <a:ea typeface="Red Hat Text"/>
              <a:cs typeface="Red Hat Text"/>
              <a:sym typeface="Red Hat Text"/>
            </a:endParaRPr>
          </a:p>
        </p:txBody>
      </p:sp>
      <p:sp>
        <p:nvSpPr>
          <p:cNvPr id="29" name="Google Shape;350;p25">
            <a:extLst>
              <a:ext uri="{FF2B5EF4-FFF2-40B4-BE49-F238E27FC236}">
                <a16:creationId xmlns:a16="http://schemas.microsoft.com/office/drawing/2014/main" id="{C2E0AAEE-C488-D402-EC7D-D1B6F425C8BE}"/>
              </a:ext>
            </a:extLst>
          </p:cNvPr>
          <p:cNvSpPr/>
          <p:nvPr/>
        </p:nvSpPr>
        <p:spPr>
          <a:xfrm>
            <a:off x="4991825" y="300970"/>
            <a:ext cx="777506" cy="2388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lt1"/>
                </a:solidFill>
              </a:rPr>
              <a:t>Colleague</a:t>
            </a:r>
            <a:endParaRPr sz="700" b="1" dirty="0">
              <a:solidFill>
                <a:schemeClr val="lt1"/>
              </a:solidFill>
            </a:endParaRPr>
          </a:p>
        </p:txBody>
      </p:sp>
      <p:sp>
        <p:nvSpPr>
          <p:cNvPr id="30" name="Google Shape;88;p14">
            <a:extLst>
              <a:ext uri="{FF2B5EF4-FFF2-40B4-BE49-F238E27FC236}">
                <a16:creationId xmlns:a16="http://schemas.microsoft.com/office/drawing/2014/main" id="{784E44EB-C970-2996-BDEC-09A5EEBB24BC}"/>
              </a:ext>
            </a:extLst>
          </p:cNvPr>
          <p:cNvSpPr/>
          <p:nvPr/>
        </p:nvSpPr>
        <p:spPr>
          <a:xfrm>
            <a:off x="3780893" y="915809"/>
            <a:ext cx="578621" cy="245264"/>
          </a:xfrm>
          <a:prstGeom prst="rect">
            <a:avLst/>
          </a:prstGeom>
          <a:solidFill>
            <a:srgbClr val="37761D"/>
          </a:solidFill>
          <a:ln w="9525">
            <a:solidFill>
              <a:srgbClr val="595959"/>
            </a:solidFill>
            <a:round/>
          </a:ln>
        </p:spPr>
        <p:style>
          <a:lnRef idx="0">
            <a:scrgbClr r="0" g="0" b="0"/>
          </a:lnRef>
          <a:fillRef idx="0">
            <a:scrgbClr r="0" g="0" b="0"/>
          </a:fillRef>
          <a:effectRef idx="0">
            <a:scrgbClr r="0" g="0" b="0"/>
          </a:effectRef>
          <a:fontRef idx="minor"/>
        </p:style>
        <p:txBody>
          <a:bodyPr lIns="90000" tIns="277920" rIns="90000" bIns="27792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Store (POS)</a:t>
            </a:r>
            <a:endParaRPr lang="en-US" sz="700" b="0" strike="noStrike" spc="-1" dirty="0">
              <a:latin typeface="Arial"/>
            </a:endParaRPr>
          </a:p>
        </p:txBody>
      </p:sp>
      <p:sp>
        <p:nvSpPr>
          <p:cNvPr id="31" name="Google Shape;98;p14">
            <a:extLst>
              <a:ext uri="{FF2B5EF4-FFF2-40B4-BE49-F238E27FC236}">
                <a16:creationId xmlns:a16="http://schemas.microsoft.com/office/drawing/2014/main" id="{8551B769-5EFD-4CDE-4414-C60C12F2E6B5}"/>
              </a:ext>
            </a:extLst>
          </p:cNvPr>
          <p:cNvSpPr/>
          <p:nvPr/>
        </p:nvSpPr>
        <p:spPr>
          <a:xfrm>
            <a:off x="3042633" y="904373"/>
            <a:ext cx="578621" cy="245264"/>
          </a:xfrm>
          <a:prstGeom prst="rect">
            <a:avLst/>
          </a:prstGeom>
          <a:solidFill>
            <a:srgbClr val="37761D"/>
          </a:solidFill>
          <a:ln w="9525">
            <a:solidFill>
              <a:srgbClr val="595959"/>
            </a:solidFill>
            <a:round/>
          </a:ln>
        </p:spPr>
        <p:style>
          <a:lnRef idx="0">
            <a:scrgbClr r="0" g="0" b="0"/>
          </a:lnRef>
          <a:fillRef idx="0">
            <a:scrgbClr r="0" g="0" b="0"/>
          </a:fillRef>
          <a:effectRef idx="0">
            <a:scrgbClr r="0" g="0" b="0"/>
          </a:effectRef>
          <a:fontRef idx="minor"/>
        </p:style>
        <p:txBody>
          <a:bodyPr lIns="90000" tIns="277920" rIns="90000" bIns="27792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Web</a:t>
            </a:r>
            <a:endParaRPr lang="en-US" sz="700" b="0" strike="noStrike" spc="-1" dirty="0">
              <a:latin typeface="Arial"/>
            </a:endParaRPr>
          </a:p>
        </p:txBody>
      </p:sp>
      <p:sp>
        <p:nvSpPr>
          <p:cNvPr id="32" name="Google Shape;350;p25">
            <a:extLst>
              <a:ext uri="{FF2B5EF4-FFF2-40B4-BE49-F238E27FC236}">
                <a16:creationId xmlns:a16="http://schemas.microsoft.com/office/drawing/2014/main" id="{7852F4AD-EA22-84A5-810E-DC92D4A03C73}"/>
              </a:ext>
            </a:extLst>
          </p:cNvPr>
          <p:cNvSpPr/>
          <p:nvPr/>
        </p:nvSpPr>
        <p:spPr>
          <a:xfrm>
            <a:off x="4171276" y="291435"/>
            <a:ext cx="713232" cy="238800"/>
          </a:xfrm>
          <a:prstGeom prst="rect">
            <a:avLst/>
          </a:prstGeom>
          <a:solidFill>
            <a:srgbClr val="0B6D3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lt1"/>
                </a:solidFill>
              </a:rPr>
              <a:t>Vendor</a:t>
            </a:r>
            <a:endParaRPr sz="700" b="1" dirty="0">
              <a:solidFill>
                <a:schemeClr val="lt1"/>
              </a:solidFill>
            </a:endParaRPr>
          </a:p>
        </p:txBody>
      </p:sp>
      <p:sp>
        <p:nvSpPr>
          <p:cNvPr id="33" name="Google Shape;352;p25">
            <a:extLst>
              <a:ext uri="{FF2B5EF4-FFF2-40B4-BE49-F238E27FC236}">
                <a16:creationId xmlns:a16="http://schemas.microsoft.com/office/drawing/2014/main" id="{A28FE6B0-C26E-F8A0-F467-B34EC3CF67D3}"/>
              </a:ext>
            </a:extLst>
          </p:cNvPr>
          <p:cNvSpPr/>
          <p:nvPr/>
        </p:nvSpPr>
        <p:spPr>
          <a:xfrm>
            <a:off x="3338089" y="291962"/>
            <a:ext cx="710285" cy="238800"/>
          </a:xfrm>
          <a:prstGeom prst="rect">
            <a:avLst/>
          </a:prstGeom>
          <a:solidFill>
            <a:srgbClr val="0B6D3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lt1"/>
                </a:solidFill>
              </a:rPr>
              <a:t>Partner</a:t>
            </a:r>
            <a:endParaRPr sz="700" b="1" dirty="0">
              <a:solidFill>
                <a:schemeClr val="lt1"/>
              </a:solidFill>
            </a:endParaRPr>
          </a:p>
        </p:txBody>
      </p:sp>
      <p:pic>
        <p:nvPicPr>
          <p:cNvPr id="34" name="Google Shape;354;p25">
            <a:extLst>
              <a:ext uri="{FF2B5EF4-FFF2-40B4-BE49-F238E27FC236}">
                <a16:creationId xmlns:a16="http://schemas.microsoft.com/office/drawing/2014/main" id="{9353D1B4-C585-93F3-9C0B-C39284C537B2}"/>
              </a:ext>
            </a:extLst>
          </p:cNvPr>
          <p:cNvPicPr preferRelativeResize="0"/>
          <p:nvPr/>
        </p:nvPicPr>
        <p:blipFill>
          <a:blip r:embed="rId4">
            <a:alphaModFix/>
          </a:blip>
          <a:stretch>
            <a:fillRect/>
          </a:stretch>
        </p:blipFill>
        <p:spPr>
          <a:xfrm>
            <a:off x="3590016" y="30554"/>
            <a:ext cx="238900" cy="238900"/>
          </a:xfrm>
          <a:prstGeom prst="rect">
            <a:avLst/>
          </a:prstGeom>
          <a:noFill/>
          <a:ln>
            <a:noFill/>
          </a:ln>
        </p:spPr>
      </p:pic>
      <p:sp>
        <p:nvSpPr>
          <p:cNvPr id="35" name="Google Shape;352;p25">
            <a:extLst>
              <a:ext uri="{FF2B5EF4-FFF2-40B4-BE49-F238E27FC236}">
                <a16:creationId xmlns:a16="http://schemas.microsoft.com/office/drawing/2014/main" id="{BD4B0676-86D6-6AB6-072E-ED8E7A987398}"/>
              </a:ext>
            </a:extLst>
          </p:cNvPr>
          <p:cNvSpPr/>
          <p:nvPr/>
        </p:nvSpPr>
        <p:spPr>
          <a:xfrm>
            <a:off x="2474206" y="292449"/>
            <a:ext cx="710285" cy="238800"/>
          </a:xfrm>
          <a:prstGeom prst="rect">
            <a:avLst/>
          </a:prstGeom>
          <a:solidFill>
            <a:srgbClr val="0B6D3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dirty="0">
                <a:solidFill>
                  <a:schemeClr val="lt1"/>
                </a:solidFill>
              </a:rPr>
              <a:t>Customer</a:t>
            </a:r>
            <a:endParaRPr sz="700" b="1" dirty="0">
              <a:solidFill>
                <a:schemeClr val="lt1"/>
              </a:solidFill>
            </a:endParaRPr>
          </a:p>
        </p:txBody>
      </p:sp>
      <p:pic>
        <p:nvPicPr>
          <p:cNvPr id="36" name="Google Shape;354;p25">
            <a:extLst>
              <a:ext uri="{FF2B5EF4-FFF2-40B4-BE49-F238E27FC236}">
                <a16:creationId xmlns:a16="http://schemas.microsoft.com/office/drawing/2014/main" id="{77041435-C70D-13F6-8CE5-3FA9128126BF}"/>
              </a:ext>
            </a:extLst>
          </p:cNvPr>
          <p:cNvPicPr preferRelativeResize="0"/>
          <p:nvPr/>
        </p:nvPicPr>
        <p:blipFill>
          <a:blip r:embed="rId4">
            <a:alphaModFix/>
          </a:blip>
          <a:stretch>
            <a:fillRect/>
          </a:stretch>
        </p:blipFill>
        <p:spPr>
          <a:xfrm>
            <a:off x="2715480" y="34219"/>
            <a:ext cx="238900" cy="238900"/>
          </a:xfrm>
          <a:prstGeom prst="rect">
            <a:avLst/>
          </a:prstGeom>
          <a:noFill/>
          <a:ln>
            <a:noFill/>
          </a:ln>
        </p:spPr>
      </p:pic>
      <p:pic>
        <p:nvPicPr>
          <p:cNvPr id="37" name="Google Shape;356;p25">
            <a:extLst>
              <a:ext uri="{FF2B5EF4-FFF2-40B4-BE49-F238E27FC236}">
                <a16:creationId xmlns:a16="http://schemas.microsoft.com/office/drawing/2014/main" id="{6CE0A18C-AE3C-2123-0ABA-0DB3D1D967BE}"/>
              </a:ext>
            </a:extLst>
          </p:cNvPr>
          <p:cNvPicPr preferRelativeResize="0"/>
          <p:nvPr/>
        </p:nvPicPr>
        <p:blipFill rotWithShape="1">
          <a:blip r:embed="rId3">
            <a:alphaModFix/>
          </a:blip>
          <a:srcRect/>
          <a:stretch/>
        </p:blipFill>
        <p:spPr>
          <a:xfrm>
            <a:off x="4407990" y="49696"/>
            <a:ext cx="238900" cy="238900"/>
          </a:xfrm>
          <a:prstGeom prst="rect">
            <a:avLst/>
          </a:prstGeom>
          <a:noFill/>
          <a:ln>
            <a:noFill/>
          </a:ln>
        </p:spPr>
      </p:pic>
      <p:sp>
        <p:nvSpPr>
          <p:cNvPr id="38" name="Google Shape;312;p25">
            <a:extLst>
              <a:ext uri="{FF2B5EF4-FFF2-40B4-BE49-F238E27FC236}">
                <a16:creationId xmlns:a16="http://schemas.microsoft.com/office/drawing/2014/main" id="{27C2AD18-2A36-26F6-6786-6965260B8788}"/>
              </a:ext>
            </a:extLst>
          </p:cNvPr>
          <p:cNvSpPr/>
          <p:nvPr/>
        </p:nvSpPr>
        <p:spPr>
          <a:xfrm>
            <a:off x="2462956" y="2335773"/>
            <a:ext cx="5663818" cy="251783"/>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API Management</a:t>
            </a:r>
            <a:endParaRPr sz="700" dirty="0">
              <a:solidFill>
                <a:srgbClr val="FFFFFF"/>
              </a:solidFill>
              <a:latin typeface="Red Hat Text Medium"/>
              <a:ea typeface="Red Hat Text Medium"/>
              <a:cs typeface="Red Hat Text Medium"/>
              <a:sym typeface="Red Hat Text Medium"/>
            </a:endParaRPr>
          </a:p>
        </p:txBody>
      </p:sp>
      <p:sp>
        <p:nvSpPr>
          <p:cNvPr id="39" name="Google Shape;88;p14">
            <a:extLst>
              <a:ext uri="{FF2B5EF4-FFF2-40B4-BE49-F238E27FC236}">
                <a16:creationId xmlns:a16="http://schemas.microsoft.com/office/drawing/2014/main" id="{189616B9-F432-0A15-D952-966733987B81}"/>
              </a:ext>
            </a:extLst>
          </p:cNvPr>
          <p:cNvSpPr/>
          <p:nvPr/>
        </p:nvSpPr>
        <p:spPr>
          <a:xfrm>
            <a:off x="4573581" y="915809"/>
            <a:ext cx="578621" cy="245264"/>
          </a:xfrm>
          <a:prstGeom prst="rect">
            <a:avLst/>
          </a:prstGeom>
          <a:solidFill>
            <a:srgbClr val="37761D"/>
          </a:solidFill>
          <a:ln w="9525">
            <a:solidFill>
              <a:srgbClr val="595959"/>
            </a:solidFill>
            <a:round/>
          </a:ln>
        </p:spPr>
        <p:style>
          <a:lnRef idx="0">
            <a:scrgbClr r="0" g="0" b="0"/>
          </a:lnRef>
          <a:fillRef idx="0">
            <a:scrgbClr r="0" g="0" b="0"/>
          </a:fillRef>
          <a:effectRef idx="0">
            <a:scrgbClr r="0" g="0" b="0"/>
          </a:effectRef>
          <a:fontRef idx="minor"/>
        </p:style>
        <p:txBody>
          <a:bodyPr lIns="90000" tIns="277920" rIns="90000" bIns="27792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Mobile/</a:t>
            </a:r>
          </a:p>
          <a:p>
            <a:pPr algn="ctr">
              <a:lnSpc>
                <a:spcPct val="100000"/>
              </a:lnSpc>
              <a:buNone/>
              <a:tabLst>
                <a:tab pos="0" algn="l"/>
              </a:tabLst>
            </a:pPr>
            <a:r>
              <a:rPr lang="en" sz="700" b="0" strike="noStrike" spc="-1" dirty="0">
                <a:solidFill>
                  <a:srgbClr val="FFFFFF"/>
                </a:solidFill>
                <a:latin typeface="Red Hat Text Medium"/>
                <a:ea typeface="Red Hat Text Medium"/>
              </a:rPr>
              <a:t>Device</a:t>
            </a:r>
            <a:endParaRPr lang="en-US" sz="700" b="0" strike="noStrike" spc="-1" dirty="0">
              <a:latin typeface="Arial"/>
            </a:endParaRPr>
          </a:p>
        </p:txBody>
      </p:sp>
      <p:sp>
        <p:nvSpPr>
          <p:cNvPr id="40" name="Google Shape;88;p14">
            <a:extLst>
              <a:ext uri="{FF2B5EF4-FFF2-40B4-BE49-F238E27FC236}">
                <a16:creationId xmlns:a16="http://schemas.microsoft.com/office/drawing/2014/main" id="{442EA1CC-AB85-B539-9550-CE19F4DF8B8A}"/>
              </a:ext>
            </a:extLst>
          </p:cNvPr>
          <p:cNvSpPr/>
          <p:nvPr/>
        </p:nvSpPr>
        <p:spPr>
          <a:xfrm>
            <a:off x="5376119" y="908882"/>
            <a:ext cx="578621" cy="245264"/>
          </a:xfrm>
          <a:prstGeom prst="rect">
            <a:avLst/>
          </a:prstGeom>
          <a:solidFill>
            <a:srgbClr val="37761D"/>
          </a:solidFill>
          <a:ln w="9525">
            <a:solidFill>
              <a:srgbClr val="595959"/>
            </a:solidFill>
            <a:round/>
          </a:ln>
        </p:spPr>
        <p:style>
          <a:lnRef idx="0">
            <a:scrgbClr r="0" g="0" b="0"/>
          </a:lnRef>
          <a:fillRef idx="0">
            <a:scrgbClr r="0" g="0" b="0"/>
          </a:fillRef>
          <a:effectRef idx="0">
            <a:scrgbClr r="0" g="0" b="0"/>
          </a:effectRef>
          <a:fontRef idx="minor"/>
        </p:style>
        <p:txBody>
          <a:bodyPr lIns="90000" tIns="277920" rIns="90000" bIns="27792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Social Media</a:t>
            </a:r>
            <a:endParaRPr lang="en-US" sz="700" b="0" strike="noStrike" spc="-1" dirty="0">
              <a:latin typeface="Arial"/>
            </a:endParaRPr>
          </a:p>
        </p:txBody>
      </p:sp>
      <p:sp>
        <p:nvSpPr>
          <p:cNvPr id="41" name="Google Shape;88;p14">
            <a:extLst>
              <a:ext uri="{FF2B5EF4-FFF2-40B4-BE49-F238E27FC236}">
                <a16:creationId xmlns:a16="http://schemas.microsoft.com/office/drawing/2014/main" id="{AAC04E0A-D338-FB2F-A7D4-08F6419878EE}"/>
              </a:ext>
            </a:extLst>
          </p:cNvPr>
          <p:cNvSpPr/>
          <p:nvPr/>
        </p:nvSpPr>
        <p:spPr>
          <a:xfrm>
            <a:off x="6209838" y="908882"/>
            <a:ext cx="578621" cy="245264"/>
          </a:xfrm>
          <a:prstGeom prst="rect">
            <a:avLst/>
          </a:prstGeom>
          <a:solidFill>
            <a:srgbClr val="37761D"/>
          </a:solidFill>
          <a:ln w="9525">
            <a:solidFill>
              <a:srgbClr val="595959"/>
            </a:solidFill>
            <a:round/>
          </a:ln>
        </p:spPr>
        <p:style>
          <a:lnRef idx="0">
            <a:scrgbClr r="0" g="0" b="0"/>
          </a:lnRef>
          <a:fillRef idx="0">
            <a:scrgbClr r="0" g="0" b="0"/>
          </a:fillRef>
          <a:effectRef idx="0">
            <a:scrgbClr r="0" g="0" b="0"/>
          </a:effectRef>
          <a:fontRef idx="minor"/>
        </p:style>
        <p:txBody>
          <a:bodyPr lIns="90000" tIns="277920" rIns="90000" bIns="27792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Email</a:t>
            </a:r>
            <a:endParaRPr lang="en-US" sz="700" b="0" strike="noStrike" spc="-1" dirty="0">
              <a:latin typeface="Arial"/>
            </a:endParaRPr>
          </a:p>
        </p:txBody>
      </p:sp>
      <p:cxnSp>
        <p:nvCxnSpPr>
          <p:cNvPr id="42" name="Straight Arrow Connector 41">
            <a:extLst>
              <a:ext uri="{FF2B5EF4-FFF2-40B4-BE49-F238E27FC236}">
                <a16:creationId xmlns:a16="http://schemas.microsoft.com/office/drawing/2014/main" id="{55C5721B-E761-DE50-9659-CD8A1A8113DA}"/>
              </a:ext>
            </a:extLst>
          </p:cNvPr>
          <p:cNvCxnSpPr>
            <a:cxnSpLocks/>
          </p:cNvCxnSpPr>
          <p:nvPr/>
        </p:nvCxnSpPr>
        <p:spPr>
          <a:xfrm>
            <a:off x="5017810" y="608588"/>
            <a:ext cx="0" cy="211253"/>
          </a:xfrm>
          <a:prstGeom prst="straightConnector1">
            <a:avLst/>
          </a:prstGeom>
          <a:ln>
            <a:solidFill>
              <a:srgbClr val="1C54FD"/>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681E7A-0B01-2AA5-4615-71FFAC3F9076}"/>
              </a:ext>
            </a:extLst>
          </p:cNvPr>
          <p:cNvSpPr txBox="1"/>
          <p:nvPr/>
        </p:nvSpPr>
        <p:spPr>
          <a:xfrm>
            <a:off x="6008434" y="714215"/>
            <a:ext cx="939681" cy="215444"/>
          </a:xfrm>
          <a:prstGeom prst="rect">
            <a:avLst/>
          </a:prstGeom>
          <a:noFill/>
        </p:spPr>
        <p:txBody>
          <a:bodyPr wrap="none" rtlCol="0">
            <a:spAutoFit/>
          </a:bodyPr>
          <a:lstStyle/>
          <a:p>
            <a:r>
              <a:rPr lang="en-US" sz="800" b="1" dirty="0">
                <a:solidFill>
                  <a:srgbClr val="C00000"/>
                </a:solidFill>
              </a:rPr>
              <a:t>Omni Channels</a:t>
            </a:r>
          </a:p>
        </p:txBody>
      </p:sp>
      <p:sp>
        <p:nvSpPr>
          <p:cNvPr id="44" name="Google Shape;336;p25">
            <a:extLst>
              <a:ext uri="{FF2B5EF4-FFF2-40B4-BE49-F238E27FC236}">
                <a16:creationId xmlns:a16="http://schemas.microsoft.com/office/drawing/2014/main" id="{B41A1543-E7A9-AB40-308A-89F5D6DC84A2}"/>
              </a:ext>
            </a:extLst>
          </p:cNvPr>
          <p:cNvSpPr/>
          <p:nvPr/>
        </p:nvSpPr>
        <p:spPr>
          <a:xfrm>
            <a:off x="2797840" y="1887954"/>
            <a:ext cx="748800" cy="40305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Delivery Optimization</a:t>
            </a:r>
            <a:endParaRPr sz="700" dirty="0">
              <a:solidFill>
                <a:srgbClr val="FFFFFF"/>
              </a:solidFill>
              <a:latin typeface="Red Hat Text Medium"/>
              <a:ea typeface="Red Hat Text Medium"/>
              <a:cs typeface="Red Hat Text Medium"/>
              <a:sym typeface="Red Hat Text Medium"/>
            </a:endParaRPr>
          </a:p>
        </p:txBody>
      </p:sp>
      <p:cxnSp>
        <p:nvCxnSpPr>
          <p:cNvPr id="45" name="Straight Arrow Connector 44">
            <a:extLst>
              <a:ext uri="{FF2B5EF4-FFF2-40B4-BE49-F238E27FC236}">
                <a16:creationId xmlns:a16="http://schemas.microsoft.com/office/drawing/2014/main" id="{5E94910B-F2B9-4F01-130C-FFE1029D0F19}"/>
              </a:ext>
            </a:extLst>
          </p:cNvPr>
          <p:cNvCxnSpPr>
            <a:cxnSpLocks/>
          </p:cNvCxnSpPr>
          <p:nvPr/>
        </p:nvCxnSpPr>
        <p:spPr>
          <a:xfrm>
            <a:off x="5002430" y="1188827"/>
            <a:ext cx="0" cy="211253"/>
          </a:xfrm>
          <a:prstGeom prst="straightConnector1">
            <a:avLst/>
          </a:prstGeom>
          <a:ln>
            <a:solidFill>
              <a:srgbClr val="1C54FD"/>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Google Shape;336;p25">
            <a:extLst>
              <a:ext uri="{FF2B5EF4-FFF2-40B4-BE49-F238E27FC236}">
                <a16:creationId xmlns:a16="http://schemas.microsoft.com/office/drawing/2014/main" id="{A542F795-08EF-337E-CAC8-1970F869F8AB}"/>
              </a:ext>
            </a:extLst>
          </p:cNvPr>
          <p:cNvSpPr/>
          <p:nvPr/>
        </p:nvSpPr>
        <p:spPr>
          <a:xfrm>
            <a:off x="1233895" y="1447940"/>
            <a:ext cx="795913" cy="40305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Sustainability</a:t>
            </a:r>
            <a:endParaRPr sz="700" dirty="0">
              <a:solidFill>
                <a:srgbClr val="FFFFFF"/>
              </a:solidFill>
              <a:latin typeface="Red Hat Text Medium"/>
              <a:ea typeface="Red Hat Text Medium"/>
              <a:cs typeface="Red Hat Text Medium"/>
              <a:sym typeface="Red Hat Text Medium"/>
            </a:endParaRPr>
          </a:p>
        </p:txBody>
      </p:sp>
      <p:sp>
        <p:nvSpPr>
          <p:cNvPr id="47" name="Google Shape;336;p25">
            <a:extLst>
              <a:ext uri="{FF2B5EF4-FFF2-40B4-BE49-F238E27FC236}">
                <a16:creationId xmlns:a16="http://schemas.microsoft.com/office/drawing/2014/main" id="{8DC6162A-F7E5-C325-68B8-955A65267A69}"/>
              </a:ext>
            </a:extLst>
          </p:cNvPr>
          <p:cNvSpPr/>
          <p:nvPr/>
        </p:nvSpPr>
        <p:spPr>
          <a:xfrm>
            <a:off x="1249447" y="1985284"/>
            <a:ext cx="789818" cy="403051"/>
          </a:xfrm>
          <a:prstGeom prst="rect">
            <a:avLst/>
          </a:prstGeom>
          <a:solidFill>
            <a:srgbClr val="0B6D3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3</a:t>
            </a:r>
            <a:r>
              <a:rPr lang="en-GB" sz="700" baseline="30000" dirty="0">
                <a:solidFill>
                  <a:srgbClr val="FFFFFF"/>
                </a:solidFill>
                <a:latin typeface="Red Hat Text Medium"/>
                <a:ea typeface="Red Hat Text Medium"/>
                <a:cs typeface="Red Hat Text Medium"/>
                <a:sym typeface="Red Hat Text Medium"/>
              </a:rPr>
              <a:t>rd</a:t>
            </a:r>
            <a:r>
              <a:rPr lang="en-GB" sz="700" dirty="0">
                <a:solidFill>
                  <a:srgbClr val="FFFFFF"/>
                </a:solidFill>
                <a:latin typeface="Red Hat Text Medium"/>
                <a:ea typeface="Red Hat Text Medium"/>
                <a:cs typeface="Red Hat Text Medium"/>
                <a:sym typeface="Red Hat Text Medium"/>
              </a:rPr>
              <a:t> Party Logistics</a:t>
            </a:r>
            <a:endParaRPr sz="700" dirty="0">
              <a:solidFill>
                <a:srgbClr val="FFFFFF"/>
              </a:solidFill>
              <a:latin typeface="Red Hat Text Medium"/>
              <a:ea typeface="Red Hat Text Medium"/>
              <a:cs typeface="Red Hat Text Medium"/>
              <a:sym typeface="Red Hat Text Medium"/>
            </a:endParaRPr>
          </a:p>
        </p:txBody>
      </p:sp>
      <p:cxnSp>
        <p:nvCxnSpPr>
          <p:cNvPr id="48" name="Straight Arrow Connector 47">
            <a:extLst>
              <a:ext uri="{FF2B5EF4-FFF2-40B4-BE49-F238E27FC236}">
                <a16:creationId xmlns:a16="http://schemas.microsoft.com/office/drawing/2014/main" id="{5238E000-6C41-204B-162D-375500C1D40D}"/>
              </a:ext>
            </a:extLst>
          </p:cNvPr>
          <p:cNvCxnSpPr>
            <a:cxnSpLocks/>
            <a:stCxn id="46" idx="3"/>
          </p:cNvCxnSpPr>
          <p:nvPr/>
        </p:nvCxnSpPr>
        <p:spPr>
          <a:xfrm>
            <a:off x="2029808" y="1649466"/>
            <a:ext cx="478307" cy="0"/>
          </a:xfrm>
          <a:prstGeom prst="straightConnector1">
            <a:avLst/>
          </a:prstGeom>
          <a:ln>
            <a:solidFill>
              <a:srgbClr val="1C54FD"/>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05AB26C-A1F8-FFE1-E60F-481A722BCB42}"/>
              </a:ext>
            </a:extLst>
          </p:cNvPr>
          <p:cNvCxnSpPr>
            <a:cxnSpLocks/>
            <a:stCxn id="47" idx="3"/>
          </p:cNvCxnSpPr>
          <p:nvPr/>
        </p:nvCxnSpPr>
        <p:spPr>
          <a:xfrm>
            <a:off x="2039265" y="2186810"/>
            <a:ext cx="468850" cy="0"/>
          </a:xfrm>
          <a:prstGeom prst="straightConnector1">
            <a:avLst/>
          </a:prstGeom>
          <a:ln>
            <a:solidFill>
              <a:srgbClr val="1C54FD"/>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Google Shape;336;p25">
            <a:extLst>
              <a:ext uri="{FF2B5EF4-FFF2-40B4-BE49-F238E27FC236}">
                <a16:creationId xmlns:a16="http://schemas.microsoft.com/office/drawing/2014/main" id="{0C88E535-13D0-2BD8-23B4-4AEAA0D732FC}"/>
              </a:ext>
            </a:extLst>
          </p:cNvPr>
          <p:cNvSpPr/>
          <p:nvPr/>
        </p:nvSpPr>
        <p:spPr>
          <a:xfrm>
            <a:off x="1233895" y="1447940"/>
            <a:ext cx="795911" cy="403051"/>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Sustainability</a:t>
            </a:r>
            <a:endParaRPr sz="700" dirty="0">
              <a:solidFill>
                <a:srgbClr val="FFFFFF"/>
              </a:solidFill>
              <a:latin typeface="Red Hat Text Medium"/>
              <a:ea typeface="Red Hat Text Medium"/>
              <a:cs typeface="Red Hat Text Medium"/>
              <a:sym typeface="Red Hat Text Medium"/>
            </a:endParaRPr>
          </a:p>
        </p:txBody>
      </p:sp>
      <p:cxnSp>
        <p:nvCxnSpPr>
          <p:cNvPr id="51" name="Google Shape;296;p25">
            <a:extLst>
              <a:ext uri="{FF2B5EF4-FFF2-40B4-BE49-F238E27FC236}">
                <a16:creationId xmlns:a16="http://schemas.microsoft.com/office/drawing/2014/main" id="{5F3B6083-F9D9-3466-9855-50E6FD123662}"/>
              </a:ext>
            </a:extLst>
          </p:cNvPr>
          <p:cNvCxnSpPr>
            <a:cxnSpLocks/>
            <a:endCxn id="280" idx="0"/>
          </p:cNvCxnSpPr>
          <p:nvPr/>
        </p:nvCxnSpPr>
        <p:spPr>
          <a:xfrm>
            <a:off x="1444784" y="3103407"/>
            <a:ext cx="0" cy="283488"/>
          </a:xfrm>
          <a:prstGeom prst="straightConnector1">
            <a:avLst/>
          </a:prstGeom>
          <a:noFill/>
          <a:ln w="19050" cap="flat" cmpd="sng">
            <a:solidFill>
              <a:srgbClr val="C00000"/>
            </a:solidFill>
            <a:prstDash val="solid"/>
            <a:round/>
            <a:headEnd type="none" w="med" len="med"/>
            <a:tailEnd type="none" w="med" len="med"/>
          </a:ln>
        </p:spPr>
      </p:cxnSp>
      <p:cxnSp>
        <p:nvCxnSpPr>
          <p:cNvPr id="52" name="Google Shape;298;p25">
            <a:extLst>
              <a:ext uri="{FF2B5EF4-FFF2-40B4-BE49-F238E27FC236}">
                <a16:creationId xmlns:a16="http://schemas.microsoft.com/office/drawing/2014/main" id="{30F3C5C0-4706-6D79-7C1C-BABD5A5D6F3C}"/>
              </a:ext>
            </a:extLst>
          </p:cNvPr>
          <p:cNvCxnSpPr/>
          <p:nvPr/>
        </p:nvCxnSpPr>
        <p:spPr>
          <a:xfrm>
            <a:off x="8274429" y="305119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53" name="Google Shape;299;p25">
            <a:extLst>
              <a:ext uri="{FF2B5EF4-FFF2-40B4-BE49-F238E27FC236}">
                <a16:creationId xmlns:a16="http://schemas.microsoft.com/office/drawing/2014/main" id="{CB328439-0117-4FCC-E277-71F28986EA3D}"/>
              </a:ext>
            </a:extLst>
          </p:cNvPr>
          <p:cNvCxnSpPr>
            <a:cxnSpLocks/>
            <a:endCxn id="264" idx="0"/>
          </p:cNvCxnSpPr>
          <p:nvPr/>
        </p:nvCxnSpPr>
        <p:spPr>
          <a:xfrm>
            <a:off x="2210707" y="3178744"/>
            <a:ext cx="0" cy="205701"/>
          </a:xfrm>
          <a:prstGeom prst="straightConnector1">
            <a:avLst/>
          </a:prstGeom>
          <a:noFill/>
          <a:ln w="19050" cap="flat" cmpd="sng">
            <a:solidFill>
              <a:srgbClr val="C00000"/>
            </a:solidFill>
            <a:prstDash val="solid"/>
            <a:round/>
            <a:headEnd type="none" w="med" len="med"/>
            <a:tailEnd type="none" w="med" len="med"/>
          </a:ln>
        </p:spPr>
      </p:cxnSp>
      <p:cxnSp>
        <p:nvCxnSpPr>
          <p:cNvPr id="54" name="Google Shape;300;p25">
            <a:extLst>
              <a:ext uri="{FF2B5EF4-FFF2-40B4-BE49-F238E27FC236}">
                <a16:creationId xmlns:a16="http://schemas.microsoft.com/office/drawing/2014/main" id="{D1CA99AF-AEDC-3A9C-2AE5-BEB06B055B44}"/>
              </a:ext>
            </a:extLst>
          </p:cNvPr>
          <p:cNvCxnSpPr/>
          <p:nvPr/>
        </p:nvCxnSpPr>
        <p:spPr>
          <a:xfrm>
            <a:off x="2958389" y="3068307"/>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55" name="Google Shape;301;p25">
            <a:extLst>
              <a:ext uri="{FF2B5EF4-FFF2-40B4-BE49-F238E27FC236}">
                <a16:creationId xmlns:a16="http://schemas.microsoft.com/office/drawing/2014/main" id="{6B2E710A-4679-C78D-AD46-CED57B037F8F}"/>
              </a:ext>
            </a:extLst>
          </p:cNvPr>
          <p:cNvCxnSpPr/>
          <p:nvPr/>
        </p:nvCxnSpPr>
        <p:spPr>
          <a:xfrm>
            <a:off x="3713690" y="3051153"/>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56" name="Google Shape;302;p25">
            <a:extLst>
              <a:ext uri="{FF2B5EF4-FFF2-40B4-BE49-F238E27FC236}">
                <a16:creationId xmlns:a16="http://schemas.microsoft.com/office/drawing/2014/main" id="{DB9EAA6A-3BE9-2706-3DD5-6E8825425575}"/>
              </a:ext>
            </a:extLst>
          </p:cNvPr>
          <p:cNvCxnSpPr/>
          <p:nvPr/>
        </p:nvCxnSpPr>
        <p:spPr>
          <a:xfrm>
            <a:off x="4482220" y="305119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57" name="Google Shape;303;p25">
            <a:extLst>
              <a:ext uri="{FF2B5EF4-FFF2-40B4-BE49-F238E27FC236}">
                <a16:creationId xmlns:a16="http://schemas.microsoft.com/office/drawing/2014/main" id="{94804CEC-B112-F03A-7C33-8827313DBB5F}"/>
              </a:ext>
            </a:extLst>
          </p:cNvPr>
          <p:cNvCxnSpPr/>
          <p:nvPr/>
        </p:nvCxnSpPr>
        <p:spPr>
          <a:xfrm>
            <a:off x="5237509" y="305119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58" name="Google Shape;304;p25">
            <a:extLst>
              <a:ext uri="{FF2B5EF4-FFF2-40B4-BE49-F238E27FC236}">
                <a16:creationId xmlns:a16="http://schemas.microsoft.com/office/drawing/2014/main" id="{C92A232F-A21C-3C6C-66A3-5B891C56B90A}"/>
              </a:ext>
            </a:extLst>
          </p:cNvPr>
          <p:cNvCxnSpPr/>
          <p:nvPr/>
        </p:nvCxnSpPr>
        <p:spPr>
          <a:xfrm>
            <a:off x="5982088" y="305119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59" name="Google Shape;305;p25">
            <a:extLst>
              <a:ext uri="{FF2B5EF4-FFF2-40B4-BE49-F238E27FC236}">
                <a16:creationId xmlns:a16="http://schemas.microsoft.com/office/drawing/2014/main" id="{62F5255A-BB69-0F4A-A69B-798E65F6DF5F}"/>
              </a:ext>
            </a:extLst>
          </p:cNvPr>
          <p:cNvCxnSpPr/>
          <p:nvPr/>
        </p:nvCxnSpPr>
        <p:spPr>
          <a:xfrm>
            <a:off x="6750613" y="305119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60" name="Google Shape;306;p25">
            <a:extLst>
              <a:ext uri="{FF2B5EF4-FFF2-40B4-BE49-F238E27FC236}">
                <a16:creationId xmlns:a16="http://schemas.microsoft.com/office/drawing/2014/main" id="{42A00118-5966-5E7E-E969-5729626C55E3}"/>
              </a:ext>
            </a:extLst>
          </p:cNvPr>
          <p:cNvCxnSpPr/>
          <p:nvPr/>
        </p:nvCxnSpPr>
        <p:spPr>
          <a:xfrm>
            <a:off x="7495192" y="3051191"/>
            <a:ext cx="0" cy="1173000"/>
          </a:xfrm>
          <a:prstGeom prst="straightConnector1">
            <a:avLst/>
          </a:prstGeom>
          <a:noFill/>
          <a:ln w="19050" cap="flat" cmpd="sng">
            <a:solidFill>
              <a:srgbClr val="C00000"/>
            </a:solidFill>
            <a:prstDash val="solid"/>
            <a:round/>
            <a:headEnd type="none" w="med" len="med"/>
            <a:tailEnd type="none" w="med" len="med"/>
          </a:ln>
        </p:spPr>
      </p:cxnSp>
      <p:sp>
        <p:nvSpPr>
          <p:cNvPr id="61" name="Google Shape;307;p25">
            <a:extLst>
              <a:ext uri="{FF2B5EF4-FFF2-40B4-BE49-F238E27FC236}">
                <a16:creationId xmlns:a16="http://schemas.microsoft.com/office/drawing/2014/main" id="{A6220EE7-155D-9333-930E-8B79EF74B700}"/>
              </a:ext>
            </a:extLst>
          </p:cNvPr>
          <p:cNvSpPr/>
          <p:nvPr/>
        </p:nvSpPr>
        <p:spPr>
          <a:xfrm>
            <a:off x="202331" y="2871509"/>
            <a:ext cx="8266212" cy="362891"/>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Integration Services</a:t>
            </a:r>
            <a:endParaRPr sz="700">
              <a:solidFill>
                <a:srgbClr val="FFFFFF"/>
              </a:solidFill>
              <a:latin typeface="Red Hat Text Medium"/>
              <a:ea typeface="Red Hat Text Medium"/>
              <a:cs typeface="Red Hat Text Medium"/>
              <a:sym typeface="Red Hat Text Medium"/>
            </a:endParaRPr>
          </a:p>
        </p:txBody>
      </p:sp>
      <p:sp>
        <p:nvSpPr>
          <p:cNvPr id="62" name="Google Shape;309;p25">
            <a:extLst>
              <a:ext uri="{FF2B5EF4-FFF2-40B4-BE49-F238E27FC236}">
                <a16:creationId xmlns:a16="http://schemas.microsoft.com/office/drawing/2014/main" id="{E5385D35-D775-9471-F7DE-8761AF0EEB8A}"/>
              </a:ext>
            </a:extLst>
          </p:cNvPr>
          <p:cNvSpPr/>
          <p:nvPr/>
        </p:nvSpPr>
        <p:spPr>
          <a:xfrm>
            <a:off x="7230534" y="4117282"/>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63" name="Google Shape;310;p25">
            <a:extLst>
              <a:ext uri="{FF2B5EF4-FFF2-40B4-BE49-F238E27FC236}">
                <a16:creationId xmlns:a16="http://schemas.microsoft.com/office/drawing/2014/main" id="{466F8F5A-C2F8-099A-B452-FED3761232D7}"/>
              </a:ext>
            </a:extLst>
          </p:cNvPr>
          <p:cNvSpPr/>
          <p:nvPr/>
        </p:nvSpPr>
        <p:spPr>
          <a:xfrm>
            <a:off x="2307041" y="2928066"/>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Integration Services</a:t>
            </a:r>
            <a:endParaRPr sz="700" dirty="0">
              <a:solidFill>
                <a:srgbClr val="FFFFFF"/>
              </a:solidFill>
              <a:latin typeface="Red Hat Text Medium"/>
              <a:ea typeface="Red Hat Text Medium"/>
              <a:cs typeface="Red Hat Text Medium"/>
              <a:sym typeface="Red Hat Text Medium"/>
            </a:endParaRPr>
          </a:p>
        </p:txBody>
      </p:sp>
      <p:sp>
        <p:nvSpPr>
          <p:cNvPr id="256" name="Google Shape;311;p25">
            <a:extLst>
              <a:ext uri="{FF2B5EF4-FFF2-40B4-BE49-F238E27FC236}">
                <a16:creationId xmlns:a16="http://schemas.microsoft.com/office/drawing/2014/main" id="{CCFF8B71-0D65-6E0C-1984-92154C44FECD}"/>
              </a:ext>
            </a:extLst>
          </p:cNvPr>
          <p:cNvSpPr/>
          <p:nvPr/>
        </p:nvSpPr>
        <p:spPr>
          <a:xfrm>
            <a:off x="2282168" y="4046895"/>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Current </a:t>
            </a:r>
            <a:br>
              <a:rPr lang="en-GB" sz="700" dirty="0">
                <a:solidFill>
                  <a:srgbClr val="FFFFFF"/>
                </a:solidFill>
                <a:latin typeface="Red Hat Text Medium"/>
                <a:ea typeface="Red Hat Text Medium"/>
                <a:cs typeface="Red Hat Text Medium"/>
                <a:sym typeface="Red Hat Text Medium"/>
              </a:rPr>
            </a:br>
            <a:r>
              <a:rPr lang="en-GB" sz="700" dirty="0">
                <a:solidFill>
                  <a:srgbClr val="FFFFFF"/>
                </a:solidFill>
                <a:latin typeface="Red Hat Text Medium"/>
                <a:ea typeface="Red Hat Text Medium"/>
                <a:cs typeface="Red Hat Text Medium"/>
                <a:sym typeface="Red Hat Text Medium"/>
              </a:rPr>
              <a:t>Inventory</a:t>
            </a:r>
            <a:endParaRPr sz="700" dirty="0">
              <a:solidFill>
                <a:srgbClr val="FFFFFF"/>
              </a:solidFill>
              <a:latin typeface="Red Hat Text Medium"/>
              <a:ea typeface="Red Hat Text Medium"/>
              <a:cs typeface="Red Hat Text Medium"/>
              <a:sym typeface="Red Hat Text Medium"/>
            </a:endParaRPr>
          </a:p>
        </p:txBody>
      </p:sp>
      <p:sp>
        <p:nvSpPr>
          <p:cNvPr id="257" name="Google Shape;313;p25">
            <a:extLst>
              <a:ext uri="{FF2B5EF4-FFF2-40B4-BE49-F238E27FC236}">
                <a16:creationId xmlns:a16="http://schemas.microsoft.com/office/drawing/2014/main" id="{5D033E52-8F55-F286-1981-1DFB367A0F11}"/>
              </a:ext>
            </a:extLst>
          </p:cNvPr>
          <p:cNvSpPr/>
          <p:nvPr/>
        </p:nvSpPr>
        <p:spPr>
          <a:xfrm>
            <a:off x="6522927" y="4117282"/>
            <a:ext cx="570613" cy="390076"/>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dirty="0">
                <a:solidFill>
                  <a:srgbClr val="FFFFFF"/>
                </a:solidFill>
                <a:latin typeface="Red Hat Text Medium"/>
                <a:ea typeface="Red Hat Text Medium"/>
                <a:cs typeface="Red Hat Text Medium"/>
                <a:sym typeface="Red Hat Text Medium"/>
              </a:rPr>
              <a:t>Route Optimization</a:t>
            </a:r>
            <a:endParaRPr sz="700" dirty="0">
              <a:solidFill>
                <a:srgbClr val="FFFFFF"/>
              </a:solidFill>
              <a:latin typeface="Red Hat Text Medium"/>
              <a:ea typeface="Red Hat Text Medium"/>
              <a:cs typeface="Red Hat Text Medium"/>
              <a:sym typeface="Red Hat Text Medium"/>
            </a:endParaRPr>
          </a:p>
        </p:txBody>
      </p:sp>
      <p:sp>
        <p:nvSpPr>
          <p:cNvPr id="258" name="Google Shape;314;p25">
            <a:extLst>
              <a:ext uri="{FF2B5EF4-FFF2-40B4-BE49-F238E27FC236}">
                <a16:creationId xmlns:a16="http://schemas.microsoft.com/office/drawing/2014/main" id="{AA41C23B-0906-AE25-D130-DFE79F3D23B7}"/>
              </a:ext>
            </a:extLst>
          </p:cNvPr>
          <p:cNvSpPr/>
          <p:nvPr/>
        </p:nvSpPr>
        <p:spPr>
          <a:xfrm>
            <a:off x="5757527" y="4123842"/>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259" name="Google Shape;315;p25">
            <a:extLst>
              <a:ext uri="{FF2B5EF4-FFF2-40B4-BE49-F238E27FC236}">
                <a16:creationId xmlns:a16="http://schemas.microsoft.com/office/drawing/2014/main" id="{6D59BD35-4A8E-56A6-9CAE-3843F3DE3E33}"/>
              </a:ext>
            </a:extLst>
          </p:cNvPr>
          <p:cNvSpPr/>
          <p:nvPr/>
        </p:nvSpPr>
        <p:spPr>
          <a:xfrm>
            <a:off x="4944110" y="4180645"/>
            <a:ext cx="656700" cy="64041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Current and future demand</a:t>
            </a:r>
            <a:endParaRPr sz="700" dirty="0">
              <a:solidFill>
                <a:srgbClr val="FFFFFF"/>
              </a:solidFill>
              <a:latin typeface="Red Hat Text Medium"/>
              <a:ea typeface="Red Hat Text Medium"/>
              <a:cs typeface="Red Hat Text Medium"/>
              <a:sym typeface="Red Hat Text Medium"/>
            </a:endParaRPr>
          </a:p>
        </p:txBody>
      </p:sp>
      <p:cxnSp>
        <p:nvCxnSpPr>
          <p:cNvPr id="260" name="Google Shape;316;p25">
            <a:extLst>
              <a:ext uri="{FF2B5EF4-FFF2-40B4-BE49-F238E27FC236}">
                <a16:creationId xmlns:a16="http://schemas.microsoft.com/office/drawing/2014/main" id="{8422DAB2-B833-6EEF-3EC4-A7170097EE04}"/>
              </a:ext>
            </a:extLst>
          </p:cNvPr>
          <p:cNvCxnSpPr/>
          <p:nvPr/>
        </p:nvCxnSpPr>
        <p:spPr>
          <a:xfrm>
            <a:off x="5541721" y="3386895"/>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261" name="Google Shape;317;p25">
            <a:extLst>
              <a:ext uri="{FF2B5EF4-FFF2-40B4-BE49-F238E27FC236}">
                <a16:creationId xmlns:a16="http://schemas.microsoft.com/office/drawing/2014/main" id="{56912FC9-F343-E96C-8E05-B077BA26ED54}"/>
              </a:ext>
            </a:extLst>
          </p:cNvPr>
          <p:cNvCxnSpPr/>
          <p:nvPr/>
        </p:nvCxnSpPr>
        <p:spPr>
          <a:xfrm>
            <a:off x="6388414" y="3386895"/>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262" name="Google Shape;318;p25">
            <a:extLst>
              <a:ext uri="{FF2B5EF4-FFF2-40B4-BE49-F238E27FC236}">
                <a16:creationId xmlns:a16="http://schemas.microsoft.com/office/drawing/2014/main" id="{1AE47538-D8D1-CFBA-0431-70A6CE51887C}"/>
              </a:ext>
            </a:extLst>
          </p:cNvPr>
          <p:cNvCxnSpPr/>
          <p:nvPr/>
        </p:nvCxnSpPr>
        <p:spPr>
          <a:xfrm>
            <a:off x="6971557" y="3386895"/>
            <a:ext cx="0" cy="548700"/>
          </a:xfrm>
          <a:prstGeom prst="straightConnector1">
            <a:avLst/>
          </a:prstGeom>
          <a:noFill/>
          <a:ln w="9525" cap="flat" cmpd="sng">
            <a:solidFill>
              <a:srgbClr val="FFFFFF"/>
            </a:solidFill>
            <a:prstDash val="solid"/>
            <a:round/>
            <a:headEnd type="none" w="med" len="med"/>
            <a:tailEnd type="none" w="med" len="med"/>
          </a:ln>
        </p:spPr>
      </p:cxnSp>
      <p:sp>
        <p:nvSpPr>
          <p:cNvPr id="263" name="Google Shape;321;p25">
            <a:extLst>
              <a:ext uri="{FF2B5EF4-FFF2-40B4-BE49-F238E27FC236}">
                <a16:creationId xmlns:a16="http://schemas.microsoft.com/office/drawing/2014/main" id="{6FC5C763-0094-DF0A-65C1-ECFD4F82D2FB}"/>
              </a:ext>
            </a:extLst>
          </p:cNvPr>
          <p:cNvSpPr/>
          <p:nvPr/>
        </p:nvSpPr>
        <p:spPr>
          <a:xfrm>
            <a:off x="4120258" y="4194121"/>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Warehouse / Distribution Centre </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264" name="Google Shape;323;p25">
            <a:extLst>
              <a:ext uri="{FF2B5EF4-FFF2-40B4-BE49-F238E27FC236}">
                <a16:creationId xmlns:a16="http://schemas.microsoft.com/office/drawing/2014/main" id="{90F321BD-558D-93C4-589C-56FCE2463386}"/>
              </a:ext>
            </a:extLst>
          </p:cNvPr>
          <p:cNvSpPr/>
          <p:nvPr/>
        </p:nvSpPr>
        <p:spPr>
          <a:xfrm>
            <a:off x="1863235" y="3384445"/>
            <a:ext cx="69494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Inventory Management System</a:t>
            </a:r>
            <a:endParaRPr sz="700" dirty="0">
              <a:solidFill>
                <a:srgbClr val="FFFFFF"/>
              </a:solidFill>
              <a:latin typeface="Red Hat Text Medium"/>
              <a:ea typeface="Red Hat Text Medium"/>
              <a:cs typeface="Red Hat Text Medium"/>
              <a:sym typeface="Red Hat Text Medium"/>
            </a:endParaRPr>
          </a:p>
        </p:txBody>
      </p:sp>
      <p:sp>
        <p:nvSpPr>
          <p:cNvPr id="265" name="Google Shape;324;p25">
            <a:extLst>
              <a:ext uri="{FF2B5EF4-FFF2-40B4-BE49-F238E27FC236}">
                <a16:creationId xmlns:a16="http://schemas.microsoft.com/office/drawing/2014/main" id="{594D6C2A-78CF-2D13-C6B0-B8E335B73215}"/>
              </a:ext>
            </a:extLst>
          </p:cNvPr>
          <p:cNvSpPr/>
          <p:nvPr/>
        </p:nvSpPr>
        <p:spPr>
          <a:xfrm>
            <a:off x="4130920" y="3384445"/>
            <a:ext cx="69494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Warehouse Management System</a:t>
            </a:r>
            <a:endParaRPr sz="700" dirty="0">
              <a:solidFill>
                <a:srgbClr val="FFFFFF"/>
              </a:solidFill>
              <a:latin typeface="Red Hat Text Medium"/>
              <a:ea typeface="Red Hat Text Medium"/>
              <a:cs typeface="Red Hat Text Medium"/>
              <a:sym typeface="Red Hat Text Medium"/>
            </a:endParaRPr>
          </a:p>
        </p:txBody>
      </p:sp>
      <p:sp>
        <p:nvSpPr>
          <p:cNvPr id="266" name="Google Shape;327;p25">
            <a:extLst>
              <a:ext uri="{FF2B5EF4-FFF2-40B4-BE49-F238E27FC236}">
                <a16:creationId xmlns:a16="http://schemas.microsoft.com/office/drawing/2014/main" id="{8E04EF71-88F0-4E6F-748D-EDD07AA1CB1C}"/>
              </a:ext>
            </a:extLst>
          </p:cNvPr>
          <p:cNvSpPr/>
          <p:nvPr/>
        </p:nvSpPr>
        <p:spPr>
          <a:xfrm>
            <a:off x="2619127" y="3387145"/>
            <a:ext cx="694944"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External Data Feeds  Intelligence, Trends, Sources</a:t>
            </a:r>
            <a:endParaRPr sz="700" dirty="0">
              <a:solidFill>
                <a:srgbClr val="FFFFFF"/>
              </a:solidFill>
              <a:latin typeface="Red Hat Text Medium"/>
              <a:ea typeface="Red Hat Text Medium"/>
              <a:cs typeface="Red Hat Text Medium"/>
              <a:sym typeface="Red Hat Text Medium"/>
            </a:endParaRPr>
          </a:p>
        </p:txBody>
      </p:sp>
      <p:sp>
        <p:nvSpPr>
          <p:cNvPr id="267" name="Google Shape;328;p25">
            <a:extLst>
              <a:ext uri="{FF2B5EF4-FFF2-40B4-BE49-F238E27FC236}">
                <a16:creationId xmlns:a16="http://schemas.microsoft.com/office/drawing/2014/main" id="{A0E41BFE-B7AC-3030-C4B5-2F80D6C82BDB}"/>
              </a:ext>
            </a:extLst>
          </p:cNvPr>
          <p:cNvSpPr/>
          <p:nvPr/>
        </p:nvSpPr>
        <p:spPr>
          <a:xfrm>
            <a:off x="3375028" y="3384445"/>
            <a:ext cx="69494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Planning and Replenishment System</a:t>
            </a:r>
            <a:endParaRPr sz="700" dirty="0">
              <a:solidFill>
                <a:srgbClr val="FFFFFF"/>
              </a:solidFill>
              <a:latin typeface="Red Hat Text Medium"/>
              <a:ea typeface="Red Hat Text Medium"/>
              <a:cs typeface="Red Hat Text Medium"/>
              <a:sym typeface="Red Hat Text Medium"/>
            </a:endParaRPr>
          </a:p>
        </p:txBody>
      </p:sp>
      <p:cxnSp>
        <p:nvCxnSpPr>
          <p:cNvPr id="268" name="Google Shape;329;p25">
            <a:extLst>
              <a:ext uri="{FF2B5EF4-FFF2-40B4-BE49-F238E27FC236}">
                <a16:creationId xmlns:a16="http://schemas.microsoft.com/office/drawing/2014/main" id="{87EC9839-FA00-9C12-E2FF-2A704536AB3D}"/>
              </a:ext>
            </a:extLst>
          </p:cNvPr>
          <p:cNvCxnSpPr>
            <a:cxnSpLocks/>
            <a:stCxn id="264" idx="2"/>
          </p:cNvCxnSpPr>
          <p:nvPr/>
        </p:nvCxnSpPr>
        <p:spPr>
          <a:xfrm rot="5400000">
            <a:off x="1711310" y="4394152"/>
            <a:ext cx="955005" cy="43790"/>
          </a:xfrm>
          <a:prstGeom prst="bentConnector2">
            <a:avLst/>
          </a:prstGeom>
          <a:noFill/>
          <a:ln w="19050" cap="flat" cmpd="sng">
            <a:solidFill>
              <a:srgbClr val="C00000"/>
            </a:solidFill>
            <a:prstDash val="solid"/>
            <a:round/>
            <a:headEnd type="none" w="med" len="med"/>
            <a:tailEnd type="none" w="med" len="med"/>
          </a:ln>
        </p:spPr>
      </p:cxnSp>
      <p:cxnSp>
        <p:nvCxnSpPr>
          <p:cNvPr id="269" name="Google Shape;330;p25">
            <a:extLst>
              <a:ext uri="{FF2B5EF4-FFF2-40B4-BE49-F238E27FC236}">
                <a16:creationId xmlns:a16="http://schemas.microsoft.com/office/drawing/2014/main" id="{5BF26ED2-2890-9860-12A2-62B74A406135}"/>
              </a:ext>
            </a:extLst>
          </p:cNvPr>
          <p:cNvCxnSpPr>
            <a:cxnSpLocks/>
            <a:stCxn id="264" idx="2"/>
            <a:endCxn id="256" idx="2"/>
          </p:cNvCxnSpPr>
          <p:nvPr/>
        </p:nvCxnSpPr>
        <p:spPr>
          <a:xfrm rot="16200000" flipH="1">
            <a:off x="2096334" y="4052917"/>
            <a:ext cx="300206" cy="71461"/>
          </a:xfrm>
          <a:prstGeom prst="bentConnector2">
            <a:avLst/>
          </a:prstGeom>
          <a:noFill/>
          <a:ln w="19050" cap="flat" cmpd="sng">
            <a:solidFill>
              <a:srgbClr val="C00000"/>
            </a:solidFill>
            <a:prstDash val="solid"/>
            <a:round/>
            <a:headEnd type="none" w="med" len="med"/>
            <a:tailEnd type="none" w="med" len="med"/>
          </a:ln>
        </p:spPr>
      </p:cxnSp>
      <p:cxnSp>
        <p:nvCxnSpPr>
          <p:cNvPr id="270" name="Google Shape;331;p25">
            <a:extLst>
              <a:ext uri="{FF2B5EF4-FFF2-40B4-BE49-F238E27FC236}">
                <a16:creationId xmlns:a16="http://schemas.microsoft.com/office/drawing/2014/main" id="{68525EA6-0B8C-9B9E-581E-3056A6F31ECE}"/>
              </a:ext>
            </a:extLst>
          </p:cNvPr>
          <p:cNvCxnSpPr>
            <a:cxnSpLocks/>
            <a:stCxn id="264" idx="2"/>
            <a:endCxn id="360" idx="2"/>
          </p:cNvCxnSpPr>
          <p:nvPr/>
        </p:nvCxnSpPr>
        <p:spPr>
          <a:xfrm rot="16200000" flipH="1">
            <a:off x="1886517" y="4262734"/>
            <a:ext cx="719841" cy="71461"/>
          </a:xfrm>
          <a:prstGeom prst="bentConnector2">
            <a:avLst/>
          </a:prstGeom>
          <a:noFill/>
          <a:ln w="19050" cap="flat" cmpd="sng">
            <a:solidFill>
              <a:srgbClr val="C00000"/>
            </a:solidFill>
            <a:prstDash val="solid"/>
            <a:round/>
            <a:headEnd type="none" w="med" len="med"/>
            <a:tailEnd type="none" w="med" len="med"/>
          </a:ln>
        </p:spPr>
      </p:cxnSp>
      <p:sp>
        <p:nvSpPr>
          <p:cNvPr id="271" name="Google Shape;333;p25">
            <a:extLst>
              <a:ext uri="{FF2B5EF4-FFF2-40B4-BE49-F238E27FC236}">
                <a16:creationId xmlns:a16="http://schemas.microsoft.com/office/drawing/2014/main" id="{AFE061CC-D59F-9DDA-7AE5-AB9A0D809658}"/>
              </a:ext>
            </a:extLst>
          </p:cNvPr>
          <p:cNvSpPr/>
          <p:nvPr/>
        </p:nvSpPr>
        <p:spPr>
          <a:xfrm>
            <a:off x="4372728" y="2928066"/>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 Data Fabric</a:t>
            </a:r>
            <a:endParaRPr sz="700" dirty="0">
              <a:solidFill>
                <a:srgbClr val="FFFFFF"/>
              </a:solidFill>
              <a:latin typeface="Red Hat Text Medium"/>
              <a:ea typeface="Red Hat Text Medium"/>
              <a:cs typeface="Red Hat Text Medium"/>
              <a:sym typeface="Red Hat Text Medium"/>
            </a:endParaRPr>
          </a:p>
        </p:txBody>
      </p:sp>
      <p:sp>
        <p:nvSpPr>
          <p:cNvPr id="272" name="Google Shape;334;p25">
            <a:extLst>
              <a:ext uri="{FF2B5EF4-FFF2-40B4-BE49-F238E27FC236}">
                <a16:creationId xmlns:a16="http://schemas.microsoft.com/office/drawing/2014/main" id="{A9ADDDC2-4DF9-5E58-DB8A-F126EB88F9DA}"/>
              </a:ext>
            </a:extLst>
          </p:cNvPr>
          <p:cNvSpPr/>
          <p:nvPr/>
        </p:nvSpPr>
        <p:spPr>
          <a:xfrm>
            <a:off x="6438416" y="2928066"/>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Business Automation / Services</a:t>
            </a:r>
            <a:endParaRPr sz="700" dirty="0">
              <a:solidFill>
                <a:srgbClr val="FFFFFF"/>
              </a:solidFill>
              <a:latin typeface="Red Hat Text Medium"/>
              <a:ea typeface="Red Hat Text Medium"/>
              <a:cs typeface="Red Hat Text Medium"/>
              <a:sym typeface="Red Hat Text Medium"/>
            </a:endParaRPr>
          </a:p>
        </p:txBody>
      </p:sp>
      <p:sp>
        <p:nvSpPr>
          <p:cNvPr id="273" name="Google Shape;339;p25">
            <a:extLst>
              <a:ext uri="{FF2B5EF4-FFF2-40B4-BE49-F238E27FC236}">
                <a16:creationId xmlns:a16="http://schemas.microsoft.com/office/drawing/2014/main" id="{071BF0E6-830D-3EAB-9B70-FDF541E211BF}"/>
              </a:ext>
            </a:extLst>
          </p:cNvPr>
          <p:cNvSpPr/>
          <p:nvPr/>
        </p:nvSpPr>
        <p:spPr>
          <a:xfrm>
            <a:off x="4886813" y="3384445"/>
            <a:ext cx="694944"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Order Management System</a:t>
            </a:r>
            <a:endParaRPr sz="700" dirty="0">
              <a:solidFill>
                <a:srgbClr val="FFFFFF"/>
              </a:solidFill>
              <a:latin typeface="Red Hat Text Medium"/>
              <a:ea typeface="Red Hat Text Medium"/>
              <a:cs typeface="Red Hat Text Medium"/>
              <a:sym typeface="Red Hat Text Medium"/>
            </a:endParaRPr>
          </a:p>
        </p:txBody>
      </p:sp>
      <p:sp>
        <p:nvSpPr>
          <p:cNvPr id="274" name="Google Shape;340;p25">
            <a:extLst>
              <a:ext uri="{FF2B5EF4-FFF2-40B4-BE49-F238E27FC236}">
                <a16:creationId xmlns:a16="http://schemas.microsoft.com/office/drawing/2014/main" id="{45F7A8BC-3064-1216-F153-9911ABC07275}"/>
              </a:ext>
            </a:extLst>
          </p:cNvPr>
          <p:cNvSpPr/>
          <p:nvPr/>
        </p:nvSpPr>
        <p:spPr>
          <a:xfrm>
            <a:off x="5642705" y="3384445"/>
            <a:ext cx="694944"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Supply Chain System</a:t>
            </a:r>
            <a:endParaRPr sz="700" dirty="0">
              <a:solidFill>
                <a:srgbClr val="FFFFFF"/>
              </a:solidFill>
              <a:latin typeface="Red Hat Text Medium"/>
              <a:ea typeface="Red Hat Text Medium"/>
              <a:cs typeface="Red Hat Text Medium"/>
              <a:sym typeface="Red Hat Text Medium"/>
            </a:endParaRPr>
          </a:p>
        </p:txBody>
      </p:sp>
      <p:sp>
        <p:nvSpPr>
          <p:cNvPr id="275" name="Google Shape;341;p25">
            <a:extLst>
              <a:ext uri="{FF2B5EF4-FFF2-40B4-BE49-F238E27FC236}">
                <a16:creationId xmlns:a16="http://schemas.microsoft.com/office/drawing/2014/main" id="{6EE75DA1-F4E7-814F-36E5-B7236692D2DC}"/>
              </a:ext>
            </a:extLst>
          </p:cNvPr>
          <p:cNvSpPr/>
          <p:nvPr/>
        </p:nvSpPr>
        <p:spPr>
          <a:xfrm>
            <a:off x="6398597" y="3384445"/>
            <a:ext cx="69494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Transport System</a:t>
            </a:r>
            <a:endParaRPr sz="700" dirty="0">
              <a:solidFill>
                <a:srgbClr val="FFFFFF"/>
              </a:solidFill>
              <a:latin typeface="Red Hat Text Medium"/>
              <a:ea typeface="Red Hat Text Medium"/>
              <a:cs typeface="Red Hat Text Medium"/>
              <a:sym typeface="Red Hat Text Medium"/>
            </a:endParaRPr>
          </a:p>
        </p:txBody>
      </p:sp>
      <p:sp>
        <p:nvSpPr>
          <p:cNvPr id="276" name="Google Shape;342;p25">
            <a:extLst>
              <a:ext uri="{FF2B5EF4-FFF2-40B4-BE49-F238E27FC236}">
                <a16:creationId xmlns:a16="http://schemas.microsoft.com/office/drawing/2014/main" id="{349D3655-274A-04EF-2BB1-0D0EFD03744D}"/>
              </a:ext>
            </a:extLst>
          </p:cNvPr>
          <p:cNvSpPr/>
          <p:nvPr/>
        </p:nvSpPr>
        <p:spPr>
          <a:xfrm>
            <a:off x="7154490" y="3384445"/>
            <a:ext cx="694944" cy="554100"/>
          </a:xfrm>
          <a:prstGeom prst="rect">
            <a:avLst/>
          </a:prstGeom>
          <a:solidFill>
            <a:srgbClr val="37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err="1">
                <a:solidFill>
                  <a:srgbClr val="FFFFFF"/>
                </a:solidFill>
                <a:latin typeface="Red Hat Text Medium"/>
                <a:ea typeface="Red Hat Text Medium"/>
                <a:cs typeface="Red Hat Text Medium"/>
                <a:sym typeface="Red Hat Text Medium"/>
              </a:rPr>
              <a:t>Catalog</a:t>
            </a:r>
            <a:r>
              <a:rPr lang="en-GB" sz="700" dirty="0">
                <a:solidFill>
                  <a:srgbClr val="FFFFFF"/>
                </a:solidFill>
                <a:latin typeface="Red Hat Text Medium"/>
                <a:ea typeface="Red Hat Text Medium"/>
                <a:cs typeface="Red Hat Text Medium"/>
                <a:sym typeface="Red Hat Text Medium"/>
              </a:rPr>
              <a:t> Management</a:t>
            </a:r>
          </a:p>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System</a:t>
            </a:r>
            <a:endParaRPr sz="700" dirty="0">
              <a:solidFill>
                <a:srgbClr val="FFFFFF"/>
              </a:solidFill>
              <a:latin typeface="Red Hat Text Medium"/>
              <a:ea typeface="Red Hat Text Medium"/>
              <a:cs typeface="Red Hat Text Medium"/>
              <a:sym typeface="Red Hat Text Medium"/>
            </a:endParaRPr>
          </a:p>
        </p:txBody>
      </p:sp>
      <p:sp>
        <p:nvSpPr>
          <p:cNvPr id="277" name="Google Shape;343;p25">
            <a:extLst>
              <a:ext uri="{FF2B5EF4-FFF2-40B4-BE49-F238E27FC236}">
                <a16:creationId xmlns:a16="http://schemas.microsoft.com/office/drawing/2014/main" id="{BF05539F-CA6B-BA00-D6A9-15189B706251}"/>
              </a:ext>
            </a:extLst>
          </p:cNvPr>
          <p:cNvSpPr/>
          <p:nvPr/>
        </p:nvSpPr>
        <p:spPr>
          <a:xfrm>
            <a:off x="7923018" y="3384445"/>
            <a:ext cx="694944"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Facility / Asset Management System</a:t>
            </a:r>
            <a:endParaRPr sz="700" dirty="0">
              <a:solidFill>
                <a:srgbClr val="FFFFFF"/>
              </a:solidFill>
              <a:latin typeface="Red Hat Text Medium"/>
              <a:ea typeface="Red Hat Text Medium"/>
              <a:cs typeface="Red Hat Text Medium"/>
              <a:sym typeface="Red Hat Text Medium"/>
            </a:endParaRPr>
          </a:p>
        </p:txBody>
      </p:sp>
      <p:sp>
        <p:nvSpPr>
          <p:cNvPr id="278" name="Google Shape;344;p25">
            <a:extLst>
              <a:ext uri="{FF2B5EF4-FFF2-40B4-BE49-F238E27FC236}">
                <a16:creationId xmlns:a16="http://schemas.microsoft.com/office/drawing/2014/main" id="{F09B4EA8-DFCA-F397-DBD1-3A3BC7BE27CC}"/>
              </a:ext>
            </a:extLst>
          </p:cNvPr>
          <p:cNvSpPr/>
          <p:nvPr/>
        </p:nvSpPr>
        <p:spPr>
          <a:xfrm>
            <a:off x="8035898" y="4117282"/>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279" name="Google Shape;349;p25">
            <a:extLst>
              <a:ext uri="{FF2B5EF4-FFF2-40B4-BE49-F238E27FC236}">
                <a16:creationId xmlns:a16="http://schemas.microsoft.com/office/drawing/2014/main" id="{67A6CE36-580F-462B-5F25-EE3FDD8AB058}"/>
              </a:ext>
            </a:extLst>
          </p:cNvPr>
          <p:cNvCxnSpPr>
            <a:cxnSpLocks/>
            <a:endCxn id="61" idx="3"/>
          </p:cNvCxnSpPr>
          <p:nvPr/>
        </p:nvCxnSpPr>
        <p:spPr>
          <a:xfrm flipH="1" flipV="1">
            <a:off x="8468543" y="3052955"/>
            <a:ext cx="360151" cy="15352"/>
          </a:xfrm>
          <a:prstGeom prst="straightConnector1">
            <a:avLst/>
          </a:prstGeom>
          <a:noFill/>
          <a:ln w="19050" cap="flat" cmpd="sng">
            <a:solidFill>
              <a:srgbClr val="980000"/>
            </a:solidFill>
            <a:prstDash val="dash"/>
            <a:round/>
            <a:headEnd type="none" w="med" len="med"/>
            <a:tailEnd type="triangle" w="med" len="med"/>
          </a:ln>
        </p:spPr>
      </p:cxnSp>
      <p:sp>
        <p:nvSpPr>
          <p:cNvPr id="280" name="Google Shape;365;p25">
            <a:extLst>
              <a:ext uri="{FF2B5EF4-FFF2-40B4-BE49-F238E27FC236}">
                <a16:creationId xmlns:a16="http://schemas.microsoft.com/office/drawing/2014/main" id="{94C4C5B8-F09B-7312-8DAD-7C31BC15CE8D}"/>
              </a:ext>
            </a:extLst>
          </p:cNvPr>
          <p:cNvSpPr/>
          <p:nvPr/>
        </p:nvSpPr>
        <p:spPr>
          <a:xfrm>
            <a:off x="1097312" y="3386895"/>
            <a:ext cx="694944"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Store Operations Systems</a:t>
            </a:r>
            <a:endParaRPr sz="700" dirty="0">
              <a:solidFill>
                <a:srgbClr val="FFFFFF"/>
              </a:solidFill>
              <a:latin typeface="Red Hat Text Medium"/>
              <a:ea typeface="Red Hat Text Medium"/>
              <a:cs typeface="Red Hat Text Medium"/>
              <a:sym typeface="Red Hat Text Medium"/>
            </a:endParaRPr>
          </a:p>
        </p:txBody>
      </p:sp>
      <p:cxnSp>
        <p:nvCxnSpPr>
          <p:cNvPr id="355" name="Google Shape;369;p25">
            <a:extLst>
              <a:ext uri="{FF2B5EF4-FFF2-40B4-BE49-F238E27FC236}">
                <a16:creationId xmlns:a16="http://schemas.microsoft.com/office/drawing/2014/main" id="{4E3D4A32-1D97-BD41-E836-160DC01FF1CA}"/>
              </a:ext>
            </a:extLst>
          </p:cNvPr>
          <p:cNvCxnSpPr>
            <a:cxnSpLocks/>
            <a:stCxn id="280" idx="2"/>
            <a:endCxn id="361" idx="0"/>
          </p:cNvCxnSpPr>
          <p:nvPr/>
        </p:nvCxnSpPr>
        <p:spPr>
          <a:xfrm>
            <a:off x="1444784" y="3935595"/>
            <a:ext cx="2389" cy="298206"/>
          </a:xfrm>
          <a:prstGeom prst="straightConnector1">
            <a:avLst/>
          </a:prstGeom>
          <a:noFill/>
          <a:ln w="19050" cap="flat" cmpd="sng">
            <a:solidFill>
              <a:srgbClr val="C00000"/>
            </a:solidFill>
            <a:prstDash val="solid"/>
            <a:round/>
            <a:headEnd type="none" w="med" len="med"/>
            <a:tailEnd type="none" w="med" len="med"/>
          </a:ln>
        </p:spPr>
      </p:cxnSp>
      <p:cxnSp>
        <p:nvCxnSpPr>
          <p:cNvPr id="356" name="Google Shape;306;p25">
            <a:extLst>
              <a:ext uri="{FF2B5EF4-FFF2-40B4-BE49-F238E27FC236}">
                <a16:creationId xmlns:a16="http://schemas.microsoft.com/office/drawing/2014/main" id="{13C0F5F1-7AE6-25A4-E3E9-754325642259}"/>
              </a:ext>
            </a:extLst>
          </p:cNvPr>
          <p:cNvCxnSpPr>
            <a:cxnSpLocks/>
            <a:endCxn id="358" idx="3"/>
          </p:cNvCxnSpPr>
          <p:nvPr/>
        </p:nvCxnSpPr>
        <p:spPr>
          <a:xfrm rot="5400000">
            <a:off x="6903422" y="3915518"/>
            <a:ext cx="1790141" cy="165922"/>
          </a:xfrm>
          <a:prstGeom prst="bentConnector2">
            <a:avLst/>
          </a:prstGeom>
          <a:noFill/>
          <a:ln w="19050" cap="flat" cmpd="sng">
            <a:solidFill>
              <a:srgbClr val="C00000"/>
            </a:solidFill>
            <a:prstDash val="solid"/>
            <a:round/>
            <a:headEnd type="none" w="med" len="med"/>
            <a:tailEnd type="none" w="med" len="med"/>
          </a:ln>
        </p:spPr>
      </p:cxnSp>
      <p:sp>
        <p:nvSpPr>
          <p:cNvPr id="357" name="Google Shape;77;p14">
            <a:extLst>
              <a:ext uri="{FF2B5EF4-FFF2-40B4-BE49-F238E27FC236}">
                <a16:creationId xmlns:a16="http://schemas.microsoft.com/office/drawing/2014/main" id="{6A309E2D-F3FA-3A3C-5ED3-2FAA83DCB5C1}"/>
              </a:ext>
            </a:extLst>
          </p:cNvPr>
          <p:cNvSpPr/>
          <p:nvPr/>
        </p:nvSpPr>
        <p:spPr>
          <a:xfrm>
            <a:off x="7110408" y="4507358"/>
            <a:ext cx="609480" cy="223732"/>
          </a:xfrm>
          <a:prstGeom prst="rect">
            <a:avLst/>
          </a:prstGeom>
          <a:solidFill>
            <a:srgbClr val="C00000"/>
          </a:solidFill>
          <a:ln w="9525">
            <a:solidFill>
              <a:srgbClr val="595959"/>
            </a:solidFill>
            <a:round/>
          </a:ln>
        </p:spPr>
        <p:style>
          <a:lnRef idx="0">
            <a:scrgbClr r="0" g="0" b="0"/>
          </a:lnRef>
          <a:fillRef idx="0">
            <a:scrgbClr r="0" g="0" b="0"/>
          </a:fillRef>
          <a:effectRef idx="0">
            <a:scrgbClr r="0" g="0" b="0"/>
          </a:effectRef>
          <a:fontRef idx="minor"/>
        </p:style>
        <p:txBody>
          <a:bodyPr lIns="0" tIns="319680" rIns="0" bIns="319680" anchor="ctr">
            <a:noAutofit/>
          </a:bodyPr>
          <a:lstStyle/>
          <a:p>
            <a:pPr algn="ctr">
              <a:lnSpc>
                <a:spcPct val="100000"/>
              </a:lnSpc>
              <a:buNone/>
              <a:tabLst>
                <a:tab pos="0" algn="l"/>
              </a:tabLst>
            </a:pPr>
            <a:r>
              <a:rPr lang="en" sz="700" b="0" strike="noStrike" spc="-1">
                <a:solidFill>
                  <a:srgbClr val="FFFFFF"/>
                </a:solidFill>
                <a:latin typeface="Red Hat Text Medium"/>
                <a:ea typeface="Red Hat Text Medium"/>
              </a:rPr>
              <a:t>Payments</a:t>
            </a:r>
            <a:endParaRPr lang="en-US" sz="700" b="0" strike="noStrike" spc="-1">
              <a:latin typeface="Arial"/>
            </a:endParaRPr>
          </a:p>
        </p:txBody>
      </p:sp>
      <p:sp>
        <p:nvSpPr>
          <p:cNvPr id="358" name="Google Shape;77;p14">
            <a:extLst>
              <a:ext uri="{FF2B5EF4-FFF2-40B4-BE49-F238E27FC236}">
                <a16:creationId xmlns:a16="http://schemas.microsoft.com/office/drawing/2014/main" id="{7B8DF7A3-1146-1D7C-2A32-AEF1371B9AEE}"/>
              </a:ext>
            </a:extLst>
          </p:cNvPr>
          <p:cNvSpPr/>
          <p:nvPr/>
        </p:nvSpPr>
        <p:spPr>
          <a:xfrm>
            <a:off x="7106051" y="4781684"/>
            <a:ext cx="609480" cy="223732"/>
          </a:xfrm>
          <a:prstGeom prst="rect">
            <a:avLst/>
          </a:prstGeom>
          <a:solidFill>
            <a:srgbClr val="C00000"/>
          </a:solidFill>
          <a:ln w="9525">
            <a:solidFill>
              <a:srgbClr val="595959"/>
            </a:solidFill>
            <a:round/>
          </a:ln>
        </p:spPr>
        <p:style>
          <a:lnRef idx="0">
            <a:scrgbClr r="0" g="0" b="0"/>
          </a:lnRef>
          <a:fillRef idx="0">
            <a:scrgbClr r="0" g="0" b="0"/>
          </a:fillRef>
          <a:effectRef idx="0">
            <a:scrgbClr r="0" g="0" b="0"/>
          </a:effectRef>
          <a:fontRef idx="minor"/>
        </p:style>
        <p:txBody>
          <a:bodyPr lIns="0" tIns="319680" rIns="0" bIns="319680" anchor="ctr">
            <a:noAutofit/>
          </a:bodyPr>
          <a:lstStyle/>
          <a:p>
            <a:pPr algn="ctr">
              <a:lnSpc>
                <a:spcPct val="100000"/>
              </a:lnSpc>
              <a:buNone/>
              <a:tabLst>
                <a:tab pos="0" algn="l"/>
              </a:tabLst>
            </a:pPr>
            <a:r>
              <a:rPr lang="en" sz="700" b="0" strike="noStrike" spc="-1" dirty="0">
                <a:solidFill>
                  <a:srgbClr val="FFFFFF"/>
                </a:solidFill>
                <a:latin typeface="Red Hat Text Medium"/>
                <a:ea typeface="Red Hat Text Medium"/>
              </a:rPr>
              <a:t>Promotions</a:t>
            </a:r>
            <a:endParaRPr lang="en-US" sz="700" b="0" strike="noStrike" spc="-1" dirty="0">
              <a:latin typeface="Arial"/>
            </a:endParaRPr>
          </a:p>
        </p:txBody>
      </p:sp>
      <p:cxnSp>
        <p:nvCxnSpPr>
          <p:cNvPr id="359" name="Google Shape;306;p25">
            <a:extLst>
              <a:ext uri="{FF2B5EF4-FFF2-40B4-BE49-F238E27FC236}">
                <a16:creationId xmlns:a16="http://schemas.microsoft.com/office/drawing/2014/main" id="{58F073D3-625B-A542-EFC4-336570656CE1}"/>
              </a:ext>
            </a:extLst>
          </p:cNvPr>
          <p:cNvCxnSpPr>
            <a:cxnSpLocks/>
            <a:endCxn id="357" idx="3"/>
          </p:cNvCxnSpPr>
          <p:nvPr/>
        </p:nvCxnSpPr>
        <p:spPr>
          <a:xfrm rot="10800000">
            <a:off x="7719888" y="4619225"/>
            <a:ext cx="161566" cy="1"/>
          </a:xfrm>
          <a:prstGeom prst="bentConnector3">
            <a:avLst>
              <a:gd name="adj1" fmla="val 50000"/>
            </a:avLst>
          </a:prstGeom>
          <a:noFill/>
          <a:ln w="19050" cap="flat" cmpd="sng">
            <a:solidFill>
              <a:srgbClr val="C00000"/>
            </a:solidFill>
            <a:prstDash val="solid"/>
            <a:round/>
            <a:headEnd type="none" w="med" len="med"/>
            <a:tailEnd type="none" w="med" len="med"/>
          </a:ln>
        </p:spPr>
      </p:cxnSp>
      <p:sp>
        <p:nvSpPr>
          <p:cNvPr id="360" name="Google Shape;311;p25">
            <a:extLst>
              <a:ext uri="{FF2B5EF4-FFF2-40B4-BE49-F238E27FC236}">
                <a16:creationId xmlns:a16="http://schemas.microsoft.com/office/drawing/2014/main" id="{DE8BCC00-9A79-CD24-D707-23E89EA1FE8C}"/>
              </a:ext>
            </a:extLst>
          </p:cNvPr>
          <p:cNvSpPr/>
          <p:nvPr/>
        </p:nvSpPr>
        <p:spPr>
          <a:xfrm>
            <a:off x="2282168" y="4466530"/>
            <a:ext cx="58689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Store </a:t>
            </a:r>
            <a:br>
              <a:rPr lang="en-GB" sz="700" dirty="0">
                <a:solidFill>
                  <a:srgbClr val="FFFFFF"/>
                </a:solidFill>
                <a:latin typeface="Red Hat Text Medium"/>
                <a:ea typeface="Red Hat Text Medium"/>
                <a:cs typeface="Red Hat Text Medium"/>
                <a:sym typeface="Red Hat Text Medium"/>
              </a:rPr>
            </a:br>
            <a:r>
              <a:rPr lang="en-GB" sz="700" dirty="0">
                <a:solidFill>
                  <a:srgbClr val="FFFFFF"/>
                </a:solidFill>
                <a:latin typeface="Red Hat Text Medium"/>
                <a:ea typeface="Red Hat Text Medium"/>
                <a:cs typeface="Red Hat Text Medium"/>
                <a:sym typeface="Red Hat Text Medium"/>
              </a:rPr>
              <a:t>Inventory</a:t>
            </a:r>
            <a:endParaRPr sz="700" dirty="0">
              <a:solidFill>
                <a:srgbClr val="FFFFFF"/>
              </a:solidFill>
              <a:latin typeface="Red Hat Text Medium"/>
              <a:ea typeface="Red Hat Text Medium"/>
              <a:cs typeface="Red Hat Text Medium"/>
              <a:sym typeface="Red Hat Text Medium"/>
            </a:endParaRPr>
          </a:p>
        </p:txBody>
      </p:sp>
      <p:sp>
        <p:nvSpPr>
          <p:cNvPr id="361" name="Google Shape;366;p25">
            <a:extLst>
              <a:ext uri="{FF2B5EF4-FFF2-40B4-BE49-F238E27FC236}">
                <a16:creationId xmlns:a16="http://schemas.microsoft.com/office/drawing/2014/main" id="{FB92151F-BD9E-6A2F-B6FE-8648D5EFD1A2}"/>
              </a:ext>
            </a:extLst>
          </p:cNvPr>
          <p:cNvSpPr/>
          <p:nvPr/>
        </p:nvSpPr>
        <p:spPr>
          <a:xfrm>
            <a:off x="1202073" y="4127226"/>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362" name="Google Shape;369;p25">
            <a:extLst>
              <a:ext uri="{FF2B5EF4-FFF2-40B4-BE49-F238E27FC236}">
                <a16:creationId xmlns:a16="http://schemas.microsoft.com/office/drawing/2014/main" id="{F494C031-EDA1-FEE2-7B01-2786D6588D67}"/>
              </a:ext>
            </a:extLst>
          </p:cNvPr>
          <p:cNvCxnSpPr>
            <a:cxnSpLocks/>
            <a:endCxn id="363" idx="2"/>
          </p:cNvCxnSpPr>
          <p:nvPr/>
        </p:nvCxnSpPr>
        <p:spPr>
          <a:xfrm rot="16200000" flipH="1">
            <a:off x="320944" y="3996148"/>
            <a:ext cx="341550" cy="115936"/>
          </a:xfrm>
          <a:prstGeom prst="bentConnector2">
            <a:avLst/>
          </a:prstGeom>
          <a:noFill/>
          <a:ln w="19050" cap="flat" cmpd="sng">
            <a:solidFill>
              <a:srgbClr val="C00000"/>
            </a:solidFill>
            <a:prstDash val="solid"/>
            <a:round/>
            <a:headEnd type="none" w="med" len="med"/>
            <a:tailEnd type="none" w="med" len="med"/>
          </a:ln>
        </p:spPr>
      </p:cxnSp>
      <p:sp>
        <p:nvSpPr>
          <p:cNvPr id="363" name="Google Shape;366;p25">
            <a:extLst>
              <a:ext uri="{FF2B5EF4-FFF2-40B4-BE49-F238E27FC236}">
                <a16:creationId xmlns:a16="http://schemas.microsoft.com/office/drawing/2014/main" id="{4BB3C69B-7CE9-7B40-B9F6-23225CBA7DB0}"/>
              </a:ext>
            </a:extLst>
          </p:cNvPr>
          <p:cNvSpPr/>
          <p:nvPr/>
        </p:nvSpPr>
        <p:spPr>
          <a:xfrm>
            <a:off x="549687" y="406502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dirty="0">
                <a:solidFill>
                  <a:srgbClr val="FFFFFF"/>
                </a:solidFill>
                <a:latin typeface="Red Hat Text Medium"/>
                <a:ea typeface="Red Hat Text Medium"/>
                <a:cs typeface="Red Hat Text Medium"/>
                <a:sym typeface="Red Hat Text Medium"/>
              </a:rPr>
              <a:t>Scheduling</a:t>
            </a:r>
            <a:endParaRPr sz="700" dirty="0">
              <a:solidFill>
                <a:srgbClr val="FFFFFF"/>
              </a:solidFill>
              <a:latin typeface="Red Hat Text Medium"/>
              <a:ea typeface="Red Hat Text Medium"/>
              <a:cs typeface="Red Hat Text Medium"/>
              <a:sym typeface="Red Hat Text Medium"/>
            </a:endParaRPr>
          </a:p>
        </p:txBody>
      </p:sp>
      <p:sp>
        <p:nvSpPr>
          <p:cNvPr id="364" name="Google Shape;366;p25">
            <a:extLst>
              <a:ext uri="{FF2B5EF4-FFF2-40B4-BE49-F238E27FC236}">
                <a16:creationId xmlns:a16="http://schemas.microsoft.com/office/drawing/2014/main" id="{CB60C416-CA07-5398-C561-4E317CB8F9B5}"/>
              </a:ext>
            </a:extLst>
          </p:cNvPr>
          <p:cNvSpPr/>
          <p:nvPr/>
        </p:nvSpPr>
        <p:spPr>
          <a:xfrm>
            <a:off x="545114" y="4426155"/>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dirty="0">
                <a:solidFill>
                  <a:srgbClr val="FFFFFF"/>
                </a:solidFill>
                <a:latin typeface="Red Hat Text Medium"/>
                <a:ea typeface="Red Hat Text Medium"/>
                <a:cs typeface="Red Hat Text Medium"/>
                <a:sym typeface="Red Hat Text Medium"/>
              </a:rPr>
              <a:t>Tracking</a:t>
            </a:r>
            <a:endParaRPr sz="700" dirty="0">
              <a:solidFill>
                <a:srgbClr val="FFFFFF"/>
              </a:solidFill>
              <a:latin typeface="Red Hat Text Medium"/>
              <a:ea typeface="Red Hat Text Medium"/>
              <a:cs typeface="Red Hat Text Medium"/>
              <a:sym typeface="Red Hat Text Medium"/>
            </a:endParaRPr>
          </a:p>
        </p:txBody>
      </p:sp>
      <p:cxnSp>
        <p:nvCxnSpPr>
          <p:cNvPr id="365" name="Google Shape;369;p25">
            <a:extLst>
              <a:ext uri="{FF2B5EF4-FFF2-40B4-BE49-F238E27FC236}">
                <a16:creationId xmlns:a16="http://schemas.microsoft.com/office/drawing/2014/main" id="{1BF71789-94A9-B7FC-A66A-FB96649032E3}"/>
              </a:ext>
            </a:extLst>
          </p:cNvPr>
          <p:cNvCxnSpPr>
            <a:cxnSpLocks/>
            <a:endCxn id="364" idx="2"/>
          </p:cNvCxnSpPr>
          <p:nvPr/>
        </p:nvCxnSpPr>
        <p:spPr>
          <a:xfrm rot="16200000" flipH="1">
            <a:off x="158646" y="4199550"/>
            <a:ext cx="660240" cy="112696"/>
          </a:xfrm>
          <a:prstGeom prst="bentConnector2">
            <a:avLst/>
          </a:prstGeom>
          <a:noFill/>
          <a:ln w="19050" cap="flat" cmpd="sng">
            <a:solidFill>
              <a:srgbClr val="C00000"/>
            </a:solidFill>
            <a:prstDash val="solid"/>
            <a:round/>
            <a:headEnd type="none" w="med" len="med"/>
            <a:tailEnd type="none" w="med" len="med"/>
          </a:ln>
        </p:spPr>
      </p:cxnSp>
      <p:cxnSp>
        <p:nvCxnSpPr>
          <p:cNvPr id="366" name="Google Shape;296;p25">
            <a:extLst>
              <a:ext uri="{FF2B5EF4-FFF2-40B4-BE49-F238E27FC236}">
                <a16:creationId xmlns:a16="http://schemas.microsoft.com/office/drawing/2014/main" id="{601A6034-7C8C-9B59-8402-AF79A49231AA}"/>
              </a:ext>
            </a:extLst>
          </p:cNvPr>
          <p:cNvCxnSpPr>
            <a:cxnSpLocks/>
            <a:endCxn id="368" idx="0"/>
          </p:cNvCxnSpPr>
          <p:nvPr/>
        </p:nvCxnSpPr>
        <p:spPr>
          <a:xfrm>
            <a:off x="669786" y="3234400"/>
            <a:ext cx="0" cy="153531"/>
          </a:xfrm>
          <a:prstGeom prst="straightConnector1">
            <a:avLst/>
          </a:prstGeom>
          <a:noFill/>
          <a:ln w="19050" cap="flat" cmpd="sng">
            <a:solidFill>
              <a:srgbClr val="C00000"/>
            </a:solidFill>
            <a:prstDash val="solid"/>
            <a:round/>
            <a:headEnd type="none" w="med" len="med"/>
            <a:tailEnd type="none" w="med" len="med"/>
          </a:ln>
        </p:spPr>
      </p:cxnSp>
      <p:cxnSp>
        <p:nvCxnSpPr>
          <p:cNvPr id="367" name="Google Shape;369;p25">
            <a:extLst>
              <a:ext uri="{FF2B5EF4-FFF2-40B4-BE49-F238E27FC236}">
                <a16:creationId xmlns:a16="http://schemas.microsoft.com/office/drawing/2014/main" id="{D1207CC4-2300-6BE3-20E3-AA69F46E653B}"/>
              </a:ext>
            </a:extLst>
          </p:cNvPr>
          <p:cNvCxnSpPr>
            <a:cxnSpLocks/>
          </p:cNvCxnSpPr>
          <p:nvPr/>
        </p:nvCxnSpPr>
        <p:spPr>
          <a:xfrm rot="16200000" flipH="1">
            <a:off x="-7369" y="4387814"/>
            <a:ext cx="992500" cy="116914"/>
          </a:xfrm>
          <a:prstGeom prst="bentConnector2">
            <a:avLst/>
          </a:prstGeom>
          <a:noFill/>
          <a:ln w="19050" cap="flat" cmpd="sng">
            <a:solidFill>
              <a:srgbClr val="C00000"/>
            </a:solidFill>
            <a:prstDash val="solid"/>
            <a:round/>
            <a:headEnd type="none" w="med" len="med"/>
            <a:tailEnd type="none" w="med" len="med"/>
          </a:ln>
        </p:spPr>
      </p:cxnSp>
      <p:sp>
        <p:nvSpPr>
          <p:cNvPr id="368" name="Google Shape;365;p25">
            <a:extLst>
              <a:ext uri="{FF2B5EF4-FFF2-40B4-BE49-F238E27FC236}">
                <a16:creationId xmlns:a16="http://schemas.microsoft.com/office/drawing/2014/main" id="{A9539DBE-1D41-169F-A2B7-651E4023BEEF}"/>
              </a:ext>
            </a:extLst>
          </p:cNvPr>
          <p:cNvSpPr/>
          <p:nvPr/>
        </p:nvSpPr>
        <p:spPr>
          <a:xfrm>
            <a:off x="322314" y="3387931"/>
            <a:ext cx="694944"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Order Fulfilment</a:t>
            </a:r>
          </a:p>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Systems</a:t>
            </a:r>
            <a:endParaRPr sz="700" dirty="0">
              <a:solidFill>
                <a:srgbClr val="FFFFFF"/>
              </a:solidFill>
              <a:latin typeface="Red Hat Text Medium"/>
              <a:ea typeface="Red Hat Text Medium"/>
              <a:cs typeface="Red Hat Text Medium"/>
              <a:sym typeface="Red Hat Text Medium"/>
            </a:endParaRPr>
          </a:p>
        </p:txBody>
      </p:sp>
      <p:sp>
        <p:nvSpPr>
          <p:cNvPr id="369" name="Google Shape;366;p25">
            <a:extLst>
              <a:ext uri="{FF2B5EF4-FFF2-40B4-BE49-F238E27FC236}">
                <a16:creationId xmlns:a16="http://schemas.microsoft.com/office/drawing/2014/main" id="{B4202F5E-3A42-7CAC-6B7F-E8EC1CBDF876}"/>
              </a:ext>
            </a:extLst>
          </p:cNvPr>
          <p:cNvSpPr/>
          <p:nvPr/>
        </p:nvSpPr>
        <p:spPr>
          <a:xfrm>
            <a:off x="547338" y="4782658"/>
            <a:ext cx="585216"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700" dirty="0">
                <a:solidFill>
                  <a:srgbClr val="FFFFFF"/>
                </a:solidFill>
                <a:latin typeface="Red Hat Text Medium"/>
                <a:ea typeface="Red Hat Text Medium"/>
                <a:cs typeface="Red Hat Text Medium"/>
                <a:sym typeface="Red Hat Text Medium"/>
              </a:rPr>
              <a:t>Delivery</a:t>
            </a:r>
            <a:endParaRPr sz="700" dirty="0">
              <a:solidFill>
                <a:srgbClr val="FFFFFF"/>
              </a:solidFill>
              <a:latin typeface="Red Hat Text Medium"/>
              <a:ea typeface="Red Hat Text Medium"/>
              <a:cs typeface="Red Hat Text Medium"/>
              <a:sym typeface="Red Hat Text Medium"/>
            </a:endParaRPr>
          </a:p>
        </p:txBody>
      </p:sp>
      <p:sp>
        <p:nvSpPr>
          <p:cNvPr id="370" name="Google Shape;311;p25">
            <a:extLst>
              <a:ext uri="{FF2B5EF4-FFF2-40B4-BE49-F238E27FC236}">
                <a16:creationId xmlns:a16="http://schemas.microsoft.com/office/drawing/2014/main" id="{68E2E179-8AF1-1BDC-D22F-4D843C174CAA}"/>
              </a:ext>
            </a:extLst>
          </p:cNvPr>
          <p:cNvSpPr/>
          <p:nvPr/>
        </p:nvSpPr>
        <p:spPr>
          <a:xfrm>
            <a:off x="1581701" y="4701694"/>
            <a:ext cx="585216" cy="38371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dirty="0">
                <a:solidFill>
                  <a:srgbClr val="FFFFFF"/>
                </a:solidFill>
                <a:latin typeface="Red Hat Text Medium"/>
                <a:ea typeface="Red Hat Text Medium"/>
                <a:cs typeface="Red Hat Text Medium"/>
                <a:sym typeface="Red Hat Text Medium"/>
              </a:rPr>
              <a:t>Future </a:t>
            </a:r>
            <a:br>
              <a:rPr lang="en-GB" sz="700" dirty="0">
                <a:solidFill>
                  <a:srgbClr val="FFFFFF"/>
                </a:solidFill>
                <a:latin typeface="Red Hat Text Medium"/>
                <a:ea typeface="Red Hat Text Medium"/>
                <a:cs typeface="Red Hat Text Medium"/>
                <a:sym typeface="Red Hat Text Medium"/>
              </a:rPr>
            </a:br>
            <a:r>
              <a:rPr lang="en-GB" sz="700" dirty="0">
                <a:solidFill>
                  <a:srgbClr val="FFFFFF"/>
                </a:solidFill>
                <a:latin typeface="Red Hat Text Medium"/>
                <a:ea typeface="Red Hat Text Medium"/>
                <a:cs typeface="Red Hat Text Medium"/>
                <a:sym typeface="Red Hat Text Medium"/>
              </a:rPr>
              <a:t>Inventory</a:t>
            </a:r>
            <a:endParaRPr sz="700" dirty="0">
              <a:solidFill>
                <a:srgbClr val="FFFFFF"/>
              </a:solidFill>
              <a:latin typeface="Red Hat Text Medium"/>
              <a:ea typeface="Red Hat Text Medium"/>
              <a:cs typeface="Red Hat Text Medium"/>
              <a:sym typeface="Red Hat Text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6"/>
          <p:cNvSpPr/>
          <p:nvPr/>
        </p:nvSpPr>
        <p:spPr>
          <a:xfrm>
            <a:off x="701677" y="2005250"/>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360" name="Google Shape;360;p26"/>
          <p:cNvCxnSpPr>
            <a:stCxn id="361" idx="2"/>
            <a:endCxn id="362" idx="0"/>
          </p:cNvCxnSpPr>
          <p:nvPr/>
        </p:nvCxnSpPr>
        <p:spPr>
          <a:xfrm>
            <a:off x="741846" y="3892050"/>
            <a:ext cx="0" cy="321000"/>
          </a:xfrm>
          <a:prstGeom prst="straightConnector1">
            <a:avLst/>
          </a:prstGeom>
          <a:noFill/>
          <a:ln w="19050" cap="flat" cmpd="sng">
            <a:solidFill>
              <a:srgbClr val="C00000"/>
            </a:solidFill>
            <a:prstDash val="solid"/>
            <a:round/>
            <a:headEnd type="none" w="med" len="med"/>
            <a:tailEnd type="none" w="med" len="med"/>
          </a:ln>
        </p:spPr>
      </p:cxnSp>
      <p:cxnSp>
        <p:nvCxnSpPr>
          <p:cNvPr id="363" name="Google Shape;363;p26"/>
          <p:cNvCxnSpPr>
            <a:stCxn id="364" idx="2"/>
            <a:endCxn id="365" idx="1"/>
          </p:cNvCxnSpPr>
          <p:nvPr/>
        </p:nvCxnSpPr>
        <p:spPr>
          <a:xfrm>
            <a:off x="1567050" y="3895000"/>
            <a:ext cx="3300" cy="930000"/>
          </a:xfrm>
          <a:prstGeom prst="straightConnector1">
            <a:avLst/>
          </a:prstGeom>
          <a:noFill/>
          <a:ln w="19050" cap="flat" cmpd="sng">
            <a:solidFill>
              <a:srgbClr val="C00000"/>
            </a:solidFill>
            <a:prstDash val="solid"/>
            <a:round/>
            <a:headEnd type="none" w="med" len="med"/>
            <a:tailEnd type="none" w="med" len="med"/>
          </a:ln>
        </p:spPr>
      </p:cxnSp>
      <p:cxnSp>
        <p:nvCxnSpPr>
          <p:cNvPr id="366" name="Google Shape;366;p26"/>
          <p:cNvCxnSpPr/>
          <p:nvPr/>
        </p:nvCxnSpPr>
        <p:spPr>
          <a:xfrm>
            <a:off x="842200" y="2981213"/>
            <a:ext cx="0" cy="381000"/>
          </a:xfrm>
          <a:prstGeom prst="straightConnector1">
            <a:avLst/>
          </a:prstGeom>
          <a:noFill/>
          <a:ln w="19050" cap="flat" cmpd="sng">
            <a:solidFill>
              <a:srgbClr val="C00000"/>
            </a:solidFill>
            <a:prstDash val="solid"/>
            <a:round/>
            <a:headEnd type="none" w="med" len="med"/>
            <a:tailEnd type="none" w="med" len="med"/>
          </a:ln>
        </p:spPr>
      </p:cxnSp>
      <p:sp>
        <p:nvSpPr>
          <p:cNvPr id="367" name="Google Shape;367;p26"/>
          <p:cNvSpPr/>
          <p:nvPr/>
        </p:nvSpPr>
        <p:spPr>
          <a:xfrm>
            <a:off x="2620150" y="729875"/>
            <a:ext cx="5330100" cy="10995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368" name="Google Shape;368;p26"/>
          <p:cNvCxnSpPr/>
          <p:nvPr/>
        </p:nvCxnSpPr>
        <p:spPr>
          <a:xfrm>
            <a:off x="8039286"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369" name="Google Shape;369;p26"/>
          <p:cNvCxnSpPr/>
          <p:nvPr/>
        </p:nvCxnSpPr>
        <p:spPr>
          <a:xfrm>
            <a:off x="1564825" y="2964063"/>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370" name="Google Shape;370;p26"/>
          <p:cNvCxnSpPr/>
          <p:nvPr/>
        </p:nvCxnSpPr>
        <p:spPr>
          <a:xfrm>
            <a:off x="2366189" y="2981217"/>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371" name="Google Shape;371;p26"/>
          <p:cNvCxnSpPr/>
          <p:nvPr/>
        </p:nvCxnSpPr>
        <p:spPr>
          <a:xfrm>
            <a:off x="3165025" y="2964063"/>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372" name="Google Shape;372;p26"/>
          <p:cNvCxnSpPr/>
          <p:nvPr/>
        </p:nvCxnSpPr>
        <p:spPr>
          <a:xfrm>
            <a:off x="4003225"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373" name="Google Shape;373;p26"/>
          <p:cNvCxnSpPr/>
          <p:nvPr/>
        </p:nvCxnSpPr>
        <p:spPr>
          <a:xfrm>
            <a:off x="4802059"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374" name="Google Shape;374;p26"/>
          <p:cNvCxnSpPr/>
          <p:nvPr/>
        </p:nvCxnSpPr>
        <p:spPr>
          <a:xfrm>
            <a:off x="5564056"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375" name="Google Shape;375;p26"/>
          <p:cNvCxnSpPr/>
          <p:nvPr/>
        </p:nvCxnSpPr>
        <p:spPr>
          <a:xfrm>
            <a:off x="6402253"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376" name="Google Shape;376;p26"/>
          <p:cNvCxnSpPr/>
          <p:nvPr/>
        </p:nvCxnSpPr>
        <p:spPr>
          <a:xfrm>
            <a:off x="7164250" y="2964101"/>
            <a:ext cx="0" cy="1173000"/>
          </a:xfrm>
          <a:prstGeom prst="straightConnector1">
            <a:avLst/>
          </a:prstGeom>
          <a:noFill/>
          <a:ln w="19050" cap="flat" cmpd="sng">
            <a:solidFill>
              <a:srgbClr val="C00000"/>
            </a:solidFill>
            <a:prstDash val="solid"/>
            <a:round/>
            <a:headEnd type="none" w="med" len="med"/>
            <a:tailEnd type="none" w="med" len="med"/>
          </a:ln>
        </p:spPr>
      </p:cxnSp>
      <p:sp>
        <p:nvSpPr>
          <p:cNvPr id="377" name="Google Shape;377;p26"/>
          <p:cNvSpPr/>
          <p:nvPr/>
        </p:nvSpPr>
        <p:spPr>
          <a:xfrm>
            <a:off x="539175" y="2624200"/>
            <a:ext cx="7694100" cy="4152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Integration Services</a:t>
            </a:r>
            <a:endParaRPr sz="700">
              <a:solidFill>
                <a:srgbClr val="FFFFFF"/>
              </a:solidFill>
              <a:latin typeface="Red Hat Text Medium"/>
              <a:ea typeface="Red Hat Text Medium"/>
              <a:cs typeface="Red Hat Text Medium"/>
              <a:sym typeface="Red Hat Text Medium"/>
            </a:endParaRPr>
          </a:p>
        </p:txBody>
      </p:sp>
      <p:sp>
        <p:nvSpPr>
          <p:cNvPr id="378" name="Google Shape;378;p26"/>
          <p:cNvSpPr txBox="1">
            <a:spLocks noGrp="1"/>
          </p:cNvSpPr>
          <p:nvPr>
            <p:ph type="subTitle" idx="1"/>
          </p:nvPr>
        </p:nvSpPr>
        <p:spPr>
          <a:xfrm>
            <a:off x="335831" y="41580"/>
            <a:ext cx="3861600" cy="612300"/>
          </a:xfrm>
          <a:prstGeom prst="rect">
            <a:avLst/>
          </a:prstGeom>
        </p:spPr>
        <p:txBody>
          <a:bodyPr spcFirstLastPara="1" wrap="square" lIns="329175" tIns="68575" rIns="68575" bIns="68575" anchor="ctr" anchorCtr="0">
            <a:noAutofit/>
          </a:bodyPr>
          <a:lstStyle/>
          <a:p>
            <a:pPr marL="0" lvl="0" indent="0" algn="l" rtl="0">
              <a:spcBef>
                <a:spcPts val="0"/>
              </a:spcBef>
              <a:spcAft>
                <a:spcPts val="0"/>
              </a:spcAft>
              <a:buNone/>
            </a:pPr>
            <a:r>
              <a:rPr lang="en-GB"/>
              <a:t>Inventory Optimization - </a:t>
            </a:r>
            <a:br>
              <a:rPr lang="en-GB"/>
            </a:br>
            <a:r>
              <a:rPr lang="en-GB"/>
              <a:t>Understock</a:t>
            </a:r>
            <a:endParaRPr/>
          </a:p>
        </p:txBody>
      </p:sp>
      <p:sp>
        <p:nvSpPr>
          <p:cNvPr id="379" name="Google Shape;379;p26"/>
          <p:cNvSpPr/>
          <p:nvPr/>
        </p:nvSpPr>
        <p:spPr>
          <a:xfrm>
            <a:off x="6925719"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380" name="Google Shape;380;p26"/>
          <p:cNvSpPr/>
          <p:nvPr/>
        </p:nvSpPr>
        <p:spPr>
          <a:xfrm>
            <a:off x="2071898"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Integration Services</a:t>
            </a:r>
            <a:endParaRPr sz="700">
              <a:solidFill>
                <a:srgbClr val="FFFFFF"/>
              </a:solidFill>
              <a:latin typeface="Red Hat Text Medium"/>
              <a:ea typeface="Red Hat Text Medium"/>
              <a:cs typeface="Red Hat Text Medium"/>
              <a:sym typeface="Red Hat Text Medium"/>
            </a:endParaRPr>
          </a:p>
        </p:txBody>
      </p:sp>
      <p:sp>
        <p:nvSpPr>
          <p:cNvPr id="381" name="Google Shape;381;p26"/>
          <p:cNvSpPr/>
          <p:nvPr/>
        </p:nvSpPr>
        <p:spPr>
          <a:xfrm>
            <a:off x="1280612" y="4460540"/>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Current </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382" name="Google Shape;382;p26"/>
          <p:cNvSpPr/>
          <p:nvPr/>
        </p:nvSpPr>
        <p:spPr>
          <a:xfrm>
            <a:off x="2620150" y="1905400"/>
            <a:ext cx="5330100" cy="1764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API Management</a:t>
            </a:r>
            <a:endParaRPr sz="700">
              <a:solidFill>
                <a:srgbClr val="FFFFFF"/>
              </a:solidFill>
              <a:latin typeface="Red Hat Text Medium"/>
              <a:ea typeface="Red Hat Text Medium"/>
              <a:cs typeface="Red Hat Text Medium"/>
              <a:sym typeface="Red Hat Text Medium"/>
            </a:endParaRPr>
          </a:p>
        </p:txBody>
      </p:sp>
      <p:sp>
        <p:nvSpPr>
          <p:cNvPr id="383" name="Google Shape;383;p26"/>
          <p:cNvSpPr/>
          <p:nvPr/>
        </p:nvSpPr>
        <p:spPr>
          <a:xfrm>
            <a:off x="6157150"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384" name="Google Shape;384;p26"/>
          <p:cNvSpPr/>
          <p:nvPr/>
        </p:nvSpPr>
        <p:spPr>
          <a:xfrm>
            <a:off x="5322077" y="410642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385" name="Google Shape;385;p26"/>
          <p:cNvSpPr/>
          <p:nvPr/>
        </p:nvSpPr>
        <p:spPr>
          <a:xfrm>
            <a:off x="4482533" y="4137100"/>
            <a:ext cx="6567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Current and future demand</a:t>
            </a:r>
            <a:endParaRPr sz="700">
              <a:solidFill>
                <a:srgbClr val="FFFFFF"/>
              </a:solidFill>
              <a:latin typeface="Red Hat Text Medium"/>
              <a:ea typeface="Red Hat Text Medium"/>
              <a:cs typeface="Red Hat Text Medium"/>
              <a:sym typeface="Red Hat Text Medium"/>
            </a:endParaRPr>
          </a:p>
        </p:txBody>
      </p:sp>
      <p:cxnSp>
        <p:nvCxnSpPr>
          <p:cNvPr id="386" name="Google Shape;386;p26"/>
          <p:cNvCxnSpPr/>
          <p:nvPr/>
        </p:nvCxnSpPr>
        <p:spPr>
          <a:xfrm>
            <a:off x="5158525" y="3343350"/>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387" name="Google Shape;387;p26"/>
          <p:cNvCxnSpPr/>
          <p:nvPr/>
        </p:nvCxnSpPr>
        <p:spPr>
          <a:xfrm>
            <a:off x="5961673" y="3343350"/>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388" name="Google Shape;388;p26"/>
          <p:cNvCxnSpPr/>
          <p:nvPr/>
        </p:nvCxnSpPr>
        <p:spPr>
          <a:xfrm>
            <a:off x="6640615" y="3343350"/>
            <a:ext cx="0" cy="548700"/>
          </a:xfrm>
          <a:prstGeom prst="straightConnector1">
            <a:avLst/>
          </a:prstGeom>
          <a:noFill/>
          <a:ln w="9525" cap="flat" cmpd="sng">
            <a:solidFill>
              <a:srgbClr val="FFFFFF"/>
            </a:solidFill>
            <a:prstDash val="solid"/>
            <a:round/>
            <a:headEnd type="none" w="med" len="med"/>
            <a:tailEnd type="none" w="med" len="med"/>
          </a:ln>
        </p:spPr>
      </p:cxnSp>
      <p:sp>
        <p:nvSpPr>
          <p:cNvPr id="389" name="Google Shape;389;p26"/>
          <p:cNvSpPr/>
          <p:nvPr/>
        </p:nvSpPr>
        <p:spPr>
          <a:xfrm>
            <a:off x="4270475" y="2096338"/>
            <a:ext cx="490200" cy="5133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a:solidFill>
                  <a:srgbClr val="FFFFFF"/>
                </a:solidFill>
                <a:latin typeface="Red Hat Text Medium"/>
                <a:ea typeface="Red Hat Text Medium"/>
                <a:cs typeface="Red Hat Text Medium"/>
                <a:sym typeface="Red Hat Text Medium"/>
              </a:rPr>
              <a:t>Events</a:t>
            </a:r>
            <a:endParaRPr sz="600">
              <a:solidFill>
                <a:srgbClr val="FFFFFF"/>
              </a:solidFill>
              <a:latin typeface="Red Hat Text Medium"/>
              <a:ea typeface="Red Hat Text Medium"/>
              <a:cs typeface="Red Hat Text Medium"/>
              <a:sym typeface="Red Hat Text Medium"/>
            </a:endParaRPr>
          </a:p>
        </p:txBody>
      </p:sp>
      <p:sp>
        <p:nvSpPr>
          <p:cNvPr id="365" name="Google Shape;365;p26"/>
          <p:cNvSpPr/>
          <p:nvPr/>
        </p:nvSpPr>
        <p:spPr>
          <a:xfrm>
            <a:off x="1276769" y="4824899"/>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Future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390" name="Google Shape;390;p26"/>
          <p:cNvSpPr/>
          <p:nvPr/>
        </p:nvSpPr>
        <p:spPr>
          <a:xfrm>
            <a:off x="3632554" y="4150576"/>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Warehouse / Distribution Centre </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391" name="Google Shape;391;p26"/>
          <p:cNvSpPr/>
          <p:nvPr/>
        </p:nvSpPr>
        <p:spPr>
          <a:xfrm>
            <a:off x="1276780" y="4096200"/>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364" name="Google Shape;364;p26"/>
          <p:cNvSpPr/>
          <p:nvPr/>
        </p:nvSpPr>
        <p:spPr>
          <a:xfrm>
            <a:off x="1192650"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management System</a:t>
            </a:r>
            <a:endParaRPr sz="700">
              <a:solidFill>
                <a:srgbClr val="FFFFFF"/>
              </a:solidFill>
              <a:latin typeface="Red Hat Text Medium"/>
              <a:ea typeface="Red Hat Text Medium"/>
              <a:cs typeface="Red Hat Text Medium"/>
              <a:sym typeface="Red Hat Text Medium"/>
            </a:endParaRPr>
          </a:p>
        </p:txBody>
      </p:sp>
      <p:sp>
        <p:nvSpPr>
          <p:cNvPr id="392" name="Google Shape;392;p26"/>
          <p:cNvSpPr/>
          <p:nvPr/>
        </p:nvSpPr>
        <p:spPr>
          <a:xfrm>
            <a:off x="3617089"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Warehouse Management System</a:t>
            </a:r>
            <a:endParaRPr sz="700">
              <a:solidFill>
                <a:srgbClr val="FFFFFF"/>
              </a:solidFill>
              <a:latin typeface="Red Hat Text Medium"/>
              <a:ea typeface="Red Hat Text Medium"/>
              <a:cs typeface="Red Hat Text Medium"/>
              <a:sym typeface="Red Hat Text Medium"/>
            </a:endParaRPr>
          </a:p>
        </p:txBody>
      </p:sp>
      <p:sp>
        <p:nvSpPr>
          <p:cNvPr id="393" name="Google Shape;393;p26"/>
          <p:cNvSpPr/>
          <p:nvPr/>
        </p:nvSpPr>
        <p:spPr>
          <a:xfrm>
            <a:off x="3541675" y="870950"/>
            <a:ext cx="42315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Control Tower</a:t>
            </a:r>
            <a:endParaRPr sz="700">
              <a:solidFill>
                <a:srgbClr val="FFFFFF"/>
              </a:solidFill>
              <a:latin typeface="Red Hat Text Medium"/>
              <a:ea typeface="Red Hat Text Medium"/>
              <a:cs typeface="Red Hat Text Medium"/>
              <a:sym typeface="Red Hat Text Medium"/>
            </a:endParaRPr>
          </a:p>
        </p:txBody>
      </p:sp>
      <p:sp>
        <p:nvSpPr>
          <p:cNvPr id="394" name="Google Shape;394;p26"/>
          <p:cNvSpPr/>
          <p:nvPr/>
        </p:nvSpPr>
        <p:spPr>
          <a:xfrm>
            <a:off x="5289925" y="1227450"/>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395" name="Google Shape;395;p26"/>
          <p:cNvSpPr/>
          <p:nvPr/>
        </p:nvSpPr>
        <p:spPr>
          <a:xfrm>
            <a:off x="2000796" y="3343600"/>
            <a:ext cx="748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External Data Feeds -  Intelligence, Trends, Sources</a:t>
            </a:r>
            <a:endParaRPr sz="700">
              <a:solidFill>
                <a:srgbClr val="FFFFFF"/>
              </a:solidFill>
              <a:latin typeface="Red Hat Text Medium"/>
              <a:ea typeface="Red Hat Text Medium"/>
              <a:cs typeface="Red Hat Text Medium"/>
              <a:sym typeface="Red Hat Text Medium"/>
            </a:endParaRPr>
          </a:p>
        </p:txBody>
      </p:sp>
      <p:sp>
        <p:nvSpPr>
          <p:cNvPr id="396" name="Google Shape;396;p26"/>
          <p:cNvSpPr/>
          <p:nvPr/>
        </p:nvSpPr>
        <p:spPr>
          <a:xfrm>
            <a:off x="2808943"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Planning and Replenishment System</a:t>
            </a:r>
            <a:endParaRPr sz="700">
              <a:solidFill>
                <a:srgbClr val="FFFFFF"/>
              </a:solidFill>
              <a:latin typeface="Red Hat Text Medium"/>
              <a:ea typeface="Red Hat Text Medium"/>
              <a:cs typeface="Red Hat Text Medium"/>
              <a:sym typeface="Red Hat Text Medium"/>
            </a:endParaRPr>
          </a:p>
        </p:txBody>
      </p:sp>
      <p:sp>
        <p:nvSpPr>
          <p:cNvPr id="397" name="Google Shape;397;p26"/>
          <p:cNvSpPr/>
          <p:nvPr/>
        </p:nvSpPr>
        <p:spPr>
          <a:xfrm>
            <a:off x="4820725" y="2096338"/>
            <a:ext cx="490200" cy="5133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a:solidFill>
                  <a:srgbClr val="FFFFFF"/>
                </a:solidFill>
                <a:latin typeface="Red Hat Text Medium"/>
                <a:ea typeface="Red Hat Text Medium"/>
                <a:cs typeface="Red Hat Text Medium"/>
                <a:sym typeface="Red Hat Text Medium"/>
              </a:rPr>
              <a:t>Data</a:t>
            </a:r>
            <a:endParaRPr sz="600">
              <a:solidFill>
                <a:srgbClr val="FFFFFF"/>
              </a:solidFill>
              <a:latin typeface="Red Hat Text Medium"/>
              <a:ea typeface="Red Hat Text Medium"/>
              <a:cs typeface="Red Hat Text Medium"/>
              <a:sym typeface="Red Hat Text Medium"/>
            </a:endParaRPr>
          </a:p>
        </p:txBody>
      </p:sp>
      <p:sp>
        <p:nvSpPr>
          <p:cNvPr id="398" name="Google Shape;398;p26"/>
          <p:cNvSpPr/>
          <p:nvPr/>
        </p:nvSpPr>
        <p:spPr>
          <a:xfrm>
            <a:off x="4137585"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 Data Fabric</a:t>
            </a:r>
            <a:endParaRPr sz="700">
              <a:solidFill>
                <a:srgbClr val="FFFFFF"/>
              </a:solidFill>
              <a:latin typeface="Red Hat Text Medium"/>
              <a:ea typeface="Red Hat Text Medium"/>
              <a:cs typeface="Red Hat Text Medium"/>
              <a:sym typeface="Red Hat Text Medium"/>
            </a:endParaRPr>
          </a:p>
        </p:txBody>
      </p:sp>
      <p:sp>
        <p:nvSpPr>
          <p:cNvPr id="399" name="Google Shape;399;p26"/>
          <p:cNvSpPr/>
          <p:nvPr/>
        </p:nvSpPr>
        <p:spPr>
          <a:xfrm>
            <a:off x="6203273"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Business Automation</a:t>
            </a:r>
            <a:endParaRPr sz="700">
              <a:solidFill>
                <a:srgbClr val="FFFFFF"/>
              </a:solidFill>
              <a:latin typeface="Red Hat Text Medium"/>
              <a:ea typeface="Red Hat Text Medium"/>
              <a:cs typeface="Red Hat Text Medium"/>
              <a:sym typeface="Red Hat Text Medium"/>
            </a:endParaRPr>
          </a:p>
        </p:txBody>
      </p:sp>
      <p:sp>
        <p:nvSpPr>
          <p:cNvPr id="400" name="Google Shape;400;p26"/>
          <p:cNvSpPr/>
          <p:nvPr/>
        </p:nvSpPr>
        <p:spPr>
          <a:xfrm>
            <a:off x="6157144" y="1227450"/>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 Risk</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Management</a:t>
            </a:r>
            <a:endParaRPr sz="700">
              <a:solidFill>
                <a:srgbClr val="FFFFFF"/>
              </a:solidFill>
              <a:latin typeface="Red Hat Text Medium"/>
              <a:ea typeface="Red Hat Text Medium"/>
              <a:cs typeface="Red Hat Text Medium"/>
              <a:sym typeface="Red Hat Text Medium"/>
            </a:endParaRPr>
          </a:p>
        </p:txBody>
      </p:sp>
      <p:sp>
        <p:nvSpPr>
          <p:cNvPr id="401" name="Google Shape;401;p26"/>
          <p:cNvSpPr/>
          <p:nvPr/>
        </p:nvSpPr>
        <p:spPr>
          <a:xfrm>
            <a:off x="3555487"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Fulfilment Optimisation</a:t>
            </a:r>
            <a:endParaRPr sz="700">
              <a:solidFill>
                <a:srgbClr val="FFFFFF"/>
              </a:solidFill>
              <a:latin typeface="Red Hat Text Medium"/>
              <a:ea typeface="Red Hat Text Medium"/>
              <a:cs typeface="Red Hat Text Medium"/>
              <a:sym typeface="Red Hat Text Medium"/>
            </a:endParaRPr>
          </a:p>
        </p:txBody>
      </p:sp>
      <p:sp>
        <p:nvSpPr>
          <p:cNvPr id="402" name="Google Shape;402;p26"/>
          <p:cNvSpPr/>
          <p:nvPr/>
        </p:nvSpPr>
        <p:spPr>
          <a:xfrm>
            <a:off x="4422706"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Analysis and AI</a:t>
            </a:r>
            <a:endParaRPr sz="700">
              <a:solidFill>
                <a:srgbClr val="FFFFFF"/>
              </a:solidFill>
              <a:latin typeface="Red Hat Text Medium"/>
              <a:ea typeface="Red Hat Text Medium"/>
              <a:cs typeface="Red Hat Text Medium"/>
              <a:sym typeface="Red Hat Text Medium"/>
            </a:endParaRPr>
          </a:p>
        </p:txBody>
      </p:sp>
      <p:sp>
        <p:nvSpPr>
          <p:cNvPr id="403" name="Google Shape;403;p26"/>
          <p:cNvSpPr/>
          <p:nvPr/>
        </p:nvSpPr>
        <p:spPr>
          <a:xfrm>
            <a:off x="7024368"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Demand</a:t>
            </a:r>
            <a:endParaRPr sz="700">
              <a:solidFill>
                <a:srgbClr val="FFFFFF"/>
              </a:solidFill>
              <a:latin typeface="Red Hat Text Medium"/>
              <a:ea typeface="Red Hat Text Medium"/>
              <a:cs typeface="Red Hat Text Medium"/>
              <a:sym typeface="Red Hat Text Medium"/>
            </a:endParaRPr>
          </a:p>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404" name="Google Shape;404;p26"/>
          <p:cNvSpPr/>
          <p:nvPr/>
        </p:nvSpPr>
        <p:spPr>
          <a:xfrm>
            <a:off x="4425236"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Order Management System</a:t>
            </a:r>
            <a:endParaRPr sz="700">
              <a:solidFill>
                <a:srgbClr val="FFFFFF"/>
              </a:solidFill>
              <a:latin typeface="Red Hat Text Medium"/>
              <a:ea typeface="Red Hat Text Medium"/>
              <a:cs typeface="Red Hat Text Medium"/>
              <a:sym typeface="Red Hat Text Medium"/>
            </a:endParaRPr>
          </a:p>
        </p:txBody>
      </p:sp>
      <p:sp>
        <p:nvSpPr>
          <p:cNvPr id="405" name="Google Shape;405;p26"/>
          <p:cNvSpPr/>
          <p:nvPr/>
        </p:nvSpPr>
        <p:spPr>
          <a:xfrm>
            <a:off x="5233382"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 Chain System</a:t>
            </a:r>
            <a:endParaRPr sz="700">
              <a:solidFill>
                <a:srgbClr val="FFFFFF"/>
              </a:solidFill>
              <a:latin typeface="Red Hat Text Medium"/>
              <a:ea typeface="Red Hat Text Medium"/>
              <a:cs typeface="Red Hat Text Medium"/>
              <a:sym typeface="Red Hat Text Medium"/>
            </a:endParaRPr>
          </a:p>
        </p:txBody>
      </p:sp>
      <p:sp>
        <p:nvSpPr>
          <p:cNvPr id="406" name="Google Shape;406;p26"/>
          <p:cNvSpPr/>
          <p:nvPr/>
        </p:nvSpPr>
        <p:spPr>
          <a:xfrm>
            <a:off x="6041528"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Transport System</a:t>
            </a:r>
            <a:endParaRPr sz="700">
              <a:solidFill>
                <a:srgbClr val="FFFFFF"/>
              </a:solidFill>
              <a:latin typeface="Red Hat Text Medium"/>
              <a:ea typeface="Red Hat Text Medium"/>
              <a:cs typeface="Red Hat Text Medium"/>
              <a:sym typeface="Red Hat Text Medium"/>
            </a:endParaRPr>
          </a:p>
        </p:txBody>
      </p:sp>
      <p:sp>
        <p:nvSpPr>
          <p:cNvPr id="407" name="Google Shape;407;p26"/>
          <p:cNvSpPr/>
          <p:nvPr/>
        </p:nvSpPr>
        <p:spPr>
          <a:xfrm>
            <a:off x="6849675"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Catalog ManagementSystem</a:t>
            </a:r>
            <a:endParaRPr sz="700">
              <a:solidFill>
                <a:srgbClr val="FFFFFF"/>
              </a:solidFill>
              <a:latin typeface="Red Hat Text Medium"/>
              <a:ea typeface="Red Hat Text Medium"/>
              <a:cs typeface="Red Hat Text Medium"/>
              <a:sym typeface="Red Hat Text Medium"/>
            </a:endParaRPr>
          </a:p>
        </p:txBody>
      </p:sp>
      <p:sp>
        <p:nvSpPr>
          <p:cNvPr id="408" name="Google Shape;408;p26"/>
          <p:cNvSpPr/>
          <p:nvPr/>
        </p:nvSpPr>
        <p:spPr>
          <a:xfrm>
            <a:off x="7687875"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Facility / Asset Management System</a:t>
            </a:r>
            <a:endParaRPr sz="700">
              <a:solidFill>
                <a:srgbClr val="FFFFFF"/>
              </a:solidFill>
              <a:latin typeface="Red Hat Text Medium"/>
              <a:ea typeface="Red Hat Text Medium"/>
              <a:cs typeface="Red Hat Text Medium"/>
              <a:sym typeface="Red Hat Text Medium"/>
            </a:endParaRPr>
          </a:p>
        </p:txBody>
      </p:sp>
      <p:sp>
        <p:nvSpPr>
          <p:cNvPr id="409" name="Google Shape;409;p26"/>
          <p:cNvSpPr/>
          <p:nvPr/>
        </p:nvSpPr>
        <p:spPr>
          <a:xfrm>
            <a:off x="7800755"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410" name="Google Shape;410;p26"/>
          <p:cNvSpPr/>
          <p:nvPr/>
        </p:nvSpPr>
        <p:spPr>
          <a:xfrm>
            <a:off x="8255063" y="1865500"/>
            <a:ext cx="791100" cy="3810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DevOps</a:t>
            </a:r>
            <a:endParaRPr sz="700">
              <a:solidFill>
                <a:srgbClr val="FFFFFF"/>
              </a:solidFill>
              <a:latin typeface="Red Hat Text Medium"/>
              <a:ea typeface="Red Hat Text Medium"/>
              <a:cs typeface="Red Hat Text Medium"/>
              <a:sym typeface="Red Hat Text Medium"/>
            </a:endParaRPr>
          </a:p>
        </p:txBody>
      </p:sp>
      <p:pic>
        <p:nvPicPr>
          <p:cNvPr id="411" name="Google Shape;411;p26"/>
          <p:cNvPicPr preferRelativeResize="0"/>
          <p:nvPr/>
        </p:nvPicPr>
        <p:blipFill rotWithShape="1">
          <a:blip r:embed="rId3">
            <a:alphaModFix/>
          </a:blip>
          <a:srcRect/>
          <a:stretch/>
        </p:blipFill>
        <p:spPr>
          <a:xfrm>
            <a:off x="8853775" y="2246500"/>
            <a:ext cx="238900" cy="238900"/>
          </a:xfrm>
          <a:prstGeom prst="rect">
            <a:avLst/>
          </a:prstGeom>
          <a:noFill/>
          <a:ln>
            <a:noFill/>
          </a:ln>
        </p:spPr>
      </p:pic>
      <p:sp>
        <p:nvSpPr>
          <p:cNvPr id="412" name="Google Shape;412;p26"/>
          <p:cNvSpPr txBox="1"/>
          <p:nvPr/>
        </p:nvSpPr>
        <p:spPr>
          <a:xfrm>
            <a:off x="7983110" y="1033325"/>
            <a:ext cx="656700" cy="492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500">
                <a:latin typeface="Red Hat Text"/>
                <a:ea typeface="Red Hat Text"/>
                <a:cs typeface="Red Hat Text"/>
                <a:sym typeface="Red Hat Text"/>
              </a:rPr>
              <a:t>Automated Infrastructure and Application Setup</a:t>
            </a:r>
            <a:endParaRPr sz="500">
              <a:latin typeface="Red Hat Text"/>
              <a:ea typeface="Red Hat Text"/>
              <a:cs typeface="Red Hat Text"/>
              <a:sym typeface="Red Hat Text"/>
            </a:endParaRPr>
          </a:p>
        </p:txBody>
      </p:sp>
      <p:cxnSp>
        <p:nvCxnSpPr>
          <p:cNvPr id="413" name="Google Shape;413;p26"/>
          <p:cNvCxnSpPr>
            <a:stCxn id="410" idx="2"/>
            <a:endCxn id="408" idx="3"/>
          </p:cNvCxnSpPr>
          <p:nvPr/>
        </p:nvCxnSpPr>
        <p:spPr>
          <a:xfrm rot="5400000">
            <a:off x="7857863" y="2825350"/>
            <a:ext cx="1371600" cy="213900"/>
          </a:xfrm>
          <a:prstGeom prst="bentConnector2">
            <a:avLst/>
          </a:prstGeom>
          <a:noFill/>
          <a:ln w="19050" cap="flat" cmpd="sng">
            <a:solidFill>
              <a:srgbClr val="980000"/>
            </a:solidFill>
            <a:prstDash val="solid"/>
            <a:round/>
            <a:headEnd type="none" w="med" len="med"/>
            <a:tailEnd type="triangle" w="med" len="med"/>
          </a:ln>
        </p:spPr>
      </p:cxnSp>
      <p:cxnSp>
        <p:nvCxnSpPr>
          <p:cNvPr id="414" name="Google Shape;414;p26"/>
          <p:cNvCxnSpPr>
            <a:endCxn id="377" idx="3"/>
          </p:cNvCxnSpPr>
          <p:nvPr/>
        </p:nvCxnSpPr>
        <p:spPr>
          <a:xfrm flipH="1">
            <a:off x="8233275" y="2830600"/>
            <a:ext cx="428700" cy="1200"/>
          </a:xfrm>
          <a:prstGeom prst="straightConnector1">
            <a:avLst/>
          </a:prstGeom>
          <a:noFill/>
          <a:ln w="19050" cap="flat" cmpd="sng">
            <a:solidFill>
              <a:srgbClr val="980000"/>
            </a:solidFill>
            <a:prstDash val="solid"/>
            <a:round/>
            <a:headEnd type="none" w="med" len="med"/>
            <a:tailEnd type="triangle" w="med" len="med"/>
          </a:ln>
        </p:spPr>
      </p:cxnSp>
      <p:sp>
        <p:nvSpPr>
          <p:cNvPr id="415" name="Google Shape;415;p26"/>
          <p:cNvSpPr/>
          <p:nvPr/>
        </p:nvSpPr>
        <p:spPr>
          <a:xfrm>
            <a:off x="3633796" y="415239"/>
            <a:ext cx="9519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Consumer</a:t>
            </a:r>
            <a:br>
              <a:rPr lang="en-GB" sz="700" b="1">
                <a:solidFill>
                  <a:schemeClr val="lt1"/>
                </a:solidFill>
              </a:rPr>
            </a:br>
            <a:r>
              <a:rPr lang="en-GB" sz="700" b="1">
                <a:solidFill>
                  <a:schemeClr val="lt1"/>
                </a:solidFill>
              </a:rPr>
              <a:t>Apps</a:t>
            </a:r>
            <a:endParaRPr sz="700" b="1">
              <a:solidFill>
                <a:schemeClr val="lt1"/>
              </a:solidFill>
            </a:endParaRPr>
          </a:p>
        </p:txBody>
      </p:sp>
      <p:sp>
        <p:nvSpPr>
          <p:cNvPr id="416" name="Google Shape;416;p26"/>
          <p:cNvSpPr/>
          <p:nvPr/>
        </p:nvSpPr>
        <p:spPr>
          <a:xfrm>
            <a:off x="4829005"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Colleague Apps</a:t>
            </a:r>
            <a:endParaRPr sz="700" b="1">
              <a:solidFill>
                <a:schemeClr val="lt1"/>
              </a:solidFill>
            </a:endParaRPr>
          </a:p>
        </p:txBody>
      </p:sp>
      <p:sp>
        <p:nvSpPr>
          <p:cNvPr id="417" name="Google Shape;417;p26"/>
          <p:cNvSpPr/>
          <p:nvPr/>
        </p:nvSpPr>
        <p:spPr>
          <a:xfrm>
            <a:off x="5866113"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Supplier Apps</a:t>
            </a:r>
            <a:endParaRPr sz="700" b="1">
              <a:solidFill>
                <a:schemeClr val="lt1"/>
              </a:solidFill>
            </a:endParaRPr>
          </a:p>
        </p:txBody>
      </p:sp>
      <p:sp>
        <p:nvSpPr>
          <p:cNvPr id="418" name="Google Shape;418;p26"/>
          <p:cNvSpPr/>
          <p:nvPr/>
        </p:nvSpPr>
        <p:spPr>
          <a:xfrm>
            <a:off x="6903221"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Logistics Apps</a:t>
            </a:r>
            <a:endParaRPr sz="700" b="1">
              <a:solidFill>
                <a:schemeClr val="lt1"/>
              </a:solidFill>
            </a:endParaRPr>
          </a:p>
        </p:txBody>
      </p:sp>
      <p:pic>
        <p:nvPicPr>
          <p:cNvPr id="419" name="Google Shape;419;p26"/>
          <p:cNvPicPr preferRelativeResize="0"/>
          <p:nvPr/>
        </p:nvPicPr>
        <p:blipFill>
          <a:blip r:embed="rId4">
            <a:alphaModFix/>
          </a:blip>
          <a:stretch>
            <a:fillRect/>
          </a:stretch>
        </p:blipFill>
        <p:spPr>
          <a:xfrm>
            <a:off x="6095437" y="111850"/>
            <a:ext cx="238900" cy="238900"/>
          </a:xfrm>
          <a:prstGeom prst="rect">
            <a:avLst/>
          </a:prstGeom>
          <a:noFill/>
          <a:ln>
            <a:noFill/>
          </a:ln>
        </p:spPr>
      </p:pic>
      <p:pic>
        <p:nvPicPr>
          <p:cNvPr id="420" name="Google Shape;420;p26"/>
          <p:cNvPicPr preferRelativeResize="0"/>
          <p:nvPr/>
        </p:nvPicPr>
        <p:blipFill>
          <a:blip r:embed="rId4">
            <a:alphaModFix/>
          </a:blip>
          <a:stretch>
            <a:fillRect/>
          </a:stretch>
        </p:blipFill>
        <p:spPr>
          <a:xfrm>
            <a:off x="7180687" y="111850"/>
            <a:ext cx="238900" cy="238900"/>
          </a:xfrm>
          <a:prstGeom prst="rect">
            <a:avLst/>
          </a:prstGeom>
          <a:noFill/>
          <a:ln>
            <a:noFill/>
          </a:ln>
        </p:spPr>
      </p:pic>
      <p:pic>
        <p:nvPicPr>
          <p:cNvPr id="421" name="Google Shape;421;p26"/>
          <p:cNvPicPr preferRelativeResize="0"/>
          <p:nvPr/>
        </p:nvPicPr>
        <p:blipFill rotWithShape="1">
          <a:blip r:embed="rId3">
            <a:alphaModFix/>
          </a:blip>
          <a:srcRect/>
          <a:stretch/>
        </p:blipFill>
        <p:spPr>
          <a:xfrm>
            <a:off x="1372200" y="1161343"/>
            <a:ext cx="238900" cy="238900"/>
          </a:xfrm>
          <a:prstGeom prst="rect">
            <a:avLst/>
          </a:prstGeom>
          <a:noFill/>
          <a:ln>
            <a:noFill/>
          </a:ln>
        </p:spPr>
      </p:pic>
      <p:pic>
        <p:nvPicPr>
          <p:cNvPr id="422" name="Google Shape;422;p26"/>
          <p:cNvPicPr preferRelativeResize="0"/>
          <p:nvPr/>
        </p:nvPicPr>
        <p:blipFill rotWithShape="1">
          <a:blip r:embed="rId3">
            <a:alphaModFix/>
          </a:blip>
          <a:srcRect/>
          <a:stretch/>
        </p:blipFill>
        <p:spPr>
          <a:xfrm>
            <a:off x="5106450" y="111850"/>
            <a:ext cx="238900" cy="238900"/>
          </a:xfrm>
          <a:prstGeom prst="rect">
            <a:avLst/>
          </a:prstGeom>
          <a:noFill/>
          <a:ln>
            <a:noFill/>
          </a:ln>
        </p:spPr>
      </p:pic>
      <p:sp>
        <p:nvSpPr>
          <p:cNvPr id="423" name="Google Shape;423;p26"/>
          <p:cNvSpPr txBox="1"/>
          <p:nvPr/>
        </p:nvSpPr>
        <p:spPr>
          <a:xfrm>
            <a:off x="1117250" y="1296390"/>
            <a:ext cx="748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700">
                <a:latin typeface="Red Hat Text Medium"/>
                <a:ea typeface="Red Hat Text Medium"/>
                <a:cs typeface="Red Hat Text Medium"/>
                <a:sym typeface="Red Hat Text Medium"/>
              </a:rPr>
              <a:t>Inventory</a:t>
            </a:r>
            <a:endParaRPr sz="700">
              <a:latin typeface="Red Hat Text Medium"/>
              <a:ea typeface="Red Hat Text Medium"/>
              <a:cs typeface="Red Hat Text Medium"/>
              <a:sym typeface="Red Hat Text Medium"/>
            </a:endParaRPr>
          </a:p>
          <a:p>
            <a:pPr marL="0" lvl="0" indent="0" algn="ctr" rtl="0">
              <a:spcBef>
                <a:spcPts val="0"/>
              </a:spcBef>
              <a:spcAft>
                <a:spcPts val="0"/>
              </a:spcAft>
              <a:buNone/>
            </a:pPr>
            <a:r>
              <a:rPr lang="en-GB" sz="700">
                <a:latin typeface="Red Hat Text Medium"/>
                <a:ea typeface="Red Hat Text Medium"/>
                <a:cs typeface="Red Hat Text Medium"/>
                <a:sym typeface="Red Hat Text Medium"/>
              </a:rPr>
              <a:t>Controller</a:t>
            </a:r>
            <a:endParaRPr sz="700">
              <a:latin typeface="Red Hat Text Medium"/>
              <a:ea typeface="Red Hat Text Medium"/>
              <a:cs typeface="Red Hat Text Medium"/>
              <a:sym typeface="Red Hat Text Medium"/>
            </a:endParaRPr>
          </a:p>
        </p:txBody>
      </p:sp>
      <p:cxnSp>
        <p:nvCxnSpPr>
          <p:cNvPr id="424" name="Google Shape;424;p26"/>
          <p:cNvCxnSpPr>
            <a:stCxn id="421" idx="3"/>
            <a:endCxn id="367" idx="1"/>
          </p:cNvCxnSpPr>
          <p:nvPr/>
        </p:nvCxnSpPr>
        <p:spPr>
          <a:xfrm rot="10800000" flipH="1">
            <a:off x="1611099" y="1279593"/>
            <a:ext cx="1009200" cy="1200"/>
          </a:xfrm>
          <a:prstGeom prst="straightConnector1">
            <a:avLst/>
          </a:prstGeom>
          <a:noFill/>
          <a:ln w="19050" cap="flat" cmpd="sng">
            <a:solidFill>
              <a:srgbClr val="980000"/>
            </a:solidFill>
            <a:prstDash val="solid"/>
            <a:round/>
            <a:headEnd type="triangle" w="med" len="med"/>
            <a:tailEnd type="triangle" w="med" len="med"/>
          </a:ln>
        </p:spPr>
      </p:cxnSp>
      <p:pic>
        <p:nvPicPr>
          <p:cNvPr id="425" name="Google Shape;425;p26"/>
          <p:cNvPicPr preferRelativeResize="0"/>
          <p:nvPr/>
        </p:nvPicPr>
        <p:blipFill rotWithShape="1">
          <a:blip r:embed="rId3">
            <a:alphaModFix/>
          </a:blip>
          <a:srcRect/>
          <a:stretch/>
        </p:blipFill>
        <p:spPr>
          <a:xfrm>
            <a:off x="4031575" y="111850"/>
            <a:ext cx="238900" cy="238900"/>
          </a:xfrm>
          <a:prstGeom prst="rect">
            <a:avLst/>
          </a:prstGeom>
          <a:noFill/>
          <a:ln>
            <a:noFill/>
          </a:ln>
        </p:spPr>
      </p:pic>
      <p:cxnSp>
        <p:nvCxnSpPr>
          <p:cNvPr id="426" name="Google Shape;426;p26"/>
          <p:cNvCxnSpPr>
            <a:endCxn id="393" idx="3"/>
          </p:cNvCxnSpPr>
          <p:nvPr/>
        </p:nvCxnSpPr>
        <p:spPr>
          <a:xfrm rot="10800000">
            <a:off x="7773175" y="1016150"/>
            <a:ext cx="868500" cy="0"/>
          </a:xfrm>
          <a:prstGeom prst="straightConnector1">
            <a:avLst/>
          </a:prstGeom>
          <a:noFill/>
          <a:ln w="19050" cap="flat" cmpd="sng">
            <a:solidFill>
              <a:srgbClr val="980000"/>
            </a:solidFill>
            <a:prstDash val="solid"/>
            <a:round/>
            <a:headEnd type="none" w="med" len="med"/>
            <a:tailEnd type="triangle" w="med" len="med"/>
          </a:ln>
        </p:spPr>
      </p:cxnSp>
      <p:cxnSp>
        <p:nvCxnSpPr>
          <p:cNvPr id="427" name="Google Shape;427;p26"/>
          <p:cNvCxnSpPr>
            <a:endCxn id="403" idx="3"/>
          </p:cNvCxnSpPr>
          <p:nvPr/>
        </p:nvCxnSpPr>
        <p:spPr>
          <a:xfrm flipH="1">
            <a:off x="7773168" y="1500288"/>
            <a:ext cx="882300" cy="4200"/>
          </a:xfrm>
          <a:prstGeom prst="straightConnector1">
            <a:avLst/>
          </a:prstGeom>
          <a:noFill/>
          <a:ln w="19050" cap="flat" cmpd="sng">
            <a:solidFill>
              <a:srgbClr val="980000"/>
            </a:solidFill>
            <a:prstDash val="solid"/>
            <a:round/>
            <a:headEnd type="none" w="med" len="med"/>
            <a:tailEnd type="triangle" w="med" len="med"/>
          </a:ln>
        </p:spPr>
      </p:cxnSp>
      <p:cxnSp>
        <p:nvCxnSpPr>
          <p:cNvPr id="428" name="Google Shape;428;p26"/>
          <p:cNvCxnSpPr>
            <a:stCxn id="410" idx="0"/>
            <a:endCxn id="418" idx="3"/>
          </p:cNvCxnSpPr>
          <p:nvPr/>
        </p:nvCxnSpPr>
        <p:spPr>
          <a:xfrm rot="5400000" flipH="1">
            <a:off x="7508363" y="723250"/>
            <a:ext cx="1330800" cy="953700"/>
          </a:xfrm>
          <a:prstGeom prst="bentConnector2">
            <a:avLst/>
          </a:prstGeom>
          <a:noFill/>
          <a:ln w="19050" cap="flat" cmpd="sng">
            <a:solidFill>
              <a:srgbClr val="980000"/>
            </a:solidFill>
            <a:prstDash val="solid"/>
            <a:round/>
            <a:headEnd type="none" w="med" len="med"/>
            <a:tailEnd type="triangle" w="med" len="med"/>
          </a:ln>
        </p:spPr>
      </p:cxnSp>
      <p:sp>
        <p:nvSpPr>
          <p:cNvPr id="429" name="Google Shape;429;p26"/>
          <p:cNvSpPr txBox="1"/>
          <p:nvPr/>
        </p:nvSpPr>
        <p:spPr>
          <a:xfrm>
            <a:off x="2626350" y="739200"/>
            <a:ext cx="868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b="1">
                <a:solidFill>
                  <a:srgbClr val="980000"/>
                </a:solidFill>
                <a:latin typeface="Red Hat Text"/>
                <a:ea typeface="Red Hat Text"/>
                <a:cs typeface="Red Hat Text"/>
                <a:sym typeface="Red Hat Text"/>
              </a:rPr>
              <a:t>Inventory Optimisation Platform</a:t>
            </a:r>
            <a:endParaRPr sz="800" b="1">
              <a:solidFill>
                <a:srgbClr val="980000"/>
              </a:solidFill>
              <a:latin typeface="Red Hat Text"/>
              <a:ea typeface="Red Hat Text"/>
              <a:cs typeface="Red Hat Text"/>
              <a:sym typeface="Red Hat Text"/>
            </a:endParaRPr>
          </a:p>
        </p:txBody>
      </p:sp>
      <p:sp>
        <p:nvSpPr>
          <p:cNvPr id="361" name="Google Shape;361;p26"/>
          <p:cNvSpPr/>
          <p:nvPr/>
        </p:nvSpPr>
        <p:spPr>
          <a:xfrm>
            <a:off x="367446" y="3343350"/>
            <a:ext cx="748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 Operations Systems</a:t>
            </a:r>
            <a:endParaRPr sz="700">
              <a:solidFill>
                <a:srgbClr val="FFFFFF"/>
              </a:solidFill>
              <a:latin typeface="Red Hat Text Medium"/>
              <a:ea typeface="Red Hat Text Medium"/>
              <a:cs typeface="Red Hat Text Medium"/>
              <a:sym typeface="Red Hat Text Medium"/>
            </a:endParaRPr>
          </a:p>
        </p:txBody>
      </p:sp>
      <p:sp>
        <p:nvSpPr>
          <p:cNvPr id="362" name="Google Shape;362;p26"/>
          <p:cNvSpPr/>
          <p:nvPr/>
        </p:nvSpPr>
        <p:spPr>
          <a:xfrm>
            <a:off x="496752" y="410642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430" name="Google Shape;430;p26"/>
          <p:cNvSpPr/>
          <p:nvPr/>
        </p:nvSpPr>
        <p:spPr>
          <a:xfrm>
            <a:off x="597099" y="2081450"/>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431" name="Google Shape;431;p26"/>
          <p:cNvSpPr/>
          <p:nvPr/>
        </p:nvSpPr>
        <p:spPr>
          <a:xfrm>
            <a:off x="496749" y="2185525"/>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POS</a:t>
            </a:r>
            <a:endParaRPr sz="700">
              <a:solidFill>
                <a:srgbClr val="FFFFFF"/>
              </a:solidFill>
              <a:latin typeface="Red Hat Text Medium"/>
              <a:ea typeface="Red Hat Text Medium"/>
              <a:cs typeface="Red Hat Text Medium"/>
              <a:sym typeface="Red Hat Text Medium"/>
            </a:endParaRPr>
          </a:p>
        </p:txBody>
      </p:sp>
      <p:cxnSp>
        <p:nvCxnSpPr>
          <p:cNvPr id="432" name="Google Shape;432;p26"/>
          <p:cNvCxnSpPr>
            <a:stCxn id="431" idx="2"/>
            <a:endCxn id="361" idx="0"/>
          </p:cNvCxnSpPr>
          <p:nvPr/>
        </p:nvCxnSpPr>
        <p:spPr>
          <a:xfrm>
            <a:off x="741849" y="2424325"/>
            <a:ext cx="0" cy="918900"/>
          </a:xfrm>
          <a:prstGeom prst="straightConnector1">
            <a:avLst/>
          </a:prstGeom>
          <a:noFill/>
          <a:ln w="19050" cap="flat" cmpd="sng">
            <a:solidFill>
              <a:srgbClr val="C00000"/>
            </a:solidFill>
            <a:prstDash val="solid"/>
            <a:round/>
            <a:headEnd type="none" w="med" len="med"/>
            <a:tailEnd type="none" w="med" len="med"/>
          </a:ln>
        </p:spPr>
      </p:cxnSp>
      <p:sp>
        <p:nvSpPr>
          <p:cNvPr id="433" name="Google Shape;433;p26"/>
          <p:cNvSpPr/>
          <p:nvPr/>
        </p:nvSpPr>
        <p:spPr>
          <a:xfrm>
            <a:off x="4355225" y="15404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1</a:t>
            </a:r>
            <a:endParaRPr sz="1200">
              <a:solidFill>
                <a:schemeClr val="lt1"/>
              </a:solidFill>
              <a:latin typeface="Red Hat Text Medium"/>
              <a:ea typeface="Red Hat Text Medium"/>
              <a:cs typeface="Red Hat Text Medium"/>
              <a:sym typeface="Red Hat Text Medium"/>
            </a:endParaRPr>
          </a:p>
        </p:txBody>
      </p:sp>
      <p:sp>
        <p:nvSpPr>
          <p:cNvPr id="434" name="Google Shape;434;p26"/>
          <p:cNvSpPr/>
          <p:nvPr/>
        </p:nvSpPr>
        <p:spPr>
          <a:xfrm>
            <a:off x="4762175" y="870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2</a:t>
            </a:r>
            <a:endParaRPr sz="1200">
              <a:solidFill>
                <a:schemeClr val="lt1"/>
              </a:solidFill>
              <a:latin typeface="Red Hat Text Medium"/>
              <a:ea typeface="Red Hat Text Medium"/>
              <a:cs typeface="Red Hat Text Medium"/>
              <a:sym typeface="Red Hat Text Medium"/>
            </a:endParaRPr>
          </a:p>
        </p:txBody>
      </p:sp>
      <p:sp>
        <p:nvSpPr>
          <p:cNvPr id="435" name="Google Shape;435;p26"/>
          <p:cNvSpPr/>
          <p:nvPr/>
        </p:nvSpPr>
        <p:spPr>
          <a:xfrm>
            <a:off x="1622463" y="31798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3</a:t>
            </a:r>
            <a:endParaRPr sz="1200">
              <a:solidFill>
                <a:schemeClr val="lt1"/>
              </a:solidFill>
              <a:latin typeface="Red Hat Text Medium"/>
              <a:ea typeface="Red Hat Text Medium"/>
              <a:cs typeface="Red Hat Text Medium"/>
              <a:sym typeface="Red Hat Text Medium"/>
            </a:endParaRPr>
          </a:p>
        </p:txBody>
      </p:sp>
      <p:sp>
        <p:nvSpPr>
          <p:cNvPr id="436" name="Google Shape;436;p26"/>
          <p:cNvSpPr/>
          <p:nvPr/>
        </p:nvSpPr>
        <p:spPr>
          <a:xfrm>
            <a:off x="6925725" y="15664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4</a:t>
            </a:r>
            <a:endParaRPr sz="1200">
              <a:solidFill>
                <a:schemeClr val="lt1"/>
              </a:solidFill>
              <a:latin typeface="Red Hat Text Medium"/>
              <a:ea typeface="Red Hat Text Medium"/>
              <a:cs typeface="Red Hat Text Medium"/>
              <a:sym typeface="Red Hat Text Medium"/>
            </a:endParaRPr>
          </a:p>
        </p:txBody>
      </p:sp>
      <p:sp>
        <p:nvSpPr>
          <p:cNvPr id="437" name="Google Shape;437;p26"/>
          <p:cNvSpPr/>
          <p:nvPr/>
        </p:nvSpPr>
        <p:spPr>
          <a:xfrm>
            <a:off x="5426488" y="2025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5</a:t>
            </a:r>
            <a:endParaRPr sz="1200">
              <a:solidFill>
                <a:schemeClr val="lt1"/>
              </a:solidFill>
              <a:latin typeface="Red Hat Text Medium"/>
              <a:ea typeface="Red Hat Text Medium"/>
              <a:cs typeface="Red Hat Text Medium"/>
              <a:sym typeface="Red Hat Text Medium"/>
            </a:endParaRPr>
          </a:p>
        </p:txBody>
      </p:sp>
      <p:sp>
        <p:nvSpPr>
          <p:cNvPr id="438" name="Google Shape;438;p26"/>
          <p:cNvSpPr/>
          <p:nvPr/>
        </p:nvSpPr>
        <p:spPr>
          <a:xfrm>
            <a:off x="7480050" y="26954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6</a:t>
            </a:r>
            <a:endParaRPr sz="1200">
              <a:solidFill>
                <a:schemeClr val="lt1"/>
              </a:solidFill>
              <a:latin typeface="Red Hat Text Medium"/>
              <a:ea typeface="Red Hat Text Medium"/>
              <a:cs typeface="Red Hat Text Medium"/>
              <a:sym typeface="Red Hat Text Medium"/>
            </a:endParaRPr>
          </a:p>
        </p:txBody>
      </p:sp>
      <p:sp>
        <p:nvSpPr>
          <p:cNvPr id="439" name="Google Shape;439;p26"/>
          <p:cNvSpPr/>
          <p:nvPr/>
        </p:nvSpPr>
        <p:spPr>
          <a:xfrm>
            <a:off x="2759125" y="3164500"/>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lt1"/>
                </a:solidFill>
                <a:latin typeface="Red Hat Text Medium"/>
                <a:ea typeface="Red Hat Text Medium"/>
                <a:cs typeface="Red Hat Text Medium"/>
                <a:sym typeface="Red Hat Text Medium"/>
              </a:rPr>
              <a:t>6a</a:t>
            </a:r>
            <a:endParaRPr sz="1000">
              <a:solidFill>
                <a:schemeClr val="lt1"/>
              </a:solidFill>
              <a:latin typeface="Red Hat Text Medium"/>
              <a:ea typeface="Red Hat Text Medium"/>
              <a:cs typeface="Red Hat Text Medium"/>
              <a:sym typeface="Red Hat Text Medium"/>
            </a:endParaRPr>
          </a:p>
        </p:txBody>
      </p:sp>
      <p:sp>
        <p:nvSpPr>
          <p:cNvPr id="440" name="Google Shape;440;p26"/>
          <p:cNvSpPr/>
          <p:nvPr/>
        </p:nvSpPr>
        <p:spPr>
          <a:xfrm>
            <a:off x="5136763" y="3165700"/>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lt1"/>
                </a:solidFill>
                <a:latin typeface="Red Hat Text Medium"/>
                <a:ea typeface="Red Hat Text Medium"/>
                <a:cs typeface="Red Hat Text Medium"/>
                <a:sym typeface="Red Hat Text Medium"/>
              </a:rPr>
              <a:t>6b</a:t>
            </a:r>
            <a:endParaRPr sz="1000">
              <a:solidFill>
                <a:schemeClr val="lt1"/>
              </a:solidFill>
              <a:latin typeface="Red Hat Text Medium"/>
              <a:ea typeface="Red Hat Text Medium"/>
              <a:cs typeface="Red Hat Text Medium"/>
              <a:sym typeface="Red Hat Text Medium"/>
            </a:endParaRPr>
          </a:p>
        </p:txBody>
      </p:sp>
      <p:sp>
        <p:nvSpPr>
          <p:cNvPr id="441" name="Google Shape;441;p26"/>
          <p:cNvSpPr/>
          <p:nvPr/>
        </p:nvSpPr>
        <p:spPr>
          <a:xfrm>
            <a:off x="1078475" y="3164500"/>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lt1"/>
                </a:solidFill>
                <a:latin typeface="Red Hat Text Medium"/>
                <a:ea typeface="Red Hat Text Medium"/>
                <a:cs typeface="Red Hat Text Medium"/>
                <a:sym typeface="Red Hat Text Medium"/>
              </a:rPr>
              <a:t>6c</a:t>
            </a:r>
            <a:endParaRPr sz="1000">
              <a:solidFill>
                <a:schemeClr val="lt1"/>
              </a:solidFill>
              <a:latin typeface="Red Hat Text Medium"/>
              <a:ea typeface="Red Hat Text Medium"/>
              <a:cs typeface="Red Hat Text Medium"/>
              <a:sym typeface="Red Hat Text Medium"/>
            </a:endParaRPr>
          </a:p>
        </p:txBody>
      </p:sp>
      <p:sp>
        <p:nvSpPr>
          <p:cNvPr id="442" name="Google Shape;442;p26"/>
          <p:cNvSpPr/>
          <p:nvPr/>
        </p:nvSpPr>
        <p:spPr>
          <a:xfrm>
            <a:off x="3580775" y="3164500"/>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lt1"/>
                </a:solidFill>
                <a:latin typeface="Red Hat Text Medium"/>
                <a:ea typeface="Red Hat Text Medium"/>
                <a:cs typeface="Red Hat Text Medium"/>
                <a:sym typeface="Red Hat Text Medium"/>
              </a:rPr>
              <a:t>6d</a:t>
            </a:r>
            <a:endParaRPr sz="1000">
              <a:solidFill>
                <a:schemeClr val="lt1"/>
              </a:solidFill>
              <a:latin typeface="Red Hat Text Medium"/>
              <a:ea typeface="Red Hat Text Medium"/>
              <a:cs typeface="Red Hat Text Medium"/>
              <a:sym typeface="Red Hat Text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27"/>
          <p:cNvSpPr/>
          <p:nvPr/>
        </p:nvSpPr>
        <p:spPr>
          <a:xfrm>
            <a:off x="701677" y="2005250"/>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448" name="Google Shape;448;p27"/>
          <p:cNvCxnSpPr>
            <a:stCxn id="449" idx="2"/>
            <a:endCxn id="450" idx="0"/>
          </p:cNvCxnSpPr>
          <p:nvPr/>
        </p:nvCxnSpPr>
        <p:spPr>
          <a:xfrm>
            <a:off x="741846" y="3892050"/>
            <a:ext cx="0" cy="321000"/>
          </a:xfrm>
          <a:prstGeom prst="straightConnector1">
            <a:avLst/>
          </a:prstGeom>
          <a:noFill/>
          <a:ln w="19050" cap="flat" cmpd="sng">
            <a:solidFill>
              <a:srgbClr val="C00000"/>
            </a:solidFill>
            <a:prstDash val="solid"/>
            <a:round/>
            <a:headEnd type="none" w="med" len="med"/>
            <a:tailEnd type="none" w="med" len="med"/>
          </a:ln>
        </p:spPr>
      </p:cxnSp>
      <p:cxnSp>
        <p:nvCxnSpPr>
          <p:cNvPr id="451" name="Google Shape;451;p27"/>
          <p:cNvCxnSpPr>
            <a:stCxn id="452" idx="2"/>
            <a:endCxn id="453" idx="1"/>
          </p:cNvCxnSpPr>
          <p:nvPr/>
        </p:nvCxnSpPr>
        <p:spPr>
          <a:xfrm>
            <a:off x="1567050" y="3895000"/>
            <a:ext cx="3300" cy="930000"/>
          </a:xfrm>
          <a:prstGeom prst="straightConnector1">
            <a:avLst/>
          </a:prstGeom>
          <a:noFill/>
          <a:ln w="19050" cap="flat" cmpd="sng">
            <a:solidFill>
              <a:srgbClr val="C00000"/>
            </a:solidFill>
            <a:prstDash val="solid"/>
            <a:round/>
            <a:headEnd type="none" w="med" len="med"/>
            <a:tailEnd type="none" w="med" len="med"/>
          </a:ln>
        </p:spPr>
      </p:cxnSp>
      <p:cxnSp>
        <p:nvCxnSpPr>
          <p:cNvPr id="454" name="Google Shape;454;p27"/>
          <p:cNvCxnSpPr/>
          <p:nvPr/>
        </p:nvCxnSpPr>
        <p:spPr>
          <a:xfrm>
            <a:off x="842200" y="2981213"/>
            <a:ext cx="0" cy="381000"/>
          </a:xfrm>
          <a:prstGeom prst="straightConnector1">
            <a:avLst/>
          </a:prstGeom>
          <a:noFill/>
          <a:ln w="19050" cap="flat" cmpd="sng">
            <a:solidFill>
              <a:srgbClr val="C00000"/>
            </a:solidFill>
            <a:prstDash val="solid"/>
            <a:round/>
            <a:headEnd type="none" w="med" len="med"/>
            <a:tailEnd type="none" w="med" len="med"/>
          </a:ln>
        </p:spPr>
      </p:cxnSp>
      <p:sp>
        <p:nvSpPr>
          <p:cNvPr id="455" name="Google Shape;455;p27"/>
          <p:cNvSpPr/>
          <p:nvPr/>
        </p:nvSpPr>
        <p:spPr>
          <a:xfrm>
            <a:off x="2620150" y="729875"/>
            <a:ext cx="5330100" cy="10995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cxnSp>
        <p:nvCxnSpPr>
          <p:cNvPr id="456" name="Google Shape;456;p27"/>
          <p:cNvCxnSpPr/>
          <p:nvPr/>
        </p:nvCxnSpPr>
        <p:spPr>
          <a:xfrm>
            <a:off x="8039286"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457" name="Google Shape;457;p27"/>
          <p:cNvCxnSpPr/>
          <p:nvPr/>
        </p:nvCxnSpPr>
        <p:spPr>
          <a:xfrm>
            <a:off x="1564825" y="2964063"/>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458" name="Google Shape;458;p27"/>
          <p:cNvCxnSpPr/>
          <p:nvPr/>
        </p:nvCxnSpPr>
        <p:spPr>
          <a:xfrm>
            <a:off x="2366189" y="2981217"/>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459" name="Google Shape;459;p27"/>
          <p:cNvCxnSpPr/>
          <p:nvPr/>
        </p:nvCxnSpPr>
        <p:spPr>
          <a:xfrm>
            <a:off x="3165025" y="2964063"/>
            <a:ext cx="0" cy="381000"/>
          </a:xfrm>
          <a:prstGeom prst="straightConnector1">
            <a:avLst/>
          </a:prstGeom>
          <a:noFill/>
          <a:ln w="19050" cap="flat" cmpd="sng">
            <a:solidFill>
              <a:srgbClr val="C00000"/>
            </a:solidFill>
            <a:prstDash val="solid"/>
            <a:round/>
            <a:headEnd type="none" w="med" len="med"/>
            <a:tailEnd type="none" w="med" len="med"/>
          </a:ln>
        </p:spPr>
      </p:cxnSp>
      <p:cxnSp>
        <p:nvCxnSpPr>
          <p:cNvPr id="460" name="Google Shape;460;p27"/>
          <p:cNvCxnSpPr/>
          <p:nvPr/>
        </p:nvCxnSpPr>
        <p:spPr>
          <a:xfrm>
            <a:off x="4003225"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461" name="Google Shape;461;p27"/>
          <p:cNvCxnSpPr/>
          <p:nvPr/>
        </p:nvCxnSpPr>
        <p:spPr>
          <a:xfrm>
            <a:off x="4802059"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462" name="Google Shape;462;p27"/>
          <p:cNvCxnSpPr/>
          <p:nvPr/>
        </p:nvCxnSpPr>
        <p:spPr>
          <a:xfrm>
            <a:off x="5564056"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463" name="Google Shape;463;p27"/>
          <p:cNvCxnSpPr/>
          <p:nvPr/>
        </p:nvCxnSpPr>
        <p:spPr>
          <a:xfrm>
            <a:off x="6402253" y="2964101"/>
            <a:ext cx="0" cy="1173000"/>
          </a:xfrm>
          <a:prstGeom prst="straightConnector1">
            <a:avLst/>
          </a:prstGeom>
          <a:noFill/>
          <a:ln w="19050" cap="flat" cmpd="sng">
            <a:solidFill>
              <a:srgbClr val="C00000"/>
            </a:solidFill>
            <a:prstDash val="solid"/>
            <a:round/>
            <a:headEnd type="none" w="med" len="med"/>
            <a:tailEnd type="none" w="med" len="med"/>
          </a:ln>
        </p:spPr>
      </p:cxnSp>
      <p:cxnSp>
        <p:nvCxnSpPr>
          <p:cNvPr id="464" name="Google Shape;464;p27"/>
          <p:cNvCxnSpPr/>
          <p:nvPr/>
        </p:nvCxnSpPr>
        <p:spPr>
          <a:xfrm>
            <a:off x="7164250" y="2964101"/>
            <a:ext cx="0" cy="1173000"/>
          </a:xfrm>
          <a:prstGeom prst="straightConnector1">
            <a:avLst/>
          </a:prstGeom>
          <a:noFill/>
          <a:ln w="19050" cap="flat" cmpd="sng">
            <a:solidFill>
              <a:srgbClr val="C00000"/>
            </a:solidFill>
            <a:prstDash val="solid"/>
            <a:round/>
            <a:headEnd type="none" w="med" len="med"/>
            <a:tailEnd type="none" w="med" len="med"/>
          </a:ln>
        </p:spPr>
      </p:cxnSp>
      <p:sp>
        <p:nvSpPr>
          <p:cNvPr id="465" name="Google Shape;465;p27"/>
          <p:cNvSpPr/>
          <p:nvPr/>
        </p:nvSpPr>
        <p:spPr>
          <a:xfrm>
            <a:off x="539175" y="2624200"/>
            <a:ext cx="7694100" cy="415200"/>
          </a:xfrm>
          <a:prstGeom prst="rect">
            <a:avLst/>
          </a:prstGeom>
          <a:solidFill>
            <a:srgbClr val="EBEB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Integration Services</a:t>
            </a:r>
            <a:endParaRPr sz="700">
              <a:solidFill>
                <a:srgbClr val="FFFFFF"/>
              </a:solidFill>
              <a:latin typeface="Red Hat Text Medium"/>
              <a:ea typeface="Red Hat Text Medium"/>
              <a:cs typeface="Red Hat Text Medium"/>
              <a:sym typeface="Red Hat Text Medium"/>
            </a:endParaRPr>
          </a:p>
        </p:txBody>
      </p:sp>
      <p:sp>
        <p:nvSpPr>
          <p:cNvPr id="466" name="Google Shape;466;p27"/>
          <p:cNvSpPr txBox="1">
            <a:spLocks noGrp="1"/>
          </p:cNvSpPr>
          <p:nvPr>
            <p:ph type="subTitle" idx="1"/>
          </p:nvPr>
        </p:nvSpPr>
        <p:spPr>
          <a:xfrm>
            <a:off x="335831" y="41580"/>
            <a:ext cx="3861600" cy="612300"/>
          </a:xfrm>
          <a:prstGeom prst="rect">
            <a:avLst/>
          </a:prstGeom>
        </p:spPr>
        <p:txBody>
          <a:bodyPr spcFirstLastPara="1" wrap="square" lIns="329175" tIns="68575" rIns="68575" bIns="68575" anchor="ctr" anchorCtr="0">
            <a:noAutofit/>
          </a:bodyPr>
          <a:lstStyle/>
          <a:p>
            <a:pPr marL="0" lvl="0" indent="0" algn="l" rtl="0">
              <a:spcBef>
                <a:spcPts val="0"/>
              </a:spcBef>
              <a:spcAft>
                <a:spcPts val="0"/>
              </a:spcAft>
              <a:buNone/>
            </a:pPr>
            <a:r>
              <a:rPr lang="en-GB"/>
              <a:t>Inventory Optimization - </a:t>
            </a:r>
            <a:br>
              <a:rPr lang="en-GB"/>
            </a:br>
            <a:r>
              <a:rPr lang="en-GB"/>
              <a:t>Overstock</a:t>
            </a:r>
            <a:endParaRPr/>
          </a:p>
        </p:txBody>
      </p:sp>
      <p:sp>
        <p:nvSpPr>
          <p:cNvPr id="467" name="Google Shape;467;p27"/>
          <p:cNvSpPr/>
          <p:nvPr/>
        </p:nvSpPr>
        <p:spPr>
          <a:xfrm>
            <a:off x="6925719"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468" name="Google Shape;468;p27"/>
          <p:cNvSpPr/>
          <p:nvPr/>
        </p:nvSpPr>
        <p:spPr>
          <a:xfrm>
            <a:off x="2071898"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Integration Services</a:t>
            </a:r>
            <a:endParaRPr sz="700">
              <a:solidFill>
                <a:srgbClr val="FFFFFF"/>
              </a:solidFill>
              <a:latin typeface="Red Hat Text Medium"/>
              <a:ea typeface="Red Hat Text Medium"/>
              <a:cs typeface="Red Hat Text Medium"/>
              <a:sym typeface="Red Hat Text Medium"/>
            </a:endParaRPr>
          </a:p>
        </p:txBody>
      </p:sp>
      <p:sp>
        <p:nvSpPr>
          <p:cNvPr id="469" name="Google Shape;469;p27"/>
          <p:cNvSpPr/>
          <p:nvPr/>
        </p:nvSpPr>
        <p:spPr>
          <a:xfrm>
            <a:off x="1280612" y="4460540"/>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Current </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470" name="Google Shape;470;p27"/>
          <p:cNvSpPr/>
          <p:nvPr/>
        </p:nvSpPr>
        <p:spPr>
          <a:xfrm>
            <a:off x="2620150" y="1905400"/>
            <a:ext cx="5330100" cy="1764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API Management</a:t>
            </a:r>
            <a:endParaRPr sz="700">
              <a:solidFill>
                <a:srgbClr val="FFFFFF"/>
              </a:solidFill>
              <a:latin typeface="Red Hat Text Medium"/>
              <a:ea typeface="Red Hat Text Medium"/>
              <a:cs typeface="Red Hat Text Medium"/>
              <a:sym typeface="Red Hat Text Medium"/>
            </a:endParaRPr>
          </a:p>
        </p:txBody>
      </p:sp>
      <p:sp>
        <p:nvSpPr>
          <p:cNvPr id="471" name="Google Shape;471;p27"/>
          <p:cNvSpPr/>
          <p:nvPr/>
        </p:nvSpPr>
        <p:spPr>
          <a:xfrm>
            <a:off x="6157150"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472" name="Google Shape;472;p27"/>
          <p:cNvSpPr/>
          <p:nvPr/>
        </p:nvSpPr>
        <p:spPr>
          <a:xfrm>
            <a:off x="5322077" y="410642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473" name="Google Shape;473;p27"/>
          <p:cNvSpPr/>
          <p:nvPr/>
        </p:nvSpPr>
        <p:spPr>
          <a:xfrm>
            <a:off x="4482533" y="4137100"/>
            <a:ext cx="6567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Current and future demand</a:t>
            </a:r>
            <a:endParaRPr sz="700">
              <a:solidFill>
                <a:srgbClr val="FFFFFF"/>
              </a:solidFill>
              <a:latin typeface="Red Hat Text Medium"/>
              <a:ea typeface="Red Hat Text Medium"/>
              <a:cs typeface="Red Hat Text Medium"/>
              <a:sym typeface="Red Hat Text Medium"/>
            </a:endParaRPr>
          </a:p>
        </p:txBody>
      </p:sp>
      <p:cxnSp>
        <p:nvCxnSpPr>
          <p:cNvPr id="474" name="Google Shape;474;p27"/>
          <p:cNvCxnSpPr/>
          <p:nvPr/>
        </p:nvCxnSpPr>
        <p:spPr>
          <a:xfrm>
            <a:off x="5158525" y="3343350"/>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475" name="Google Shape;475;p27"/>
          <p:cNvCxnSpPr/>
          <p:nvPr/>
        </p:nvCxnSpPr>
        <p:spPr>
          <a:xfrm>
            <a:off x="5961673" y="3343350"/>
            <a:ext cx="0" cy="548700"/>
          </a:xfrm>
          <a:prstGeom prst="straightConnector1">
            <a:avLst/>
          </a:prstGeom>
          <a:noFill/>
          <a:ln w="9525" cap="flat" cmpd="sng">
            <a:solidFill>
              <a:srgbClr val="FFFFFF"/>
            </a:solidFill>
            <a:prstDash val="solid"/>
            <a:round/>
            <a:headEnd type="none" w="med" len="med"/>
            <a:tailEnd type="none" w="med" len="med"/>
          </a:ln>
        </p:spPr>
      </p:cxnSp>
      <p:cxnSp>
        <p:nvCxnSpPr>
          <p:cNvPr id="476" name="Google Shape;476;p27"/>
          <p:cNvCxnSpPr/>
          <p:nvPr/>
        </p:nvCxnSpPr>
        <p:spPr>
          <a:xfrm>
            <a:off x="6640615" y="3343350"/>
            <a:ext cx="0" cy="548700"/>
          </a:xfrm>
          <a:prstGeom prst="straightConnector1">
            <a:avLst/>
          </a:prstGeom>
          <a:noFill/>
          <a:ln w="9525" cap="flat" cmpd="sng">
            <a:solidFill>
              <a:srgbClr val="FFFFFF"/>
            </a:solidFill>
            <a:prstDash val="solid"/>
            <a:round/>
            <a:headEnd type="none" w="med" len="med"/>
            <a:tailEnd type="none" w="med" len="med"/>
          </a:ln>
        </p:spPr>
      </p:cxnSp>
      <p:sp>
        <p:nvSpPr>
          <p:cNvPr id="477" name="Google Shape;477;p27"/>
          <p:cNvSpPr/>
          <p:nvPr/>
        </p:nvSpPr>
        <p:spPr>
          <a:xfrm>
            <a:off x="4270475" y="2096338"/>
            <a:ext cx="490200" cy="5133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a:solidFill>
                  <a:srgbClr val="FFFFFF"/>
                </a:solidFill>
                <a:latin typeface="Red Hat Text Medium"/>
                <a:ea typeface="Red Hat Text Medium"/>
                <a:cs typeface="Red Hat Text Medium"/>
                <a:sym typeface="Red Hat Text Medium"/>
              </a:rPr>
              <a:t>Events</a:t>
            </a:r>
            <a:endParaRPr sz="600">
              <a:solidFill>
                <a:srgbClr val="FFFFFF"/>
              </a:solidFill>
              <a:latin typeface="Red Hat Text Medium"/>
              <a:ea typeface="Red Hat Text Medium"/>
              <a:cs typeface="Red Hat Text Medium"/>
              <a:sym typeface="Red Hat Text Medium"/>
            </a:endParaRPr>
          </a:p>
        </p:txBody>
      </p:sp>
      <p:sp>
        <p:nvSpPr>
          <p:cNvPr id="453" name="Google Shape;453;p27"/>
          <p:cNvSpPr/>
          <p:nvPr/>
        </p:nvSpPr>
        <p:spPr>
          <a:xfrm>
            <a:off x="1276769" y="4824899"/>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Future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478" name="Google Shape;478;p27"/>
          <p:cNvSpPr/>
          <p:nvPr/>
        </p:nvSpPr>
        <p:spPr>
          <a:xfrm>
            <a:off x="3632554" y="4150576"/>
            <a:ext cx="748800" cy="748400"/>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Warehouse / Distribution Centre </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479" name="Google Shape;479;p27"/>
          <p:cNvSpPr/>
          <p:nvPr/>
        </p:nvSpPr>
        <p:spPr>
          <a:xfrm>
            <a:off x="1276780" y="4096200"/>
            <a:ext cx="587064" cy="318601"/>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Inventory</a:t>
            </a:r>
            <a:endParaRPr sz="700">
              <a:solidFill>
                <a:srgbClr val="FFFFFF"/>
              </a:solidFill>
              <a:latin typeface="Red Hat Text Medium"/>
              <a:ea typeface="Red Hat Text Medium"/>
              <a:cs typeface="Red Hat Text Medium"/>
              <a:sym typeface="Red Hat Text Medium"/>
            </a:endParaRPr>
          </a:p>
        </p:txBody>
      </p:sp>
      <p:sp>
        <p:nvSpPr>
          <p:cNvPr id="452" name="Google Shape;452;p27"/>
          <p:cNvSpPr/>
          <p:nvPr/>
        </p:nvSpPr>
        <p:spPr>
          <a:xfrm>
            <a:off x="1192650"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management System</a:t>
            </a:r>
            <a:endParaRPr sz="700">
              <a:solidFill>
                <a:srgbClr val="FFFFFF"/>
              </a:solidFill>
              <a:latin typeface="Red Hat Text Medium"/>
              <a:ea typeface="Red Hat Text Medium"/>
              <a:cs typeface="Red Hat Text Medium"/>
              <a:sym typeface="Red Hat Text Medium"/>
            </a:endParaRPr>
          </a:p>
        </p:txBody>
      </p:sp>
      <p:sp>
        <p:nvSpPr>
          <p:cNvPr id="480" name="Google Shape;480;p27"/>
          <p:cNvSpPr/>
          <p:nvPr/>
        </p:nvSpPr>
        <p:spPr>
          <a:xfrm>
            <a:off x="3617089"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Warehouse Management System</a:t>
            </a:r>
            <a:endParaRPr sz="700">
              <a:solidFill>
                <a:srgbClr val="FFFFFF"/>
              </a:solidFill>
              <a:latin typeface="Red Hat Text Medium"/>
              <a:ea typeface="Red Hat Text Medium"/>
              <a:cs typeface="Red Hat Text Medium"/>
              <a:sym typeface="Red Hat Text Medium"/>
            </a:endParaRPr>
          </a:p>
        </p:txBody>
      </p:sp>
      <p:sp>
        <p:nvSpPr>
          <p:cNvPr id="481" name="Google Shape;481;p27"/>
          <p:cNvSpPr/>
          <p:nvPr/>
        </p:nvSpPr>
        <p:spPr>
          <a:xfrm>
            <a:off x="3541675" y="870950"/>
            <a:ext cx="4231500" cy="2904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Control Tower</a:t>
            </a:r>
            <a:endParaRPr sz="700">
              <a:solidFill>
                <a:srgbClr val="FFFFFF"/>
              </a:solidFill>
              <a:latin typeface="Red Hat Text Medium"/>
              <a:ea typeface="Red Hat Text Medium"/>
              <a:cs typeface="Red Hat Text Medium"/>
              <a:sym typeface="Red Hat Text Medium"/>
            </a:endParaRPr>
          </a:p>
        </p:txBody>
      </p:sp>
      <p:sp>
        <p:nvSpPr>
          <p:cNvPr id="482" name="Google Shape;482;p27"/>
          <p:cNvSpPr/>
          <p:nvPr/>
        </p:nvSpPr>
        <p:spPr>
          <a:xfrm>
            <a:off x="5289925" y="1227450"/>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483" name="Google Shape;483;p27"/>
          <p:cNvSpPr/>
          <p:nvPr/>
        </p:nvSpPr>
        <p:spPr>
          <a:xfrm>
            <a:off x="2000796" y="3343600"/>
            <a:ext cx="748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External Data Feeds -  Intelligence, Trends, Sources</a:t>
            </a:r>
            <a:endParaRPr sz="700">
              <a:solidFill>
                <a:srgbClr val="FFFFFF"/>
              </a:solidFill>
              <a:latin typeface="Red Hat Text Medium"/>
              <a:ea typeface="Red Hat Text Medium"/>
              <a:cs typeface="Red Hat Text Medium"/>
              <a:sym typeface="Red Hat Text Medium"/>
            </a:endParaRPr>
          </a:p>
        </p:txBody>
      </p:sp>
      <p:sp>
        <p:nvSpPr>
          <p:cNvPr id="484" name="Google Shape;484;p27"/>
          <p:cNvSpPr/>
          <p:nvPr/>
        </p:nvSpPr>
        <p:spPr>
          <a:xfrm>
            <a:off x="2808943"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Planning and Replenishment System</a:t>
            </a:r>
            <a:endParaRPr sz="700">
              <a:solidFill>
                <a:srgbClr val="FFFFFF"/>
              </a:solidFill>
              <a:latin typeface="Red Hat Text Medium"/>
              <a:ea typeface="Red Hat Text Medium"/>
              <a:cs typeface="Red Hat Text Medium"/>
              <a:sym typeface="Red Hat Text Medium"/>
            </a:endParaRPr>
          </a:p>
        </p:txBody>
      </p:sp>
      <p:sp>
        <p:nvSpPr>
          <p:cNvPr id="485" name="Google Shape;485;p27"/>
          <p:cNvSpPr/>
          <p:nvPr/>
        </p:nvSpPr>
        <p:spPr>
          <a:xfrm>
            <a:off x="4820725" y="2096338"/>
            <a:ext cx="490200" cy="513300"/>
          </a:xfrm>
          <a:prstGeom prst="upDownArrow">
            <a:avLst>
              <a:gd name="adj1" fmla="val 54496"/>
              <a:gd name="adj2" fmla="val 32464"/>
            </a:avLst>
          </a:prstGeom>
          <a:solidFill>
            <a:srgbClr val="C00000"/>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600">
                <a:solidFill>
                  <a:srgbClr val="FFFFFF"/>
                </a:solidFill>
                <a:latin typeface="Red Hat Text Medium"/>
                <a:ea typeface="Red Hat Text Medium"/>
                <a:cs typeface="Red Hat Text Medium"/>
                <a:sym typeface="Red Hat Text Medium"/>
              </a:rPr>
              <a:t>Data</a:t>
            </a:r>
            <a:endParaRPr sz="600">
              <a:solidFill>
                <a:srgbClr val="FFFFFF"/>
              </a:solidFill>
              <a:latin typeface="Red Hat Text Medium"/>
              <a:ea typeface="Red Hat Text Medium"/>
              <a:cs typeface="Red Hat Text Medium"/>
              <a:sym typeface="Red Hat Text Medium"/>
            </a:endParaRPr>
          </a:p>
        </p:txBody>
      </p:sp>
      <p:sp>
        <p:nvSpPr>
          <p:cNvPr id="486" name="Google Shape;486;p27"/>
          <p:cNvSpPr/>
          <p:nvPr/>
        </p:nvSpPr>
        <p:spPr>
          <a:xfrm>
            <a:off x="4137585"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 Data Fabric</a:t>
            </a:r>
            <a:endParaRPr sz="700">
              <a:solidFill>
                <a:srgbClr val="FFFFFF"/>
              </a:solidFill>
              <a:latin typeface="Red Hat Text Medium"/>
              <a:ea typeface="Red Hat Text Medium"/>
              <a:cs typeface="Red Hat Text Medium"/>
              <a:sym typeface="Red Hat Text Medium"/>
            </a:endParaRPr>
          </a:p>
        </p:txBody>
      </p:sp>
      <p:sp>
        <p:nvSpPr>
          <p:cNvPr id="487" name="Google Shape;487;p27"/>
          <p:cNvSpPr/>
          <p:nvPr/>
        </p:nvSpPr>
        <p:spPr>
          <a:xfrm>
            <a:off x="6203273" y="2717163"/>
            <a:ext cx="1569900" cy="246900"/>
          </a:xfrm>
          <a:prstGeom prst="rect">
            <a:avLst/>
          </a:prstGeom>
          <a:solidFill>
            <a:srgbClr val="C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Business Automation</a:t>
            </a:r>
            <a:endParaRPr sz="700">
              <a:solidFill>
                <a:srgbClr val="FFFFFF"/>
              </a:solidFill>
              <a:latin typeface="Red Hat Text Medium"/>
              <a:ea typeface="Red Hat Text Medium"/>
              <a:cs typeface="Red Hat Text Medium"/>
              <a:sym typeface="Red Hat Text Medium"/>
            </a:endParaRPr>
          </a:p>
        </p:txBody>
      </p:sp>
      <p:sp>
        <p:nvSpPr>
          <p:cNvPr id="488" name="Google Shape;488;p27"/>
          <p:cNvSpPr/>
          <p:nvPr/>
        </p:nvSpPr>
        <p:spPr>
          <a:xfrm>
            <a:off x="6157144" y="1227450"/>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 Risk</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Management</a:t>
            </a:r>
            <a:endParaRPr sz="700">
              <a:solidFill>
                <a:srgbClr val="FFFFFF"/>
              </a:solidFill>
              <a:latin typeface="Red Hat Text Medium"/>
              <a:ea typeface="Red Hat Text Medium"/>
              <a:cs typeface="Red Hat Text Medium"/>
              <a:sym typeface="Red Hat Text Medium"/>
            </a:endParaRPr>
          </a:p>
        </p:txBody>
      </p:sp>
      <p:sp>
        <p:nvSpPr>
          <p:cNvPr id="489" name="Google Shape;489;p27"/>
          <p:cNvSpPr/>
          <p:nvPr/>
        </p:nvSpPr>
        <p:spPr>
          <a:xfrm>
            <a:off x="3555487"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Fulfilment Optimisation</a:t>
            </a:r>
            <a:endParaRPr sz="700">
              <a:solidFill>
                <a:srgbClr val="FFFFFF"/>
              </a:solidFill>
              <a:latin typeface="Red Hat Text Medium"/>
              <a:ea typeface="Red Hat Text Medium"/>
              <a:cs typeface="Red Hat Text Medium"/>
              <a:sym typeface="Red Hat Text Medium"/>
            </a:endParaRPr>
          </a:p>
        </p:txBody>
      </p:sp>
      <p:sp>
        <p:nvSpPr>
          <p:cNvPr id="490" name="Google Shape;490;p27"/>
          <p:cNvSpPr/>
          <p:nvPr/>
        </p:nvSpPr>
        <p:spPr>
          <a:xfrm>
            <a:off x="4422706"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Inventory Analysis and AI</a:t>
            </a:r>
            <a:endParaRPr sz="700">
              <a:solidFill>
                <a:srgbClr val="FFFFFF"/>
              </a:solidFill>
              <a:latin typeface="Red Hat Text Medium"/>
              <a:ea typeface="Red Hat Text Medium"/>
              <a:cs typeface="Red Hat Text Medium"/>
              <a:sym typeface="Red Hat Text Medium"/>
            </a:endParaRPr>
          </a:p>
        </p:txBody>
      </p:sp>
      <p:sp>
        <p:nvSpPr>
          <p:cNvPr id="491" name="Google Shape;491;p27"/>
          <p:cNvSpPr/>
          <p:nvPr/>
        </p:nvSpPr>
        <p:spPr>
          <a:xfrm>
            <a:off x="7024368" y="1227438"/>
            <a:ext cx="748800" cy="5541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Demand</a:t>
            </a:r>
            <a:endParaRPr sz="700">
              <a:solidFill>
                <a:srgbClr val="FFFFFF"/>
              </a:solidFill>
              <a:latin typeface="Red Hat Text Medium"/>
              <a:ea typeface="Red Hat Text Medium"/>
              <a:cs typeface="Red Hat Text Medium"/>
              <a:sym typeface="Red Hat Text Medium"/>
            </a:endParaRPr>
          </a:p>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Intelligence</a:t>
            </a:r>
            <a:endParaRPr sz="700">
              <a:solidFill>
                <a:srgbClr val="FFFFFF"/>
              </a:solidFill>
              <a:latin typeface="Red Hat Text Medium"/>
              <a:ea typeface="Red Hat Text Medium"/>
              <a:cs typeface="Red Hat Text Medium"/>
              <a:sym typeface="Red Hat Text Medium"/>
            </a:endParaRPr>
          </a:p>
        </p:txBody>
      </p:sp>
      <p:sp>
        <p:nvSpPr>
          <p:cNvPr id="492" name="Google Shape;492;p27"/>
          <p:cNvSpPr/>
          <p:nvPr/>
        </p:nvSpPr>
        <p:spPr>
          <a:xfrm>
            <a:off x="4425236"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Order Management System</a:t>
            </a:r>
            <a:endParaRPr sz="700">
              <a:solidFill>
                <a:srgbClr val="FFFFFF"/>
              </a:solidFill>
              <a:latin typeface="Red Hat Text Medium"/>
              <a:ea typeface="Red Hat Text Medium"/>
              <a:cs typeface="Red Hat Text Medium"/>
              <a:sym typeface="Red Hat Text Medium"/>
            </a:endParaRPr>
          </a:p>
        </p:txBody>
      </p:sp>
      <p:sp>
        <p:nvSpPr>
          <p:cNvPr id="493" name="Google Shape;493;p27"/>
          <p:cNvSpPr/>
          <p:nvPr/>
        </p:nvSpPr>
        <p:spPr>
          <a:xfrm>
            <a:off x="5233382"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Supply Chain System</a:t>
            </a:r>
            <a:endParaRPr sz="700">
              <a:solidFill>
                <a:srgbClr val="FFFFFF"/>
              </a:solidFill>
              <a:latin typeface="Red Hat Text Medium"/>
              <a:ea typeface="Red Hat Text Medium"/>
              <a:cs typeface="Red Hat Text Medium"/>
              <a:sym typeface="Red Hat Text Medium"/>
            </a:endParaRPr>
          </a:p>
        </p:txBody>
      </p:sp>
      <p:sp>
        <p:nvSpPr>
          <p:cNvPr id="494" name="Google Shape;494;p27"/>
          <p:cNvSpPr/>
          <p:nvPr/>
        </p:nvSpPr>
        <p:spPr>
          <a:xfrm>
            <a:off x="6041528"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Transport System</a:t>
            </a:r>
            <a:endParaRPr sz="700">
              <a:solidFill>
                <a:srgbClr val="FFFFFF"/>
              </a:solidFill>
              <a:latin typeface="Red Hat Text Medium"/>
              <a:ea typeface="Red Hat Text Medium"/>
              <a:cs typeface="Red Hat Text Medium"/>
              <a:sym typeface="Red Hat Text Medium"/>
            </a:endParaRPr>
          </a:p>
        </p:txBody>
      </p:sp>
      <p:sp>
        <p:nvSpPr>
          <p:cNvPr id="495" name="Google Shape;495;p27"/>
          <p:cNvSpPr/>
          <p:nvPr/>
        </p:nvSpPr>
        <p:spPr>
          <a:xfrm>
            <a:off x="6849675"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Catalog ManagementSystem</a:t>
            </a:r>
            <a:endParaRPr sz="700">
              <a:solidFill>
                <a:srgbClr val="FFFFFF"/>
              </a:solidFill>
              <a:latin typeface="Red Hat Text Medium"/>
              <a:ea typeface="Red Hat Text Medium"/>
              <a:cs typeface="Red Hat Text Medium"/>
              <a:sym typeface="Red Hat Text Medium"/>
            </a:endParaRPr>
          </a:p>
        </p:txBody>
      </p:sp>
      <p:sp>
        <p:nvSpPr>
          <p:cNvPr id="496" name="Google Shape;496;p27"/>
          <p:cNvSpPr/>
          <p:nvPr/>
        </p:nvSpPr>
        <p:spPr>
          <a:xfrm>
            <a:off x="7687875" y="3340900"/>
            <a:ext cx="748800" cy="5541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Facility / Asset Management System</a:t>
            </a:r>
            <a:endParaRPr sz="700">
              <a:solidFill>
                <a:srgbClr val="FFFFFF"/>
              </a:solidFill>
              <a:latin typeface="Red Hat Text Medium"/>
              <a:ea typeface="Red Hat Text Medium"/>
              <a:cs typeface="Red Hat Text Medium"/>
              <a:sym typeface="Red Hat Text Medium"/>
            </a:endParaRPr>
          </a:p>
        </p:txBody>
      </p:sp>
      <p:sp>
        <p:nvSpPr>
          <p:cNvPr id="497" name="Google Shape;497;p27"/>
          <p:cNvSpPr/>
          <p:nvPr/>
        </p:nvSpPr>
        <p:spPr>
          <a:xfrm>
            <a:off x="7800755" y="409986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498" name="Google Shape;498;p27"/>
          <p:cNvSpPr/>
          <p:nvPr/>
        </p:nvSpPr>
        <p:spPr>
          <a:xfrm>
            <a:off x="8255063" y="1865500"/>
            <a:ext cx="791100" cy="381000"/>
          </a:xfrm>
          <a:prstGeom prst="rect">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DevOps</a:t>
            </a:r>
            <a:endParaRPr sz="700">
              <a:solidFill>
                <a:srgbClr val="FFFFFF"/>
              </a:solidFill>
              <a:latin typeface="Red Hat Text Medium"/>
              <a:ea typeface="Red Hat Text Medium"/>
              <a:cs typeface="Red Hat Text Medium"/>
              <a:sym typeface="Red Hat Text Medium"/>
            </a:endParaRPr>
          </a:p>
        </p:txBody>
      </p:sp>
      <p:pic>
        <p:nvPicPr>
          <p:cNvPr id="499" name="Google Shape;499;p27"/>
          <p:cNvPicPr preferRelativeResize="0"/>
          <p:nvPr/>
        </p:nvPicPr>
        <p:blipFill rotWithShape="1">
          <a:blip r:embed="rId3">
            <a:alphaModFix/>
          </a:blip>
          <a:srcRect/>
          <a:stretch/>
        </p:blipFill>
        <p:spPr>
          <a:xfrm>
            <a:off x="8853775" y="2246500"/>
            <a:ext cx="238900" cy="238900"/>
          </a:xfrm>
          <a:prstGeom prst="rect">
            <a:avLst/>
          </a:prstGeom>
          <a:noFill/>
          <a:ln>
            <a:noFill/>
          </a:ln>
        </p:spPr>
      </p:pic>
      <p:sp>
        <p:nvSpPr>
          <p:cNvPr id="500" name="Google Shape;500;p27"/>
          <p:cNvSpPr txBox="1"/>
          <p:nvPr/>
        </p:nvSpPr>
        <p:spPr>
          <a:xfrm>
            <a:off x="7983110" y="1033325"/>
            <a:ext cx="656700" cy="492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500">
                <a:latin typeface="Red Hat Text"/>
                <a:ea typeface="Red Hat Text"/>
                <a:cs typeface="Red Hat Text"/>
                <a:sym typeface="Red Hat Text"/>
              </a:rPr>
              <a:t>Automated Infrastructure and Application Setup</a:t>
            </a:r>
            <a:endParaRPr sz="500">
              <a:latin typeface="Red Hat Text"/>
              <a:ea typeface="Red Hat Text"/>
              <a:cs typeface="Red Hat Text"/>
              <a:sym typeface="Red Hat Text"/>
            </a:endParaRPr>
          </a:p>
        </p:txBody>
      </p:sp>
      <p:cxnSp>
        <p:nvCxnSpPr>
          <p:cNvPr id="501" name="Google Shape;501;p27"/>
          <p:cNvCxnSpPr>
            <a:stCxn id="498" idx="2"/>
            <a:endCxn id="496" idx="3"/>
          </p:cNvCxnSpPr>
          <p:nvPr/>
        </p:nvCxnSpPr>
        <p:spPr>
          <a:xfrm rot="5400000">
            <a:off x="7857863" y="2825350"/>
            <a:ext cx="1371600" cy="213900"/>
          </a:xfrm>
          <a:prstGeom prst="bentConnector2">
            <a:avLst/>
          </a:prstGeom>
          <a:noFill/>
          <a:ln w="19050" cap="flat" cmpd="sng">
            <a:solidFill>
              <a:srgbClr val="980000"/>
            </a:solidFill>
            <a:prstDash val="solid"/>
            <a:round/>
            <a:headEnd type="none" w="med" len="med"/>
            <a:tailEnd type="triangle" w="med" len="med"/>
          </a:ln>
        </p:spPr>
      </p:cxnSp>
      <p:cxnSp>
        <p:nvCxnSpPr>
          <p:cNvPr id="502" name="Google Shape;502;p27"/>
          <p:cNvCxnSpPr>
            <a:endCxn id="465" idx="3"/>
          </p:cNvCxnSpPr>
          <p:nvPr/>
        </p:nvCxnSpPr>
        <p:spPr>
          <a:xfrm flipH="1">
            <a:off x="8233275" y="2830600"/>
            <a:ext cx="428700" cy="1200"/>
          </a:xfrm>
          <a:prstGeom prst="straightConnector1">
            <a:avLst/>
          </a:prstGeom>
          <a:noFill/>
          <a:ln w="19050" cap="flat" cmpd="sng">
            <a:solidFill>
              <a:srgbClr val="980000"/>
            </a:solidFill>
            <a:prstDash val="solid"/>
            <a:round/>
            <a:headEnd type="none" w="med" len="med"/>
            <a:tailEnd type="triangle" w="med" len="med"/>
          </a:ln>
        </p:spPr>
      </p:cxnSp>
      <p:sp>
        <p:nvSpPr>
          <p:cNvPr id="503" name="Google Shape;503;p27"/>
          <p:cNvSpPr/>
          <p:nvPr/>
        </p:nvSpPr>
        <p:spPr>
          <a:xfrm>
            <a:off x="3633796" y="415239"/>
            <a:ext cx="9519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Consumer</a:t>
            </a:r>
            <a:br>
              <a:rPr lang="en-GB" sz="700" b="1">
                <a:solidFill>
                  <a:schemeClr val="lt1"/>
                </a:solidFill>
              </a:rPr>
            </a:br>
            <a:r>
              <a:rPr lang="en-GB" sz="700" b="1">
                <a:solidFill>
                  <a:schemeClr val="lt1"/>
                </a:solidFill>
              </a:rPr>
              <a:t>Apps</a:t>
            </a:r>
            <a:endParaRPr sz="700" b="1">
              <a:solidFill>
                <a:schemeClr val="lt1"/>
              </a:solidFill>
            </a:endParaRPr>
          </a:p>
        </p:txBody>
      </p:sp>
      <p:sp>
        <p:nvSpPr>
          <p:cNvPr id="504" name="Google Shape;504;p27"/>
          <p:cNvSpPr/>
          <p:nvPr/>
        </p:nvSpPr>
        <p:spPr>
          <a:xfrm>
            <a:off x="4829005"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Colleague Apps</a:t>
            </a:r>
            <a:endParaRPr sz="700" b="1">
              <a:solidFill>
                <a:schemeClr val="lt1"/>
              </a:solidFill>
            </a:endParaRPr>
          </a:p>
        </p:txBody>
      </p:sp>
      <p:sp>
        <p:nvSpPr>
          <p:cNvPr id="505" name="Google Shape;505;p27"/>
          <p:cNvSpPr/>
          <p:nvPr/>
        </p:nvSpPr>
        <p:spPr>
          <a:xfrm>
            <a:off x="5866113"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Supplier Apps</a:t>
            </a:r>
            <a:endParaRPr sz="700" b="1">
              <a:solidFill>
                <a:schemeClr val="lt1"/>
              </a:solidFill>
            </a:endParaRPr>
          </a:p>
        </p:txBody>
      </p:sp>
      <p:sp>
        <p:nvSpPr>
          <p:cNvPr id="506" name="Google Shape;506;p27"/>
          <p:cNvSpPr/>
          <p:nvPr/>
        </p:nvSpPr>
        <p:spPr>
          <a:xfrm>
            <a:off x="6903221" y="415239"/>
            <a:ext cx="7938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b="1">
                <a:solidFill>
                  <a:schemeClr val="lt1"/>
                </a:solidFill>
              </a:rPr>
              <a:t>Logistics Apps</a:t>
            </a:r>
            <a:endParaRPr sz="700" b="1">
              <a:solidFill>
                <a:schemeClr val="lt1"/>
              </a:solidFill>
            </a:endParaRPr>
          </a:p>
        </p:txBody>
      </p:sp>
      <p:pic>
        <p:nvPicPr>
          <p:cNvPr id="507" name="Google Shape;507;p27"/>
          <p:cNvPicPr preferRelativeResize="0"/>
          <p:nvPr/>
        </p:nvPicPr>
        <p:blipFill>
          <a:blip r:embed="rId4">
            <a:alphaModFix/>
          </a:blip>
          <a:stretch>
            <a:fillRect/>
          </a:stretch>
        </p:blipFill>
        <p:spPr>
          <a:xfrm>
            <a:off x="6095437" y="111850"/>
            <a:ext cx="238900" cy="238900"/>
          </a:xfrm>
          <a:prstGeom prst="rect">
            <a:avLst/>
          </a:prstGeom>
          <a:noFill/>
          <a:ln>
            <a:noFill/>
          </a:ln>
        </p:spPr>
      </p:pic>
      <p:pic>
        <p:nvPicPr>
          <p:cNvPr id="508" name="Google Shape;508;p27"/>
          <p:cNvPicPr preferRelativeResize="0"/>
          <p:nvPr/>
        </p:nvPicPr>
        <p:blipFill>
          <a:blip r:embed="rId4">
            <a:alphaModFix/>
          </a:blip>
          <a:stretch>
            <a:fillRect/>
          </a:stretch>
        </p:blipFill>
        <p:spPr>
          <a:xfrm>
            <a:off x="7180687" y="111850"/>
            <a:ext cx="238900" cy="238900"/>
          </a:xfrm>
          <a:prstGeom prst="rect">
            <a:avLst/>
          </a:prstGeom>
          <a:noFill/>
          <a:ln>
            <a:noFill/>
          </a:ln>
        </p:spPr>
      </p:pic>
      <p:pic>
        <p:nvPicPr>
          <p:cNvPr id="509" name="Google Shape;509;p27"/>
          <p:cNvPicPr preferRelativeResize="0"/>
          <p:nvPr/>
        </p:nvPicPr>
        <p:blipFill rotWithShape="1">
          <a:blip r:embed="rId3">
            <a:alphaModFix/>
          </a:blip>
          <a:srcRect/>
          <a:stretch/>
        </p:blipFill>
        <p:spPr>
          <a:xfrm>
            <a:off x="1372200" y="1161343"/>
            <a:ext cx="238900" cy="238900"/>
          </a:xfrm>
          <a:prstGeom prst="rect">
            <a:avLst/>
          </a:prstGeom>
          <a:noFill/>
          <a:ln>
            <a:noFill/>
          </a:ln>
        </p:spPr>
      </p:pic>
      <p:pic>
        <p:nvPicPr>
          <p:cNvPr id="510" name="Google Shape;510;p27"/>
          <p:cNvPicPr preferRelativeResize="0"/>
          <p:nvPr/>
        </p:nvPicPr>
        <p:blipFill rotWithShape="1">
          <a:blip r:embed="rId3">
            <a:alphaModFix/>
          </a:blip>
          <a:srcRect/>
          <a:stretch/>
        </p:blipFill>
        <p:spPr>
          <a:xfrm>
            <a:off x="5106450" y="111850"/>
            <a:ext cx="238900" cy="238900"/>
          </a:xfrm>
          <a:prstGeom prst="rect">
            <a:avLst/>
          </a:prstGeom>
          <a:noFill/>
          <a:ln>
            <a:noFill/>
          </a:ln>
        </p:spPr>
      </p:pic>
      <p:sp>
        <p:nvSpPr>
          <p:cNvPr id="511" name="Google Shape;511;p27"/>
          <p:cNvSpPr txBox="1"/>
          <p:nvPr/>
        </p:nvSpPr>
        <p:spPr>
          <a:xfrm>
            <a:off x="1117250" y="1296390"/>
            <a:ext cx="748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700">
                <a:latin typeface="Red Hat Text Medium"/>
                <a:ea typeface="Red Hat Text Medium"/>
                <a:cs typeface="Red Hat Text Medium"/>
                <a:sym typeface="Red Hat Text Medium"/>
              </a:rPr>
              <a:t>Inventory</a:t>
            </a:r>
            <a:endParaRPr sz="700">
              <a:latin typeface="Red Hat Text Medium"/>
              <a:ea typeface="Red Hat Text Medium"/>
              <a:cs typeface="Red Hat Text Medium"/>
              <a:sym typeface="Red Hat Text Medium"/>
            </a:endParaRPr>
          </a:p>
          <a:p>
            <a:pPr marL="0" lvl="0" indent="0" algn="ctr" rtl="0">
              <a:spcBef>
                <a:spcPts val="0"/>
              </a:spcBef>
              <a:spcAft>
                <a:spcPts val="0"/>
              </a:spcAft>
              <a:buNone/>
            </a:pPr>
            <a:r>
              <a:rPr lang="en-GB" sz="700">
                <a:latin typeface="Red Hat Text Medium"/>
                <a:ea typeface="Red Hat Text Medium"/>
                <a:cs typeface="Red Hat Text Medium"/>
                <a:sym typeface="Red Hat Text Medium"/>
              </a:rPr>
              <a:t>Controller</a:t>
            </a:r>
            <a:endParaRPr sz="700">
              <a:latin typeface="Red Hat Text Medium"/>
              <a:ea typeface="Red Hat Text Medium"/>
              <a:cs typeface="Red Hat Text Medium"/>
              <a:sym typeface="Red Hat Text Medium"/>
            </a:endParaRPr>
          </a:p>
        </p:txBody>
      </p:sp>
      <p:cxnSp>
        <p:nvCxnSpPr>
          <p:cNvPr id="512" name="Google Shape;512;p27"/>
          <p:cNvCxnSpPr>
            <a:stCxn id="509" idx="3"/>
            <a:endCxn id="455" idx="1"/>
          </p:cNvCxnSpPr>
          <p:nvPr/>
        </p:nvCxnSpPr>
        <p:spPr>
          <a:xfrm rot="10800000" flipH="1">
            <a:off x="1611099" y="1279593"/>
            <a:ext cx="1009200" cy="1200"/>
          </a:xfrm>
          <a:prstGeom prst="straightConnector1">
            <a:avLst/>
          </a:prstGeom>
          <a:noFill/>
          <a:ln w="19050" cap="flat" cmpd="sng">
            <a:solidFill>
              <a:srgbClr val="980000"/>
            </a:solidFill>
            <a:prstDash val="solid"/>
            <a:round/>
            <a:headEnd type="triangle" w="med" len="med"/>
            <a:tailEnd type="triangle" w="med" len="med"/>
          </a:ln>
        </p:spPr>
      </p:cxnSp>
      <p:pic>
        <p:nvPicPr>
          <p:cNvPr id="513" name="Google Shape;513;p27"/>
          <p:cNvPicPr preferRelativeResize="0"/>
          <p:nvPr/>
        </p:nvPicPr>
        <p:blipFill rotWithShape="1">
          <a:blip r:embed="rId3">
            <a:alphaModFix/>
          </a:blip>
          <a:srcRect/>
          <a:stretch/>
        </p:blipFill>
        <p:spPr>
          <a:xfrm>
            <a:off x="4031575" y="111850"/>
            <a:ext cx="238900" cy="238900"/>
          </a:xfrm>
          <a:prstGeom prst="rect">
            <a:avLst/>
          </a:prstGeom>
          <a:noFill/>
          <a:ln>
            <a:noFill/>
          </a:ln>
        </p:spPr>
      </p:pic>
      <p:cxnSp>
        <p:nvCxnSpPr>
          <p:cNvPr id="514" name="Google Shape;514;p27"/>
          <p:cNvCxnSpPr>
            <a:endCxn id="481" idx="3"/>
          </p:cNvCxnSpPr>
          <p:nvPr/>
        </p:nvCxnSpPr>
        <p:spPr>
          <a:xfrm rot="10800000">
            <a:off x="7773175" y="1016150"/>
            <a:ext cx="868500" cy="0"/>
          </a:xfrm>
          <a:prstGeom prst="straightConnector1">
            <a:avLst/>
          </a:prstGeom>
          <a:noFill/>
          <a:ln w="19050" cap="flat" cmpd="sng">
            <a:solidFill>
              <a:srgbClr val="980000"/>
            </a:solidFill>
            <a:prstDash val="solid"/>
            <a:round/>
            <a:headEnd type="none" w="med" len="med"/>
            <a:tailEnd type="triangle" w="med" len="med"/>
          </a:ln>
        </p:spPr>
      </p:cxnSp>
      <p:cxnSp>
        <p:nvCxnSpPr>
          <p:cNvPr id="515" name="Google Shape;515;p27"/>
          <p:cNvCxnSpPr>
            <a:endCxn id="491" idx="3"/>
          </p:cNvCxnSpPr>
          <p:nvPr/>
        </p:nvCxnSpPr>
        <p:spPr>
          <a:xfrm flipH="1">
            <a:off x="7773168" y="1500288"/>
            <a:ext cx="882300" cy="4200"/>
          </a:xfrm>
          <a:prstGeom prst="straightConnector1">
            <a:avLst/>
          </a:prstGeom>
          <a:noFill/>
          <a:ln w="19050" cap="flat" cmpd="sng">
            <a:solidFill>
              <a:srgbClr val="980000"/>
            </a:solidFill>
            <a:prstDash val="solid"/>
            <a:round/>
            <a:headEnd type="none" w="med" len="med"/>
            <a:tailEnd type="triangle" w="med" len="med"/>
          </a:ln>
        </p:spPr>
      </p:cxnSp>
      <p:cxnSp>
        <p:nvCxnSpPr>
          <p:cNvPr id="516" name="Google Shape;516;p27"/>
          <p:cNvCxnSpPr>
            <a:stCxn id="498" idx="0"/>
            <a:endCxn id="506" idx="3"/>
          </p:cNvCxnSpPr>
          <p:nvPr/>
        </p:nvCxnSpPr>
        <p:spPr>
          <a:xfrm rot="5400000" flipH="1">
            <a:off x="7508363" y="723250"/>
            <a:ext cx="1330800" cy="953700"/>
          </a:xfrm>
          <a:prstGeom prst="bentConnector2">
            <a:avLst/>
          </a:prstGeom>
          <a:noFill/>
          <a:ln w="19050" cap="flat" cmpd="sng">
            <a:solidFill>
              <a:srgbClr val="980000"/>
            </a:solidFill>
            <a:prstDash val="solid"/>
            <a:round/>
            <a:headEnd type="none" w="med" len="med"/>
            <a:tailEnd type="triangle" w="med" len="med"/>
          </a:ln>
        </p:spPr>
      </p:cxnSp>
      <p:sp>
        <p:nvSpPr>
          <p:cNvPr id="517" name="Google Shape;517;p27"/>
          <p:cNvSpPr txBox="1"/>
          <p:nvPr/>
        </p:nvSpPr>
        <p:spPr>
          <a:xfrm>
            <a:off x="2626350" y="739200"/>
            <a:ext cx="868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b="1">
                <a:solidFill>
                  <a:srgbClr val="980000"/>
                </a:solidFill>
                <a:latin typeface="Red Hat Text"/>
                <a:ea typeface="Red Hat Text"/>
                <a:cs typeface="Red Hat Text"/>
                <a:sym typeface="Red Hat Text"/>
              </a:rPr>
              <a:t>Inventory Optimisation Platform</a:t>
            </a:r>
            <a:endParaRPr sz="800" b="1">
              <a:solidFill>
                <a:srgbClr val="980000"/>
              </a:solidFill>
              <a:latin typeface="Red Hat Text"/>
              <a:ea typeface="Red Hat Text"/>
              <a:cs typeface="Red Hat Text"/>
              <a:sym typeface="Red Hat Text"/>
            </a:endParaRPr>
          </a:p>
        </p:txBody>
      </p:sp>
      <p:sp>
        <p:nvSpPr>
          <p:cNvPr id="449" name="Google Shape;449;p27"/>
          <p:cNvSpPr/>
          <p:nvPr/>
        </p:nvSpPr>
        <p:spPr>
          <a:xfrm>
            <a:off x="367446" y="3343350"/>
            <a:ext cx="748800" cy="5487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 Operations Systems</a:t>
            </a:r>
            <a:endParaRPr sz="700">
              <a:solidFill>
                <a:srgbClr val="FFFFFF"/>
              </a:solidFill>
              <a:latin typeface="Red Hat Text Medium"/>
              <a:ea typeface="Red Hat Text Medium"/>
              <a:cs typeface="Red Hat Text Medium"/>
              <a:sym typeface="Red Hat Text Medium"/>
            </a:endParaRPr>
          </a:p>
        </p:txBody>
      </p:sp>
      <p:sp>
        <p:nvSpPr>
          <p:cNvPr id="450" name="Google Shape;450;p27"/>
          <p:cNvSpPr/>
          <p:nvPr/>
        </p:nvSpPr>
        <p:spPr>
          <a:xfrm>
            <a:off x="496752" y="4106424"/>
            <a:ext cx="490200" cy="319725"/>
          </a:xfrm>
          <a:prstGeom prst="flowChartMagneticDisk">
            <a:avLst/>
          </a:prstGeom>
          <a:solidFill>
            <a:srgbClr val="38761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518" name="Google Shape;518;p27"/>
          <p:cNvSpPr/>
          <p:nvPr/>
        </p:nvSpPr>
        <p:spPr>
          <a:xfrm>
            <a:off x="597099" y="2081450"/>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700">
              <a:solidFill>
                <a:srgbClr val="FFFFFF"/>
              </a:solidFill>
              <a:latin typeface="Red Hat Text Medium"/>
              <a:ea typeface="Red Hat Text Medium"/>
              <a:cs typeface="Red Hat Text Medium"/>
              <a:sym typeface="Red Hat Text Medium"/>
            </a:endParaRPr>
          </a:p>
        </p:txBody>
      </p:sp>
      <p:sp>
        <p:nvSpPr>
          <p:cNvPr id="519" name="Google Shape;519;p27"/>
          <p:cNvSpPr/>
          <p:nvPr/>
        </p:nvSpPr>
        <p:spPr>
          <a:xfrm>
            <a:off x="496749" y="2185525"/>
            <a:ext cx="490200" cy="2388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700">
                <a:solidFill>
                  <a:srgbClr val="FFFFFF"/>
                </a:solidFill>
                <a:latin typeface="Red Hat Text Medium"/>
                <a:ea typeface="Red Hat Text Medium"/>
                <a:cs typeface="Red Hat Text Medium"/>
                <a:sym typeface="Red Hat Text Medium"/>
              </a:rPr>
              <a:t>Store</a:t>
            </a:r>
            <a:br>
              <a:rPr lang="en-GB" sz="700">
                <a:solidFill>
                  <a:srgbClr val="FFFFFF"/>
                </a:solidFill>
                <a:latin typeface="Red Hat Text Medium"/>
                <a:ea typeface="Red Hat Text Medium"/>
                <a:cs typeface="Red Hat Text Medium"/>
                <a:sym typeface="Red Hat Text Medium"/>
              </a:rPr>
            </a:br>
            <a:r>
              <a:rPr lang="en-GB" sz="700">
                <a:solidFill>
                  <a:srgbClr val="FFFFFF"/>
                </a:solidFill>
                <a:latin typeface="Red Hat Text Medium"/>
                <a:ea typeface="Red Hat Text Medium"/>
                <a:cs typeface="Red Hat Text Medium"/>
                <a:sym typeface="Red Hat Text Medium"/>
              </a:rPr>
              <a:t>POS</a:t>
            </a:r>
            <a:endParaRPr sz="700">
              <a:solidFill>
                <a:srgbClr val="FFFFFF"/>
              </a:solidFill>
              <a:latin typeface="Red Hat Text Medium"/>
              <a:ea typeface="Red Hat Text Medium"/>
              <a:cs typeface="Red Hat Text Medium"/>
              <a:sym typeface="Red Hat Text Medium"/>
            </a:endParaRPr>
          </a:p>
        </p:txBody>
      </p:sp>
      <p:cxnSp>
        <p:nvCxnSpPr>
          <p:cNvPr id="520" name="Google Shape;520;p27"/>
          <p:cNvCxnSpPr>
            <a:stCxn id="519" idx="2"/>
            <a:endCxn id="449" idx="0"/>
          </p:cNvCxnSpPr>
          <p:nvPr/>
        </p:nvCxnSpPr>
        <p:spPr>
          <a:xfrm>
            <a:off x="741849" y="2424325"/>
            <a:ext cx="0" cy="918900"/>
          </a:xfrm>
          <a:prstGeom prst="straightConnector1">
            <a:avLst/>
          </a:prstGeom>
          <a:noFill/>
          <a:ln w="19050" cap="flat" cmpd="sng">
            <a:solidFill>
              <a:srgbClr val="C00000"/>
            </a:solidFill>
            <a:prstDash val="solid"/>
            <a:round/>
            <a:headEnd type="none" w="med" len="med"/>
            <a:tailEnd type="none" w="med" len="med"/>
          </a:ln>
        </p:spPr>
      </p:cxnSp>
      <p:sp>
        <p:nvSpPr>
          <p:cNvPr id="521" name="Google Shape;521;p27"/>
          <p:cNvSpPr/>
          <p:nvPr/>
        </p:nvSpPr>
        <p:spPr>
          <a:xfrm>
            <a:off x="4355225" y="1540413"/>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1</a:t>
            </a:r>
            <a:endParaRPr sz="1200">
              <a:solidFill>
                <a:schemeClr val="lt1"/>
              </a:solidFill>
              <a:latin typeface="Red Hat Text Medium"/>
              <a:ea typeface="Red Hat Text Medium"/>
              <a:cs typeface="Red Hat Text Medium"/>
              <a:sym typeface="Red Hat Text Medium"/>
            </a:endParaRPr>
          </a:p>
        </p:txBody>
      </p:sp>
      <p:sp>
        <p:nvSpPr>
          <p:cNvPr id="522" name="Google Shape;522;p27"/>
          <p:cNvSpPr/>
          <p:nvPr/>
        </p:nvSpPr>
        <p:spPr>
          <a:xfrm>
            <a:off x="4762175" y="87095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2</a:t>
            </a:r>
            <a:endParaRPr sz="1200">
              <a:solidFill>
                <a:schemeClr val="lt1"/>
              </a:solidFill>
              <a:latin typeface="Red Hat Text Medium"/>
              <a:ea typeface="Red Hat Text Medium"/>
              <a:cs typeface="Red Hat Text Medium"/>
              <a:sym typeface="Red Hat Text Medium"/>
            </a:endParaRPr>
          </a:p>
        </p:txBody>
      </p:sp>
      <p:sp>
        <p:nvSpPr>
          <p:cNvPr id="523" name="Google Shape;523;p27"/>
          <p:cNvSpPr/>
          <p:nvPr/>
        </p:nvSpPr>
        <p:spPr>
          <a:xfrm>
            <a:off x="1622463" y="3179800"/>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3</a:t>
            </a:r>
            <a:endParaRPr sz="1200">
              <a:solidFill>
                <a:schemeClr val="lt1"/>
              </a:solidFill>
              <a:latin typeface="Red Hat Text Medium"/>
              <a:ea typeface="Red Hat Text Medium"/>
              <a:cs typeface="Red Hat Text Medium"/>
              <a:sym typeface="Red Hat Text Medium"/>
            </a:endParaRPr>
          </a:p>
        </p:txBody>
      </p:sp>
      <p:sp>
        <p:nvSpPr>
          <p:cNvPr id="524" name="Google Shape;524;p27"/>
          <p:cNvSpPr/>
          <p:nvPr/>
        </p:nvSpPr>
        <p:spPr>
          <a:xfrm>
            <a:off x="6925725" y="15664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4</a:t>
            </a:r>
            <a:endParaRPr sz="1200">
              <a:solidFill>
                <a:schemeClr val="lt1"/>
              </a:solidFill>
              <a:latin typeface="Red Hat Text Medium"/>
              <a:ea typeface="Red Hat Text Medium"/>
              <a:cs typeface="Red Hat Text Medium"/>
              <a:sym typeface="Red Hat Text Medium"/>
            </a:endParaRPr>
          </a:p>
        </p:txBody>
      </p:sp>
      <p:sp>
        <p:nvSpPr>
          <p:cNvPr id="525" name="Google Shape;525;p27"/>
          <p:cNvSpPr/>
          <p:nvPr/>
        </p:nvSpPr>
        <p:spPr>
          <a:xfrm>
            <a:off x="5426488" y="2025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5</a:t>
            </a:r>
            <a:endParaRPr sz="1200">
              <a:solidFill>
                <a:schemeClr val="lt1"/>
              </a:solidFill>
              <a:latin typeface="Red Hat Text Medium"/>
              <a:ea typeface="Red Hat Text Medium"/>
              <a:cs typeface="Red Hat Text Medium"/>
              <a:sym typeface="Red Hat Text Medium"/>
            </a:endParaRPr>
          </a:p>
        </p:txBody>
      </p:sp>
      <p:sp>
        <p:nvSpPr>
          <p:cNvPr id="526" name="Google Shape;526;p27"/>
          <p:cNvSpPr/>
          <p:nvPr/>
        </p:nvSpPr>
        <p:spPr>
          <a:xfrm>
            <a:off x="7480050" y="2695425"/>
            <a:ext cx="320700" cy="2904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Red Hat Text Medium"/>
                <a:ea typeface="Red Hat Text Medium"/>
                <a:cs typeface="Red Hat Text Medium"/>
                <a:sym typeface="Red Hat Text Medium"/>
              </a:rPr>
              <a:t>6</a:t>
            </a:r>
            <a:endParaRPr sz="1200">
              <a:solidFill>
                <a:schemeClr val="lt1"/>
              </a:solidFill>
              <a:latin typeface="Red Hat Text Medium"/>
              <a:ea typeface="Red Hat Text Medium"/>
              <a:cs typeface="Red Hat Text Medium"/>
              <a:sym typeface="Red Hat Text Medium"/>
            </a:endParaRPr>
          </a:p>
        </p:txBody>
      </p:sp>
      <p:sp>
        <p:nvSpPr>
          <p:cNvPr id="527" name="Google Shape;527;p27"/>
          <p:cNvSpPr/>
          <p:nvPr/>
        </p:nvSpPr>
        <p:spPr>
          <a:xfrm>
            <a:off x="212800" y="3164500"/>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lt1"/>
                </a:solidFill>
                <a:latin typeface="Red Hat Text Medium"/>
                <a:ea typeface="Red Hat Text Medium"/>
                <a:cs typeface="Red Hat Text Medium"/>
                <a:sym typeface="Red Hat Text Medium"/>
              </a:rPr>
              <a:t>6a</a:t>
            </a:r>
            <a:endParaRPr sz="1000">
              <a:solidFill>
                <a:schemeClr val="lt1"/>
              </a:solidFill>
              <a:latin typeface="Red Hat Text Medium"/>
              <a:ea typeface="Red Hat Text Medium"/>
              <a:cs typeface="Red Hat Text Medium"/>
              <a:sym typeface="Red Hat Text Medium"/>
            </a:endParaRPr>
          </a:p>
        </p:txBody>
      </p:sp>
      <p:sp>
        <p:nvSpPr>
          <p:cNvPr id="528" name="Google Shape;528;p27"/>
          <p:cNvSpPr/>
          <p:nvPr/>
        </p:nvSpPr>
        <p:spPr>
          <a:xfrm>
            <a:off x="1076038" y="3165700"/>
            <a:ext cx="490200" cy="3186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lt1"/>
                </a:solidFill>
                <a:latin typeface="Red Hat Text Medium"/>
                <a:ea typeface="Red Hat Text Medium"/>
                <a:cs typeface="Red Hat Text Medium"/>
                <a:sym typeface="Red Hat Text Medium"/>
              </a:rPr>
              <a:t>6b</a:t>
            </a:r>
            <a:endParaRPr sz="1000">
              <a:solidFill>
                <a:schemeClr val="lt1"/>
              </a:solidFill>
              <a:latin typeface="Red Hat Text Medium"/>
              <a:ea typeface="Red Hat Text Medium"/>
              <a:cs typeface="Red Hat Text Medium"/>
              <a:sym typeface="Red Hat Text Medium"/>
            </a:endParaRPr>
          </a:p>
        </p:txBody>
      </p:sp>
      <p:sp>
        <p:nvSpPr>
          <p:cNvPr id="529" name="Google Shape;529;p27"/>
          <p:cNvSpPr/>
          <p:nvPr/>
        </p:nvSpPr>
        <p:spPr>
          <a:xfrm>
            <a:off x="2759138" y="3164500"/>
            <a:ext cx="4287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lt1"/>
                </a:solidFill>
                <a:latin typeface="Red Hat Text Medium"/>
                <a:ea typeface="Red Hat Text Medium"/>
                <a:cs typeface="Red Hat Text Medium"/>
                <a:sym typeface="Red Hat Text Medium"/>
              </a:rPr>
              <a:t>6c</a:t>
            </a:r>
            <a:endParaRPr sz="1000">
              <a:solidFill>
                <a:schemeClr val="lt1"/>
              </a:solidFill>
              <a:latin typeface="Red Hat Text Medium"/>
              <a:ea typeface="Red Hat Text Medium"/>
              <a:cs typeface="Red Hat Text Medium"/>
              <a:sym typeface="Red Hat Text Medium"/>
            </a:endParaRPr>
          </a:p>
        </p:txBody>
      </p:sp>
      <p:sp>
        <p:nvSpPr>
          <p:cNvPr id="530" name="Google Shape;530;p27"/>
          <p:cNvSpPr/>
          <p:nvPr/>
        </p:nvSpPr>
        <p:spPr>
          <a:xfrm>
            <a:off x="6373675" y="111850"/>
            <a:ext cx="490200" cy="321000"/>
          </a:xfrm>
          <a:prstGeom prst="octagon">
            <a:avLst>
              <a:gd name="adj" fmla="val 29289"/>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lt1"/>
                </a:solidFill>
                <a:latin typeface="Red Hat Text Medium"/>
                <a:ea typeface="Red Hat Text Medium"/>
                <a:cs typeface="Red Hat Text Medium"/>
                <a:sym typeface="Red Hat Text Medium"/>
              </a:rPr>
              <a:t>6d</a:t>
            </a:r>
            <a:endParaRPr sz="1000">
              <a:solidFill>
                <a:schemeClr val="lt1"/>
              </a:solidFill>
              <a:latin typeface="Red Hat Text Medium"/>
              <a:ea typeface="Red Hat Text Medium"/>
              <a:cs typeface="Red Hat Text Medium"/>
              <a:sym typeface="Red Hat Text Medium"/>
            </a:endParaRPr>
          </a:p>
        </p:txBody>
      </p:sp>
    </p:spTree>
  </p:cSld>
  <p:clrMapOvr>
    <a:masterClrMapping/>
  </p:clrMapOvr>
</p:sld>
</file>

<file path=ppt/theme/theme1.xml><?xml version="1.0" encoding="utf-8"?>
<a:theme xmlns:a="http://schemas.openxmlformats.org/drawingml/2006/main" name="Red Hat widescreen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2623</Words>
  <Application>Microsoft Office PowerPoint</Application>
  <PresentationFormat>On-screen Show (16:9)</PresentationFormat>
  <Paragraphs>726</Paragraphs>
  <Slides>15</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Red Hat Text Medium</vt:lpstr>
      <vt:lpstr>Calibri</vt:lpstr>
      <vt:lpstr>Red Hat Display</vt:lpstr>
      <vt:lpstr>Overpass SemiBold</vt:lpstr>
      <vt:lpstr>Arial</vt:lpstr>
      <vt:lpstr>Proxima Nova</vt:lpstr>
      <vt:lpstr>Red Hat Text</vt:lpstr>
      <vt:lpstr>Overpass Light</vt:lpstr>
      <vt:lpstr>Red Hat Display Medium</vt:lpstr>
      <vt:lpstr>Overpass</vt:lpstr>
      <vt:lpstr>Red Hat widescreen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Bruce Kyle</cp:lastModifiedBy>
  <cp:revision>6</cp:revision>
  <dcterms:modified xsi:type="dcterms:W3CDTF">2023-01-22T21:38:03Z</dcterms:modified>
</cp:coreProperties>
</file>