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21"/>
  </p:notesMasterIdLst>
  <p:sldIdLst>
    <p:sldId id="263" r:id="rId3"/>
    <p:sldId id="264" r:id="rId4"/>
    <p:sldId id="265" r:id="rId5"/>
    <p:sldId id="266" r:id="rId6"/>
    <p:sldId id="267" r:id="rId7"/>
    <p:sldId id="268" r:id="rId8"/>
    <p:sldId id="269" r:id="rId9"/>
    <p:sldId id="270" r:id="rId10"/>
    <p:sldId id="271" r:id="rId11"/>
    <p:sldId id="272" r:id="rId12"/>
    <p:sldId id="273" r:id="rId13"/>
    <p:sldId id="274" r:id="rId14"/>
    <p:sldId id="281" r:id="rId15"/>
    <p:sldId id="275" r:id="rId16"/>
    <p:sldId id="280" r:id="rId17"/>
    <p:sldId id="276" r:id="rId18"/>
    <p:sldId id="279" r:id="rId19"/>
    <p:sldId id="277"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IBM Plex Sans" panose="020B0503050203000203" pitchFamily="34" charset="0"/>
      <p:regular r:id="rId26"/>
      <p:bold r:id="rId27"/>
      <p:italic r:id="rId28"/>
      <p:boldItalic r:id="rId29"/>
    </p:embeddedFont>
    <p:embeddedFont>
      <p:font typeface="Overpass" panose="020B0604020202020204" charset="0"/>
      <p:regular r:id="rId30"/>
      <p:bold r:id="rId31"/>
      <p:italic r:id="rId32"/>
      <p:boldItalic r:id="rId33"/>
    </p:embeddedFont>
    <p:embeddedFont>
      <p:font typeface="Overpass Light" panose="020B0604020202020204" charset="0"/>
      <p:regular r:id="rId34"/>
      <p:bold r:id="rId35"/>
      <p:italic r:id="rId36"/>
      <p:boldItalic r:id="rId37"/>
    </p:embeddedFont>
    <p:embeddedFont>
      <p:font typeface="Overpass SemiBold" panose="020B0604020202020204" charset="0"/>
      <p:regular r:id="rId38"/>
      <p:bold r:id="rId39"/>
      <p:italic r:id="rId40"/>
      <p:boldItalic r:id="rId41"/>
    </p:embeddedFont>
    <p:embeddedFont>
      <p:font typeface="Proxima Nova" panose="020B0604020202020204" charset="0"/>
      <p:regular r:id="rId42"/>
      <p:bold r:id="rId43"/>
      <p:italic r:id="rId44"/>
      <p:boldItalic r:id="rId45"/>
    </p:embeddedFont>
    <p:embeddedFont>
      <p:font typeface="Red Hat Display" panose="020B0604020202020204" charset="0"/>
      <p:regular r:id="rId46"/>
      <p:bold r:id="rId47"/>
      <p:italic r:id="rId48"/>
      <p:boldItalic r:id="rId49"/>
    </p:embeddedFont>
    <p:embeddedFont>
      <p:font typeface="Red Hat Display Medium" panose="020B0604020202020204" charset="0"/>
      <p:regular r:id="rId50"/>
      <p:bold r:id="rId51"/>
      <p:italic r:id="rId52"/>
      <p:boldItalic r:id="rId53"/>
    </p:embeddedFont>
    <p:embeddedFont>
      <p:font typeface="Red Hat Text" panose="020B0604020202020204" charset="0"/>
      <p:regular r:id="rId54"/>
      <p:bold r:id="rId55"/>
      <p:italic r:id="rId56"/>
      <p:boldItalic r:id="rId57"/>
    </p:embeddedFont>
    <p:embeddedFont>
      <p:font typeface="Red Hat Text Medium"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5CC"/>
    <a:srgbClr val="C00000"/>
    <a:srgbClr val="3876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13" autoAdjust="0"/>
    <p:restoredTop sz="81119" autoAdjust="0"/>
  </p:normalViewPr>
  <p:slideViewPr>
    <p:cSldViewPr snapToGrid="0">
      <p:cViewPr>
        <p:scale>
          <a:sx n="125" d="100"/>
          <a:sy n="125" d="100"/>
        </p:scale>
        <p:origin x="36" y="-456"/>
      </p:cViewPr>
      <p:guideLst>
        <p:guide orient="horz" pos="1620"/>
        <p:guide pos="2880"/>
      </p:guideLst>
    </p:cSldViewPr>
  </p:slideViewPr>
  <p:notesTextViewPr>
    <p:cViewPr>
      <p:scale>
        <a:sx n="1" d="1"/>
        <a:sy n="1" d="1"/>
      </p:scale>
      <p:origin x="0" y="-5"/>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font" Target="fonts/font26.fntdata"/><Relationship Id="rId50" Type="http://schemas.openxmlformats.org/officeDocument/2006/relationships/font" Target="fonts/font29.fntdata"/><Relationship Id="rId55" Type="http://schemas.openxmlformats.org/officeDocument/2006/relationships/font" Target="fonts/font34.fntdata"/><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8.fntdata"/><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font" Target="fonts/font24.fntdata"/><Relationship Id="rId53" Type="http://schemas.openxmlformats.org/officeDocument/2006/relationships/font" Target="fonts/font32.fntdata"/><Relationship Id="rId58" Type="http://schemas.openxmlformats.org/officeDocument/2006/relationships/font" Target="fonts/font37.fntdata"/><Relationship Id="rId5" Type="http://schemas.openxmlformats.org/officeDocument/2006/relationships/slide" Target="slides/slide3.xml"/><Relationship Id="rId61" Type="http://schemas.openxmlformats.org/officeDocument/2006/relationships/font" Target="fonts/font40.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openxmlformats.org/officeDocument/2006/relationships/font" Target="fonts/font27.fntdata"/><Relationship Id="rId56" Type="http://schemas.openxmlformats.org/officeDocument/2006/relationships/font" Target="fonts/font35.fntdata"/><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3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font" Target="fonts/font25.fntdata"/><Relationship Id="rId59" Type="http://schemas.openxmlformats.org/officeDocument/2006/relationships/font" Target="fonts/font38.fntdata"/><Relationship Id="rId20" Type="http://schemas.openxmlformats.org/officeDocument/2006/relationships/slide" Target="slides/slide18.xml"/><Relationship Id="rId41" Type="http://schemas.openxmlformats.org/officeDocument/2006/relationships/font" Target="fonts/font20.fntdata"/><Relationship Id="rId54" Type="http://schemas.openxmlformats.org/officeDocument/2006/relationships/font" Target="fonts/font33.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font" Target="fonts/font28.fntdata"/><Relationship Id="rId57" Type="http://schemas.openxmlformats.org/officeDocument/2006/relationships/font" Target="fonts/font36.fntdata"/><Relationship Id="rId10" Type="http://schemas.openxmlformats.org/officeDocument/2006/relationships/slide" Target="slides/slide8.xml"/><Relationship Id="rId31" Type="http://schemas.openxmlformats.org/officeDocument/2006/relationships/font" Target="fonts/font10.fntdata"/><Relationship Id="rId44" Type="http://schemas.openxmlformats.org/officeDocument/2006/relationships/font" Target="fonts/font23.fntdata"/><Relationship Id="rId52" Type="http://schemas.openxmlformats.org/officeDocument/2006/relationships/font" Target="fonts/font31.fntdata"/><Relationship Id="rId60" Type="http://schemas.openxmlformats.org/officeDocument/2006/relationships/font" Target="fonts/font39.fntdata"/><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208a78307a3_2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3" name="Google Shape;1743;g208a78307a3_2_16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https://www.ibm.com/blogs/supply-chain/what-is-a-supply-chain-control-tower/</a:t>
            </a:r>
            <a:endParaRPr>
              <a:solidFill>
                <a:schemeClr val="dk1"/>
              </a:solidFill>
            </a:endParaRPr>
          </a:p>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https://www.dispatchtrack.com/blog/last-mile-logistics-trends-5</a:t>
            </a:r>
            <a:endParaRPr>
              <a:solidFill>
                <a:schemeClr val="dk1"/>
              </a:solidFill>
            </a:endParaRPr>
          </a:p>
          <a:p>
            <a:pPr marL="387350" lvl="0" indent="-158750" algn="l" rtl="0">
              <a:lnSpc>
                <a:spcPct val="100000"/>
              </a:lnSpc>
              <a:spcBef>
                <a:spcPts val="0"/>
              </a:spcBef>
              <a:spcAft>
                <a:spcPts val="0"/>
              </a:spcAft>
              <a:buSzPts val="1100"/>
              <a:buNone/>
            </a:pP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chooses items to buy online using the business app.</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Determine sustainability posture by determining ESG indicator values.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Before providing cost and delivery options, provide customer sustainability options – equivalent greener items, later delivery day, pickup option, etc. If customer opts into sustainability option order is tagged so Supply Assurance Platform can honor that request.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system updates inventory data.</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Delivery Optimization system plays a key role in sustainability play. It determines whether to contact 3PL or if in-house Route Optimization can fulfill the requirements.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3PL is the only option, contact the sustainability approved 3PL company to fulfill the order. 3PL company takes over the delivery flow from here. If business has the means to fulfill the order continue with next Step 6a.</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Alert the Order Fulfilment System (OFS) this special order via system APIs.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OFS notifies the Warehouse Management System to package and get it ready for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The Transport/Logistics System is alerted to schedule delivery. </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Track the order, notify customer and provide real-time tracking.</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Delivery department maintains the sustainability posture and upon final delivery provides POD (electronic or paper) to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 All sub-systems are updated via the data fabric that helps maintain a consistent view.</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Customer initiates return, provides reason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return comes from a kiosk, store, or mobile application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Set customer expectation of refund, store credit, or upsell</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If applicable, a pick up is arranged.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Business automation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picked up and returns to a warehouse or store location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item is returned to a location </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Update planning and replenishment system</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graded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Once it is determined usable or not, a decision is made to</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Return the item in inventory for resell, adding it it to current inventory, store inventory or dispose of the item identify the reason for the return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Review for fraudulent returns</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Refund or provide store credit</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p:txBody>
      </p:sp>
    </p:spTree>
    <p:extLst>
      <p:ext uri="{BB962C8B-B14F-4D97-AF65-F5344CB8AC3E}">
        <p14:creationId xmlns:p14="http://schemas.microsoft.com/office/powerpoint/2010/main" val="594894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Disaster prepared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External data feed, such as IBM Environmental Intelligence Suite, anticipated disruptive environmental condition</a:t>
            </a: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Demand Intelligence system detects potential low stock levels and predicts inventory will become unavailable sooner than originally expected.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alerted to the potential understock position.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collects current inventory positions from stores, in-transit, warehouses plus future inventory positions</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Through API interfaces across multiple systems and sends to Control Tower.</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Colleague alerted with work queues in Control Tower and takes remediation action by selecting one or more processes in business automation.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Business Automation automates rules, internal processes to remediate stock levels using a combination of options, including:</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Adjusting stock positions within existing Supply Chain</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US" dirty="0">
                <a:solidFill>
                  <a:schemeClr val="dk1"/>
                </a:solidFill>
              </a:rPr>
              <a:t>Update planning and replenishment system</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Rerouting incoming inventory around event area</a:t>
            </a: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Coordinate with vendors and suppliers to position inventory</a:t>
            </a:r>
            <a:endParaRPr dirty="0">
              <a:solidFill>
                <a:schemeClr val="dk1"/>
              </a:solidFill>
            </a:endParaRPr>
          </a:p>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69929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AutoNum type="arabicPeriod"/>
            </a:pPr>
            <a:r>
              <a:rPr lang="en-US" dirty="0"/>
              <a:t>Store POS can maintain operations, sending transactions to Local Store Operations server</a:t>
            </a:r>
          </a:p>
          <a:p>
            <a:pPr marL="457200" lvl="0" indent="-228600" algn="l" rtl="0">
              <a:lnSpc>
                <a:spcPct val="100000"/>
              </a:lnSpc>
              <a:spcBef>
                <a:spcPts val="0"/>
              </a:spcBef>
              <a:spcAft>
                <a:spcPts val="0"/>
              </a:spcAft>
              <a:buSzPts val="1100"/>
              <a:buAutoNum type="arabicPeriod"/>
            </a:pPr>
            <a:r>
              <a:rPr lang="en-US" dirty="0"/>
              <a:t>The Local Store Operations collects transactions, including financial and inventory updates</a:t>
            </a:r>
          </a:p>
          <a:p>
            <a:pPr marL="457200" lvl="0" indent="-228600" algn="l" rtl="0">
              <a:lnSpc>
                <a:spcPct val="100000"/>
              </a:lnSpc>
              <a:spcBef>
                <a:spcPts val="0"/>
              </a:spcBef>
              <a:spcAft>
                <a:spcPts val="0"/>
              </a:spcAft>
              <a:buSzPts val="1100"/>
              <a:buAutoNum type="arabicPeriod"/>
            </a:pPr>
            <a:r>
              <a:rPr lang="en-US" dirty="0"/>
              <a:t>Once reconnected to the corporate systems, the events are streamed to Kafka</a:t>
            </a:r>
          </a:p>
          <a:p>
            <a:pPr marL="457200" lvl="0" indent="-228600" algn="l" rtl="0">
              <a:lnSpc>
                <a:spcPct val="100000"/>
              </a:lnSpc>
              <a:spcBef>
                <a:spcPts val="0"/>
              </a:spcBef>
              <a:spcAft>
                <a:spcPts val="0"/>
              </a:spcAft>
              <a:buSzPts val="1100"/>
              <a:buAutoNum type="arabicPeriod"/>
            </a:pPr>
            <a:r>
              <a:rPr lang="en-US" dirty="0"/>
              <a:t>Business automation subscribes to Kafka events and updates the data systems in:</a:t>
            </a:r>
          </a:p>
          <a:p>
            <a:pPr marL="914400" lvl="1" indent="-228600" algn="l" rtl="0">
              <a:lnSpc>
                <a:spcPct val="100000"/>
              </a:lnSpc>
              <a:spcBef>
                <a:spcPts val="0"/>
              </a:spcBef>
              <a:spcAft>
                <a:spcPts val="0"/>
              </a:spcAft>
              <a:buSzPts val="1100"/>
              <a:buAutoNum type="arabicPeriod"/>
            </a:pPr>
            <a:r>
              <a:rPr lang="en-US" dirty="0"/>
              <a:t>Inventory management system</a:t>
            </a:r>
          </a:p>
          <a:p>
            <a:pPr marL="914400" lvl="1" indent="-228600" algn="l" rtl="0">
              <a:lnSpc>
                <a:spcPct val="100000"/>
              </a:lnSpc>
              <a:spcBef>
                <a:spcPts val="0"/>
              </a:spcBef>
              <a:spcAft>
                <a:spcPts val="0"/>
              </a:spcAft>
              <a:buSzPts val="1100"/>
              <a:buAutoNum type="arabicPeriod"/>
            </a:pPr>
            <a:r>
              <a:rPr lang="en-US" dirty="0"/>
              <a:t>Planning </a:t>
            </a:r>
            <a:r>
              <a:rPr lang="en-US"/>
              <a:t>and replenishment </a:t>
            </a:r>
            <a:r>
              <a:rPr lang="en-US" dirty="0"/>
              <a:t>system</a:t>
            </a:r>
          </a:p>
          <a:p>
            <a:pPr marL="914400" lvl="1" indent="-228600" algn="l" rtl="0">
              <a:lnSpc>
                <a:spcPct val="100000"/>
              </a:lnSpc>
              <a:spcBef>
                <a:spcPts val="0"/>
              </a:spcBef>
              <a:spcAft>
                <a:spcPts val="0"/>
              </a:spcAft>
              <a:buSzPts val="1100"/>
              <a:buAutoNum type="arabicPeriod"/>
            </a:pPr>
            <a:r>
              <a:rPr lang="en-US" dirty="0"/>
              <a:t>Store operations systems</a:t>
            </a:r>
          </a:p>
          <a:p>
            <a:pPr marL="914400" lvl="1" indent="-228600" algn="l" rtl="0">
              <a:lnSpc>
                <a:spcPct val="100000"/>
              </a:lnSpc>
              <a:spcBef>
                <a:spcPts val="0"/>
              </a:spcBef>
              <a:spcAft>
                <a:spcPts val="0"/>
              </a:spcAft>
              <a:buSzPts val="1100"/>
              <a:buAutoNum type="arabicPeriod"/>
            </a:pPr>
            <a:r>
              <a:rPr lang="en-US" dirty="0"/>
              <a:t>Supply assurance control tower</a:t>
            </a:r>
            <a:endParaRPr dirty="0"/>
          </a:p>
        </p:txBody>
      </p:sp>
    </p:spTree>
    <p:extLst>
      <p:ext uri="{BB962C8B-B14F-4D97-AF65-F5344CB8AC3E}">
        <p14:creationId xmlns:p14="http://schemas.microsoft.com/office/powerpoint/2010/main" val="64742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61226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lvl="0" indent="0" algn="l" rtl="0">
              <a:lnSpc>
                <a:spcPct val="100000"/>
              </a:lnSpc>
              <a:spcBef>
                <a:spcPts val="0"/>
              </a:spcBef>
              <a:spcAft>
                <a:spcPts val="0"/>
              </a:spcAft>
              <a:buSzPts val="1100"/>
              <a:buNone/>
            </a:pPr>
            <a:r>
              <a:rPr lang="en-US" dirty="0"/>
              <a:t>Energy cost containment</a:t>
            </a:r>
          </a:p>
          <a:p>
            <a:pPr marL="457200" lvl="0" indent="-228600" algn="l" rtl="0">
              <a:lnSpc>
                <a:spcPct val="100000"/>
              </a:lnSpc>
              <a:spcBef>
                <a:spcPts val="0"/>
              </a:spcBef>
              <a:spcAft>
                <a:spcPts val="0"/>
              </a:spcAft>
              <a:buSzPts val="1100"/>
              <a:buAutoNum type="arabicPeriod"/>
            </a:pPr>
            <a:r>
              <a:rPr lang="en-US" dirty="0"/>
              <a:t>Collect sensor and energy consumption (energy, refrigerators, HVAC) across the enterprise. Unusual data can be from a piece of equipment that no longer functions, a walk-in refrigerator door being left open, HVAC that is providing temps outside of nominal ranges</a:t>
            </a:r>
          </a:p>
          <a:p>
            <a:pPr marL="457200" lvl="0" indent="-228600" algn="l" rtl="0">
              <a:lnSpc>
                <a:spcPct val="100000"/>
              </a:lnSpc>
              <a:spcBef>
                <a:spcPts val="0"/>
              </a:spcBef>
              <a:spcAft>
                <a:spcPts val="0"/>
              </a:spcAft>
              <a:buSzPts val="1100"/>
              <a:buAutoNum type="arabicPeriod"/>
            </a:pPr>
            <a:r>
              <a:rPr lang="en-US" dirty="0"/>
              <a:t>Data collected in streaming service</a:t>
            </a:r>
          </a:p>
          <a:p>
            <a:pPr marL="457200" lvl="0" indent="-228600" algn="l" rtl="0">
              <a:lnSpc>
                <a:spcPct val="100000"/>
              </a:lnSpc>
              <a:spcBef>
                <a:spcPts val="0"/>
              </a:spcBef>
              <a:spcAft>
                <a:spcPts val="0"/>
              </a:spcAft>
              <a:buSzPts val="1100"/>
              <a:buAutoNum type="arabicPeriod"/>
            </a:pPr>
            <a:r>
              <a:rPr lang="en-US" dirty="0"/>
              <a:t>Sensors report to Intelligent Assets and Facilities Management software that provides alerts on abnormal behavior of data from sensors</a:t>
            </a:r>
          </a:p>
          <a:p>
            <a:pPr marL="457200" lvl="0" indent="-228600" algn="l" rtl="0">
              <a:lnSpc>
                <a:spcPct val="100000"/>
              </a:lnSpc>
              <a:spcBef>
                <a:spcPts val="0"/>
              </a:spcBef>
              <a:spcAft>
                <a:spcPts val="0"/>
              </a:spcAft>
              <a:buSzPts val="1100"/>
              <a:buAutoNum type="arabicPeriod"/>
            </a:pPr>
            <a:r>
              <a:rPr lang="en-US" dirty="0"/>
              <a:t>Alerts are sent to Sustainability Control Tower that takes actions to remediate consumption</a:t>
            </a:r>
          </a:p>
          <a:p>
            <a:pPr marL="457200" lvl="0" indent="-228600" algn="l" rtl="0">
              <a:lnSpc>
                <a:spcPct val="100000"/>
              </a:lnSpc>
              <a:spcBef>
                <a:spcPts val="0"/>
              </a:spcBef>
              <a:spcAft>
                <a:spcPts val="0"/>
              </a:spcAft>
              <a:buSzPts val="1100"/>
              <a:buAutoNum type="arabicPeriod"/>
            </a:pPr>
            <a:r>
              <a:rPr lang="en-US" dirty="0"/>
              <a:t>Business automation provides consistent ways of handling alerts, sending work orders to facility and asset management software</a:t>
            </a:r>
          </a:p>
          <a:p>
            <a:pPr marL="457200" lvl="0" indent="-228600" algn="l" rtl="0">
              <a:lnSpc>
                <a:spcPct val="100000"/>
              </a:lnSpc>
              <a:spcBef>
                <a:spcPts val="0"/>
              </a:spcBef>
              <a:spcAft>
                <a:spcPts val="0"/>
              </a:spcAft>
              <a:buSzPts val="1100"/>
              <a:buAutoNum type="arabicPeriod"/>
            </a:pPr>
            <a:r>
              <a:rPr lang="en-US" dirty="0"/>
              <a:t>Facility management software provides work orders, tracks the completion </a:t>
            </a:r>
          </a:p>
          <a:p>
            <a:pPr marL="914400" lvl="1" indent="-228600" algn="l" rtl="0">
              <a:lnSpc>
                <a:spcPct val="100000"/>
              </a:lnSpc>
              <a:spcBef>
                <a:spcPts val="0"/>
              </a:spcBef>
              <a:spcAft>
                <a:spcPts val="0"/>
              </a:spcAft>
              <a:buSzPts val="1100"/>
              <a:buAutoNum type="arabicPeriod"/>
            </a:pPr>
            <a:r>
              <a:rPr lang="en-US" dirty="0"/>
              <a:t>To the Facility Manager</a:t>
            </a:r>
          </a:p>
          <a:p>
            <a:pPr marL="914400" lvl="1" indent="-228600" algn="l" rtl="0">
              <a:lnSpc>
                <a:spcPct val="100000"/>
              </a:lnSpc>
              <a:spcBef>
                <a:spcPts val="0"/>
              </a:spcBef>
              <a:spcAft>
                <a:spcPts val="0"/>
              </a:spcAft>
              <a:buSzPts val="1100"/>
              <a:buAutoNum type="arabicPeriod"/>
            </a:pPr>
            <a:r>
              <a:rPr lang="en-US" dirty="0"/>
              <a:t>To the Intelligent Assets and Facilities system</a:t>
            </a:r>
          </a:p>
          <a:p>
            <a:pPr marL="457200" lvl="0" indent="-228600" algn="l" rtl="0">
              <a:lnSpc>
                <a:spcPct val="100000"/>
              </a:lnSpc>
              <a:spcBef>
                <a:spcPts val="0"/>
              </a:spcBef>
              <a:spcAft>
                <a:spcPts val="0"/>
              </a:spcAft>
              <a:buSzPts val="1100"/>
              <a:buAutoNum type="arabicPeriod"/>
            </a:pPr>
            <a:r>
              <a:rPr lang="en-US" dirty="0"/>
              <a:t>Facility manager is updated on the work orders and successful completion of the remediation steps</a:t>
            </a:r>
          </a:p>
          <a:p>
            <a:pPr marL="457200" lvl="0" indent="-228600" algn="l" rtl="0">
              <a:lnSpc>
                <a:spcPct val="100000"/>
              </a:lnSpc>
              <a:spcBef>
                <a:spcPts val="0"/>
              </a:spcBef>
              <a:spcAft>
                <a:spcPts val="0"/>
              </a:spcAft>
              <a:buSzPts val="1100"/>
              <a:buAutoNum type="arabicPeriod"/>
            </a:pPr>
            <a:r>
              <a:rPr lang="en-US" dirty="0"/>
              <a:t>Sustainability Control Tower maintains current data on energy consumption</a:t>
            </a:r>
          </a:p>
          <a:p>
            <a:pPr marL="457200" lvl="0" indent="-228600" algn="l" rtl="0">
              <a:lnSpc>
                <a:spcPct val="100000"/>
              </a:lnSpc>
              <a:spcBef>
                <a:spcPts val="0"/>
              </a:spcBef>
              <a:spcAft>
                <a:spcPts val="0"/>
              </a:spcAft>
              <a:buSzPts val="1100"/>
              <a:buAutoNum type="arabicPeriod"/>
            </a:pPr>
            <a:r>
              <a:rPr lang="en-US" dirty="0"/>
              <a:t>Sustainability Manager reviews KPI, update energy consumption metrics, sets energy consumption goals</a:t>
            </a:r>
          </a:p>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442731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lvl="0" indent="0" algn="l" rtl="0">
              <a:lnSpc>
                <a:spcPct val="100000"/>
              </a:lnSpc>
              <a:spcBef>
                <a:spcPts val="0"/>
              </a:spcBef>
              <a:spcAft>
                <a:spcPts val="0"/>
              </a:spcAft>
              <a:buSzPts val="1100"/>
              <a:buNone/>
            </a:pPr>
            <a:r>
              <a:rPr lang="en-US" dirty="0"/>
              <a:t>Energy cost containment</a:t>
            </a:r>
          </a:p>
          <a:p>
            <a:pPr marL="457200" lvl="0" indent="-228600" algn="l" rtl="0">
              <a:lnSpc>
                <a:spcPct val="100000"/>
              </a:lnSpc>
              <a:spcBef>
                <a:spcPts val="0"/>
              </a:spcBef>
              <a:spcAft>
                <a:spcPts val="0"/>
              </a:spcAft>
              <a:buSzPts val="1100"/>
              <a:buAutoNum type="arabicPeriod"/>
            </a:pPr>
            <a:r>
              <a:rPr lang="en-US" dirty="0"/>
              <a:t>Collect sensor and energy consumption (energy, refrigerators, HVAC) across the enterprise. Unusual data can be from a piece of equipment that no longer functions, a walk-in refrigerator door being left open, HVAC that is providing temps outside of nominal ranges</a:t>
            </a:r>
          </a:p>
          <a:p>
            <a:pPr marL="457200" lvl="0" indent="-228600" algn="l" rtl="0">
              <a:lnSpc>
                <a:spcPct val="100000"/>
              </a:lnSpc>
              <a:spcBef>
                <a:spcPts val="0"/>
              </a:spcBef>
              <a:spcAft>
                <a:spcPts val="0"/>
              </a:spcAft>
              <a:buSzPts val="1100"/>
              <a:buAutoNum type="arabicPeriod"/>
            </a:pPr>
            <a:r>
              <a:rPr lang="en-US" dirty="0"/>
              <a:t>Data collected in streaming service</a:t>
            </a:r>
          </a:p>
          <a:p>
            <a:pPr marL="457200" lvl="0" indent="-228600" algn="l" rtl="0">
              <a:lnSpc>
                <a:spcPct val="100000"/>
              </a:lnSpc>
              <a:spcBef>
                <a:spcPts val="0"/>
              </a:spcBef>
              <a:spcAft>
                <a:spcPts val="0"/>
              </a:spcAft>
              <a:buSzPts val="1100"/>
              <a:buAutoNum type="arabicPeriod"/>
            </a:pPr>
            <a:r>
              <a:rPr lang="en-US" dirty="0"/>
              <a:t>Sensors report to Intelligent Assets and Facilities Management software that provides alerts on abnormal behavior of data from sensors</a:t>
            </a:r>
          </a:p>
          <a:p>
            <a:pPr marL="457200" lvl="0" indent="-228600" algn="l" rtl="0">
              <a:lnSpc>
                <a:spcPct val="100000"/>
              </a:lnSpc>
              <a:spcBef>
                <a:spcPts val="0"/>
              </a:spcBef>
              <a:spcAft>
                <a:spcPts val="0"/>
              </a:spcAft>
              <a:buSzPts val="1100"/>
              <a:buAutoNum type="arabicPeriod"/>
            </a:pPr>
            <a:r>
              <a:rPr lang="en-US" dirty="0"/>
              <a:t>Alerts are sent to Sustainability Control Tower that takes actions to remediate consumption</a:t>
            </a:r>
          </a:p>
          <a:p>
            <a:pPr marL="457200" lvl="0" indent="-228600" algn="l" rtl="0">
              <a:lnSpc>
                <a:spcPct val="100000"/>
              </a:lnSpc>
              <a:spcBef>
                <a:spcPts val="0"/>
              </a:spcBef>
              <a:spcAft>
                <a:spcPts val="0"/>
              </a:spcAft>
              <a:buSzPts val="1100"/>
              <a:buAutoNum type="arabicPeriod"/>
            </a:pPr>
            <a:r>
              <a:rPr lang="en-US" dirty="0"/>
              <a:t>Business automation provides consistent ways of handling alerts, sending work orders to facility and asset management software</a:t>
            </a:r>
          </a:p>
          <a:p>
            <a:pPr marL="457200" lvl="0" indent="-228600" algn="l" rtl="0">
              <a:lnSpc>
                <a:spcPct val="100000"/>
              </a:lnSpc>
              <a:spcBef>
                <a:spcPts val="0"/>
              </a:spcBef>
              <a:spcAft>
                <a:spcPts val="0"/>
              </a:spcAft>
              <a:buSzPts val="1100"/>
              <a:buAutoNum type="arabicPeriod"/>
            </a:pPr>
            <a:r>
              <a:rPr lang="en-US" dirty="0"/>
              <a:t>Facility management software provides work orders, tracks the completion </a:t>
            </a:r>
          </a:p>
          <a:p>
            <a:pPr marL="914400" lvl="1" indent="-228600" algn="l" rtl="0">
              <a:lnSpc>
                <a:spcPct val="100000"/>
              </a:lnSpc>
              <a:spcBef>
                <a:spcPts val="0"/>
              </a:spcBef>
              <a:spcAft>
                <a:spcPts val="0"/>
              </a:spcAft>
              <a:buSzPts val="1100"/>
              <a:buAutoNum type="arabicPeriod"/>
            </a:pPr>
            <a:r>
              <a:rPr lang="en-US" dirty="0"/>
              <a:t>To the Facility Manager</a:t>
            </a:r>
          </a:p>
          <a:p>
            <a:pPr marL="914400" lvl="1" indent="-228600" algn="l" rtl="0">
              <a:lnSpc>
                <a:spcPct val="100000"/>
              </a:lnSpc>
              <a:spcBef>
                <a:spcPts val="0"/>
              </a:spcBef>
              <a:spcAft>
                <a:spcPts val="0"/>
              </a:spcAft>
              <a:buSzPts val="1100"/>
              <a:buAutoNum type="arabicPeriod"/>
            </a:pPr>
            <a:r>
              <a:rPr lang="en-US" dirty="0"/>
              <a:t>To the Intelligent Assets and Facilities system</a:t>
            </a:r>
          </a:p>
          <a:p>
            <a:pPr marL="457200" lvl="0" indent="-228600" algn="l" rtl="0">
              <a:lnSpc>
                <a:spcPct val="100000"/>
              </a:lnSpc>
              <a:spcBef>
                <a:spcPts val="0"/>
              </a:spcBef>
              <a:spcAft>
                <a:spcPts val="0"/>
              </a:spcAft>
              <a:buSzPts val="1100"/>
              <a:buAutoNum type="arabicPeriod"/>
            </a:pPr>
            <a:r>
              <a:rPr lang="en-US" dirty="0"/>
              <a:t>Facility manager is updated on the work orders and successful completion of the remediation steps</a:t>
            </a:r>
          </a:p>
          <a:p>
            <a:pPr marL="457200" lvl="0" indent="-228600" algn="l" rtl="0">
              <a:lnSpc>
                <a:spcPct val="100000"/>
              </a:lnSpc>
              <a:spcBef>
                <a:spcPts val="0"/>
              </a:spcBef>
              <a:spcAft>
                <a:spcPts val="0"/>
              </a:spcAft>
              <a:buSzPts val="1100"/>
              <a:buAutoNum type="arabicPeriod"/>
            </a:pPr>
            <a:r>
              <a:rPr lang="en-US" dirty="0"/>
              <a:t>Sustainability Control Tower maintains current data on energy consumption</a:t>
            </a:r>
          </a:p>
          <a:p>
            <a:pPr marL="457200" lvl="0" indent="-228600" algn="l" rtl="0">
              <a:lnSpc>
                <a:spcPct val="100000"/>
              </a:lnSpc>
              <a:spcBef>
                <a:spcPts val="0"/>
              </a:spcBef>
              <a:spcAft>
                <a:spcPts val="0"/>
              </a:spcAft>
              <a:buSzPts val="1100"/>
              <a:buAutoNum type="arabicPeriod"/>
            </a:pPr>
            <a:r>
              <a:rPr lang="en-US" dirty="0"/>
              <a:t>Sustainability Manager reviews KPI, update energy consumption metrics, sets energy consumption goals</a:t>
            </a:r>
            <a:endParaRPr dirty="0"/>
          </a:p>
        </p:txBody>
      </p:sp>
    </p:spTree>
    <p:extLst>
      <p:ext uri="{BB962C8B-B14F-4D97-AF65-F5344CB8AC3E}">
        <p14:creationId xmlns:p14="http://schemas.microsoft.com/office/powerpoint/2010/main" val="1982143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38860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en-US" dirty="0"/>
              <a:t>Reducing waste is the biggest driver</a:t>
            </a:r>
          </a:p>
          <a:p>
            <a:pPr marL="457200" lvl="0" indent="-228600" algn="l" rtl="0">
              <a:lnSpc>
                <a:spcPct val="100000"/>
              </a:lnSpc>
              <a:spcBef>
                <a:spcPts val="0"/>
              </a:spcBef>
              <a:spcAft>
                <a:spcPts val="0"/>
              </a:spcAft>
              <a:buSzPts val="1100"/>
              <a:buNone/>
            </a:pPr>
            <a:r>
              <a:rPr lang="en-US" dirty="0"/>
              <a:t>The scenario augments the Loss, Waste Management scenarios</a:t>
            </a:r>
          </a:p>
          <a:p>
            <a:pPr marL="457200" lvl="0" indent="-228600" algn="l" rtl="0">
              <a:lnSpc>
                <a:spcPct val="100000"/>
              </a:lnSpc>
              <a:spcBef>
                <a:spcPts val="0"/>
              </a:spcBef>
              <a:spcAft>
                <a:spcPts val="0"/>
              </a:spcAft>
              <a:buSzPts val="1100"/>
              <a:buNone/>
            </a:pPr>
            <a:endParaRPr lang="en-US" dirty="0"/>
          </a:p>
          <a:p>
            <a:pPr marL="457200" lvl="0" indent="-228600" algn="l" rtl="0">
              <a:lnSpc>
                <a:spcPct val="100000"/>
              </a:lnSpc>
              <a:spcBef>
                <a:spcPts val="0"/>
              </a:spcBef>
              <a:spcAft>
                <a:spcPts val="0"/>
              </a:spcAft>
              <a:buSzPts val="1100"/>
              <a:buNone/>
            </a:pPr>
            <a:r>
              <a:rPr lang="en-US" dirty="0"/>
              <a:t>In this scenario, 3</a:t>
            </a:r>
            <a:r>
              <a:rPr lang="en-US" baseline="30000" dirty="0"/>
              <a:t>rd</a:t>
            </a:r>
            <a:r>
              <a:rPr lang="en-US" dirty="0"/>
              <a:t> Party Logistics provides data for decision making to make your supply chain more sustainable</a:t>
            </a:r>
          </a:p>
          <a:p>
            <a:pPr marL="457200" lvl="0" indent="-228600" algn="l" rtl="0">
              <a:lnSpc>
                <a:spcPct val="100000"/>
              </a:lnSpc>
              <a:spcBef>
                <a:spcPts val="0"/>
              </a:spcBef>
              <a:spcAft>
                <a:spcPts val="0"/>
              </a:spcAft>
              <a:buSzPts val="1100"/>
              <a:buNone/>
            </a:pPr>
            <a:endParaRPr lang="en-US" dirty="0"/>
          </a:p>
          <a:p>
            <a:pPr marL="457200" lvl="0" indent="-228600" algn="l" rtl="0">
              <a:lnSpc>
                <a:spcPct val="100000"/>
              </a:lnSpc>
              <a:spcBef>
                <a:spcPts val="0"/>
              </a:spcBef>
              <a:spcAft>
                <a:spcPts val="0"/>
              </a:spcAft>
              <a:buSzPts val="1100"/>
              <a:buAutoNum type="arabicPeriod"/>
            </a:pPr>
            <a:r>
              <a:rPr lang="en-US" dirty="0"/>
              <a:t>3</a:t>
            </a:r>
            <a:r>
              <a:rPr lang="en-US" baseline="30000" dirty="0"/>
              <a:t>rd</a:t>
            </a:r>
            <a:r>
              <a:rPr lang="en-US" dirty="0"/>
              <a:t> party logistics software provides updates through API</a:t>
            </a:r>
          </a:p>
          <a:p>
            <a:pPr marL="457200" lvl="0" indent="-228600" algn="l" rtl="0">
              <a:lnSpc>
                <a:spcPct val="100000"/>
              </a:lnSpc>
              <a:spcBef>
                <a:spcPts val="0"/>
              </a:spcBef>
              <a:spcAft>
                <a:spcPts val="0"/>
              </a:spcAft>
              <a:buSzPts val="1100"/>
              <a:buAutoNum type="arabicPeriod"/>
            </a:pPr>
            <a:r>
              <a:rPr lang="en-US" dirty="0"/>
              <a:t>API Management provides and monitors the input of the 3</a:t>
            </a:r>
            <a:r>
              <a:rPr lang="en-US" baseline="30000" dirty="0"/>
              <a:t>rd</a:t>
            </a:r>
            <a:r>
              <a:rPr lang="en-US" dirty="0"/>
              <a:t> partly logistics information</a:t>
            </a:r>
          </a:p>
          <a:p>
            <a:pPr marL="457200" lvl="0" indent="-228600" algn="l" rtl="0">
              <a:lnSpc>
                <a:spcPct val="100000"/>
              </a:lnSpc>
              <a:spcBef>
                <a:spcPts val="0"/>
              </a:spcBef>
              <a:spcAft>
                <a:spcPts val="0"/>
              </a:spcAft>
              <a:buSzPts val="1100"/>
              <a:buAutoNum type="arabicPeriod"/>
            </a:pPr>
            <a:r>
              <a:rPr lang="en-US" dirty="0"/>
              <a:t>Your organization receives the 3</a:t>
            </a:r>
            <a:r>
              <a:rPr lang="en-US" baseline="30000" dirty="0"/>
              <a:t>rd</a:t>
            </a:r>
            <a:r>
              <a:rPr lang="en-US" dirty="0"/>
              <a:t> party logistics information and incorporates it into Sustainable Supply</a:t>
            </a:r>
          </a:p>
          <a:p>
            <a:pPr marL="457200" lvl="0" indent="-228600" algn="l" rtl="0">
              <a:lnSpc>
                <a:spcPct val="100000"/>
              </a:lnSpc>
              <a:spcBef>
                <a:spcPts val="0"/>
              </a:spcBef>
              <a:spcAft>
                <a:spcPts val="0"/>
              </a:spcAft>
              <a:buSzPts val="1100"/>
              <a:buAutoNum type="arabicPeriod"/>
            </a:pPr>
            <a:r>
              <a:rPr lang="en-US" dirty="0"/>
              <a:t>The Supply Assurance Control Tower surfaces the end-to-end logistics supply chain to users, such as the inventory controller and logistics</a:t>
            </a:r>
          </a:p>
          <a:p>
            <a:pPr marL="457200" lvl="0" indent="-228600" algn="l" rtl="0">
              <a:lnSpc>
                <a:spcPct val="100000"/>
              </a:lnSpc>
              <a:spcBef>
                <a:spcPts val="0"/>
              </a:spcBef>
              <a:spcAft>
                <a:spcPts val="0"/>
              </a:spcAft>
              <a:buSzPts val="1100"/>
              <a:buAutoNum type="arabicPeriod"/>
            </a:pPr>
            <a:r>
              <a:rPr lang="en-US" dirty="0"/>
              <a:t>Based on the visibility into the supply chain, the inventory controller and logistics officer can take actions to replenish supplies or to act to reduce loss</a:t>
            </a:r>
          </a:p>
          <a:p>
            <a:pPr marL="457200" lvl="0" indent="-228600" algn="l" rtl="0">
              <a:lnSpc>
                <a:spcPct val="100000"/>
              </a:lnSpc>
              <a:spcBef>
                <a:spcPts val="0"/>
              </a:spcBef>
              <a:spcAft>
                <a:spcPts val="0"/>
              </a:spcAft>
              <a:buSzPts val="1100"/>
              <a:buAutoNum type="arabicPeriod"/>
            </a:pPr>
            <a:r>
              <a:rPr lang="en-US" dirty="0"/>
              <a:t>The Business Automation provides a consistent way for multiple systems to respond, such as</a:t>
            </a:r>
          </a:p>
          <a:p>
            <a:pPr marL="457200" lvl="0" indent="-228600" algn="l" rtl="0">
              <a:lnSpc>
                <a:spcPct val="100000"/>
              </a:lnSpc>
              <a:spcBef>
                <a:spcPts val="0"/>
              </a:spcBef>
              <a:spcAft>
                <a:spcPts val="0"/>
              </a:spcAft>
              <a:buSzPts val="1100"/>
              <a:buAutoNum type="arabicPeriod"/>
            </a:pPr>
            <a:r>
              <a:rPr lang="en-US" dirty="0"/>
              <a:t>Update:</a:t>
            </a:r>
          </a:p>
          <a:p>
            <a:pPr marL="914400" lvl="1" indent="-228600" algn="l" rtl="0">
              <a:lnSpc>
                <a:spcPct val="100000"/>
              </a:lnSpc>
              <a:spcBef>
                <a:spcPts val="0"/>
              </a:spcBef>
              <a:spcAft>
                <a:spcPts val="0"/>
              </a:spcAft>
              <a:buSzPts val="1100"/>
              <a:buAutoNum type="arabicPeriod"/>
            </a:pPr>
            <a:r>
              <a:rPr lang="en-US" dirty="0"/>
              <a:t>Inventory management system counts of current inventory, store inventory, and future inventory</a:t>
            </a:r>
          </a:p>
          <a:p>
            <a:pPr marL="914400" lvl="1" indent="-228600" algn="l" rtl="0">
              <a:lnSpc>
                <a:spcPct val="100000"/>
              </a:lnSpc>
              <a:spcBef>
                <a:spcPts val="0"/>
              </a:spcBef>
              <a:spcAft>
                <a:spcPts val="0"/>
              </a:spcAft>
              <a:buSzPts val="1100"/>
              <a:buAutoNum type="arabicPeriod"/>
            </a:pPr>
            <a:r>
              <a:rPr lang="en-US" dirty="0"/>
              <a:t>Place orders in Order Management System</a:t>
            </a:r>
          </a:p>
          <a:p>
            <a:pPr marL="914400" lvl="1" indent="-228600" algn="l" rtl="0">
              <a:lnSpc>
                <a:spcPct val="100000"/>
              </a:lnSpc>
              <a:spcBef>
                <a:spcPts val="0"/>
              </a:spcBef>
              <a:spcAft>
                <a:spcPts val="0"/>
              </a:spcAft>
              <a:buSzPts val="1100"/>
              <a:buAutoNum type="arabicPeriod"/>
            </a:pPr>
            <a:endParaRPr lang="en-US" dirty="0"/>
          </a:p>
          <a:p>
            <a:pPr marL="914400" lvl="1" indent="-228600" algn="l" rtl="0">
              <a:lnSpc>
                <a:spcPct val="100000"/>
              </a:lnSpc>
              <a:spcBef>
                <a:spcPts val="0"/>
              </a:spcBef>
              <a:spcAft>
                <a:spcPts val="0"/>
              </a:spcAft>
              <a:buSzPts val="1100"/>
              <a:buAutoNum type="arabicPeriod"/>
            </a:pPr>
            <a:endParaRPr lang="en-US" dirty="0"/>
          </a:p>
          <a:p>
            <a:pPr marL="457200" lvl="0" indent="-228600" algn="l" rtl="0">
              <a:lnSpc>
                <a:spcPct val="100000"/>
              </a:lnSpc>
              <a:spcBef>
                <a:spcPts val="0"/>
              </a:spcBef>
              <a:spcAft>
                <a:spcPts val="0"/>
              </a:spcAft>
              <a:buSzPts val="1100"/>
              <a:buAutoNum type="arabicPeriod"/>
            </a:pPr>
            <a:endParaRPr lang="en-US" dirty="0"/>
          </a:p>
          <a:p>
            <a:pPr marL="457200" lvl="0" indent="-228600" algn="l" rtl="0">
              <a:lnSpc>
                <a:spcPct val="100000"/>
              </a:lnSpc>
              <a:spcBef>
                <a:spcPts val="0"/>
              </a:spcBef>
              <a:spcAft>
                <a:spcPts val="0"/>
              </a:spcAft>
              <a:buSzPts val="1100"/>
              <a:buAutoNum type="arabicPeriod"/>
            </a:pPr>
            <a:endParaRPr lang="en-US" dirty="0"/>
          </a:p>
          <a:p>
            <a:pPr marL="457200" lvl="0" indent="-22860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3500800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Understock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low stock levels and predicts inventory will become unavailable sooner than originally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understock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Ordering more stock</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Adjusting stock positions within existing Supply Chain</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warehouses or by moving existing inventory</a:t>
            </a:r>
            <a:endParaRPr>
              <a:solidFill>
                <a:schemeClr val="dk1"/>
              </a:solidFill>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208a78307a3_2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7" name="Google Shape;907;g208a78307a3_2_8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Overstock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high stock levels and predicts inventory will not be sold as quickly as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overstock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Product discounting and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stock positions within stores by moving stock between stores or warehouses to accelerate sales in conjunction with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Reduce future inventory requirements to slow down or stop replenishment.</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Offering stock to partners for liquidation, destruction, donation, sale via alternative channels or to food-waste partners.</a:t>
            </a:r>
            <a:endParaRPr>
              <a:solidFill>
                <a:schemeClr val="dk1"/>
              </a:solidFill>
            </a:endParaRPr>
          </a:p>
          <a:p>
            <a:pPr marL="22860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208a78307a3_2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6" name="Google Shape;1026;g208a78307a3_2_9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Loss &amp; Waste Management - Environmental Exception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1. Environmental event detected (e.g. Temp out of range, loss of power)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2. Notification sent to Risk Management module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Control Tower processes risk and determines that it needs remediation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4. Trigger process to manage issue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notified and determines inspection of facility and inventory is needed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 Update process with Inventory Controller decision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7a. Inventory analysis notified to determine remediation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7b. Facilities personnel notified to take remediation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7c. Update Control Tower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208a78307a3_2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4" name="Google Shape;1144;g208a78307a3_2_10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Loss &amp; Waste Management - Contamination/Recall</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1. External notification of food safety event</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2. Notification sent to Supply Intelligence &amp; Inventory Analysis via API Management service</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3a. Determine if supply affected</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3b. Determine which locations received affected product</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4. Notify Control Tower</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5. Control Tower processes event data and creates remediation action</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6. Colleague remediates inventory and counts, then removes product from inventory</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7a. Inventory updated</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7b. Apply financial reimbursement. Generate new order</a:t>
            </a:r>
            <a:endParaRPr dirty="0">
              <a:solidFill>
                <a:schemeClr val="dk1"/>
              </a:solidFill>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208a78307a3_2_1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5" name="Google Shape;1265;g208a78307a3_2_1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determines requirements for seasonal, product trends and time sensitive future inventory</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informs Control Tower of future inventory to meet seasonal and product trends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Inventory (3a) and Supply Chain Intelligence (3b) information to understand current position and ability to meet future demand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determines current and future Inventory does not match inventory timeliness requirements for business and automates changes to Inventory via Fulfilment Optimiztion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For any non-automated changes, alerts Colleague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runs “what-if” analysis in Control Tower to determine best course of actions using Inventory and Demand data</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product orders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Select alternative products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Questions: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How to validate results of changes and decide if they improved sales performance?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208a78307a3_2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5" name="Google Shape;1385;g208a78307a3_2_1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 - Shelf life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Control Tower determines product inventory is near its "Use by" date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2. Determine current inventory via API Management</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Start process to remediate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4. Notify Inventory Controller to take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defines remediation actions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6a. Create replenishment order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6b. Engages partners (Charity, recycler) to remediate expired or near expired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 Notify partner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8. Update Control Tower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208a78307a3_2_1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4" name="Google Shape;1504;g208a78307a3_2_14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quickly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Integration services used to collect data</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rgbClr val="262626"/>
              </a:buClr>
              <a:buSzPts val="1100"/>
              <a:buFont typeface="Red Hat Display"/>
              <a:buAutoNum type="arabicPeriod"/>
            </a:pPr>
            <a:r>
              <a:rPr lang="en">
                <a:solidFill>
                  <a:srgbClr val="262626"/>
                </a:solidFill>
                <a:latin typeface="Red Hat Display"/>
                <a:ea typeface="Red Hat Display"/>
                <a:cs typeface="Red Hat Display"/>
                <a:sym typeface="Red Hat Display"/>
              </a:rPr>
              <a:t>Check with Inventory System</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Store Operations System if inventory available in store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store cannot fulfill order, check with Warehouse Management System where inventory is available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and upon delivery provide POD (electronic or paper)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208a78307a3_2_1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3" name="Google Shape;1623;g208a78307a3_2_15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various backend systems via the Integration Services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Inventory Management System if inventory is available then lock the items and update the inventory.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Store Operations System to determine if store can fulfill order. Store can only fulfill partial order. Notify customer about partial order fill. If acceptable, package order and get it ready for delivery to customer. Go to Step 7. If partial order is not acceptable, get it ready to be sent to warehouse. Go to Step 8.</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Transport/Logistics System to schedule delivery.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Warehouse Management System to find which warehouse can fulfill remaining order items. Send alert to warehouse to combine partial orders and package itmes and get it ready for delivery. Notify customer and update/sync related systems.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 and notify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to customer and upon delivery provide POD (electronic or paper) to customer.</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55" name="Google Shape;55;p1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56" name="Google Shape;56;p1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1pPr>
            <a:lvl2pPr lvl="1"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2pPr>
            <a:lvl3pPr lvl="2"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3pPr>
            <a:lvl4pPr lvl="3"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4pPr>
            <a:lvl5pPr lvl="4"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5pPr>
            <a:lvl6pPr lvl="5"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6pPr>
            <a:lvl7pPr lvl="6"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7pPr>
            <a:lvl8pPr lvl="7"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8pPr>
            <a:lvl9pPr lvl="8"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9pPr>
          </a:lstStyle>
          <a:p>
            <a:endParaRPr/>
          </a:p>
        </p:txBody>
      </p:sp>
      <p:cxnSp>
        <p:nvCxnSpPr>
          <p:cNvPr id="57" name="Google Shape;57;p1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58" name="Google Shape;58;p1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60" name="Google Shape;60;p1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3" name="Google Shape;63;p1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64" name="Google Shape;64;p15"/>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chemeClr val="lt1"/>
                </a:solidFill>
              </a:defRPr>
            </a:lvl1pPr>
            <a:lvl2pPr lvl="1" algn="l">
              <a:lnSpc>
                <a:spcPct val="105000"/>
              </a:lnSpc>
              <a:spcBef>
                <a:spcPts val="0"/>
              </a:spcBef>
              <a:spcAft>
                <a:spcPts val="0"/>
              </a:spcAft>
              <a:buSzPts val="2600"/>
              <a:buNone/>
              <a:defRPr sz="3500">
                <a:solidFill>
                  <a:schemeClr val="lt1"/>
                </a:solidFill>
              </a:defRPr>
            </a:lvl2pPr>
            <a:lvl3pPr lvl="2" algn="l">
              <a:lnSpc>
                <a:spcPct val="105000"/>
              </a:lnSpc>
              <a:spcBef>
                <a:spcPts val="0"/>
              </a:spcBef>
              <a:spcAft>
                <a:spcPts val="0"/>
              </a:spcAft>
              <a:buSzPts val="2600"/>
              <a:buNone/>
              <a:defRPr sz="3500">
                <a:solidFill>
                  <a:schemeClr val="lt1"/>
                </a:solidFill>
              </a:defRPr>
            </a:lvl3pPr>
            <a:lvl4pPr lvl="3" algn="l">
              <a:lnSpc>
                <a:spcPct val="105000"/>
              </a:lnSpc>
              <a:spcBef>
                <a:spcPts val="0"/>
              </a:spcBef>
              <a:spcAft>
                <a:spcPts val="0"/>
              </a:spcAft>
              <a:buSzPts val="2600"/>
              <a:buNone/>
              <a:defRPr sz="3500">
                <a:solidFill>
                  <a:schemeClr val="lt1"/>
                </a:solidFill>
              </a:defRPr>
            </a:lvl4pPr>
            <a:lvl5pPr lvl="4" algn="l">
              <a:lnSpc>
                <a:spcPct val="105000"/>
              </a:lnSpc>
              <a:spcBef>
                <a:spcPts val="0"/>
              </a:spcBef>
              <a:spcAft>
                <a:spcPts val="0"/>
              </a:spcAft>
              <a:buSzPts val="2600"/>
              <a:buNone/>
              <a:defRPr sz="3500">
                <a:solidFill>
                  <a:schemeClr val="lt1"/>
                </a:solidFill>
              </a:defRPr>
            </a:lvl5pPr>
            <a:lvl6pPr lvl="5" algn="l">
              <a:lnSpc>
                <a:spcPct val="105000"/>
              </a:lnSpc>
              <a:spcBef>
                <a:spcPts val="0"/>
              </a:spcBef>
              <a:spcAft>
                <a:spcPts val="0"/>
              </a:spcAft>
              <a:buSzPts val="2600"/>
              <a:buNone/>
              <a:defRPr sz="3500">
                <a:solidFill>
                  <a:schemeClr val="lt1"/>
                </a:solidFill>
              </a:defRPr>
            </a:lvl6pPr>
            <a:lvl7pPr lvl="6" algn="l">
              <a:lnSpc>
                <a:spcPct val="105000"/>
              </a:lnSpc>
              <a:spcBef>
                <a:spcPts val="0"/>
              </a:spcBef>
              <a:spcAft>
                <a:spcPts val="0"/>
              </a:spcAft>
              <a:buSzPts val="2600"/>
              <a:buNone/>
              <a:defRPr sz="3500">
                <a:solidFill>
                  <a:schemeClr val="lt1"/>
                </a:solidFill>
              </a:defRPr>
            </a:lvl7pPr>
            <a:lvl8pPr lvl="7" algn="l">
              <a:lnSpc>
                <a:spcPct val="105000"/>
              </a:lnSpc>
              <a:spcBef>
                <a:spcPts val="0"/>
              </a:spcBef>
              <a:spcAft>
                <a:spcPts val="0"/>
              </a:spcAft>
              <a:buSzPts val="2600"/>
              <a:buNone/>
              <a:defRPr sz="3500">
                <a:solidFill>
                  <a:schemeClr val="lt1"/>
                </a:solidFill>
              </a:defRPr>
            </a:lvl8pPr>
            <a:lvl9pPr lvl="8" algn="l">
              <a:lnSpc>
                <a:spcPct val="105000"/>
              </a:lnSpc>
              <a:spcBef>
                <a:spcPts val="0"/>
              </a:spcBef>
              <a:spcAft>
                <a:spcPts val="0"/>
              </a:spcAft>
              <a:buSzPts val="2600"/>
              <a:buNone/>
              <a:defRPr sz="3500">
                <a:solidFill>
                  <a:schemeClr val="lt1"/>
                </a:solidFill>
              </a:defRPr>
            </a:lvl9pPr>
          </a:lstStyle>
          <a:p>
            <a:endParaRPr/>
          </a:p>
        </p:txBody>
      </p:sp>
      <p:sp>
        <p:nvSpPr>
          <p:cNvPr id="65" name="Google Shape;65;p15"/>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sp>
        <p:nvSpPr>
          <p:cNvPr id="66" name="Google Shape;66;p15"/>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pic>
        <p:nvPicPr>
          <p:cNvPr id="67" name="Google Shape;67;p15"/>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68" name="Google Shape;68;p1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69" name="Google Shape;69;p1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chemeClr val="lt1"/>
              </a:buClr>
              <a:buSzPts val="1100"/>
              <a:buNone/>
              <a:defRPr sz="1100">
                <a:solidFill>
                  <a:schemeClr val="lt1"/>
                </a:solidFill>
              </a:defRPr>
            </a:lvl1pPr>
            <a:lvl2pPr lvl="1" algn="l">
              <a:lnSpc>
                <a:spcPct val="180000"/>
              </a:lnSpc>
              <a:spcBef>
                <a:spcPts val="0"/>
              </a:spcBef>
              <a:spcAft>
                <a:spcPts val="0"/>
              </a:spcAft>
              <a:buClr>
                <a:schemeClr val="lt1"/>
              </a:buClr>
              <a:buSzPts val="1100"/>
              <a:buNone/>
              <a:defRPr sz="1100">
                <a:solidFill>
                  <a:schemeClr val="lt1"/>
                </a:solidFill>
              </a:defRPr>
            </a:lvl2pPr>
            <a:lvl3pPr lvl="2" algn="l">
              <a:lnSpc>
                <a:spcPct val="180000"/>
              </a:lnSpc>
              <a:spcBef>
                <a:spcPts val="0"/>
              </a:spcBef>
              <a:spcAft>
                <a:spcPts val="0"/>
              </a:spcAft>
              <a:buClr>
                <a:schemeClr val="lt1"/>
              </a:buClr>
              <a:buSzPts val="1100"/>
              <a:buNone/>
              <a:defRPr sz="1100">
                <a:solidFill>
                  <a:schemeClr val="lt1"/>
                </a:solidFill>
              </a:defRPr>
            </a:lvl3pPr>
            <a:lvl4pPr lvl="3" algn="l">
              <a:lnSpc>
                <a:spcPct val="180000"/>
              </a:lnSpc>
              <a:spcBef>
                <a:spcPts val="0"/>
              </a:spcBef>
              <a:spcAft>
                <a:spcPts val="0"/>
              </a:spcAft>
              <a:buClr>
                <a:schemeClr val="lt1"/>
              </a:buClr>
              <a:buSzPts val="1100"/>
              <a:buNone/>
              <a:defRPr sz="1100">
                <a:solidFill>
                  <a:schemeClr val="lt1"/>
                </a:solidFill>
              </a:defRPr>
            </a:lvl4pPr>
            <a:lvl5pPr lvl="4" algn="l">
              <a:lnSpc>
                <a:spcPct val="180000"/>
              </a:lnSpc>
              <a:spcBef>
                <a:spcPts val="0"/>
              </a:spcBef>
              <a:spcAft>
                <a:spcPts val="0"/>
              </a:spcAft>
              <a:buClr>
                <a:schemeClr val="lt1"/>
              </a:buClr>
              <a:buSzPts val="1100"/>
              <a:buNone/>
              <a:defRPr sz="1100">
                <a:solidFill>
                  <a:schemeClr val="lt1"/>
                </a:solidFill>
              </a:defRPr>
            </a:lvl5pPr>
            <a:lvl6pPr lvl="5" algn="l">
              <a:lnSpc>
                <a:spcPct val="180000"/>
              </a:lnSpc>
              <a:spcBef>
                <a:spcPts val="0"/>
              </a:spcBef>
              <a:spcAft>
                <a:spcPts val="0"/>
              </a:spcAft>
              <a:buClr>
                <a:schemeClr val="lt1"/>
              </a:buClr>
              <a:buSzPts val="1100"/>
              <a:buNone/>
              <a:defRPr sz="1100">
                <a:solidFill>
                  <a:schemeClr val="lt1"/>
                </a:solidFill>
              </a:defRPr>
            </a:lvl6pPr>
            <a:lvl7pPr lvl="6" algn="l">
              <a:lnSpc>
                <a:spcPct val="180000"/>
              </a:lnSpc>
              <a:spcBef>
                <a:spcPts val="0"/>
              </a:spcBef>
              <a:spcAft>
                <a:spcPts val="0"/>
              </a:spcAft>
              <a:buClr>
                <a:schemeClr val="lt1"/>
              </a:buClr>
              <a:buSzPts val="1100"/>
              <a:buNone/>
              <a:defRPr sz="1100">
                <a:solidFill>
                  <a:schemeClr val="lt1"/>
                </a:solidFill>
              </a:defRPr>
            </a:lvl7pPr>
            <a:lvl8pPr lvl="7" algn="l">
              <a:lnSpc>
                <a:spcPct val="180000"/>
              </a:lnSpc>
              <a:spcBef>
                <a:spcPts val="0"/>
              </a:spcBef>
              <a:spcAft>
                <a:spcPts val="0"/>
              </a:spcAft>
              <a:buClr>
                <a:schemeClr val="lt1"/>
              </a:buClr>
              <a:buSzPts val="1100"/>
              <a:buNone/>
              <a:defRPr sz="1100">
                <a:solidFill>
                  <a:schemeClr val="lt1"/>
                </a:solidFill>
              </a:defRPr>
            </a:lvl8pPr>
            <a:lvl9pPr lvl="8" algn="l">
              <a:lnSpc>
                <a:spcPct val="180000"/>
              </a:lnSpc>
              <a:spcBef>
                <a:spcPts val="0"/>
              </a:spcBef>
              <a:spcAft>
                <a:spcPts val="0"/>
              </a:spcAft>
              <a:buClr>
                <a:schemeClr val="lt1"/>
              </a:buClr>
              <a:buSzPts val="1100"/>
              <a:buNone/>
              <a:defRPr sz="1100">
                <a:solidFill>
                  <a:schemeClr val="lt1"/>
                </a:solidFill>
              </a:defRPr>
            </a:lvl9pPr>
          </a:lstStyle>
          <a:p>
            <a:endParaRPr/>
          </a:p>
        </p:txBody>
      </p:sp>
      <p:sp>
        <p:nvSpPr>
          <p:cNvPr id="72" name="Google Shape;72;p1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73" name="Google Shape;73;p16"/>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chemeClr val="lt1"/>
                </a:solidFill>
              </a:defRPr>
            </a:lvl1pPr>
            <a:lvl2pPr lvl="1" algn="l">
              <a:lnSpc>
                <a:spcPct val="105000"/>
              </a:lnSpc>
              <a:spcBef>
                <a:spcPts val="0"/>
              </a:spcBef>
              <a:spcAft>
                <a:spcPts val="0"/>
              </a:spcAft>
              <a:buSzPts val="2600"/>
              <a:buNone/>
              <a:defRPr sz="5300">
                <a:solidFill>
                  <a:schemeClr val="lt1"/>
                </a:solidFill>
              </a:defRPr>
            </a:lvl2pPr>
            <a:lvl3pPr lvl="2" algn="l">
              <a:lnSpc>
                <a:spcPct val="105000"/>
              </a:lnSpc>
              <a:spcBef>
                <a:spcPts val="0"/>
              </a:spcBef>
              <a:spcAft>
                <a:spcPts val="0"/>
              </a:spcAft>
              <a:buSzPts val="2600"/>
              <a:buNone/>
              <a:defRPr sz="5300">
                <a:solidFill>
                  <a:schemeClr val="lt1"/>
                </a:solidFill>
              </a:defRPr>
            </a:lvl3pPr>
            <a:lvl4pPr lvl="3" algn="l">
              <a:lnSpc>
                <a:spcPct val="105000"/>
              </a:lnSpc>
              <a:spcBef>
                <a:spcPts val="0"/>
              </a:spcBef>
              <a:spcAft>
                <a:spcPts val="0"/>
              </a:spcAft>
              <a:buSzPts val="2600"/>
              <a:buNone/>
              <a:defRPr sz="5300">
                <a:solidFill>
                  <a:schemeClr val="lt1"/>
                </a:solidFill>
              </a:defRPr>
            </a:lvl4pPr>
            <a:lvl5pPr lvl="4" algn="l">
              <a:lnSpc>
                <a:spcPct val="105000"/>
              </a:lnSpc>
              <a:spcBef>
                <a:spcPts val="0"/>
              </a:spcBef>
              <a:spcAft>
                <a:spcPts val="0"/>
              </a:spcAft>
              <a:buSzPts val="2600"/>
              <a:buNone/>
              <a:defRPr sz="5300">
                <a:solidFill>
                  <a:schemeClr val="lt1"/>
                </a:solidFill>
              </a:defRPr>
            </a:lvl5pPr>
            <a:lvl6pPr lvl="5" algn="l">
              <a:lnSpc>
                <a:spcPct val="105000"/>
              </a:lnSpc>
              <a:spcBef>
                <a:spcPts val="0"/>
              </a:spcBef>
              <a:spcAft>
                <a:spcPts val="0"/>
              </a:spcAft>
              <a:buSzPts val="2600"/>
              <a:buNone/>
              <a:defRPr sz="5300">
                <a:solidFill>
                  <a:schemeClr val="lt1"/>
                </a:solidFill>
              </a:defRPr>
            </a:lvl6pPr>
            <a:lvl7pPr lvl="6" algn="l">
              <a:lnSpc>
                <a:spcPct val="105000"/>
              </a:lnSpc>
              <a:spcBef>
                <a:spcPts val="0"/>
              </a:spcBef>
              <a:spcAft>
                <a:spcPts val="0"/>
              </a:spcAft>
              <a:buSzPts val="2600"/>
              <a:buNone/>
              <a:defRPr sz="5300">
                <a:solidFill>
                  <a:schemeClr val="lt1"/>
                </a:solidFill>
              </a:defRPr>
            </a:lvl7pPr>
            <a:lvl8pPr lvl="7" algn="l">
              <a:lnSpc>
                <a:spcPct val="105000"/>
              </a:lnSpc>
              <a:spcBef>
                <a:spcPts val="0"/>
              </a:spcBef>
              <a:spcAft>
                <a:spcPts val="0"/>
              </a:spcAft>
              <a:buSzPts val="2600"/>
              <a:buNone/>
              <a:defRPr sz="5300">
                <a:solidFill>
                  <a:schemeClr val="lt1"/>
                </a:solidFill>
              </a:defRPr>
            </a:lvl8pPr>
            <a:lvl9pPr lvl="8" algn="l">
              <a:lnSpc>
                <a:spcPct val="105000"/>
              </a:lnSpc>
              <a:spcBef>
                <a:spcPts val="0"/>
              </a:spcBef>
              <a:spcAft>
                <a:spcPts val="0"/>
              </a:spcAft>
              <a:buSzPts val="2600"/>
              <a:buNone/>
              <a:defRPr sz="5300">
                <a:solidFill>
                  <a:schemeClr val="lt1"/>
                </a:solidFill>
              </a:defRPr>
            </a:lvl9pPr>
          </a:lstStyle>
          <a:p>
            <a:endParaRPr/>
          </a:p>
        </p:txBody>
      </p:sp>
      <p:pic>
        <p:nvPicPr>
          <p:cNvPr id="74" name="Google Shape;74;p16"/>
          <p:cNvPicPr preferRelativeResize="0"/>
          <p:nvPr/>
        </p:nvPicPr>
        <p:blipFill rotWithShape="1">
          <a:blip r:embed="rId3">
            <a:alphaModFix/>
          </a:blip>
          <a:srcRect/>
          <a:stretch/>
        </p:blipFill>
        <p:spPr>
          <a:xfrm>
            <a:off x="7580138" y="4652989"/>
            <a:ext cx="1185206" cy="279575"/>
          </a:xfrm>
          <a:prstGeom prst="rect">
            <a:avLst/>
          </a:prstGeom>
          <a:noFill/>
          <a:ln>
            <a:noFill/>
          </a:ln>
        </p:spPr>
      </p:pic>
      <p:pic>
        <p:nvPicPr>
          <p:cNvPr id="75" name="Google Shape;75;p16"/>
          <p:cNvPicPr preferRelativeResize="0"/>
          <p:nvPr/>
        </p:nvPicPr>
        <p:blipFill rotWithShape="1">
          <a:blip r:embed="rId4">
            <a:alphaModFix/>
          </a:blip>
          <a:srcRect/>
          <a:stretch/>
        </p:blipFill>
        <p:spPr>
          <a:xfrm>
            <a:off x="5534853" y="2651988"/>
            <a:ext cx="341963" cy="341963"/>
          </a:xfrm>
          <a:prstGeom prst="rect">
            <a:avLst/>
          </a:prstGeom>
          <a:noFill/>
          <a:ln>
            <a:noFill/>
          </a:ln>
        </p:spPr>
      </p:pic>
      <p:pic>
        <p:nvPicPr>
          <p:cNvPr id="76" name="Google Shape;76;p16"/>
          <p:cNvPicPr preferRelativeResize="0"/>
          <p:nvPr/>
        </p:nvPicPr>
        <p:blipFill rotWithShape="1">
          <a:blip r:embed="rId5">
            <a:alphaModFix/>
          </a:blip>
          <a:srcRect/>
          <a:stretch/>
        </p:blipFill>
        <p:spPr>
          <a:xfrm>
            <a:off x="5534853" y="2075932"/>
            <a:ext cx="341963" cy="341963"/>
          </a:xfrm>
          <a:prstGeom prst="rect">
            <a:avLst/>
          </a:prstGeom>
          <a:noFill/>
          <a:ln>
            <a:noFill/>
          </a:ln>
        </p:spPr>
      </p:pic>
      <p:pic>
        <p:nvPicPr>
          <p:cNvPr id="77" name="Google Shape;77;p16"/>
          <p:cNvPicPr preferRelativeResize="0"/>
          <p:nvPr/>
        </p:nvPicPr>
        <p:blipFill rotWithShape="1">
          <a:blip r:embed="rId6">
            <a:alphaModFix/>
          </a:blip>
          <a:srcRect/>
          <a:stretch/>
        </p:blipFill>
        <p:spPr>
          <a:xfrm>
            <a:off x="5534853" y="1499876"/>
            <a:ext cx="341963" cy="341963"/>
          </a:xfrm>
          <a:prstGeom prst="rect">
            <a:avLst/>
          </a:prstGeom>
          <a:noFill/>
          <a:ln>
            <a:noFill/>
          </a:ln>
        </p:spPr>
      </p:pic>
      <p:pic>
        <p:nvPicPr>
          <p:cNvPr id="78" name="Google Shape;78;p16"/>
          <p:cNvPicPr preferRelativeResize="0"/>
          <p:nvPr/>
        </p:nvPicPr>
        <p:blipFill rotWithShape="1">
          <a:blip r:embed="rId7">
            <a:alphaModFix/>
          </a:blip>
          <a:srcRect/>
          <a:stretch/>
        </p:blipFill>
        <p:spPr>
          <a:xfrm>
            <a:off x="5534853" y="3228044"/>
            <a:ext cx="341963" cy="341963"/>
          </a:xfrm>
          <a:prstGeom prst="rect">
            <a:avLst/>
          </a:prstGeom>
          <a:noFill/>
          <a:ln>
            <a:noFill/>
          </a:ln>
        </p:spPr>
      </p:pic>
      <p:sp>
        <p:nvSpPr>
          <p:cNvPr id="79" name="Google Shape;79;p16"/>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linkedin.com/company/red-hat</a:t>
            </a:r>
            <a:endParaRPr sz="1100" b="0" i="0" u="none" strike="noStrike" cap="none">
              <a:solidFill>
                <a:schemeClr val="lt1"/>
              </a:solidFill>
              <a:latin typeface="Overpass Light"/>
              <a:ea typeface="Overpass Light"/>
              <a:cs typeface="Overpass Light"/>
              <a:sym typeface="Overpass Light"/>
            </a:endParaRPr>
          </a:p>
        </p:txBody>
      </p:sp>
      <p:sp>
        <p:nvSpPr>
          <p:cNvPr id="80" name="Google Shape;80;p16"/>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youtube.com/user/RedHatVideos</a:t>
            </a:r>
            <a:endParaRPr sz="1100" b="0" i="0" u="none" strike="noStrike" cap="none">
              <a:solidFill>
                <a:schemeClr val="lt1"/>
              </a:solidFill>
              <a:latin typeface="Overpass Light"/>
              <a:ea typeface="Overpass Light"/>
              <a:cs typeface="Overpass Light"/>
              <a:sym typeface="Overpass Light"/>
            </a:endParaRPr>
          </a:p>
        </p:txBody>
      </p:sp>
      <p:sp>
        <p:nvSpPr>
          <p:cNvPr id="81" name="Google Shape;81;p16"/>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facebook.com/redhatinc</a:t>
            </a:r>
            <a:endParaRPr sz="1100" b="0" i="0" u="none" strike="noStrike" cap="none">
              <a:solidFill>
                <a:schemeClr val="lt1"/>
              </a:solidFill>
              <a:latin typeface="Overpass Light"/>
              <a:ea typeface="Overpass Light"/>
              <a:cs typeface="Overpass Light"/>
              <a:sym typeface="Overpass Light"/>
            </a:endParaRPr>
          </a:p>
        </p:txBody>
      </p:sp>
      <p:sp>
        <p:nvSpPr>
          <p:cNvPr id="82" name="Google Shape;82;p16"/>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twitter.com/RedHat</a:t>
            </a:r>
            <a:endParaRPr sz="1100" b="0" i="0" u="none" strike="noStrike" cap="none">
              <a:solidFill>
                <a:schemeClr val="lt1"/>
              </a:solidFill>
              <a:latin typeface="Overpass Light"/>
              <a:ea typeface="Overpass Light"/>
              <a:cs typeface="Overpass Light"/>
              <a:sym typeface="Overpass Light"/>
            </a:endParaRPr>
          </a:p>
        </p:txBody>
      </p:sp>
      <p:cxnSp>
        <p:nvCxnSpPr>
          <p:cNvPr id="83" name="Google Shape;83;p16"/>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cxnSp>
        <p:nvCxnSpPr>
          <p:cNvPr id="84" name="Google Shape;84;p16"/>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85" name="Google Shape;85;p1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7" name="Google Shape;87;p17"/>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EBEBEB"/>
              </a:buClr>
              <a:buSzPts val="1800"/>
              <a:buNone/>
              <a:defRPr sz="1800">
                <a:solidFill>
                  <a:srgbClr val="EBEBEB"/>
                </a:solidFill>
              </a:defRPr>
            </a:lvl1pPr>
            <a:lvl2pPr lvl="1" algn="l">
              <a:lnSpc>
                <a:spcPct val="100000"/>
              </a:lnSpc>
              <a:spcBef>
                <a:spcPts val="0"/>
              </a:spcBef>
              <a:spcAft>
                <a:spcPts val="0"/>
              </a:spcAft>
              <a:buClr>
                <a:srgbClr val="EBEBEB"/>
              </a:buClr>
              <a:buSzPts val="1800"/>
              <a:buNone/>
              <a:defRPr sz="1800">
                <a:solidFill>
                  <a:srgbClr val="EBEBEB"/>
                </a:solidFill>
              </a:defRPr>
            </a:lvl2pPr>
            <a:lvl3pPr lvl="2" algn="l">
              <a:lnSpc>
                <a:spcPct val="100000"/>
              </a:lnSpc>
              <a:spcBef>
                <a:spcPts val="0"/>
              </a:spcBef>
              <a:spcAft>
                <a:spcPts val="0"/>
              </a:spcAft>
              <a:buClr>
                <a:srgbClr val="EBEBEB"/>
              </a:buClr>
              <a:buSzPts val="1800"/>
              <a:buNone/>
              <a:defRPr sz="1800">
                <a:solidFill>
                  <a:srgbClr val="EBEBEB"/>
                </a:solidFill>
              </a:defRPr>
            </a:lvl3pPr>
            <a:lvl4pPr lvl="3" algn="l">
              <a:lnSpc>
                <a:spcPct val="100000"/>
              </a:lnSpc>
              <a:spcBef>
                <a:spcPts val="0"/>
              </a:spcBef>
              <a:spcAft>
                <a:spcPts val="0"/>
              </a:spcAft>
              <a:buClr>
                <a:srgbClr val="EBEBEB"/>
              </a:buClr>
              <a:buSzPts val="1800"/>
              <a:buNone/>
              <a:defRPr sz="1800">
                <a:solidFill>
                  <a:srgbClr val="EBEBEB"/>
                </a:solidFill>
              </a:defRPr>
            </a:lvl4pPr>
            <a:lvl5pPr lvl="4" algn="l">
              <a:lnSpc>
                <a:spcPct val="100000"/>
              </a:lnSpc>
              <a:spcBef>
                <a:spcPts val="0"/>
              </a:spcBef>
              <a:spcAft>
                <a:spcPts val="0"/>
              </a:spcAft>
              <a:buClr>
                <a:srgbClr val="EBEBEB"/>
              </a:buClr>
              <a:buSzPts val="1800"/>
              <a:buNone/>
              <a:defRPr sz="1800">
                <a:solidFill>
                  <a:srgbClr val="EBEBEB"/>
                </a:solidFill>
              </a:defRPr>
            </a:lvl5pPr>
            <a:lvl6pPr lvl="5" algn="l">
              <a:lnSpc>
                <a:spcPct val="100000"/>
              </a:lnSpc>
              <a:spcBef>
                <a:spcPts val="0"/>
              </a:spcBef>
              <a:spcAft>
                <a:spcPts val="0"/>
              </a:spcAft>
              <a:buClr>
                <a:srgbClr val="EBEBEB"/>
              </a:buClr>
              <a:buSzPts val="1800"/>
              <a:buNone/>
              <a:defRPr sz="1800">
                <a:solidFill>
                  <a:srgbClr val="EBEBEB"/>
                </a:solidFill>
              </a:defRPr>
            </a:lvl6pPr>
            <a:lvl7pPr lvl="6" algn="l">
              <a:lnSpc>
                <a:spcPct val="100000"/>
              </a:lnSpc>
              <a:spcBef>
                <a:spcPts val="0"/>
              </a:spcBef>
              <a:spcAft>
                <a:spcPts val="0"/>
              </a:spcAft>
              <a:buClr>
                <a:srgbClr val="EBEBEB"/>
              </a:buClr>
              <a:buSzPts val="1800"/>
              <a:buNone/>
              <a:defRPr sz="1800">
                <a:solidFill>
                  <a:srgbClr val="EBEBEB"/>
                </a:solidFill>
              </a:defRPr>
            </a:lvl7pPr>
            <a:lvl8pPr lvl="7" algn="l">
              <a:lnSpc>
                <a:spcPct val="100000"/>
              </a:lnSpc>
              <a:spcBef>
                <a:spcPts val="0"/>
              </a:spcBef>
              <a:spcAft>
                <a:spcPts val="0"/>
              </a:spcAft>
              <a:buClr>
                <a:srgbClr val="EBEBEB"/>
              </a:buClr>
              <a:buSzPts val="1800"/>
              <a:buNone/>
              <a:defRPr sz="1800">
                <a:solidFill>
                  <a:srgbClr val="EBEBEB"/>
                </a:solidFill>
              </a:defRPr>
            </a:lvl8pPr>
            <a:lvl9pPr lvl="8" algn="l">
              <a:lnSpc>
                <a:spcPct val="100000"/>
              </a:lnSpc>
              <a:spcBef>
                <a:spcPts val="0"/>
              </a:spcBef>
              <a:spcAft>
                <a:spcPts val="0"/>
              </a:spcAft>
              <a:buClr>
                <a:srgbClr val="EBEBEB"/>
              </a:buClr>
              <a:buSzPts val="1800"/>
              <a:buNone/>
              <a:defRPr sz="1800">
                <a:solidFill>
                  <a:srgbClr val="EBEBEB"/>
                </a:solidFill>
              </a:defRPr>
            </a:lvl9pPr>
          </a:lstStyle>
          <a:p>
            <a:endParaRPr/>
          </a:p>
        </p:txBody>
      </p:sp>
      <p:sp>
        <p:nvSpPr>
          <p:cNvPr id="88" name="Google Shape;88;p1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89" name="Google Shape;89;p17"/>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rgbClr val="EBEBEB"/>
                </a:solidFill>
              </a:defRPr>
            </a:lvl1pPr>
            <a:lvl2pPr lvl="1" algn="l">
              <a:lnSpc>
                <a:spcPct val="105000"/>
              </a:lnSpc>
              <a:spcBef>
                <a:spcPts val="0"/>
              </a:spcBef>
              <a:spcAft>
                <a:spcPts val="0"/>
              </a:spcAft>
              <a:buSzPts val="2600"/>
              <a:buNone/>
              <a:defRPr sz="3500">
                <a:solidFill>
                  <a:srgbClr val="EBEBEB"/>
                </a:solidFill>
              </a:defRPr>
            </a:lvl2pPr>
            <a:lvl3pPr lvl="2" algn="l">
              <a:lnSpc>
                <a:spcPct val="105000"/>
              </a:lnSpc>
              <a:spcBef>
                <a:spcPts val="0"/>
              </a:spcBef>
              <a:spcAft>
                <a:spcPts val="0"/>
              </a:spcAft>
              <a:buSzPts val="2600"/>
              <a:buNone/>
              <a:defRPr sz="3500">
                <a:solidFill>
                  <a:srgbClr val="EBEBEB"/>
                </a:solidFill>
              </a:defRPr>
            </a:lvl3pPr>
            <a:lvl4pPr lvl="3" algn="l">
              <a:lnSpc>
                <a:spcPct val="105000"/>
              </a:lnSpc>
              <a:spcBef>
                <a:spcPts val="0"/>
              </a:spcBef>
              <a:spcAft>
                <a:spcPts val="0"/>
              </a:spcAft>
              <a:buSzPts val="2600"/>
              <a:buNone/>
              <a:defRPr sz="3500">
                <a:solidFill>
                  <a:srgbClr val="EBEBEB"/>
                </a:solidFill>
              </a:defRPr>
            </a:lvl4pPr>
            <a:lvl5pPr lvl="4" algn="l">
              <a:lnSpc>
                <a:spcPct val="105000"/>
              </a:lnSpc>
              <a:spcBef>
                <a:spcPts val="0"/>
              </a:spcBef>
              <a:spcAft>
                <a:spcPts val="0"/>
              </a:spcAft>
              <a:buSzPts val="2600"/>
              <a:buNone/>
              <a:defRPr sz="3500">
                <a:solidFill>
                  <a:srgbClr val="EBEBEB"/>
                </a:solidFill>
              </a:defRPr>
            </a:lvl5pPr>
            <a:lvl6pPr lvl="5" algn="l">
              <a:lnSpc>
                <a:spcPct val="105000"/>
              </a:lnSpc>
              <a:spcBef>
                <a:spcPts val="0"/>
              </a:spcBef>
              <a:spcAft>
                <a:spcPts val="0"/>
              </a:spcAft>
              <a:buSzPts val="2600"/>
              <a:buNone/>
              <a:defRPr sz="3500">
                <a:solidFill>
                  <a:srgbClr val="EBEBEB"/>
                </a:solidFill>
              </a:defRPr>
            </a:lvl6pPr>
            <a:lvl7pPr lvl="6" algn="l">
              <a:lnSpc>
                <a:spcPct val="105000"/>
              </a:lnSpc>
              <a:spcBef>
                <a:spcPts val="0"/>
              </a:spcBef>
              <a:spcAft>
                <a:spcPts val="0"/>
              </a:spcAft>
              <a:buSzPts val="2600"/>
              <a:buNone/>
              <a:defRPr sz="3500">
                <a:solidFill>
                  <a:srgbClr val="EBEBEB"/>
                </a:solidFill>
              </a:defRPr>
            </a:lvl7pPr>
            <a:lvl8pPr lvl="7" algn="l">
              <a:lnSpc>
                <a:spcPct val="105000"/>
              </a:lnSpc>
              <a:spcBef>
                <a:spcPts val="0"/>
              </a:spcBef>
              <a:spcAft>
                <a:spcPts val="0"/>
              </a:spcAft>
              <a:buSzPts val="2600"/>
              <a:buNone/>
              <a:defRPr sz="3500">
                <a:solidFill>
                  <a:srgbClr val="EBEBEB"/>
                </a:solidFill>
              </a:defRPr>
            </a:lvl8pPr>
            <a:lvl9pPr lvl="8" algn="l">
              <a:lnSpc>
                <a:spcPct val="105000"/>
              </a:lnSpc>
              <a:spcBef>
                <a:spcPts val="0"/>
              </a:spcBef>
              <a:spcAft>
                <a:spcPts val="0"/>
              </a:spcAft>
              <a:buSzPts val="2600"/>
              <a:buNone/>
              <a:defRPr sz="3500">
                <a:solidFill>
                  <a:srgbClr val="EBEBEB"/>
                </a:solidFill>
              </a:defRPr>
            </a:lvl9pPr>
          </a:lstStyle>
          <a:p>
            <a:endParaRPr/>
          </a:p>
        </p:txBody>
      </p:sp>
      <p:sp>
        <p:nvSpPr>
          <p:cNvPr id="90" name="Google Shape;90;p17"/>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sp>
        <p:nvSpPr>
          <p:cNvPr id="91" name="Google Shape;91;p17"/>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pic>
        <p:nvPicPr>
          <p:cNvPr id="92" name="Google Shape;92;p17"/>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93" name="Google Shape;93;p1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94" name="Google Shape;94;p1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rgbClr val="EBEBEB"/>
              </a:buClr>
              <a:buSzPts val="1100"/>
              <a:buNone/>
              <a:defRPr sz="1100">
                <a:solidFill>
                  <a:srgbClr val="EBEBEB"/>
                </a:solidFill>
              </a:defRPr>
            </a:lvl1pPr>
            <a:lvl2pPr lvl="1" algn="l">
              <a:lnSpc>
                <a:spcPct val="180000"/>
              </a:lnSpc>
              <a:spcBef>
                <a:spcPts val="0"/>
              </a:spcBef>
              <a:spcAft>
                <a:spcPts val="0"/>
              </a:spcAft>
              <a:buClr>
                <a:srgbClr val="EBEBEB"/>
              </a:buClr>
              <a:buSzPts val="1100"/>
              <a:buNone/>
              <a:defRPr sz="1100">
                <a:solidFill>
                  <a:srgbClr val="EBEBEB"/>
                </a:solidFill>
              </a:defRPr>
            </a:lvl2pPr>
            <a:lvl3pPr lvl="2" algn="l">
              <a:lnSpc>
                <a:spcPct val="180000"/>
              </a:lnSpc>
              <a:spcBef>
                <a:spcPts val="0"/>
              </a:spcBef>
              <a:spcAft>
                <a:spcPts val="0"/>
              </a:spcAft>
              <a:buClr>
                <a:srgbClr val="EBEBEB"/>
              </a:buClr>
              <a:buSzPts val="1100"/>
              <a:buNone/>
              <a:defRPr sz="1100">
                <a:solidFill>
                  <a:srgbClr val="EBEBEB"/>
                </a:solidFill>
              </a:defRPr>
            </a:lvl3pPr>
            <a:lvl4pPr lvl="3" algn="l">
              <a:lnSpc>
                <a:spcPct val="180000"/>
              </a:lnSpc>
              <a:spcBef>
                <a:spcPts val="0"/>
              </a:spcBef>
              <a:spcAft>
                <a:spcPts val="0"/>
              </a:spcAft>
              <a:buClr>
                <a:srgbClr val="EBEBEB"/>
              </a:buClr>
              <a:buSzPts val="1100"/>
              <a:buNone/>
              <a:defRPr sz="1100">
                <a:solidFill>
                  <a:srgbClr val="EBEBEB"/>
                </a:solidFill>
              </a:defRPr>
            </a:lvl4pPr>
            <a:lvl5pPr lvl="4" algn="l">
              <a:lnSpc>
                <a:spcPct val="180000"/>
              </a:lnSpc>
              <a:spcBef>
                <a:spcPts val="0"/>
              </a:spcBef>
              <a:spcAft>
                <a:spcPts val="0"/>
              </a:spcAft>
              <a:buClr>
                <a:srgbClr val="EBEBEB"/>
              </a:buClr>
              <a:buSzPts val="1100"/>
              <a:buNone/>
              <a:defRPr sz="1100">
                <a:solidFill>
                  <a:srgbClr val="EBEBEB"/>
                </a:solidFill>
              </a:defRPr>
            </a:lvl5pPr>
            <a:lvl6pPr lvl="5" algn="l">
              <a:lnSpc>
                <a:spcPct val="180000"/>
              </a:lnSpc>
              <a:spcBef>
                <a:spcPts val="0"/>
              </a:spcBef>
              <a:spcAft>
                <a:spcPts val="0"/>
              </a:spcAft>
              <a:buClr>
                <a:srgbClr val="EBEBEB"/>
              </a:buClr>
              <a:buSzPts val="1100"/>
              <a:buNone/>
              <a:defRPr sz="1100">
                <a:solidFill>
                  <a:srgbClr val="EBEBEB"/>
                </a:solidFill>
              </a:defRPr>
            </a:lvl6pPr>
            <a:lvl7pPr lvl="6" algn="l">
              <a:lnSpc>
                <a:spcPct val="180000"/>
              </a:lnSpc>
              <a:spcBef>
                <a:spcPts val="0"/>
              </a:spcBef>
              <a:spcAft>
                <a:spcPts val="0"/>
              </a:spcAft>
              <a:buClr>
                <a:srgbClr val="EBEBEB"/>
              </a:buClr>
              <a:buSzPts val="1100"/>
              <a:buNone/>
              <a:defRPr sz="1100">
                <a:solidFill>
                  <a:srgbClr val="EBEBEB"/>
                </a:solidFill>
              </a:defRPr>
            </a:lvl7pPr>
            <a:lvl8pPr lvl="7" algn="l">
              <a:lnSpc>
                <a:spcPct val="180000"/>
              </a:lnSpc>
              <a:spcBef>
                <a:spcPts val="0"/>
              </a:spcBef>
              <a:spcAft>
                <a:spcPts val="0"/>
              </a:spcAft>
              <a:buClr>
                <a:srgbClr val="EBEBEB"/>
              </a:buClr>
              <a:buSzPts val="1100"/>
              <a:buNone/>
              <a:defRPr sz="1100">
                <a:solidFill>
                  <a:srgbClr val="EBEBEB"/>
                </a:solidFill>
              </a:defRPr>
            </a:lvl8pPr>
            <a:lvl9pPr lvl="8" algn="l">
              <a:lnSpc>
                <a:spcPct val="180000"/>
              </a:lnSpc>
              <a:spcBef>
                <a:spcPts val="0"/>
              </a:spcBef>
              <a:spcAft>
                <a:spcPts val="0"/>
              </a:spcAft>
              <a:buClr>
                <a:srgbClr val="EBEBEB"/>
              </a:buClr>
              <a:buSzPts val="1100"/>
              <a:buNone/>
              <a:defRPr sz="1100">
                <a:solidFill>
                  <a:srgbClr val="EBEBEB"/>
                </a:solidFill>
              </a:defRPr>
            </a:lvl9pPr>
          </a:lstStyle>
          <a:p>
            <a:endParaRPr/>
          </a:p>
        </p:txBody>
      </p:sp>
      <p:sp>
        <p:nvSpPr>
          <p:cNvPr id="97" name="Google Shape;97;p18"/>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98" name="Google Shape;98;p18"/>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rgbClr val="EBEBEB"/>
                </a:solidFill>
              </a:defRPr>
            </a:lvl1pPr>
            <a:lvl2pPr lvl="1" algn="l">
              <a:lnSpc>
                <a:spcPct val="105000"/>
              </a:lnSpc>
              <a:spcBef>
                <a:spcPts val="0"/>
              </a:spcBef>
              <a:spcAft>
                <a:spcPts val="0"/>
              </a:spcAft>
              <a:buSzPts val="2600"/>
              <a:buNone/>
              <a:defRPr sz="5300">
                <a:solidFill>
                  <a:srgbClr val="EBEBEB"/>
                </a:solidFill>
              </a:defRPr>
            </a:lvl2pPr>
            <a:lvl3pPr lvl="2" algn="l">
              <a:lnSpc>
                <a:spcPct val="105000"/>
              </a:lnSpc>
              <a:spcBef>
                <a:spcPts val="0"/>
              </a:spcBef>
              <a:spcAft>
                <a:spcPts val="0"/>
              </a:spcAft>
              <a:buSzPts val="2600"/>
              <a:buNone/>
              <a:defRPr sz="5300">
                <a:solidFill>
                  <a:srgbClr val="EBEBEB"/>
                </a:solidFill>
              </a:defRPr>
            </a:lvl3pPr>
            <a:lvl4pPr lvl="3" algn="l">
              <a:lnSpc>
                <a:spcPct val="105000"/>
              </a:lnSpc>
              <a:spcBef>
                <a:spcPts val="0"/>
              </a:spcBef>
              <a:spcAft>
                <a:spcPts val="0"/>
              </a:spcAft>
              <a:buSzPts val="2600"/>
              <a:buNone/>
              <a:defRPr sz="5300">
                <a:solidFill>
                  <a:srgbClr val="EBEBEB"/>
                </a:solidFill>
              </a:defRPr>
            </a:lvl4pPr>
            <a:lvl5pPr lvl="4" algn="l">
              <a:lnSpc>
                <a:spcPct val="105000"/>
              </a:lnSpc>
              <a:spcBef>
                <a:spcPts val="0"/>
              </a:spcBef>
              <a:spcAft>
                <a:spcPts val="0"/>
              </a:spcAft>
              <a:buSzPts val="2600"/>
              <a:buNone/>
              <a:defRPr sz="5300">
                <a:solidFill>
                  <a:srgbClr val="EBEBEB"/>
                </a:solidFill>
              </a:defRPr>
            </a:lvl5pPr>
            <a:lvl6pPr lvl="5" algn="l">
              <a:lnSpc>
                <a:spcPct val="105000"/>
              </a:lnSpc>
              <a:spcBef>
                <a:spcPts val="0"/>
              </a:spcBef>
              <a:spcAft>
                <a:spcPts val="0"/>
              </a:spcAft>
              <a:buSzPts val="2600"/>
              <a:buNone/>
              <a:defRPr sz="5300">
                <a:solidFill>
                  <a:srgbClr val="EBEBEB"/>
                </a:solidFill>
              </a:defRPr>
            </a:lvl6pPr>
            <a:lvl7pPr lvl="6" algn="l">
              <a:lnSpc>
                <a:spcPct val="105000"/>
              </a:lnSpc>
              <a:spcBef>
                <a:spcPts val="0"/>
              </a:spcBef>
              <a:spcAft>
                <a:spcPts val="0"/>
              </a:spcAft>
              <a:buSzPts val="2600"/>
              <a:buNone/>
              <a:defRPr sz="5300">
                <a:solidFill>
                  <a:srgbClr val="EBEBEB"/>
                </a:solidFill>
              </a:defRPr>
            </a:lvl7pPr>
            <a:lvl8pPr lvl="7" algn="l">
              <a:lnSpc>
                <a:spcPct val="105000"/>
              </a:lnSpc>
              <a:spcBef>
                <a:spcPts val="0"/>
              </a:spcBef>
              <a:spcAft>
                <a:spcPts val="0"/>
              </a:spcAft>
              <a:buSzPts val="2600"/>
              <a:buNone/>
              <a:defRPr sz="5300">
                <a:solidFill>
                  <a:srgbClr val="EBEBEB"/>
                </a:solidFill>
              </a:defRPr>
            </a:lvl8pPr>
            <a:lvl9pPr lvl="8" algn="l">
              <a:lnSpc>
                <a:spcPct val="105000"/>
              </a:lnSpc>
              <a:spcBef>
                <a:spcPts val="0"/>
              </a:spcBef>
              <a:spcAft>
                <a:spcPts val="0"/>
              </a:spcAft>
              <a:buSzPts val="2600"/>
              <a:buNone/>
              <a:defRPr sz="5300">
                <a:solidFill>
                  <a:srgbClr val="EBEBEB"/>
                </a:solidFill>
              </a:defRPr>
            </a:lvl9pPr>
          </a:lstStyle>
          <a:p>
            <a:endParaRPr/>
          </a:p>
        </p:txBody>
      </p:sp>
      <p:pic>
        <p:nvPicPr>
          <p:cNvPr id="99" name="Google Shape;99;p18"/>
          <p:cNvPicPr preferRelativeResize="0"/>
          <p:nvPr/>
        </p:nvPicPr>
        <p:blipFill rotWithShape="1">
          <a:blip r:embed="rId3">
            <a:alphaModFix/>
          </a:blip>
          <a:srcRect/>
          <a:stretch/>
        </p:blipFill>
        <p:spPr>
          <a:xfrm>
            <a:off x="7580138" y="4652989"/>
            <a:ext cx="1185206" cy="279575"/>
          </a:xfrm>
          <a:prstGeom prst="rect">
            <a:avLst/>
          </a:prstGeom>
          <a:noFill/>
          <a:ln>
            <a:noFill/>
          </a:ln>
        </p:spPr>
      </p:pic>
      <p:sp>
        <p:nvSpPr>
          <p:cNvPr id="100" name="Google Shape;100;p18"/>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linkedin.com/company/red-hat</a:t>
            </a:r>
            <a:endParaRPr sz="1100" b="0" i="0" u="none" strike="noStrike" cap="none">
              <a:solidFill>
                <a:srgbClr val="EBEBEB"/>
              </a:solidFill>
              <a:latin typeface="Overpass Light"/>
              <a:ea typeface="Overpass Light"/>
              <a:cs typeface="Overpass Light"/>
              <a:sym typeface="Overpass Light"/>
            </a:endParaRPr>
          </a:p>
        </p:txBody>
      </p:sp>
      <p:sp>
        <p:nvSpPr>
          <p:cNvPr id="101" name="Google Shape;101;p18"/>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youtube.com/user/RedHatVideos</a:t>
            </a:r>
            <a:endParaRPr sz="1100" b="0" i="0" u="none" strike="noStrike" cap="none">
              <a:solidFill>
                <a:srgbClr val="EBEBEB"/>
              </a:solidFill>
              <a:latin typeface="Overpass Light"/>
              <a:ea typeface="Overpass Light"/>
              <a:cs typeface="Overpass Light"/>
              <a:sym typeface="Overpass Light"/>
            </a:endParaRPr>
          </a:p>
        </p:txBody>
      </p:sp>
      <p:sp>
        <p:nvSpPr>
          <p:cNvPr id="102" name="Google Shape;102;p18"/>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facebook.com/redhatinc</a:t>
            </a:r>
            <a:endParaRPr sz="1100" b="0" i="0" u="none" strike="noStrike" cap="none">
              <a:solidFill>
                <a:srgbClr val="EBEBEB"/>
              </a:solidFill>
              <a:latin typeface="Overpass Light"/>
              <a:ea typeface="Overpass Light"/>
              <a:cs typeface="Overpass Light"/>
              <a:sym typeface="Overpass Light"/>
            </a:endParaRPr>
          </a:p>
        </p:txBody>
      </p:sp>
      <p:sp>
        <p:nvSpPr>
          <p:cNvPr id="103" name="Google Shape;103;p18"/>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twitter.com/RedHat</a:t>
            </a:r>
            <a:endParaRPr sz="1100" b="0" i="0" u="none" strike="noStrike" cap="none">
              <a:solidFill>
                <a:srgbClr val="EBEBEB"/>
              </a:solidFill>
              <a:latin typeface="Overpass Light"/>
              <a:ea typeface="Overpass Light"/>
              <a:cs typeface="Overpass Light"/>
              <a:sym typeface="Overpass Light"/>
            </a:endParaRPr>
          </a:p>
        </p:txBody>
      </p:sp>
      <p:cxnSp>
        <p:nvCxnSpPr>
          <p:cNvPr id="104" name="Google Shape;104;p18"/>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pic>
        <p:nvPicPr>
          <p:cNvPr id="105" name="Google Shape;105;p18"/>
          <p:cNvPicPr preferRelativeResize="0"/>
          <p:nvPr/>
        </p:nvPicPr>
        <p:blipFill rotWithShape="1">
          <a:blip r:embed="rId4">
            <a:alphaModFix/>
          </a:blip>
          <a:srcRect/>
          <a:stretch/>
        </p:blipFill>
        <p:spPr>
          <a:xfrm>
            <a:off x="5490956" y="1411963"/>
            <a:ext cx="435388" cy="435388"/>
          </a:xfrm>
          <a:prstGeom prst="rect">
            <a:avLst/>
          </a:prstGeom>
          <a:noFill/>
          <a:ln>
            <a:noFill/>
          </a:ln>
        </p:spPr>
      </p:pic>
      <p:pic>
        <p:nvPicPr>
          <p:cNvPr id="106" name="Google Shape;106;p18"/>
          <p:cNvPicPr preferRelativeResize="0"/>
          <p:nvPr/>
        </p:nvPicPr>
        <p:blipFill rotWithShape="1">
          <a:blip r:embed="rId5">
            <a:alphaModFix/>
          </a:blip>
          <a:srcRect/>
          <a:stretch/>
        </p:blipFill>
        <p:spPr>
          <a:xfrm>
            <a:off x="5490956" y="2553355"/>
            <a:ext cx="435388" cy="435388"/>
          </a:xfrm>
          <a:prstGeom prst="rect">
            <a:avLst/>
          </a:prstGeom>
          <a:noFill/>
          <a:ln>
            <a:noFill/>
          </a:ln>
        </p:spPr>
      </p:pic>
      <p:pic>
        <p:nvPicPr>
          <p:cNvPr id="107" name="Google Shape;107;p18"/>
          <p:cNvPicPr preferRelativeResize="0"/>
          <p:nvPr/>
        </p:nvPicPr>
        <p:blipFill rotWithShape="1">
          <a:blip r:embed="rId6">
            <a:alphaModFix/>
          </a:blip>
          <a:srcRect/>
          <a:stretch/>
        </p:blipFill>
        <p:spPr>
          <a:xfrm>
            <a:off x="5490956" y="2029213"/>
            <a:ext cx="435388" cy="435388"/>
          </a:xfrm>
          <a:prstGeom prst="rect">
            <a:avLst/>
          </a:prstGeom>
          <a:noFill/>
          <a:ln>
            <a:noFill/>
          </a:ln>
        </p:spPr>
      </p:pic>
      <p:pic>
        <p:nvPicPr>
          <p:cNvPr id="108" name="Google Shape;108;p18"/>
          <p:cNvPicPr preferRelativeResize="0"/>
          <p:nvPr/>
        </p:nvPicPr>
        <p:blipFill rotWithShape="1">
          <a:blip r:embed="rId7">
            <a:alphaModFix/>
          </a:blip>
          <a:srcRect/>
          <a:stretch/>
        </p:blipFill>
        <p:spPr>
          <a:xfrm>
            <a:off x="5490956" y="3160524"/>
            <a:ext cx="435388" cy="435388"/>
          </a:xfrm>
          <a:prstGeom prst="rect">
            <a:avLst/>
          </a:prstGeom>
          <a:noFill/>
          <a:ln>
            <a:noFill/>
          </a:ln>
        </p:spPr>
      </p:pic>
      <p:cxnSp>
        <p:nvCxnSpPr>
          <p:cNvPr id="109" name="Google Shape;109;p18"/>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10" name="Google Shape;110;p18"/>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9"/>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13" name="Google Shape;113;p19"/>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14" name="Google Shape;114;p19"/>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15" name="Google Shape;115;p19"/>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16" name="Google Shape;116;p19"/>
          <p:cNvSpPr txBox="1">
            <a:spLocks noGrp="1"/>
          </p:cNvSpPr>
          <p:nvPr>
            <p:ph type="subTitle" idx="1"/>
          </p:nvPr>
        </p:nvSpPr>
        <p:spPr>
          <a:xfrm>
            <a:off x="4245394" y="2978738"/>
            <a:ext cx="3334800" cy="685800"/>
          </a:xfrm>
          <a:prstGeom prst="rect">
            <a:avLst/>
          </a:prstGeom>
          <a:noFill/>
          <a:ln>
            <a:noFill/>
          </a:ln>
        </p:spPr>
        <p:txBody>
          <a:bodyPr spcFirstLastPara="1" wrap="square" lIns="0" tIns="0" rIns="0" bIns="0" anchor="t" anchorCtr="0">
            <a:noAutofit/>
          </a:bodyPr>
          <a:lstStyle>
            <a:lvl1pPr lvl="0" algn="l">
              <a:lnSpc>
                <a:spcPct val="140000"/>
              </a:lnSpc>
              <a:spcBef>
                <a:spcPts val="0"/>
              </a:spcBef>
              <a:spcAft>
                <a:spcPts val="0"/>
              </a:spcAft>
              <a:buSzPts val="1400"/>
              <a:buNone/>
              <a:defRPr sz="1400"/>
            </a:lvl1pPr>
            <a:lvl2pPr lvl="1" algn="l">
              <a:lnSpc>
                <a:spcPct val="140000"/>
              </a:lnSpc>
              <a:spcBef>
                <a:spcPts val="0"/>
              </a:spcBef>
              <a:spcAft>
                <a:spcPts val="0"/>
              </a:spcAft>
              <a:buSzPts val="1400"/>
              <a:buNone/>
              <a:defRPr sz="1400"/>
            </a:lvl2pPr>
            <a:lvl3pPr lvl="2" algn="l">
              <a:lnSpc>
                <a:spcPct val="140000"/>
              </a:lnSpc>
              <a:spcBef>
                <a:spcPts val="0"/>
              </a:spcBef>
              <a:spcAft>
                <a:spcPts val="0"/>
              </a:spcAft>
              <a:buSzPts val="1400"/>
              <a:buNone/>
              <a:defRPr sz="1400"/>
            </a:lvl3pPr>
            <a:lvl4pPr lvl="3" algn="l">
              <a:lnSpc>
                <a:spcPct val="140000"/>
              </a:lnSpc>
              <a:spcBef>
                <a:spcPts val="0"/>
              </a:spcBef>
              <a:spcAft>
                <a:spcPts val="0"/>
              </a:spcAft>
              <a:buSzPts val="1400"/>
              <a:buNone/>
              <a:defRPr sz="1400"/>
            </a:lvl4pPr>
            <a:lvl5pPr lvl="4" algn="l">
              <a:lnSpc>
                <a:spcPct val="140000"/>
              </a:lnSpc>
              <a:spcBef>
                <a:spcPts val="0"/>
              </a:spcBef>
              <a:spcAft>
                <a:spcPts val="0"/>
              </a:spcAft>
              <a:buSzPts val="1400"/>
              <a:buNone/>
              <a:defRPr sz="1400"/>
            </a:lvl5pPr>
            <a:lvl6pPr lvl="5" algn="l">
              <a:lnSpc>
                <a:spcPct val="140000"/>
              </a:lnSpc>
              <a:spcBef>
                <a:spcPts val="0"/>
              </a:spcBef>
              <a:spcAft>
                <a:spcPts val="0"/>
              </a:spcAft>
              <a:buSzPts val="1400"/>
              <a:buNone/>
              <a:defRPr sz="1400"/>
            </a:lvl6pPr>
            <a:lvl7pPr lvl="6" algn="l">
              <a:lnSpc>
                <a:spcPct val="140000"/>
              </a:lnSpc>
              <a:spcBef>
                <a:spcPts val="0"/>
              </a:spcBef>
              <a:spcAft>
                <a:spcPts val="0"/>
              </a:spcAft>
              <a:buSzPts val="1400"/>
              <a:buNone/>
              <a:defRPr sz="1400"/>
            </a:lvl7pPr>
            <a:lvl8pPr lvl="7" algn="l">
              <a:lnSpc>
                <a:spcPct val="140000"/>
              </a:lnSpc>
              <a:spcBef>
                <a:spcPts val="0"/>
              </a:spcBef>
              <a:spcAft>
                <a:spcPts val="0"/>
              </a:spcAft>
              <a:buSzPts val="1400"/>
              <a:buNone/>
              <a:defRPr sz="1400"/>
            </a:lvl8pPr>
            <a:lvl9pPr lvl="8" algn="l">
              <a:lnSpc>
                <a:spcPct val="140000"/>
              </a:lnSpc>
              <a:spcBef>
                <a:spcPts val="0"/>
              </a:spcBef>
              <a:spcAft>
                <a:spcPts val="0"/>
              </a:spcAft>
              <a:buSzPts val="1400"/>
              <a:buNone/>
              <a:defRPr sz="1400"/>
            </a:lvl9pPr>
          </a:lstStyle>
          <a:p>
            <a:endParaRPr/>
          </a:p>
        </p:txBody>
      </p:sp>
      <p:sp>
        <p:nvSpPr>
          <p:cNvPr id="117" name="Google Shape;117;p19"/>
          <p:cNvSpPr txBox="1">
            <a:spLocks noGrp="1"/>
          </p:cNvSpPr>
          <p:nvPr>
            <p:ph type="title"/>
          </p:nvPr>
        </p:nvSpPr>
        <p:spPr>
          <a:xfrm>
            <a:off x="4245394" y="1281774"/>
            <a:ext cx="4302300" cy="1587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9pPr>
          </a:lstStyle>
          <a:p>
            <a:endParaRPr/>
          </a:p>
        </p:txBody>
      </p:sp>
      <p:sp>
        <p:nvSpPr>
          <p:cNvPr id="118" name="Google Shape;118;p19"/>
          <p:cNvSpPr txBox="1">
            <a:spLocks noGrp="1"/>
          </p:cNvSpPr>
          <p:nvPr>
            <p:ph type="subTitle" idx="2"/>
          </p:nvPr>
        </p:nvSpPr>
        <p:spPr>
          <a:xfrm>
            <a:off x="4245394" y="3988706"/>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SzPts val="900"/>
              <a:buNone/>
              <a:defRPr sz="900"/>
            </a:lvl1pPr>
            <a:lvl2pPr lvl="1" algn="l">
              <a:lnSpc>
                <a:spcPct val="135000"/>
              </a:lnSpc>
              <a:spcBef>
                <a:spcPts val="0"/>
              </a:spcBef>
              <a:spcAft>
                <a:spcPts val="0"/>
              </a:spcAft>
              <a:buSzPts val="900"/>
              <a:buNone/>
              <a:defRPr sz="900"/>
            </a:lvl2pPr>
            <a:lvl3pPr lvl="2" algn="l">
              <a:lnSpc>
                <a:spcPct val="135000"/>
              </a:lnSpc>
              <a:spcBef>
                <a:spcPts val="0"/>
              </a:spcBef>
              <a:spcAft>
                <a:spcPts val="0"/>
              </a:spcAft>
              <a:buSzPts val="900"/>
              <a:buNone/>
              <a:defRPr sz="900"/>
            </a:lvl3pPr>
            <a:lvl4pPr lvl="3" algn="l">
              <a:lnSpc>
                <a:spcPct val="135000"/>
              </a:lnSpc>
              <a:spcBef>
                <a:spcPts val="0"/>
              </a:spcBef>
              <a:spcAft>
                <a:spcPts val="0"/>
              </a:spcAft>
              <a:buSzPts val="900"/>
              <a:buNone/>
              <a:defRPr sz="900"/>
            </a:lvl4pPr>
            <a:lvl5pPr lvl="4" algn="l">
              <a:lnSpc>
                <a:spcPct val="135000"/>
              </a:lnSpc>
              <a:spcBef>
                <a:spcPts val="0"/>
              </a:spcBef>
              <a:spcAft>
                <a:spcPts val="0"/>
              </a:spcAft>
              <a:buSzPts val="900"/>
              <a:buNone/>
              <a:defRPr sz="900"/>
            </a:lvl5pPr>
            <a:lvl6pPr lvl="5" algn="l">
              <a:lnSpc>
                <a:spcPct val="135000"/>
              </a:lnSpc>
              <a:spcBef>
                <a:spcPts val="0"/>
              </a:spcBef>
              <a:spcAft>
                <a:spcPts val="0"/>
              </a:spcAft>
              <a:buSzPts val="900"/>
              <a:buNone/>
              <a:defRPr sz="900"/>
            </a:lvl6pPr>
            <a:lvl7pPr lvl="6" algn="l">
              <a:lnSpc>
                <a:spcPct val="135000"/>
              </a:lnSpc>
              <a:spcBef>
                <a:spcPts val="0"/>
              </a:spcBef>
              <a:spcAft>
                <a:spcPts val="0"/>
              </a:spcAft>
              <a:buSzPts val="900"/>
              <a:buNone/>
              <a:defRPr sz="900"/>
            </a:lvl7pPr>
            <a:lvl8pPr lvl="7" algn="l">
              <a:lnSpc>
                <a:spcPct val="135000"/>
              </a:lnSpc>
              <a:spcBef>
                <a:spcPts val="0"/>
              </a:spcBef>
              <a:spcAft>
                <a:spcPts val="0"/>
              </a:spcAft>
              <a:buSzPts val="900"/>
              <a:buNone/>
              <a:defRPr sz="900"/>
            </a:lvl8pPr>
            <a:lvl9pPr lvl="8" algn="l">
              <a:lnSpc>
                <a:spcPct val="135000"/>
              </a:lnSpc>
              <a:spcBef>
                <a:spcPts val="0"/>
              </a:spcBef>
              <a:spcAft>
                <a:spcPts val="0"/>
              </a:spcAft>
              <a:buSzPts val="900"/>
              <a:buNone/>
              <a:defRPr sz="900"/>
            </a:lvl9pPr>
          </a:lstStyle>
          <a:p>
            <a:endParaRPr/>
          </a:p>
        </p:txBody>
      </p:sp>
      <p:sp>
        <p:nvSpPr>
          <p:cNvPr id="119" name="Google Shape;119;p19"/>
          <p:cNvSpPr txBox="1">
            <a:spLocks noGrp="1"/>
          </p:cNvSpPr>
          <p:nvPr>
            <p:ph type="subTitle" idx="3"/>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0"/>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22" name="Google Shape;122;p20"/>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23" name="Google Shape;123;p20"/>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24" name="Google Shape;124;p2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25" name="Google Shape;125;p20"/>
          <p:cNvSpPr txBox="1">
            <a:spLocks noGrp="1"/>
          </p:cNvSpPr>
          <p:nvPr>
            <p:ph type="title"/>
          </p:nvPr>
        </p:nvSpPr>
        <p:spPr>
          <a:xfrm>
            <a:off x="4245394" y="426470"/>
            <a:ext cx="4302300" cy="1446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9pPr>
          </a:lstStyle>
          <a:p>
            <a:endParaRPr/>
          </a:p>
        </p:txBody>
      </p:sp>
      <p:sp>
        <p:nvSpPr>
          <p:cNvPr id="126" name="Google Shape;126;p20"/>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
        <p:nvSpPr>
          <p:cNvPr id="127" name="Google Shape;127;p20"/>
          <p:cNvSpPr txBox="1">
            <a:spLocks noGrp="1"/>
          </p:cNvSpPr>
          <p:nvPr>
            <p:ph type="subTitle" idx="2"/>
          </p:nvPr>
        </p:nvSpPr>
        <p:spPr>
          <a:xfrm>
            <a:off x="4245394" y="2064300"/>
            <a:ext cx="3334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SzPts val="1100"/>
              <a:buNone/>
              <a:defRPr sz="1100"/>
            </a:lvl1pPr>
            <a:lvl2pPr lvl="1" algn="l">
              <a:lnSpc>
                <a:spcPct val="180000"/>
              </a:lnSpc>
              <a:spcBef>
                <a:spcPts val="0"/>
              </a:spcBef>
              <a:spcAft>
                <a:spcPts val="0"/>
              </a:spcAft>
              <a:buSzPts val="1100"/>
              <a:buNone/>
              <a:defRPr sz="1100"/>
            </a:lvl2pPr>
            <a:lvl3pPr lvl="2" algn="l">
              <a:lnSpc>
                <a:spcPct val="180000"/>
              </a:lnSpc>
              <a:spcBef>
                <a:spcPts val="0"/>
              </a:spcBef>
              <a:spcAft>
                <a:spcPts val="0"/>
              </a:spcAft>
              <a:buSzPts val="1100"/>
              <a:buNone/>
              <a:defRPr sz="1100"/>
            </a:lvl3pPr>
            <a:lvl4pPr lvl="3" algn="l">
              <a:lnSpc>
                <a:spcPct val="180000"/>
              </a:lnSpc>
              <a:spcBef>
                <a:spcPts val="0"/>
              </a:spcBef>
              <a:spcAft>
                <a:spcPts val="0"/>
              </a:spcAft>
              <a:buSzPts val="1100"/>
              <a:buNone/>
              <a:defRPr sz="1100"/>
            </a:lvl4pPr>
            <a:lvl5pPr lvl="4" algn="l">
              <a:lnSpc>
                <a:spcPct val="180000"/>
              </a:lnSpc>
              <a:spcBef>
                <a:spcPts val="0"/>
              </a:spcBef>
              <a:spcAft>
                <a:spcPts val="0"/>
              </a:spcAft>
              <a:buSzPts val="1100"/>
              <a:buNone/>
              <a:defRPr sz="1100"/>
            </a:lvl5pPr>
            <a:lvl6pPr lvl="5" algn="l">
              <a:lnSpc>
                <a:spcPct val="180000"/>
              </a:lnSpc>
              <a:spcBef>
                <a:spcPts val="0"/>
              </a:spcBef>
              <a:spcAft>
                <a:spcPts val="0"/>
              </a:spcAft>
              <a:buSzPts val="1100"/>
              <a:buNone/>
              <a:defRPr sz="1100"/>
            </a:lvl6pPr>
            <a:lvl7pPr lvl="6" algn="l">
              <a:lnSpc>
                <a:spcPct val="180000"/>
              </a:lnSpc>
              <a:spcBef>
                <a:spcPts val="0"/>
              </a:spcBef>
              <a:spcAft>
                <a:spcPts val="0"/>
              </a:spcAft>
              <a:buSzPts val="1100"/>
              <a:buNone/>
              <a:defRPr sz="1100"/>
            </a:lvl7pPr>
            <a:lvl8pPr lvl="7" algn="l">
              <a:lnSpc>
                <a:spcPct val="180000"/>
              </a:lnSpc>
              <a:spcBef>
                <a:spcPts val="0"/>
              </a:spcBef>
              <a:spcAft>
                <a:spcPts val="0"/>
              </a:spcAft>
              <a:buSzPts val="1100"/>
              <a:buNone/>
              <a:defRPr sz="1100"/>
            </a:lvl8pPr>
            <a:lvl9pPr lvl="8" algn="l">
              <a:lnSpc>
                <a:spcPct val="180000"/>
              </a:lnSpc>
              <a:spcBef>
                <a:spcPts val="0"/>
              </a:spcBef>
              <a:spcAft>
                <a:spcPts val="0"/>
              </a:spcAft>
              <a:buSzPts val="1100"/>
              <a:buNone/>
              <a:defRPr sz="1100"/>
            </a:lvl9pPr>
          </a:lstStyle>
          <a:p>
            <a:endParaRPr/>
          </a:p>
        </p:txBody>
      </p:sp>
      <p:sp>
        <p:nvSpPr>
          <p:cNvPr id="128" name="Google Shape;128;p20"/>
          <p:cNvSpPr txBox="1"/>
          <p:nvPr/>
        </p:nvSpPr>
        <p:spPr>
          <a:xfrm>
            <a:off x="4427588"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linkedin.com/company/red-hat</a:t>
            </a:r>
            <a:endParaRPr sz="800" b="0" i="0" u="none" strike="noStrike" cap="none">
              <a:solidFill>
                <a:srgbClr val="000000"/>
              </a:solidFill>
              <a:latin typeface="Overpass Light"/>
              <a:ea typeface="Overpass Light"/>
              <a:cs typeface="Overpass Light"/>
              <a:sym typeface="Overpass Light"/>
            </a:endParaRPr>
          </a:p>
        </p:txBody>
      </p:sp>
      <p:sp>
        <p:nvSpPr>
          <p:cNvPr id="129" name="Google Shape;129;p20"/>
          <p:cNvSpPr txBox="1"/>
          <p:nvPr/>
        </p:nvSpPr>
        <p:spPr>
          <a:xfrm>
            <a:off x="4427588"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youtube.com/user/RedHatVideos</a:t>
            </a:r>
            <a:endParaRPr sz="800" b="0" i="0" u="none" strike="noStrike" cap="none">
              <a:solidFill>
                <a:srgbClr val="000000"/>
              </a:solidFill>
              <a:latin typeface="Overpass Light"/>
              <a:ea typeface="Overpass Light"/>
              <a:cs typeface="Overpass Light"/>
              <a:sym typeface="Overpass Light"/>
            </a:endParaRPr>
          </a:p>
        </p:txBody>
      </p:sp>
      <p:sp>
        <p:nvSpPr>
          <p:cNvPr id="130" name="Google Shape;130;p20"/>
          <p:cNvSpPr txBox="1"/>
          <p:nvPr/>
        </p:nvSpPr>
        <p:spPr>
          <a:xfrm>
            <a:off x="6611644"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facebook.com/redhatinc</a:t>
            </a:r>
            <a:endParaRPr sz="800" b="0" i="0" u="none" strike="noStrike" cap="none">
              <a:solidFill>
                <a:srgbClr val="000000"/>
              </a:solidFill>
              <a:latin typeface="Overpass Light"/>
              <a:ea typeface="Overpass Light"/>
              <a:cs typeface="Overpass Light"/>
              <a:sym typeface="Overpass Light"/>
            </a:endParaRPr>
          </a:p>
        </p:txBody>
      </p:sp>
      <p:sp>
        <p:nvSpPr>
          <p:cNvPr id="131" name="Google Shape;131;p20"/>
          <p:cNvSpPr txBox="1"/>
          <p:nvPr/>
        </p:nvSpPr>
        <p:spPr>
          <a:xfrm>
            <a:off x="6611644"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twitter.com/RedHat</a:t>
            </a:r>
            <a:endParaRPr sz="800" b="0" i="0" u="none" strike="noStrike" cap="none">
              <a:solidFill>
                <a:srgbClr val="000000"/>
              </a:solidFill>
              <a:latin typeface="Overpass Light"/>
              <a:ea typeface="Overpass Light"/>
              <a:cs typeface="Overpass Light"/>
              <a:sym typeface="Overpass Light"/>
            </a:endParaRPr>
          </a:p>
        </p:txBody>
      </p:sp>
      <p:pic>
        <p:nvPicPr>
          <p:cNvPr id="132" name="Google Shape;132;p20"/>
          <p:cNvPicPr preferRelativeResize="0"/>
          <p:nvPr/>
        </p:nvPicPr>
        <p:blipFill rotWithShape="1">
          <a:blip r:embed="rId4">
            <a:alphaModFix/>
          </a:blip>
          <a:srcRect l="2507" r="2498"/>
          <a:stretch/>
        </p:blipFill>
        <p:spPr>
          <a:xfrm>
            <a:off x="6439844" y="3880729"/>
            <a:ext cx="171806" cy="180862"/>
          </a:xfrm>
          <a:prstGeom prst="rect">
            <a:avLst/>
          </a:prstGeom>
          <a:noFill/>
          <a:ln>
            <a:noFill/>
          </a:ln>
        </p:spPr>
      </p:pic>
      <p:pic>
        <p:nvPicPr>
          <p:cNvPr id="133" name="Google Shape;133;p20"/>
          <p:cNvPicPr preferRelativeResize="0"/>
          <p:nvPr/>
        </p:nvPicPr>
        <p:blipFill rotWithShape="1">
          <a:blip r:embed="rId5">
            <a:alphaModFix/>
          </a:blip>
          <a:srcRect l="2678" r="2678"/>
          <a:stretch/>
        </p:blipFill>
        <p:spPr>
          <a:xfrm>
            <a:off x="6439844" y="3501904"/>
            <a:ext cx="171806" cy="180862"/>
          </a:xfrm>
          <a:prstGeom prst="rect">
            <a:avLst/>
          </a:prstGeom>
          <a:noFill/>
          <a:ln>
            <a:noFill/>
          </a:ln>
        </p:spPr>
      </p:pic>
      <p:pic>
        <p:nvPicPr>
          <p:cNvPr id="134" name="Google Shape;134;p20"/>
          <p:cNvPicPr preferRelativeResize="0"/>
          <p:nvPr/>
        </p:nvPicPr>
        <p:blipFill rotWithShape="1">
          <a:blip r:embed="rId6">
            <a:alphaModFix/>
          </a:blip>
          <a:srcRect l="2507" r="2498"/>
          <a:stretch/>
        </p:blipFill>
        <p:spPr>
          <a:xfrm>
            <a:off x="4245400" y="3880729"/>
            <a:ext cx="171806" cy="180862"/>
          </a:xfrm>
          <a:prstGeom prst="rect">
            <a:avLst/>
          </a:prstGeom>
          <a:noFill/>
          <a:ln>
            <a:noFill/>
          </a:ln>
        </p:spPr>
      </p:pic>
      <p:pic>
        <p:nvPicPr>
          <p:cNvPr id="135" name="Google Shape;135;p20"/>
          <p:cNvPicPr preferRelativeResize="0"/>
          <p:nvPr/>
        </p:nvPicPr>
        <p:blipFill rotWithShape="1">
          <a:blip r:embed="rId7">
            <a:alphaModFix/>
          </a:blip>
          <a:srcRect l="2324" r="2323"/>
          <a:stretch/>
        </p:blipFill>
        <p:spPr>
          <a:xfrm>
            <a:off x="4245400" y="3501904"/>
            <a:ext cx="171806" cy="1808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9pPr>
          </a:lstStyle>
          <a:p>
            <a:endParaRPr/>
          </a:p>
        </p:txBody>
      </p:sp>
      <p:cxnSp>
        <p:nvCxnSpPr>
          <p:cNvPr id="138" name="Google Shape;138;p21"/>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39" name="Google Shape;139;p21"/>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0" name="Google Shape;140;p21"/>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41" name="Google Shape;141;p21"/>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a:endParaRPr/>
          </a:p>
        </p:txBody>
      </p:sp>
      <p:sp>
        <p:nvSpPr>
          <p:cNvPr id="142" name="Google Shape;142;p21"/>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43" name="Google Shape;143;p21"/>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4D4D4F"/>
                </a:solidFill>
              </a:defRPr>
            </a:lvl1pPr>
            <a:lvl2pPr lvl="1" algn="l">
              <a:lnSpc>
                <a:spcPct val="174000"/>
              </a:lnSpc>
              <a:spcBef>
                <a:spcPts val="0"/>
              </a:spcBef>
              <a:spcAft>
                <a:spcPts val="0"/>
              </a:spcAft>
              <a:buSzPts val="1200"/>
              <a:buNone/>
              <a:defRPr sz="1100">
                <a:solidFill>
                  <a:srgbClr val="4D4D4F"/>
                </a:solidFill>
              </a:defRPr>
            </a:lvl2pPr>
            <a:lvl3pPr lvl="2" algn="l">
              <a:lnSpc>
                <a:spcPct val="174000"/>
              </a:lnSpc>
              <a:spcBef>
                <a:spcPts val="0"/>
              </a:spcBef>
              <a:spcAft>
                <a:spcPts val="0"/>
              </a:spcAft>
              <a:buSzPts val="1200"/>
              <a:buNone/>
              <a:defRPr sz="1100">
                <a:solidFill>
                  <a:srgbClr val="4D4D4F"/>
                </a:solidFill>
              </a:defRPr>
            </a:lvl3pPr>
            <a:lvl4pPr lvl="3" algn="l">
              <a:lnSpc>
                <a:spcPct val="174000"/>
              </a:lnSpc>
              <a:spcBef>
                <a:spcPts val="0"/>
              </a:spcBef>
              <a:spcAft>
                <a:spcPts val="0"/>
              </a:spcAft>
              <a:buSzPts val="1200"/>
              <a:buNone/>
              <a:defRPr sz="1100">
                <a:solidFill>
                  <a:srgbClr val="4D4D4F"/>
                </a:solidFill>
              </a:defRPr>
            </a:lvl4pPr>
            <a:lvl5pPr lvl="4" algn="l">
              <a:lnSpc>
                <a:spcPct val="174000"/>
              </a:lnSpc>
              <a:spcBef>
                <a:spcPts val="0"/>
              </a:spcBef>
              <a:spcAft>
                <a:spcPts val="0"/>
              </a:spcAft>
              <a:buSzPts val="1200"/>
              <a:buNone/>
              <a:defRPr sz="1100">
                <a:solidFill>
                  <a:srgbClr val="4D4D4F"/>
                </a:solidFill>
              </a:defRPr>
            </a:lvl5pPr>
            <a:lvl6pPr lvl="5" algn="l">
              <a:lnSpc>
                <a:spcPct val="174000"/>
              </a:lnSpc>
              <a:spcBef>
                <a:spcPts val="0"/>
              </a:spcBef>
              <a:spcAft>
                <a:spcPts val="0"/>
              </a:spcAft>
              <a:buSzPts val="1200"/>
              <a:buNone/>
              <a:defRPr sz="1100">
                <a:solidFill>
                  <a:srgbClr val="4D4D4F"/>
                </a:solidFill>
              </a:defRPr>
            </a:lvl6pPr>
            <a:lvl7pPr lvl="6" algn="l">
              <a:lnSpc>
                <a:spcPct val="174000"/>
              </a:lnSpc>
              <a:spcBef>
                <a:spcPts val="0"/>
              </a:spcBef>
              <a:spcAft>
                <a:spcPts val="0"/>
              </a:spcAft>
              <a:buSzPts val="1200"/>
              <a:buNone/>
              <a:defRPr sz="1100">
                <a:solidFill>
                  <a:srgbClr val="4D4D4F"/>
                </a:solidFill>
              </a:defRPr>
            </a:lvl7pPr>
            <a:lvl8pPr lvl="7" algn="l">
              <a:lnSpc>
                <a:spcPct val="174000"/>
              </a:lnSpc>
              <a:spcBef>
                <a:spcPts val="0"/>
              </a:spcBef>
              <a:spcAft>
                <a:spcPts val="0"/>
              </a:spcAft>
              <a:buSzPts val="1200"/>
              <a:buNone/>
              <a:defRPr sz="1100">
                <a:solidFill>
                  <a:srgbClr val="4D4D4F"/>
                </a:solidFill>
              </a:defRPr>
            </a:lvl8pPr>
            <a:lvl9pPr lvl="8" algn="l">
              <a:lnSpc>
                <a:spcPct val="174000"/>
              </a:lnSpc>
              <a:spcBef>
                <a:spcPts val="0"/>
              </a:spcBef>
              <a:spcAft>
                <a:spcPts val="0"/>
              </a:spcAft>
              <a:buSzPts val="1200"/>
              <a:buNone/>
              <a:defRPr sz="1100">
                <a:solidFill>
                  <a:srgbClr val="4D4D4F"/>
                </a:solidFill>
              </a:defRPr>
            </a:lvl9pPr>
          </a:lstStyle>
          <a:p>
            <a:endParaRPr/>
          </a:p>
        </p:txBody>
      </p:sp>
      <p:pic>
        <p:nvPicPr>
          <p:cNvPr id="144" name="Google Shape;144;p21"/>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47" name="Google Shape;147;p22"/>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48" name="Google Shape;148;p2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9" name="Google Shape;149;p22"/>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0" name="Google Shape;150;p2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51" name="Google Shape;151;p2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52" name="Google Shape;152;p22"/>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53" name="Google Shape;153;p22"/>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56" name="Google Shape;156;p23"/>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57" name="Google Shape;157;p2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58" name="Google Shape;158;p23"/>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9" name="Google Shape;159;p2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60" name="Google Shape;160;p23"/>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61" name="Google Shape;161;p23"/>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62" name="Google Shape;162;p23"/>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63" name="Google Shape;163;p23"/>
          <p:cNvSpPr txBox="1">
            <a:spLocks noGrp="1"/>
          </p:cNvSpPr>
          <p:nvPr>
            <p:ph type="subTitle" idx="3"/>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lvl1pPr>
            <a:lvl2pPr lvl="1" algn="l">
              <a:lnSpc>
                <a:spcPct val="174000"/>
              </a:lnSpc>
              <a:spcBef>
                <a:spcPts val="0"/>
              </a:spcBef>
              <a:spcAft>
                <a:spcPts val="0"/>
              </a:spcAft>
              <a:buSzPts val="1200"/>
              <a:buNone/>
              <a:defRPr sz="1100"/>
            </a:lvl2pPr>
            <a:lvl3pPr lvl="2" algn="l">
              <a:lnSpc>
                <a:spcPct val="174000"/>
              </a:lnSpc>
              <a:spcBef>
                <a:spcPts val="0"/>
              </a:spcBef>
              <a:spcAft>
                <a:spcPts val="0"/>
              </a:spcAft>
              <a:buSzPts val="1200"/>
              <a:buNone/>
              <a:defRPr sz="1100"/>
            </a:lvl3pPr>
            <a:lvl4pPr lvl="3" algn="l">
              <a:lnSpc>
                <a:spcPct val="174000"/>
              </a:lnSpc>
              <a:spcBef>
                <a:spcPts val="0"/>
              </a:spcBef>
              <a:spcAft>
                <a:spcPts val="0"/>
              </a:spcAft>
              <a:buSzPts val="1200"/>
              <a:buNone/>
              <a:defRPr sz="1100"/>
            </a:lvl4pPr>
            <a:lvl5pPr lvl="4" algn="l">
              <a:lnSpc>
                <a:spcPct val="174000"/>
              </a:lnSpc>
              <a:spcBef>
                <a:spcPts val="0"/>
              </a:spcBef>
              <a:spcAft>
                <a:spcPts val="0"/>
              </a:spcAft>
              <a:buSzPts val="1200"/>
              <a:buNone/>
              <a:defRPr sz="1100"/>
            </a:lvl5pPr>
            <a:lvl6pPr lvl="5" algn="l">
              <a:lnSpc>
                <a:spcPct val="174000"/>
              </a:lnSpc>
              <a:spcBef>
                <a:spcPts val="0"/>
              </a:spcBef>
              <a:spcAft>
                <a:spcPts val="0"/>
              </a:spcAft>
              <a:buSzPts val="1200"/>
              <a:buNone/>
              <a:defRPr sz="1100"/>
            </a:lvl6pPr>
            <a:lvl7pPr lvl="6" algn="l">
              <a:lnSpc>
                <a:spcPct val="174000"/>
              </a:lnSpc>
              <a:spcBef>
                <a:spcPts val="0"/>
              </a:spcBef>
              <a:spcAft>
                <a:spcPts val="0"/>
              </a:spcAft>
              <a:buSzPts val="1200"/>
              <a:buNone/>
              <a:defRPr sz="1100"/>
            </a:lvl7pPr>
            <a:lvl8pPr lvl="7" algn="l">
              <a:lnSpc>
                <a:spcPct val="174000"/>
              </a:lnSpc>
              <a:spcBef>
                <a:spcPts val="0"/>
              </a:spcBef>
              <a:spcAft>
                <a:spcPts val="0"/>
              </a:spcAft>
              <a:buSzPts val="1200"/>
              <a:buNone/>
              <a:defRPr sz="1100"/>
            </a:lvl8pPr>
            <a:lvl9pPr lvl="8" algn="l">
              <a:lnSpc>
                <a:spcPct val="174000"/>
              </a:lnSpc>
              <a:spcBef>
                <a:spcPts val="0"/>
              </a:spcBef>
              <a:spcAft>
                <a:spcPts val="0"/>
              </a:spcAft>
              <a:buSzPts val="1200"/>
              <a:buNone/>
              <a:defRPr sz="1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rgbClr val="EE0000"/>
                </a:solidFill>
              </a:defRPr>
            </a:lvl1pPr>
            <a:lvl2pPr lvl="1" algn="l">
              <a:lnSpc>
                <a:spcPct val="108000"/>
              </a:lnSpc>
              <a:spcBef>
                <a:spcPts val="0"/>
              </a:spcBef>
              <a:spcAft>
                <a:spcPts val="0"/>
              </a:spcAft>
              <a:buSzPts val="2600"/>
              <a:buNone/>
              <a:defRPr sz="4100">
                <a:solidFill>
                  <a:srgbClr val="EE0000"/>
                </a:solidFill>
              </a:defRPr>
            </a:lvl2pPr>
            <a:lvl3pPr lvl="2" algn="l">
              <a:lnSpc>
                <a:spcPct val="108000"/>
              </a:lnSpc>
              <a:spcBef>
                <a:spcPts val="0"/>
              </a:spcBef>
              <a:spcAft>
                <a:spcPts val="0"/>
              </a:spcAft>
              <a:buSzPts val="2600"/>
              <a:buNone/>
              <a:defRPr sz="4100">
                <a:solidFill>
                  <a:srgbClr val="EE0000"/>
                </a:solidFill>
              </a:defRPr>
            </a:lvl3pPr>
            <a:lvl4pPr lvl="3" algn="l">
              <a:lnSpc>
                <a:spcPct val="108000"/>
              </a:lnSpc>
              <a:spcBef>
                <a:spcPts val="0"/>
              </a:spcBef>
              <a:spcAft>
                <a:spcPts val="0"/>
              </a:spcAft>
              <a:buSzPts val="2600"/>
              <a:buNone/>
              <a:defRPr sz="4100">
                <a:solidFill>
                  <a:srgbClr val="EE0000"/>
                </a:solidFill>
              </a:defRPr>
            </a:lvl4pPr>
            <a:lvl5pPr lvl="4" algn="l">
              <a:lnSpc>
                <a:spcPct val="108000"/>
              </a:lnSpc>
              <a:spcBef>
                <a:spcPts val="0"/>
              </a:spcBef>
              <a:spcAft>
                <a:spcPts val="0"/>
              </a:spcAft>
              <a:buSzPts val="2600"/>
              <a:buNone/>
              <a:defRPr sz="4100">
                <a:solidFill>
                  <a:srgbClr val="EE0000"/>
                </a:solidFill>
              </a:defRPr>
            </a:lvl5pPr>
            <a:lvl6pPr lvl="5" algn="l">
              <a:lnSpc>
                <a:spcPct val="108000"/>
              </a:lnSpc>
              <a:spcBef>
                <a:spcPts val="0"/>
              </a:spcBef>
              <a:spcAft>
                <a:spcPts val="0"/>
              </a:spcAft>
              <a:buSzPts val="2600"/>
              <a:buNone/>
              <a:defRPr sz="4100">
                <a:solidFill>
                  <a:srgbClr val="EE0000"/>
                </a:solidFill>
              </a:defRPr>
            </a:lvl6pPr>
            <a:lvl7pPr lvl="6" algn="l">
              <a:lnSpc>
                <a:spcPct val="108000"/>
              </a:lnSpc>
              <a:spcBef>
                <a:spcPts val="0"/>
              </a:spcBef>
              <a:spcAft>
                <a:spcPts val="0"/>
              </a:spcAft>
              <a:buSzPts val="2600"/>
              <a:buNone/>
              <a:defRPr sz="4100">
                <a:solidFill>
                  <a:srgbClr val="EE0000"/>
                </a:solidFill>
              </a:defRPr>
            </a:lvl7pPr>
            <a:lvl8pPr lvl="7" algn="l">
              <a:lnSpc>
                <a:spcPct val="108000"/>
              </a:lnSpc>
              <a:spcBef>
                <a:spcPts val="0"/>
              </a:spcBef>
              <a:spcAft>
                <a:spcPts val="0"/>
              </a:spcAft>
              <a:buSzPts val="2600"/>
              <a:buNone/>
              <a:defRPr sz="4100">
                <a:solidFill>
                  <a:srgbClr val="EE0000"/>
                </a:solidFill>
              </a:defRPr>
            </a:lvl8pPr>
            <a:lvl9pPr lvl="8" algn="l">
              <a:lnSpc>
                <a:spcPct val="108000"/>
              </a:lnSpc>
              <a:spcBef>
                <a:spcPts val="0"/>
              </a:spcBef>
              <a:spcAft>
                <a:spcPts val="0"/>
              </a:spcAft>
              <a:buSzPts val="2600"/>
              <a:buNone/>
              <a:defRPr sz="4100">
                <a:solidFill>
                  <a:srgbClr val="EE0000"/>
                </a:solidFill>
              </a:defRPr>
            </a:lvl9pPr>
          </a:lstStyle>
          <a:p>
            <a:endParaRPr/>
          </a:p>
        </p:txBody>
      </p:sp>
      <p:cxnSp>
        <p:nvCxnSpPr>
          <p:cNvPr id="166" name="Google Shape;166;p2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67" name="Google Shape;167;p2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68" name="Google Shape;168;p24"/>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69" name="Google Shape;169;p24"/>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0" name="Google Shape;170;p2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cxnSp>
        <p:nvCxnSpPr>
          <p:cNvPr id="171" name="Google Shape;171;p24"/>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74" name="Google Shape;174;p2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75" name="Google Shape;175;p2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176" name="Google Shape;176;p25"/>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7" name="Google Shape;177;p2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cxnSp>
        <p:nvCxnSpPr>
          <p:cNvPr id="178" name="Google Shape;178;p25"/>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cxnSp>
        <p:nvCxnSpPr>
          <p:cNvPr id="179" name="Google Shape;179;p25"/>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80" name="Google Shape;180;p25"/>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4255575" y="1224713"/>
            <a:ext cx="3777900" cy="29121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83" name="Google Shape;183;p26"/>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84" name="Google Shape;184;p2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85" name="Google Shape;185;p2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186" name="Google Shape;186;p26"/>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87" name="Google Shape;187;p26"/>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1314450" y="709500"/>
            <a:ext cx="65151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EBEBEB"/>
                </a:solidFill>
              </a:defRPr>
            </a:lvl1pPr>
            <a:lvl2pPr lvl="1" algn="ctr">
              <a:lnSpc>
                <a:spcPct val="130000"/>
              </a:lnSpc>
              <a:spcBef>
                <a:spcPts val="0"/>
              </a:spcBef>
              <a:spcAft>
                <a:spcPts val="0"/>
              </a:spcAft>
              <a:buSzPts val="2600"/>
              <a:buNone/>
              <a:defRPr sz="2000">
                <a:solidFill>
                  <a:srgbClr val="EBEBEB"/>
                </a:solidFill>
              </a:defRPr>
            </a:lvl2pPr>
            <a:lvl3pPr lvl="2" algn="ctr">
              <a:lnSpc>
                <a:spcPct val="130000"/>
              </a:lnSpc>
              <a:spcBef>
                <a:spcPts val="0"/>
              </a:spcBef>
              <a:spcAft>
                <a:spcPts val="0"/>
              </a:spcAft>
              <a:buSzPts val="2600"/>
              <a:buNone/>
              <a:defRPr sz="2000">
                <a:solidFill>
                  <a:srgbClr val="EBEBEB"/>
                </a:solidFill>
              </a:defRPr>
            </a:lvl3pPr>
            <a:lvl4pPr lvl="3" algn="ctr">
              <a:lnSpc>
                <a:spcPct val="130000"/>
              </a:lnSpc>
              <a:spcBef>
                <a:spcPts val="0"/>
              </a:spcBef>
              <a:spcAft>
                <a:spcPts val="0"/>
              </a:spcAft>
              <a:buSzPts val="2600"/>
              <a:buNone/>
              <a:defRPr sz="2000">
                <a:solidFill>
                  <a:srgbClr val="EBEBEB"/>
                </a:solidFill>
              </a:defRPr>
            </a:lvl4pPr>
            <a:lvl5pPr lvl="4" algn="ctr">
              <a:lnSpc>
                <a:spcPct val="130000"/>
              </a:lnSpc>
              <a:spcBef>
                <a:spcPts val="0"/>
              </a:spcBef>
              <a:spcAft>
                <a:spcPts val="0"/>
              </a:spcAft>
              <a:buSzPts val="2600"/>
              <a:buNone/>
              <a:defRPr sz="2000">
                <a:solidFill>
                  <a:srgbClr val="EBEBEB"/>
                </a:solidFill>
              </a:defRPr>
            </a:lvl5pPr>
            <a:lvl6pPr lvl="5" algn="ctr">
              <a:lnSpc>
                <a:spcPct val="130000"/>
              </a:lnSpc>
              <a:spcBef>
                <a:spcPts val="0"/>
              </a:spcBef>
              <a:spcAft>
                <a:spcPts val="0"/>
              </a:spcAft>
              <a:buSzPts val="2600"/>
              <a:buNone/>
              <a:defRPr sz="2000">
                <a:solidFill>
                  <a:srgbClr val="EBEBEB"/>
                </a:solidFill>
              </a:defRPr>
            </a:lvl6pPr>
            <a:lvl7pPr lvl="6" algn="ctr">
              <a:lnSpc>
                <a:spcPct val="130000"/>
              </a:lnSpc>
              <a:spcBef>
                <a:spcPts val="0"/>
              </a:spcBef>
              <a:spcAft>
                <a:spcPts val="0"/>
              </a:spcAft>
              <a:buSzPts val="2600"/>
              <a:buNone/>
              <a:defRPr sz="2000">
                <a:solidFill>
                  <a:srgbClr val="EBEBEB"/>
                </a:solidFill>
              </a:defRPr>
            </a:lvl7pPr>
            <a:lvl8pPr lvl="7" algn="ctr">
              <a:lnSpc>
                <a:spcPct val="130000"/>
              </a:lnSpc>
              <a:spcBef>
                <a:spcPts val="0"/>
              </a:spcBef>
              <a:spcAft>
                <a:spcPts val="0"/>
              </a:spcAft>
              <a:buSzPts val="2600"/>
              <a:buNone/>
              <a:defRPr sz="2000">
                <a:solidFill>
                  <a:srgbClr val="EBEBEB"/>
                </a:solidFill>
              </a:defRPr>
            </a:lvl8pPr>
            <a:lvl9pPr lvl="8" algn="ctr">
              <a:lnSpc>
                <a:spcPct val="130000"/>
              </a:lnSpc>
              <a:spcBef>
                <a:spcPts val="0"/>
              </a:spcBef>
              <a:spcAft>
                <a:spcPts val="0"/>
              </a:spcAft>
              <a:buSzPts val="2600"/>
              <a:buNone/>
              <a:defRPr sz="2000">
                <a:solidFill>
                  <a:srgbClr val="EBEBEB"/>
                </a:solidFill>
              </a:defRPr>
            </a:lvl9pPr>
          </a:lstStyle>
          <a:p>
            <a:endParaRPr/>
          </a:p>
        </p:txBody>
      </p:sp>
      <p:cxnSp>
        <p:nvCxnSpPr>
          <p:cNvPr id="190" name="Google Shape;190;p27"/>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91" name="Google Shape;191;p27"/>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9pPr>
          </a:lstStyle>
          <a:p>
            <a:endParaRPr/>
          </a:p>
        </p:txBody>
      </p:sp>
      <p:cxnSp>
        <p:nvCxnSpPr>
          <p:cNvPr id="192" name="Google Shape;192;p2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93" name="Google Shape;193;p2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94" name="Google Shape;194;p2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95" name="Google Shape;195;p27"/>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EBEBEB"/>
                </a:solidFill>
              </a:defRPr>
            </a:lvl1pPr>
            <a:lvl2pPr lvl="1" algn="l">
              <a:lnSpc>
                <a:spcPct val="142000"/>
              </a:lnSpc>
              <a:spcBef>
                <a:spcPts val="0"/>
              </a:spcBef>
              <a:spcAft>
                <a:spcPts val="0"/>
              </a:spcAft>
              <a:buSzPts val="1200"/>
              <a:buNone/>
              <a:defRPr sz="500">
                <a:solidFill>
                  <a:srgbClr val="EBEBEB"/>
                </a:solidFill>
              </a:defRPr>
            </a:lvl2pPr>
            <a:lvl3pPr lvl="2" algn="l">
              <a:lnSpc>
                <a:spcPct val="142000"/>
              </a:lnSpc>
              <a:spcBef>
                <a:spcPts val="0"/>
              </a:spcBef>
              <a:spcAft>
                <a:spcPts val="0"/>
              </a:spcAft>
              <a:buSzPts val="1200"/>
              <a:buNone/>
              <a:defRPr sz="500">
                <a:solidFill>
                  <a:srgbClr val="EBEBEB"/>
                </a:solidFill>
              </a:defRPr>
            </a:lvl3pPr>
            <a:lvl4pPr lvl="3" algn="l">
              <a:lnSpc>
                <a:spcPct val="142000"/>
              </a:lnSpc>
              <a:spcBef>
                <a:spcPts val="0"/>
              </a:spcBef>
              <a:spcAft>
                <a:spcPts val="0"/>
              </a:spcAft>
              <a:buSzPts val="1200"/>
              <a:buNone/>
              <a:defRPr sz="500">
                <a:solidFill>
                  <a:srgbClr val="EBEBEB"/>
                </a:solidFill>
              </a:defRPr>
            </a:lvl4pPr>
            <a:lvl5pPr lvl="4" algn="l">
              <a:lnSpc>
                <a:spcPct val="142000"/>
              </a:lnSpc>
              <a:spcBef>
                <a:spcPts val="0"/>
              </a:spcBef>
              <a:spcAft>
                <a:spcPts val="0"/>
              </a:spcAft>
              <a:buSzPts val="1200"/>
              <a:buNone/>
              <a:defRPr sz="500">
                <a:solidFill>
                  <a:srgbClr val="EBEBEB"/>
                </a:solidFill>
              </a:defRPr>
            </a:lvl5pPr>
            <a:lvl6pPr lvl="5" algn="l">
              <a:lnSpc>
                <a:spcPct val="142000"/>
              </a:lnSpc>
              <a:spcBef>
                <a:spcPts val="0"/>
              </a:spcBef>
              <a:spcAft>
                <a:spcPts val="0"/>
              </a:spcAft>
              <a:buSzPts val="1200"/>
              <a:buNone/>
              <a:defRPr sz="500">
                <a:solidFill>
                  <a:srgbClr val="EBEBEB"/>
                </a:solidFill>
              </a:defRPr>
            </a:lvl6pPr>
            <a:lvl7pPr lvl="6" algn="l">
              <a:lnSpc>
                <a:spcPct val="142000"/>
              </a:lnSpc>
              <a:spcBef>
                <a:spcPts val="0"/>
              </a:spcBef>
              <a:spcAft>
                <a:spcPts val="0"/>
              </a:spcAft>
              <a:buSzPts val="1200"/>
              <a:buNone/>
              <a:defRPr sz="500">
                <a:solidFill>
                  <a:srgbClr val="EBEBEB"/>
                </a:solidFill>
              </a:defRPr>
            </a:lvl7pPr>
            <a:lvl8pPr lvl="7" algn="l">
              <a:lnSpc>
                <a:spcPct val="142000"/>
              </a:lnSpc>
              <a:spcBef>
                <a:spcPts val="0"/>
              </a:spcBef>
              <a:spcAft>
                <a:spcPts val="0"/>
              </a:spcAft>
              <a:buSzPts val="1200"/>
              <a:buNone/>
              <a:defRPr sz="500">
                <a:solidFill>
                  <a:srgbClr val="EBEBEB"/>
                </a:solidFill>
              </a:defRPr>
            </a:lvl8pPr>
            <a:lvl9pPr lvl="8" algn="l">
              <a:lnSpc>
                <a:spcPct val="142000"/>
              </a:lnSpc>
              <a:spcBef>
                <a:spcPts val="0"/>
              </a:spcBef>
              <a:spcAft>
                <a:spcPts val="0"/>
              </a:spcAft>
              <a:buSzPts val="1200"/>
              <a:buNone/>
              <a:defRPr sz="500">
                <a:solidFill>
                  <a:srgbClr val="EBEBEB"/>
                </a:solidFill>
              </a:defRPr>
            </a:lvl9pPr>
          </a:lstStyle>
          <a:p>
            <a:endParaRPr/>
          </a:p>
        </p:txBody>
      </p:sp>
      <p:pic>
        <p:nvPicPr>
          <p:cNvPr id="196" name="Google Shape;196;p27"/>
          <p:cNvPicPr preferRelativeResize="0"/>
          <p:nvPr/>
        </p:nvPicPr>
        <p:blipFill rotWithShape="1">
          <a:blip r:embed="rId2">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xt only">
  <p:cSld name="CUSTOM_1_1">
    <p:spTree>
      <p:nvGrpSpPr>
        <p:cNvPr id="1" name="Shape 197"/>
        <p:cNvGrpSpPr/>
        <p:nvPr/>
      </p:nvGrpSpPr>
      <p:grpSpPr>
        <a:xfrm>
          <a:off x="0" y="0"/>
          <a:ext cx="0" cy="0"/>
          <a:chOff x="0" y="0"/>
          <a:chExt cx="0" cy="0"/>
        </a:xfrm>
      </p:grpSpPr>
      <p:sp>
        <p:nvSpPr>
          <p:cNvPr id="198" name="Google Shape;198;p28"/>
          <p:cNvSpPr txBox="1">
            <a:spLocks noGrp="1"/>
          </p:cNvSpPr>
          <p:nvPr>
            <p:ph type="sldNum" idx="12"/>
          </p:nvPr>
        </p:nvSpPr>
        <p:spPr>
          <a:xfrm>
            <a:off x="103328" y="4733944"/>
            <a:ext cx="3606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99" name="Google Shape;199;p28"/>
          <p:cNvSpPr txBox="1">
            <a:spLocks noGrp="1"/>
          </p:cNvSpPr>
          <p:nvPr>
            <p:ph type="body" idx="1"/>
          </p:nvPr>
        </p:nvSpPr>
        <p:spPr>
          <a:xfrm>
            <a:off x="826700" y="1625925"/>
            <a:ext cx="7490700" cy="2644800"/>
          </a:xfrm>
          <a:prstGeom prst="rect">
            <a:avLst/>
          </a:prstGeom>
          <a:noFill/>
          <a:ln>
            <a:noFill/>
          </a:ln>
        </p:spPr>
        <p:txBody>
          <a:bodyPr spcFirstLastPara="1" wrap="square" lIns="91425" tIns="91425" rIns="91425" bIns="91425" anchor="t" anchorCtr="0">
            <a:noAutofit/>
          </a:bodyPr>
          <a:lstStyle>
            <a:lvl1pPr marL="457200" marR="0" lvl="0" indent="-292100" algn="l">
              <a:lnSpc>
                <a:spcPct val="115000"/>
              </a:lnSpc>
              <a:spcBef>
                <a:spcPts val="60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1pPr>
            <a:lvl2pPr marL="914400" marR="0" lvl="1"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2pPr>
            <a:lvl3pPr marL="1371600" marR="0" lvl="2"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3pPr>
            <a:lvl4pPr marL="1828800" marR="0" lvl="3"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4pPr>
            <a:lvl5pPr marL="2286000" marR="0" lvl="4"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5pPr>
            <a:lvl6pPr marL="2743200" marR="0" lvl="5"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6pPr>
            <a:lvl7pPr marL="3200400" marR="0" lvl="6"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7pPr>
            <a:lvl8pPr marL="3657600" marR="0" lvl="7"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8pPr>
            <a:lvl9pPr marL="4114800" marR="0" lvl="8"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9pPr>
          </a:lstStyle>
          <a:p>
            <a:endParaRPr/>
          </a:p>
        </p:txBody>
      </p:sp>
      <p:sp>
        <p:nvSpPr>
          <p:cNvPr id="200" name="Google Shape;200;p28"/>
          <p:cNvSpPr txBox="1">
            <a:spLocks noGrp="1"/>
          </p:cNvSpPr>
          <p:nvPr>
            <p:ph type="subTitle" idx="2"/>
          </p:nvPr>
        </p:nvSpPr>
        <p:spPr>
          <a:xfrm>
            <a:off x="826650" y="929775"/>
            <a:ext cx="7490700" cy="6567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endParaRPr/>
          </a:p>
        </p:txBody>
      </p:sp>
      <p:sp>
        <p:nvSpPr>
          <p:cNvPr id="201" name="Google Shape;201;p28"/>
          <p:cNvSpPr txBox="1">
            <a:spLocks noGrp="1"/>
          </p:cNvSpPr>
          <p:nvPr>
            <p:ph type="title"/>
          </p:nvPr>
        </p:nvSpPr>
        <p:spPr>
          <a:xfrm>
            <a:off x="826650" y="297025"/>
            <a:ext cx="7490700" cy="9888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xt only 1">
  <p:cSld name="text only">
    <p:spTree>
      <p:nvGrpSpPr>
        <p:cNvPr id="1" name="Shape 202"/>
        <p:cNvGrpSpPr/>
        <p:nvPr/>
      </p:nvGrpSpPr>
      <p:grpSpPr>
        <a:xfrm>
          <a:off x="0" y="0"/>
          <a:ext cx="0" cy="0"/>
          <a:chOff x="0" y="0"/>
          <a:chExt cx="0" cy="0"/>
        </a:xfrm>
      </p:grpSpPr>
      <p:sp>
        <p:nvSpPr>
          <p:cNvPr id="203" name="Google Shape;203;p29"/>
          <p:cNvSpPr txBox="1">
            <a:spLocks noGrp="1"/>
          </p:cNvSpPr>
          <p:nvPr>
            <p:ph type="body" idx="1"/>
          </p:nvPr>
        </p:nvSpPr>
        <p:spPr>
          <a:xfrm>
            <a:off x="685800" y="1085850"/>
            <a:ext cx="7772400" cy="285900"/>
          </a:xfrm>
          <a:prstGeom prst="rect">
            <a:avLst/>
          </a:prstGeom>
          <a:noFill/>
          <a:ln>
            <a:noFill/>
          </a:ln>
        </p:spPr>
        <p:txBody>
          <a:bodyPr spcFirstLastPara="1" wrap="square" lIns="0" tIns="0" rIns="0" bIns="0" anchor="t" anchorCtr="0">
            <a:noAutofit/>
          </a:bodyPr>
          <a:lstStyle>
            <a:lvl1pPr marL="457200" marR="0" lvl="0" indent="-228600" algn="l">
              <a:lnSpc>
                <a:spcPct val="127777"/>
              </a:lnSpc>
              <a:spcBef>
                <a:spcPts val="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406400" algn="l">
              <a:lnSpc>
                <a:spcPct val="115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15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4" name="Google Shape;204;p29"/>
          <p:cNvSpPr txBox="1">
            <a:spLocks noGrp="1"/>
          </p:cNvSpPr>
          <p:nvPr>
            <p:ph type="ftr" idx="11"/>
          </p:nvPr>
        </p:nvSpPr>
        <p:spPr>
          <a:xfrm>
            <a:off x="457200" y="4800600"/>
            <a:ext cx="71628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4C4C4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29"/>
          <p:cNvSpPr txBox="1">
            <a:spLocks noGrp="1"/>
          </p:cNvSpPr>
          <p:nvPr>
            <p:ph type="sldNum" idx="12"/>
          </p:nvPr>
        </p:nvSpPr>
        <p:spPr>
          <a:xfrm>
            <a:off x="-76200" y="4800600"/>
            <a:ext cx="533400" cy="273900"/>
          </a:xfrm>
          <a:prstGeom prst="rect">
            <a:avLst/>
          </a:prstGeom>
          <a:noFill/>
          <a:ln>
            <a:noFill/>
          </a:ln>
        </p:spPr>
        <p:txBody>
          <a:bodyPr spcFirstLastPara="1" wrap="square" lIns="91425" tIns="0" rIns="91425" bIns="18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06" name="Google Shape;206;p29"/>
          <p:cNvSpPr txBox="1">
            <a:spLocks noGrp="1"/>
          </p:cNvSpPr>
          <p:nvPr>
            <p:ph type="title"/>
          </p:nvPr>
        </p:nvSpPr>
        <p:spPr>
          <a:xfrm>
            <a:off x="685800" y="0"/>
            <a:ext cx="7772400" cy="102870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2600"/>
              <a:buNone/>
              <a:defRPr sz="3200" b="0"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2pPr>
            <a:lvl3pPr marR="0" lvl="2"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3pPr>
            <a:lvl4pPr marR="0" lvl="3"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4pPr>
            <a:lvl5pPr marR="0" lvl="4"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5pPr>
            <a:lvl6pPr marR="0" lvl="5"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6pPr>
            <a:lvl7pPr marR="0" lvl="6"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7pPr>
            <a:lvl8pPr marR="0" lvl="7"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8pPr>
            <a:lvl9pPr marR="0" lvl="8"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9pPr>
          </a:lstStyle>
          <a:p>
            <a:endParaRPr/>
          </a:p>
        </p:txBody>
      </p:sp>
      <p:sp>
        <p:nvSpPr>
          <p:cNvPr id="207" name="Google Shape;207;p29"/>
          <p:cNvSpPr txBox="1">
            <a:spLocks noGrp="1"/>
          </p:cNvSpPr>
          <p:nvPr>
            <p:ph type="body" idx="2"/>
          </p:nvPr>
        </p:nvSpPr>
        <p:spPr>
          <a:xfrm>
            <a:off x="685800" y="1657350"/>
            <a:ext cx="7772400" cy="742800"/>
          </a:xfrm>
          <a:prstGeom prst="rect">
            <a:avLst/>
          </a:prstGeom>
          <a:noFill/>
          <a:ln>
            <a:noFill/>
          </a:ln>
        </p:spPr>
        <p:txBody>
          <a:bodyPr spcFirstLastPara="1" wrap="square" lIns="0" tIns="0" rIns="0" bIns="0" anchor="b" anchorCtr="0">
            <a:noAutofit/>
          </a:bodyPr>
          <a:lstStyle>
            <a:lvl1pPr marL="457200" marR="0" lvl="0" indent="-228600" algn="l">
              <a:lnSpc>
                <a:spcPct val="115000"/>
              </a:lnSpc>
              <a:spcBef>
                <a:spcPts val="36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8" name="Google Shape;208;p29"/>
          <p:cNvSpPr txBox="1">
            <a:spLocks noGrp="1"/>
          </p:cNvSpPr>
          <p:nvPr>
            <p:ph type="body" idx="3"/>
          </p:nvPr>
        </p:nvSpPr>
        <p:spPr>
          <a:xfrm>
            <a:off x="685800" y="2571750"/>
            <a:ext cx="7772400" cy="1828800"/>
          </a:xfrm>
          <a:prstGeom prst="rect">
            <a:avLst/>
          </a:prstGeom>
          <a:noFill/>
          <a:ln>
            <a:noFill/>
          </a:ln>
        </p:spPr>
        <p:txBody>
          <a:bodyPr spcFirstLastPara="1" wrap="square" lIns="0" tIns="0" rIns="0" bIns="0" anchor="t" anchorCtr="0">
            <a:noAutofit/>
          </a:bodyPr>
          <a:lstStyle>
            <a:lvl1pPr marL="457200" marR="0" lvl="0"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nterior title, subhead, and body">
  <p:cSld name="CUSTOM_4_17">
    <p:spTree>
      <p:nvGrpSpPr>
        <p:cNvPr id="1" name="Shape 209"/>
        <p:cNvGrpSpPr/>
        <p:nvPr/>
      </p:nvGrpSpPr>
      <p:grpSpPr>
        <a:xfrm>
          <a:off x="0" y="0"/>
          <a:ext cx="0" cy="0"/>
          <a:chOff x="0" y="0"/>
          <a:chExt cx="0" cy="0"/>
        </a:xfrm>
      </p:grpSpPr>
      <p:sp>
        <p:nvSpPr>
          <p:cNvPr id="210" name="Google Shape;210;p30"/>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11" name="Google Shape;211;p30"/>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12" name="Google Shape;212;p30"/>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30"/>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14" name="Google Shape;214;p3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15" name="Google Shape;215;p30"/>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16" name="Google Shape;216;p30"/>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17" name="Google Shape;217;p30"/>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
        <p:nvSpPr>
          <p:cNvPr id="218" name="Google Shape;218;p30"/>
          <p:cNvSpPr txBox="1">
            <a:spLocks noGrp="1"/>
          </p:cNvSpPr>
          <p:nvPr>
            <p:ph type="body" idx="4"/>
          </p:nvPr>
        </p:nvSpPr>
        <p:spPr>
          <a:xfrm>
            <a:off x="1828800" y="1714500"/>
            <a:ext cx="5486400" cy="2743200"/>
          </a:xfrm>
          <a:prstGeom prst="rect">
            <a:avLst/>
          </a:prstGeom>
          <a:noFill/>
          <a:ln>
            <a:noFill/>
          </a:ln>
        </p:spPr>
        <p:txBody>
          <a:bodyPr spcFirstLastPara="1" wrap="square" lIns="0" tIns="0" rIns="0" bIns="0" anchor="t"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17">
  <p:cSld name="Custom Layout 17">
    <p:spTree>
      <p:nvGrpSpPr>
        <p:cNvPr id="1" name="Shape 219"/>
        <p:cNvGrpSpPr/>
        <p:nvPr/>
      </p:nvGrpSpPr>
      <p:grpSpPr>
        <a:xfrm>
          <a:off x="0" y="0"/>
          <a:ext cx="0" cy="0"/>
          <a:chOff x="0" y="0"/>
          <a:chExt cx="0" cy="0"/>
        </a:xfrm>
      </p:grpSpPr>
      <p:sp>
        <p:nvSpPr>
          <p:cNvPr id="220" name="Google Shape;220;p3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nterior title">
  <p:cSld name="CUSTOM_4_18">
    <p:spTree>
      <p:nvGrpSpPr>
        <p:cNvPr id="1" name="Shape 221"/>
        <p:cNvGrpSpPr/>
        <p:nvPr/>
      </p:nvGrpSpPr>
      <p:grpSpPr>
        <a:xfrm>
          <a:off x="0" y="0"/>
          <a:ext cx="0" cy="0"/>
          <a:chOff x="0" y="0"/>
          <a:chExt cx="0" cy="0"/>
        </a:xfrm>
      </p:grpSpPr>
      <p:sp>
        <p:nvSpPr>
          <p:cNvPr id="222" name="Google Shape;222;p3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23" name="Google Shape;223;p32"/>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24" name="Google Shape;224;p32"/>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32"/>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26" name="Google Shape;226;p3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27" name="Google Shape;227;p32"/>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28" name="Google Shape;228;p32"/>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29" name="Google Shape;229;p32"/>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terior body">
  <p:cSld name="CUSTOM_4_17_2_1">
    <p:spTree>
      <p:nvGrpSpPr>
        <p:cNvPr id="1" name="Shape 230"/>
        <p:cNvGrpSpPr/>
        <p:nvPr/>
      </p:nvGrpSpPr>
      <p:grpSpPr>
        <a:xfrm>
          <a:off x="0" y="0"/>
          <a:ext cx="0" cy="0"/>
          <a:chOff x="0" y="0"/>
          <a:chExt cx="0" cy="0"/>
        </a:xfrm>
      </p:grpSpPr>
      <p:sp>
        <p:nvSpPr>
          <p:cNvPr id="231" name="Google Shape;231;p3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cxnSp>
        <p:nvCxnSpPr>
          <p:cNvPr id="232" name="Google Shape;232;p33"/>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33" name="Google Shape;233;p33"/>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34" name="Google Shape;234;p3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35" name="Google Shape;235;p33"/>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36" name="Google Shape;236;p33"/>
          <p:cNvSpPr txBox="1">
            <a:spLocks noGrp="1"/>
          </p:cNvSpPr>
          <p:nvPr>
            <p:ph type="subTitle" idx="2"/>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200"/>
              <a:buNone/>
              <a:defRPr sz="600">
                <a:solidFill>
                  <a:schemeClr val="dk1"/>
                </a:solidFill>
              </a:defRPr>
            </a:lvl1pPr>
            <a:lvl2pPr lvl="1" algn="l">
              <a:lnSpc>
                <a:spcPct val="115000"/>
              </a:lnSpc>
              <a:spcBef>
                <a:spcPts val="0"/>
              </a:spcBef>
              <a:spcAft>
                <a:spcPts val="0"/>
              </a:spcAft>
              <a:buSzPts val="1100"/>
              <a:buNone/>
              <a:defRPr sz="600">
                <a:solidFill>
                  <a:schemeClr val="dk1"/>
                </a:solidFill>
              </a:defRPr>
            </a:lvl2pPr>
            <a:lvl3pPr lvl="2" algn="l">
              <a:lnSpc>
                <a:spcPct val="115000"/>
              </a:lnSpc>
              <a:spcBef>
                <a:spcPts val="0"/>
              </a:spcBef>
              <a:spcAft>
                <a:spcPts val="0"/>
              </a:spcAft>
              <a:buSzPts val="1100"/>
              <a:buNone/>
              <a:defRPr sz="600">
                <a:solidFill>
                  <a:schemeClr val="dk1"/>
                </a:solidFill>
              </a:defRPr>
            </a:lvl3pPr>
            <a:lvl4pPr lvl="3" algn="l">
              <a:lnSpc>
                <a:spcPct val="115000"/>
              </a:lnSpc>
              <a:spcBef>
                <a:spcPts val="0"/>
              </a:spcBef>
              <a:spcAft>
                <a:spcPts val="0"/>
              </a:spcAft>
              <a:buSzPts val="1100"/>
              <a:buNone/>
              <a:defRPr sz="600">
                <a:solidFill>
                  <a:schemeClr val="dk1"/>
                </a:solidFill>
              </a:defRPr>
            </a:lvl4pPr>
            <a:lvl5pPr lvl="4" algn="l">
              <a:lnSpc>
                <a:spcPct val="115000"/>
              </a:lnSpc>
              <a:spcBef>
                <a:spcPts val="0"/>
              </a:spcBef>
              <a:spcAft>
                <a:spcPts val="0"/>
              </a:spcAft>
              <a:buSzPts val="1100"/>
              <a:buNone/>
              <a:defRPr sz="600">
                <a:solidFill>
                  <a:schemeClr val="dk1"/>
                </a:solidFill>
              </a:defRPr>
            </a:lvl5pPr>
            <a:lvl6pPr lvl="5" algn="l">
              <a:lnSpc>
                <a:spcPct val="115000"/>
              </a:lnSpc>
              <a:spcBef>
                <a:spcPts val="0"/>
              </a:spcBef>
              <a:spcAft>
                <a:spcPts val="0"/>
              </a:spcAft>
              <a:buSzPts val="1100"/>
              <a:buNone/>
              <a:defRPr sz="600">
                <a:solidFill>
                  <a:schemeClr val="dk1"/>
                </a:solidFill>
              </a:defRPr>
            </a:lvl6pPr>
            <a:lvl7pPr lvl="6" algn="l">
              <a:lnSpc>
                <a:spcPct val="115000"/>
              </a:lnSpc>
              <a:spcBef>
                <a:spcPts val="0"/>
              </a:spcBef>
              <a:spcAft>
                <a:spcPts val="0"/>
              </a:spcAft>
              <a:buSzPts val="1100"/>
              <a:buNone/>
              <a:defRPr sz="600">
                <a:solidFill>
                  <a:schemeClr val="dk1"/>
                </a:solidFill>
              </a:defRPr>
            </a:lvl7pPr>
            <a:lvl8pPr lvl="7" algn="l">
              <a:lnSpc>
                <a:spcPct val="115000"/>
              </a:lnSpc>
              <a:spcBef>
                <a:spcPts val="0"/>
              </a:spcBef>
              <a:spcAft>
                <a:spcPts val="0"/>
              </a:spcAft>
              <a:buSzPts val="1100"/>
              <a:buNone/>
              <a:defRPr sz="600">
                <a:solidFill>
                  <a:schemeClr val="dk1"/>
                </a:solidFill>
              </a:defRPr>
            </a:lvl8pPr>
            <a:lvl9pPr lvl="8" algn="l">
              <a:lnSpc>
                <a:spcPct val="115000"/>
              </a:lnSpc>
              <a:spcBef>
                <a:spcPts val="0"/>
              </a:spcBef>
              <a:spcAft>
                <a:spcPts val="0"/>
              </a:spcAft>
              <a:buSzPts val="1100"/>
              <a:buNone/>
              <a:defRPr sz="600">
                <a:solidFill>
                  <a:schemeClr val="dk1"/>
                </a:solidFill>
              </a:defRPr>
            </a:lvl9pPr>
          </a:lstStyle>
          <a:p>
            <a:endParaRPr/>
          </a:p>
        </p:txBody>
      </p:sp>
      <p:sp>
        <p:nvSpPr>
          <p:cNvPr id="237" name="Google Shape;237;p33"/>
          <p:cNvSpPr txBox="1">
            <a:spLocks noGrp="1"/>
          </p:cNvSpPr>
          <p:nvPr>
            <p:ph type="body" idx="3"/>
          </p:nvPr>
        </p:nvSpPr>
        <p:spPr>
          <a:xfrm>
            <a:off x="1828800" y="664950"/>
            <a:ext cx="5486400" cy="3600600"/>
          </a:xfrm>
          <a:prstGeom prst="rect">
            <a:avLst/>
          </a:prstGeom>
          <a:noFill/>
          <a:ln>
            <a:noFill/>
          </a:ln>
        </p:spPr>
        <p:txBody>
          <a:bodyPr spcFirstLastPara="1" wrap="square" lIns="0" tIns="0" rIns="0" bIns="0" anchor="ctr"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nterior white 4">
  <p:cSld name="CUSTOM_4_25">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240" name="Google Shape;240;p3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241" name="Google Shape;241;p3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9pPr>
          </a:lstStyle>
          <a:p>
            <a:endParaRPr/>
          </a:p>
        </p:txBody>
      </p:sp>
      <p:cxnSp>
        <p:nvCxnSpPr>
          <p:cNvPr id="242" name="Google Shape;242;p3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243" name="Google Shape;243;p3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244" name="Google Shape;244;p3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PUBLIC</a:t>
            </a:r>
            <a:endParaRPr sz="500" b="1" i="0" u="none" strike="noStrike" cap="none">
              <a:solidFill>
                <a:srgbClr val="666666"/>
              </a:solidFill>
              <a:latin typeface="Overpass"/>
              <a:ea typeface="Overpass"/>
              <a:cs typeface="Overpass"/>
              <a:sym typeface="Overpass"/>
            </a:endParaRPr>
          </a:p>
        </p:txBody>
      </p:sp>
      <p:pic>
        <p:nvPicPr>
          <p:cNvPr id="245" name="Google Shape;245;p34"/>
          <p:cNvPicPr preferRelativeResize="0"/>
          <p:nvPr/>
        </p:nvPicPr>
        <p:blipFill rotWithShape="1">
          <a:blip r:embed="rId2">
            <a:alphaModFix/>
          </a:blip>
          <a:srcRect t="326" b="315"/>
          <a:stretch/>
        </p:blipFill>
        <p:spPr>
          <a:xfrm>
            <a:off x="8033460" y="4734938"/>
            <a:ext cx="731704" cy="171048"/>
          </a:xfrm>
          <a:prstGeom prst="rect">
            <a:avLst/>
          </a:prstGeom>
          <a:noFill/>
          <a:ln>
            <a:noFill/>
          </a:ln>
        </p:spPr>
      </p:pic>
      <p:sp>
        <p:nvSpPr>
          <p:cNvPr id="246" name="Google Shape;246;p3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nterior three column">
  <p:cSld name="CUSTOM_4_3">
    <p:spTree>
      <p:nvGrpSpPr>
        <p:cNvPr id="1" name="Shape 247"/>
        <p:cNvGrpSpPr/>
        <p:nvPr/>
      </p:nvGrpSpPr>
      <p:grpSpPr>
        <a:xfrm>
          <a:off x="0" y="0"/>
          <a:ext cx="0" cy="0"/>
          <a:chOff x="0" y="0"/>
          <a:chExt cx="0" cy="0"/>
        </a:xfrm>
      </p:grpSpPr>
      <p:cxnSp>
        <p:nvCxnSpPr>
          <p:cNvPr id="248" name="Google Shape;248;p35"/>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49" name="Google Shape;249;p35"/>
          <p:cNvCxnSpPr/>
          <p:nvPr/>
        </p:nvCxnSpPr>
        <p:spPr>
          <a:xfrm rot="10800000">
            <a:off x="335825" y="4801200"/>
            <a:ext cx="0" cy="342300"/>
          </a:xfrm>
          <a:prstGeom prst="straightConnector1">
            <a:avLst/>
          </a:prstGeom>
          <a:noFill/>
          <a:ln w="9525" cap="flat" cmpd="sng">
            <a:solidFill>
              <a:schemeClr val="accent1"/>
            </a:solidFill>
            <a:prstDash val="solid"/>
            <a:round/>
            <a:headEnd type="none" w="sm" len="sm"/>
            <a:tailEnd type="none" w="sm" len="sm"/>
          </a:ln>
        </p:spPr>
      </p:cxnSp>
      <p:sp>
        <p:nvSpPr>
          <p:cNvPr id="250" name="Google Shape;250;p3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51" name="Google Shape;251;p35"/>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52" name="Google Shape;252;p35"/>
          <p:cNvSpPr txBox="1">
            <a:spLocks noGrp="1"/>
          </p:cNvSpPr>
          <p:nvPr>
            <p:ph type="subTitle" idx="1"/>
          </p:nvPr>
        </p:nvSpPr>
        <p:spPr>
          <a:xfrm>
            <a:off x="663788" y="4627163"/>
            <a:ext cx="6001800" cy="4200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cxnSp>
        <p:nvCxnSpPr>
          <p:cNvPr id="253" name="Google Shape;253;p35"/>
          <p:cNvCxnSpPr/>
          <p:nvPr/>
        </p:nvCxnSpPr>
        <p:spPr>
          <a:xfrm>
            <a:off x="3229613" y="1895119"/>
            <a:ext cx="0" cy="2445300"/>
          </a:xfrm>
          <a:prstGeom prst="straightConnector1">
            <a:avLst/>
          </a:prstGeom>
          <a:noFill/>
          <a:ln w="19050" cap="flat" cmpd="sng">
            <a:solidFill>
              <a:schemeClr val="dk2"/>
            </a:solidFill>
            <a:prstDash val="dot"/>
            <a:round/>
            <a:headEnd type="none" w="sm" len="sm"/>
            <a:tailEnd type="none" w="sm" len="sm"/>
          </a:ln>
        </p:spPr>
      </p:cxnSp>
      <p:cxnSp>
        <p:nvCxnSpPr>
          <p:cNvPr id="254" name="Google Shape;254;p35"/>
          <p:cNvCxnSpPr/>
          <p:nvPr/>
        </p:nvCxnSpPr>
        <p:spPr>
          <a:xfrm>
            <a:off x="5914388" y="1895119"/>
            <a:ext cx="0" cy="2445300"/>
          </a:xfrm>
          <a:prstGeom prst="straightConnector1">
            <a:avLst/>
          </a:prstGeom>
          <a:noFill/>
          <a:ln w="19050" cap="flat" cmpd="sng">
            <a:solidFill>
              <a:schemeClr val="dk2"/>
            </a:solidFill>
            <a:prstDash val="dot"/>
            <a:round/>
            <a:headEnd type="none" w="sm" len="sm"/>
            <a:tailEnd type="none" w="sm" len="sm"/>
          </a:ln>
        </p:spPr>
      </p:cxnSp>
      <p:sp>
        <p:nvSpPr>
          <p:cNvPr id="255" name="Google Shape;255;p35"/>
          <p:cNvSpPr txBox="1">
            <a:spLocks noGrp="1"/>
          </p:cNvSpPr>
          <p:nvPr>
            <p:ph type="subTitle" idx="2"/>
          </p:nvPr>
        </p:nvSpPr>
        <p:spPr>
          <a:xfrm>
            <a:off x="3351225"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6" name="Google Shape;256;p35"/>
          <p:cNvSpPr txBox="1">
            <a:spLocks noGrp="1"/>
          </p:cNvSpPr>
          <p:nvPr>
            <p:ph type="subTitle" idx="3"/>
          </p:nvPr>
        </p:nvSpPr>
        <p:spPr>
          <a:xfrm>
            <a:off x="3351300"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7" name="Google Shape;257;p35"/>
          <p:cNvSpPr txBox="1">
            <a:spLocks noGrp="1"/>
          </p:cNvSpPr>
          <p:nvPr>
            <p:ph type="subTitle" idx="4"/>
          </p:nvPr>
        </p:nvSpPr>
        <p:spPr>
          <a:xfrm>
            <a:off x="603600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8" name="Google Shape;258;p35"/>
          <p:cNvSpPr txBox="1">
            <a:spLocks noGrp="1"/>
          </p:cNvSpPr>
          <p:nvPr>
            <p:ph type="subTitle" idx="5"/>
          </p:nvPr>
        </p:nvSpPr>
        <p:spPr>
          <a:xfrm>
            <a:off x="603607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9" name="Google Shape;259;p35"/>
          <p:cNvSpPr txBox="1">
            <a:spLocks noGrp="1"/>
          </p:cNvSpPr>
          <p:nvPr>
            <p:ph type="subTitle" idx="6"/>
          </p:nvPr>
        </p:nvSpPr>
        <p:spPr>
          <a:xfrm>
            <a:off x="66645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60" name="Google Shape;260;p35"/>
          <p:cNvSpPr txBox="1">
            <a:spLocks noGrp="1"/>
          </p:cNvSpPr>
          <p:nvPr>
            <p:ph type="subTitle" idx="7"/>
          </p:nvPr>
        </p:nvSpPr>
        <p:spPr>
          <a:xfrm>
            <a:off x="66652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61" name="Google Shape;261;p35"/>
          <p:cNvSpPr txBox="1">
            <a:spLocks noGrp="1"/>
          </p:cNvSpPr>
          <p:nvPr>
            <p:ph type="subTitle" idx="8"/>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a:ea typeface="Red Hat Display"/>
                <a:cs typeface="Red Hat Display"/>
                <a:sym typeface="Red Hat Display"/>
              </a:defRPr>
            </a:lvl1pPr>
            <a:lvl2pPr lvl="1"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a:endParaRPr/>
          </a:p>
        </p:txBody>
      </p:sp>
      <p:sp>
        <p:nvSpPr>
          <p:cNvPr id="262" name="Google Shape;262;p35"/>
          <p:cNvSpPr txBox="1">
            <a:spLocks noGrp="1"/>
          </p:cNvSpPr>
          <p:nvPr>
            <p:ph type="title"/>
          </p:nvPr>
        </p:nvSpPr>
        <p:spPr>
          <a:xfrm>
            <a:off x="663788" y="82526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1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sp>
        <p:nvSpPr>
          <p:cNvPr id="263" name="Google Shape;263;p35"/>
          <p:cNvSpPr txBox="1">
            <a:spLocks noGrp="1"/>
          </p:cNvSpPr>
          <p:nvPr>
            <p:ph type="subTitle" idx="9"/>
          </p:nvPr>
        </p:nvSpPr>
        <p:spPr>
          <a:xfrm>
            <a:off x="663844" y="1240163"/>
            <a:ext cx="7816500" cy="2190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3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1pPr>
            <a:lvl2pPr marR="0" lvl="1"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2pPr>
            <a:lvl3pPr marR="0" lvl="2"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3pPr>
            <a:lvl4pPr marR="0" lvl="3"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4pPr>
            <a:lvl5pPr marR="0" lvl="4"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5pPr>
            <a:lvl6pPr marR="0" lvl="5"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6pPr>
            <a:lvl7pPr marR="0" lvl="6"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7pPr>
            <a:lvl8pPr marR="0" lvl="7"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8pPr>
            <a:lvl9pPr marR="0" lvl="8"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0" tIns="0" rIns="0" bIns="0" anchor="t" anchorCtr="0">
            <a:noAutofit/>
          </a:bodyPr>
          <a:lstStyle>
            <a:lvl1pPr marL="457200" marR="0" lvl="0" indent="-330200" algn="l" rtl="0">
              <a:lnSpc>
                <a:spcPct val="115000"/>
              </a:lnSpc>
              <a:spcBef>
                <a:spcPts val="0"/>
              </a:spcBef>
              <a:spcAft>
                <a:spcPts val="0"/>
              </a:spcAft>
              <a:buClr>
                <a:srgbClr val="000000"/>
              </a:buClr>
              <a:buSzPts val="1600"/>
              <a:buFont typeface="Overpass Light"/>
              <a:buChar char="●"/>
              <a:defRPr sz="1600" b="0" i="0" u="none" strike="noStrike" cap="none">
                <a:solidFill>
                  <a:srgbClr val="000000"/>
                </a:solidFill>
                <a:latin typeface="Overpass Light"/>
                <a:ea typeface="Overpass Light"/>
                <a:cs typeface="Overpass Light"/>
                <a:sym typeface="Overpass Light"/>
              </a:defRPr>
            </a:lvl1pPr>
            <a:lvl2pPr marL="914400" marR="0" lvl="1"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2pPr>
            <a:lvl3pPr marL="1371600" marR="0" lvl="2"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3pPr>
            <a:lvl4pPr marL="1828800" marR="0" lvl="3"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4pPr>
            <a:lvl5pPr marL="2286000" marR="0" lvl="4"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5pPr>
            <a:lvl6pPr marL="2743200" marR="0" lvl="5"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6pPr>
            <a:lvl7pPr marL="3200400" marR="0" lvl="6"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7pPr>
            <a:lvl8pPr marL="3657600" marR="0" lvl="7"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8pPr>
            <a:lvl9pPr marL="4114800" marR="0" lvl="8" indent="-304800" algn="l" rtl="0">
              <a:lnSpc>
                <a:spcPct val="115000"/>
              </a:lnSpc>
              <a:spcBef>
                <a:spcPts val="1600"/>
              </a:spcBef>
              <a:spcAft>
                <a:spcPts val="160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315343" y="172768"/>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Supply Chain Optimization</a:t>
            </a:r>
            <a:endParaRPr/>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395600" y="1623429"/>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dirty="0">
                <a:solidFill>
                  <a:srgbClr val="000000"/>
                </a:solidFill>
                <a:latin typeface="Red Hat Text"/>
                <a:ea typeface="Red Hat Text"/>
                <a:cs typeface="Red Hat Text"/>
                <a:sym typeface="Red Hat Text"/>
              </a:rPr>
              <a:t>Automated Infrastructure and Application Setup</a:t>
            </a:r>
            <a:endParaRPr sz="500" b="0" i="0" u="none" strike="noStrike" cap="none" dirty="0">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Inventory Management System</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5" name="Rectangle 4">
            <a:extLst>
              <a:ext uri="{FF2B5EF4-FFF2-40B4-BE49-F238E27FC236}">
                <a16:creationId xmlns:a16="http://schemas.microsoft.com/office/drawing/2014/main" id="{2B0E6348-235F-358D-80B7-BF032716F1CD}"/>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2" name="Rectangle 1">
            <a:extLst>
              <a:ext uri="{FF2B5EF4-FFF2-40B4-BE49-F238E27FC236}">
                <a16:creationId xmlns:a16="http://schemas.microsoft.com/office/drawing/2014/main" id="{FA2F2BB4-CE82-5764-1D6B-1180F09D633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3" name="Rectangle 2">
            <a:extLst>
              <a:ext uri="{FF2B5EF4-FFF2-40B4-BE49-F238E27FC236}">
                <a16:creationId xmlns:a16="http://schemas.microsoft.com/office/drawing/2014/main" id="{43EFD868-6590-B89C-FE27-BA879376FE02}"/>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4" name="Rectangle 3">
            <a:extLst>
              <a:ext uri="{FF2B5EF4-FFF2-40B4-BE49-F238E27FC236}">
                <a16:creationId xmlns:a16="http://schemas.microsoft.com/office/drawing/2014/main" id="{2BBECE38-69B4-EB40-3936-37D79FE17550}"/>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745" name="Google Shape;1745;p52"/>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52"/>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52"/>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48" name="Google Shape;1748;p52"/>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Delivery Optimization</a:t>
            </a:r>
            <a:endParaRPr dirty="0"/>
          </a:p>
        </p:txBody>
      </p:sp>
      <p:sp>
        <p:nvSpPr>
          <p:cNvPr id="1749" name="Google Shape;1749;p52"/>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50" name="Google Shape;1750;p52"/>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1" name="Google Shape;1751;p52"/>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2" name="Google Shape;1752;p52"/>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3" name="Google Shape;1753;p52"/>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4" name="Google Shape;1754;p52"/>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5" name="Google Shape;1755;p52"/>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6" name="Google Shape;1756;p52"/>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7" name="Google Shape;1757;p52"/>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8" name="Google Shape;1758;p52"/>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759" name="Google Shape;1759;p52"/>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760" name="Google Shape;1760;p52"/>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761" name="Google Shape;1761;p52"/>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762" name="Google Shape;1762;p52"/>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763" name="Google Shape;1763;p52"/>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764" name="Google Shape;1764;p52"/>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765" name="Google Shape;1765;p52"/>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766" name="Google Shape;1766;p52"/>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767" name="Google Shape;1767;p52"/>
          <p:cNvCxnSpPr>
            <a:stCxn id="1758" idx="0"/>
            <a:endCxn id="174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768" name="Google Shape;1768;p52"/>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769" name="Google Shape;1769;p52"/>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770" name="Google Shape;1770;p52"/>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771" name="Google Shape;1771;p52"/>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772" name="Google Shape;1772;p52"/>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773" name="Google Shape;1773;p52"/>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774" name="Google Shape;1774;p52"/>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775" name="Google Shape;1775;p52"/>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776" name="Google Shape;1776;p52"/>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777" name="Google Shape;1777;p52"/>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778" name="Google Shape;1778;p52"/>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79" name="Google Shape;1779;p52"/>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780" name="Google Shape;1780;p52"/>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781" name="Google Shape;1781;p52"/>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2" name="Google Shape;1782;p52"/>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783" name="Google Shape;1783;p52"/>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4" name="Google Shape;1784;p52"/>
          <p:cNvCxnSpPr>
            <a:stCxn id="1783" idx="1"/>
            <a:endCxn id="174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785" name="Google Shape;1785;p52"/>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6" name="Google Shape;1786;p52"/>
          <p:cNvCxnSpPr>
            <a:endCxn id="178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788" name="Google Shape;1788;p52"/>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89" name="Google Shape;1789;p52"/>
          <p:cNvCxnSpPr>
            <a:endCxn id="179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791" name="Google Shape;1791;p52"/>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2" name="Google Shape;1792;p52"/>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3" name="Google Shape;1793;p52"/>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4" name="Google Shape;1794;p52"/>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5" name="Google Shape;1795;p52"/>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6" name="Google Shape;1796;p52"/>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7" name="Google Shape;1797;p52"/>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798" name="Google Shape;1798;p52"/>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99" name="Google Shape;1799;p52"/>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0" name="Google Shape;1800;p52"/>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1" name="Google Shape;1801;p52"/>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2" name="Google Shape;1802;p52"/>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3" name="Google Shape;1803;p52"/>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4" name="Google Shape;1804;p52"/>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05" name="Google Shape;1805;p52"/>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6" name="Google Shape;1806;p52"/>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7" name="Google Shape;1807;p52"/>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808" name="Google Shape;1808;p52"/>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90" name="Google Shape;1790;p52"/>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9" name="Google Shape;1809;p52"/>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0" name="Google Shape;1810;p52"/>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1" name="Google Shape;1811;p52"/>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2" name="Google Shape;1812;p52"/>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3" name="Google Shape;1813;p52"/>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4" name="Google Shape;1814;p52"/>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5" name="Google Shape;1815;p52"/>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6" name="Google Shape;1816;p52"/>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7" name="Google Shape;1817;p52"/>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8" name="Google Shape;1818;p52"/>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9" name="Google Shape;1819;p52"/>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87" name="Google Shape;1787;p52"/>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0" name="Google Shape;1820;p52"/>
          <p:cNvCxnSpPr>
            <a:stCxn id="1787" idx="2"/>
            <a:endCxn id="182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822" name="Google Shape;1822;p52"/>
          <p:cNvCxnSpPr>
            <a:endCxn id="182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824" name="Google Shape;1824;p52"/>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823" name="Google Shape;1823;p52"/>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825" name="Google Shape;1825;p52"/>
          <p:cNvCxnSpPr>
            <a:endCxn id="182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826" name="Google Shape;1826;p52"/>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1" name="Google Shape;1821;p52"/>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7" name="Google Shape;1827;p52"/>
          <p:cNvCxnSpPr>
            <a:endCxn id="182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828" name="Google Shape;1828;p52"/>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9" name="Google Shape;1829;p52"/>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0" name="Google Shape;1830;p52"/>
          <p:cNvCxnSpPr>
            <a:endCxn id="182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831" name="Google Shape;1831;p52"/>
          <p:cNvCxnSpPr>
            <a:endCxn id="183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833" name="Google Shape;1833;p52"/>
          <p:cNvCxnSpPr>
            <a:endCxn id="183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832" name="Google Shape;1832;p52"/>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4" name="Google Shape;1834;p52"/>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5" name="Google Shape;1835;p52"/>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6" name="Google Shape;1836;p52"/>
          <p:cNvCxnSpPr>
            <a:stCxn id="1747" idx="3"/>
            <a:endCxn id="174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837" name="Google Shape;1837;p52"/>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38" name="Google Shape;1838;p52"/>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839" name="Google Shape;1839;p52"/>
          <p:cNvCxnSpPr>
            <a:stCxn id="174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840" name="Google Shape;1840;p52"/>
          <p:cNvCxnSpPr>
            <a:stCxn id="1758" idx="1"/>
            <a:endCxn id="177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841" name="Google Shape;1841;p52"/>
          <p:cNvCxnSpPr>
            <a:endCxn id="174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842" name="Google Shape;1842;p52"/>
          <p:cNvCxnSpPr>
            <a:stCxn id="180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843" name="Google Shape;1843;p52"/>
          <p:cNvCxnSpPr>
            <a:stCxn id="182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844" name="Google Shape;1844;p52"/>
          <p:cNvCxnSpPr>
            <a:stCxn id="183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845" name="Google Shape;1845;p52"/>
          <p:cNvSpPr/>
          <p:nvPr/>
        </p:nvSpPr>
        <p:spPr>
          <a:xfrm>
            <a:off x="1943976" y="1160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846" name="Google Shape;1846;p52"/>
          <p:cNvSpPr/>
          <p:nvPr/>
        </p:nvSpPr>
        <p:spPr>
          <a:xfrm>
            <a:off x="2771288" y="1708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7" name="Google Shape;1847;p52"/>
          <p:cNvSpPr/>
          <p:nvPr/>
        </p:nvSpPr>
        <p:spPr>
          <a:xfrm>
            <a:off x="4523388" y="17909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8" name="Google Shape;1848;p52"/>
          <p:cNvSpPr/>
          <p:nvPr/>
        </p:nvSpPr>
        <p:spPr>
          <a:xfrm>
            <a:off x="3697613" y="1815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9" name="Google Shape;1849;p52"/>
          <p:cNvSpPr/>
          <p:nvPr/>
        </p:nvSpPr>
        <p:spPr>
          <a:xfrm>
            <a:off x="8616700" y="4332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0" name="Google Shape;1850;p52"/>
          <p:cNvSpPr/>
          <p:nvPr/>
        </p:nvSpPr>
        <p:spPr>
          <a:xfrm>
            <a:off x="60391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1" name="Google Shape;1851;p52"/>
          <p:cNvSpPr/>
          <p:nvPr/>
        </p:nvSpPr>
        <p:spPr>
          <a:xfrm>
            <a:off x="4382575"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2" name="Google Shape;1852;p52"/>
          <p:cNvSpPr/>
          <p:nvPr/>
        </p:nvSpPr>
        <p:spPr>
          <a:xfrm>
            <a:off x="6637625"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3" name="Google Shape;1853;p52"/>
          <p:cNvSpPr/>
          <p:nvPr/>
        </p:nvSpPr>
        <p:spPr>
          <a:xfrm>
            <a:off x="896813" y="4362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4" name="Google Shape;1854;p52"/>
          <p:cNvSpPr/>
          <p:nvPr/>
        </p:nvSpPr>
        <p:spPr>
          <a:xfrm>
            <a:off x="896825" y="4748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5" name="Google Shape;1855;p52"/>
          <p:cNvSpPr/>
          <p:nvPr/>
        </p:nvSpPr>
        <p:spPr>
          <a:xfrm>
            <a:off x="2550525" y="2115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6" name="Google Shape;1856;p52"/>
          <p:cNvSpPr/>
          <p:nvPr/>
        </p:nvSpPr>
        <p:spPr>
          <a:xfrm>
            <a:off x="5501738" y="278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857" name="Google Shape;1857;p52"/>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858" name="Google Shape;1858;p52"/>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59" name="Google Shape;1859;p52"/>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60" name="Google Shape;1860;p52"/>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861" name="Google Shape;1861;p5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862" name="Google Shape;1862;p52"/>
          <p:cNvSpPr/>
          <p:nvPr/>
        </p:nvSpPr>
        <p:spPr>
          <a:xfrm>
            <a:off x="2767313" y="12317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202221" y="172768"/>
            <a:ext cx="1758300"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Returns</a:t>
            </a:r>
            <a:endParaRPr dirty="0"/>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2" name="Google Shape;1845;p52">
            <a:extLst>
              <a:ext uri="{FF2B5EF4-FFF2-40B4-BE49-F238E27FC236}">
                <a16:creationId xmlns:a16="http://schemas.microsoft.com/office/drawing/2014/main" id="{59053EDD-22B8-3BFB-83CD-3891DE239C4F}"/>
              </a:ext>
            </a:extLst>
          </p:cNvPr>
          <p:cNvSpPr/>
          <p:nvPr/>
        </p:nvSpPr>
        <p:spPr>
          <a:xfrm>
            <a:off x="1890084" y="181946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 name="Google Shape;1845;p52">
            <a:extLst>
              <a:ext uri="{FF2B5EF4-FFF2-40B4-BE49-F238E27FC236}">
                <a16:creationId xmlns:a16="http://schemas.microsoft.com/office/drawing/2014/main" id="{3DA3E645-9045-44FF-B9E3-B91AFC014287}"/>
              </a:ext>
            </a:extLst>
          </p:cNvPr>
          <p:cNvSpPr/>
          <p:nvPr/>
        </p:nvSpPr>
        <p:spPr>
          <a:xfrm>
            <a:off x="2746071" y="14147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 name="Google Shape;1845;p52">
            <a:extLst>
              <a:ext uri="{FF2B5EF4-FFF2-40B4-BE49-F238E27FC236}">
                <a16:creationId xmlns:a16="http://schemas.microsoft.com/office/drawing/2014/main" id="{63390972-A801-2E4F-5917-00444C2305AC}"/>
              </a:ext>
            </a:extLst>
          </p:cNvPr>
          <p:cNvSpPr/>
          <p:nvPr/>
        </p:nvSpPr>
        <p:spPr>
          <a:xfrm>
            <a:off x="3792238" y="157130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1845;p52">
            <a:extLst>
              <a:ext uri="{FF2B5EF4-FFF2-40B4-BE49-F238E27FC236}">
                <a16:creationId xmlns:a16="http://schemas.microsoft.com/office/drawing/2014/main" id="{9E58BA15-AF99-5597-616A-32529D28278B}"/>
              </a:ext>
            </a:extLst>
          </p:cNvPr>
          <p:cNvSpPr/>
          <p:nvPr/>
        </p:nvSpPr>
        <p:spPr>
          <a:xfrm>
            <a:off x="6354156" y="287558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DE4E0F6D-D9CA-53FE-3AD3-A70DD3051419}"/>
              </a:ext>
            </a:extLst>
          </p:cNvPr>
          <p:cNvSpPr/>
          <p:nvPr/>
        </p:nvSpPr>
        <p:spPr>
          <a:xfrm>
            <a:off x="4472662" y="3671501"/>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5b</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7" name="Google Shape;1845;p52">
            <a:extLst>
              <a:ext uri="{FF2B5EF4-FFF2-40B4-BE49-F238E27FC236}">
                <a16:creationId xmlns:a16="http://schemas.microsoft.com/office/drawing/2014/main" id="{D09D932A-2CFB-9069-A2E6-B2B74F0C8614}"/>
              </a:ext>
            </a:extLst>
          </p:cNvPr>
          <p:cNvSpPr/>
          <p:nvPr/>
        </p:nvSpPr>
        <p:spPr>
          <a:xfrm>
            <a:off x="6421426" y="50004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 name="Google Shape;1845;p52">
            <a:extLst>
              <a:ext uri="{FF2B5EF4-FFF2-40B4-BE49-F238E27FC236}">
                <a16:creationId xmlns:a16="http://schemas.microsoft.com/office/drawing/2014/main" id="{51683F43-3A7F-5DB1-6A4D-020F716BDF85}"/>
              </a:ext>
            </a:extLst>
          </p:cNvPr>
          <p:cNvSpPr/>
          <p:nvPr/>
        </p:nvSpPr>
        <p:spPr>
          <a:xfrm>
            <a:off x="8425900" y="3145929"/>
            <a:ext cx="339312" cy="292774"/>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9" name="Google Shape;1845;p52">
            <a:extLst>
              <a:ext uri="{FF2B5EF4-FFF2-40B4-BE49-F238E27FC236}">
                <a16:creationId xmlns:a16="http://schemas.microsoft.com/office/drawing/2014/main" id="{B11B85C2-D00A-75A1-2AAF-82D37759FEEE}"/>
              </a:ext>
            </a:extLst>
          </p:cNvPr>
          <p:cNvSpPr/>
          <p:nvPr/>
        </p:nvSpPr>
        <p:spPr>
          <a:xfrm>
            <a:off x="2366958" y="3954806"/>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1845;p52">
            <a:extLst>
              <a:ext uri="{FF2B5EF4-FFF2-40B4-BE49-F238E27FC236}">
                <a16:creationId xmlns:a16="http://schemas.microsoft.com/office/drawing/2014/main" id="{D10AB072-E494-ABF4-D910-D63997F2551E}"/>
              </a:ext>
            </a:extLst>
          </p:cNvPr>
          <p:cNvSpPr/>
          <p:nvPr/>
        </p:nvSpPr>
        <p:spPr>
          <a:xfrm>
            <a:off x="5362020" y="15254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845;p52">
            <a:extLst>
              <a:ext uri="{FF2B5EF4-FFF2-40B4-BE49-F238E27FC236}">
                <a16:creationId xmlns:a16="http://schemas.microsoft.com/office/drawing/2014/main" id="{4657219E-7DB2-C09B-174D-846CE8E0DEB3}"/>
              </a:ext>
            </a:extLst>
          </p:cNvPr>
          <p:cNvSpPr/>
          <p:nvPr/>
        </p:nvSpPr>
        <p:spPr>
          <a:xfrm>
            <a:off x="2082266" y="1988107"/>
            <a:ext cx="453568"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2" name="Google Shape;1845;p52">
            <a:extLst>
              <a:ext uri="{FF2B5EF4-FFF2-40B4-BE49-F238E27FC236}">
                <a16:creationId xmlns:a16="http://schemas.microsoft.com/office/drawing/2014/main" id="{D34804AE-99BB-F9D3-BEE2-6F68D884B84D}"/>
              </a:ext>
            </a:extLst>
          </p:cNvPr>
          <p:cNvSpPr/>
          <p:nvPr/>
        </p:nvSpPr>
        <p:spPr>
          <a:xfrm>
            <a:off x="6207084" y="3617154"/>
            <a:ext cx="455997" cy="277621"/>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3" name="Google Shape;1845;p52">
            <a:extLst>
              <a:ext uri="{FF2B5EF4-FFF2-40B4-BE49-F238E27FC236}">
                <a16:creationId xmlns:a16="http://schemas.microsoft.com/office/drawing/2014/main" id="{76AEB192-7A7F-7A0C-28ED-FA8986AE7662}"/>
              </a:ext>
            </a:extLst>
          </p:cNvPr>
          <p:cNvSpPr/>
          <p:nvPr/>
        </p:nvSpPr>
        <p:spPr>
          <a:xfrm>
            <a:off x="3616315" y="3683599"/>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5c</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4" name="Google Shape;1845;p52">
            <a:extLst>
              <a:ext uri="{FF2B5EF4-FFF2-40B4-BE49-F238E27FC236}">
                <a16:creationId xmlns:a16="http://schemas.microsoft.com/office/drawing/2014/main" id="{241F8D91-0820-C848-BAD7-AD319C0BD5C5}"/>
              </a:ext>
            </a:extLst>
          </p:cNvPr>
          <p:cNvSpPr/>
          <p:nvPr/>
        </p:nvSpPr>
        <p:spPr>
          <a:xfrm>
            <a:off x="6895962" y="1484025"/>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7b</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196386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234733" y="172768"/>
            <a:ext cx="172581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Weather Disruption</a:t>
            </a:r>
          </a:p>
          <a:p>
            <a:pPr marL="0" lvl="0" indent="0" algn="l" rtl="0">
              <a:lnSpc>
                <a:spcPct val="100000"/>
              </a:lnSpc>
              <a:spcBef>
                <a:spcPts val="0"/>
              </a:spcBef>
              <a:spcAft>
                <a:spcPts val="0"/>
              </a:spcAft>
              <a:buSzPts val="1400"/>
              <a:buNone/>
            </a:pPr>
            <a:r>
              <a:rPr lang="en" dirty="0"/>
              <a:t>Readiness</a:t>
            </a:r>
            <a:endParaRPr dirty="0"/>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7262784" y="180312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942537" y="315679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2884378" y="2643278"/>
            <a:ext cx="305092"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5610138" y="21464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2139345" y="3626834"/>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7a</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3598579" y="3660546"/>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7b</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6239408" y="3649279"/>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7c</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7969995" y="474914"/>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7d</a:t>
            </a:r>
            <a:endParaRPr sz="1000" b="0" i="0" u="none" strike="noStrike" cap="none" dirty="0">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2" name="Google Shape;890;p44">
            <a:extLst>
              <a:ext uri="{FF2B5EF4-FFF2-40B4-BE49-F238E27FC236}">
                <a16:creationId xmlns:a16="http://schemas.microsoft.com/office/drawing/2014/main" id="{D30B7FF0-5DFD-91DA-69DB-8F20680277C5}"/>
              </a:ext>
            </a:extLst>
          </p:cNvPr>
          <p:cNvSpPr/>
          <p:nvPr/>
        </p:nvSpPr>
        <p:spPr>
          <a:xfrm>
            <a:off x="2961765" y="36175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 name="Google Shape;895;p44">
            <a:extLst>
              <a:ext uri="{FF2B5EF4-FFF2-40B4-BE49-F238E27FC236}">
                <a16:creationId xmlns:a16="http://schemas.microsoft.com/office/drawing/2014/main" id="{EDAE75CB-D5BA-5BD5-3568-2ECE402D4980}"/>
              </a:ext>
            </a:extLst>
          </p:cNvPr>
          <p:cNvSpPr/>
          <p:nvPr/>
        </p:nvSpPr>
        <p:spPr>
          <a:xfrm>
            <a:off x="6494975" y="262040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894;p44">
            <a:extLst>
              <a:ext uri="{FF2B5EF4-FFF2-40B4-BE49-F238E27FC236}">
                <a16:creationId xmlns:a16="http://schemas.microsoft.com/office/drawing/2014/main" id="{BD98FA91-6BDF-FE5C-3AFB-A12382C560F3}"/>
              </a:ext>
            </a:extLst>
          </p:cNvPr>
          <p:cNvSpPr/>
          <p:nvPr/>
        </p:nvSpPr>
        <p:spPr>
          <a:xfrm>
            <a:off x="4802933" y="1221950"/>
            <a:ext cx="305092"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892;p44">
            <a:extLst>
              <a:ext uri="{FF2B5EF4-FFF2-40B4-BE49-F238E27FC236}">
                <a16:creationId xmlns:a16="http://schemas.microsoft.com/office/drawing/2014/main" id="{5247DEAF-04D3-21F8-E1EB-CBA66C746D32}"/>
              </a:ext>
            </a:extLst>
          </p:cNvPr>
          <p:cNvSpPr/>
          <p:nvPr/>
        </p:nvSpPr>
        <p:spPr>
          <a:xfrm>
            <a:off x="1670318" y="315258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250081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147012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315343" y="172768"/>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Disconnected Store Operations</a:t>
            </a:r>
            <a:endParaRPr dirty="0"/>
          </a:p>
        </p:txBody>
      </p:sp>
      <p:sp>
        <p:nvSpPr>
          <p:cNvPr id="683" name="Google Shape;683;p43"/>
          <p:cNvSpPr/>
          <p:nvPr/>
        </p:nvSpPr>
        <p:spPr>
          <a:xfrm>
            <a:off x="2850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630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6014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809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424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5219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604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395600" y="1623429"/>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dirty="0">
                <a:solidFill>
                  <a:srgbClr val="000000"/>
                </a:solidFill>
                <a:latin typeface="Red Hat Text"/>
                <a:ea typeface="Red Hat Text"/>
                <a:cs typeface="Red Hat Text"/>
                <a:sym typeface="Red Hat Text"/>
              </a:rPr>
              <a:t>Automated Infrastructure and Application Setup</a:t>
            </a:r>
            <a:endParaRPr sz="500" b="0" i="0" u="none" strike="noStrike" cap="none" dirty="0">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a:stCxn id="692" idx="0"/>
            <a:endCxn id="681" idx="0"/>
          </p:cNvCxnSpPr>
          <p:nvPr/>
        </p:nvCxnSpPr>
        <p:spPr>
          <a:xfrm rot="16200000" flipV="1">
            <a:off x="4331109" y="-2420874"/>
            <a:ext cx="1017552" cy="7978150"/>
          </a:xfrm>
          <a:prstGeom prst="bentConnector3">
            <a:avLst>
              <a:gd name="adj1" fmla="val 122466"/>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710517" y="996260"/>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560143" y="1088660"/>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sp>
        <p:nvSpPr>
          <p:cNvPr id="716" name="Google Shape;716;p43"/>
          <p:cNvSpPr/>
          <p:nvPr/>
        </p:nvSpPr>
        <p:spPr>
          <a:xfrm>
            <a:off x="3630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931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Inventory Management System</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Store Operations Systems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5" name="Rectangle 4">
            <a:extLst>
              <a:ext uri="{FF2B5EF4-FFF2-40B4-BE49-F238E27FC236}">
                <a16:creationId xmlns:a16="http://schemas.microsoft.com/office/drawing/2014/main" id="{2B0E6348-235F-358D-80B7-BF032716F1CD}"/>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2" name="Rectangle 1">
            <a:extLst>
              <a:ext uri="{FF2B5EF4-FFF2-40B4-BE49-F238E27FC236}">
                <a16:creationId xmlns:a16="http://schemas.microsoft.com/office/drawing/2014/main" id="{FA2F2BB4-CE82-5764-1D6B-1180F09D633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3" name="Rectangle 2">
            <a:extLst>
              <a:ext uri="{FF2B5EF4-FFF2-40B4-BE49-F238E27FC236}">
                <a16:creationId xmlns:a16="http://schemas.microsoft.com/office/drawing/2014/main" id="{43EFD868-6590-B89C-FE27-BA879376FE02}"/>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4" name="Rectangle 3">
            <a:extLst>
              <a:ext uri="{FF2B5EF4-FFF2-40B4-BE49-F238E27FC236}">
                <a16:creationId xmlns:a16="http://schemas.microsoft.com/office/drawing/2014/main" id="{2BBECE38-69B4-EB40-3936-37D79FE17550}"/>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sp>
        <p:nvSpPr>
          <p:cNvPr id="6" name="Google Shape;890;p44">
            <a:extLst>
              <a:ext uri="{FF2B5EF4-FFF2-40B4-BE49-F238E27FC236}">
                <a16:creationId xmlns:a16="http://schemas.microsoft.com/office/drawing/2014/main" id="{1F7406F4-00EC-14D8-88B5-9A80164920E0}"/>
              </a:ext>
            </a:extLst>
          </p:cNvPr>
          <p:cNvSpPr/>
          <p:nvPr/>
        </p:nvSpPr>
        <p:spPr>
          <a:xfrm>
            <a:off x="709243" y="151266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722;p43">
            <a:extLst>
              <a:ext uri="{FF2B5EF4-FFF2-40B4-BE49-F238E27FC236}">
                <a16:creationId xmlns:a16="http://schemas.microsoft.com/office/drawing/2014/main" id="{2FD27CA6-4E1E-50F7-E410-6C69AEC7295B}"/>
              </a:ext>
            </a:extLst>
          </p:cNvPr>
          <p:cNvSpPr/>
          <p:nvPr/>
        </p:nvSpPr>
        <p:spPr>
          <a:xfrm>
            <a:off x="1926791" y="1489214"/>
            <a:ext cx="701823"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Local Store Operations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11" name="Google Shape;771;p43">
            <a:extLst>
              <a:ext uri="{FF2B5EF4-FFF2-40B4-BE49-F238E27FC236}">
                <a16:creationId xmlns:a16="http://schemas.microsoft.com/office/drawing/2014/main" id="{F0CC7B37-2F62-3A56-4659-3E99F0C118BB}"/>
              </a:ext>
            </a:extLst>
          </p:cNvPr>
          <p:cNvCxnSpPr>
            <a:cxnSpLocks/>
            <a:stCxn id="681" idx="3"/>
          </p:cNvCxnSpPr>
          <p:nvPr/>
        </p:nvCxnSpPr>
        <p:spPr>
          <a:xfrm>
            <a:off x="1585870" y="1553225"/>
            <a:ext cx="323639" cy="0"/>
          </a:xfrm>
          <a:prstGeom prst="straightConnector1">
            <a:avLst/>
          </a:prstGeom>
          <a:noFill/>
          <a:ln w="19050" cap="flat" cmpd="sng">
            <a:solidFill>
              <a:srgbClr val="1C54FD"/>
            </a:solidFill>
            <a:prstDash val="solid"/>
            <a:round/>
            <a:headEnd type="triangle" w="med" len="med"/>
            <a:tailEnd type="triangle" w="med" len="med"/>
          </a:ln>
        </p:spPr>
      </p:cxnSp>
      <p:sp>
        <p:nvSpPr>
          <p:cNvPr id="18" name="Google Shape;890;p44">
            <a:extLst>
              <a:ext uri="{FF2B5EF4-FFF2-40B4-BE49-F238E27FC236}">
                <a16:creationId xmlns:a16="http://schemas.microsoft.com/office/drawing/2014/main" id="{7CCF9BB6-3073-ADAC-6B8E-596A1C21AA2A}"/>
              </a:ext>
            </a:extLst>
          </p:cNvPr>
          <p:cNvSpPr/>
          <p:nvPr/>
        </p:nvSpPr>
        <p:spPr>
          <a:xfrm>
            <a:off x="2494805" y="136313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9" name="Google Shape;1492;p49">
            <a:extLst>
              <a:ext uri="{FF2B5EF4-FFF2-40B4-BE49-F238E27FC236}">
                <a16:creationId xmlns:a16="http://schemas.microsoft.com/office/drawing/2014/main" id="{B6776F21-2CCF-A21E-9230-6AA7CFBCCE98}"/>
              </a:ext>
            </a:extLst>
          </p:cNvPr>
          <p:cNvSpPr/>
          <p:nvPr/>
        </p:nvSpPr>
        <p:spPr>
          <a:xfrm>
            <a:off x="2982125" y="1620185"/>
            <a:ext cx="1330800" cy="450697"/>
          </a:xfrm>
          <a:prstGeom prst="wedgeRoundRectCallout">
            <a:avLst>
              <a:gd name="adj1" fmla="val -75290"/>
              <a:gd name="adj2" fmla="val 20495"/>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dirty="0">
                <a:solidFill>
                  <a:srgbClr val="000000"/>
                </a:solidFill>
                <a:latin typeface="Red Hat Text Medium"/>
                <a:ea typeface="Red Hat Text Medium"/>
                <a:cs typeface="Red Hat Text Medium"/>
                <a:sym typeface="Red Hat Text Medium"/>
              </a:rPr>
              <a:t>Local operations disconnected from corporate</a:t>
            </a:r>
            <a:endParaRPr sz="900" b="0" i="0" u="none" strike="noStrike" cap="none" dirty="0">
              <a:solidFill>
                <a:srgbClr val="000000"/>
              </a:solidFill>
              <a:latin typeface="Red Hat Text Medium"/>
              <a:ea typeface="Red Hat Text Medium"/>
              <a:cs typeface="Red Hat Text Medium"/>
              <a:sym typeface="Red Hat Text Medium"/>
            </a:endParaRPr>
          </a:p>
        </p:txBody>
      </p:sp>
      <p:sp>
        <p:nvSpPr>
          <p:cNvPr id="24" name="Google Shape;890;p44">
            <a:extLst>
              <a:ext uri="{FF2B5EF4-FFF2-40B4-BE49-F238E27FC236}">
                <a16:creationId xmlns:a16="http://schemas.microsoft.com/office/drawing/2014/main" id="{95AB77D3-631B-1914-13CC-51926B1FA964}"/>
              </a:ext>
            </a:extLst>
          </p:cNvPr>
          <p:cNvSpPr/>
          <p:nvPr/>
        </p:nvSpPr>
        <p:spPr>
          <a:xfrm>
            <a:off x="2428341" y="262872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5" name="Google Shape;890;p44">
            <a:extLst>
              <a:ext uri="{FF2B5EF4-FFF2-40B4-BE49-F238E27FC236}">
                <a16:creationId xmlns:a16="http://schemas.microsoft.com/office/drawing/2014/main" id="{A5A55083-23EF-DC82-1090-FB74B291C34A}"/>
              </a:ext>
            </a:extLst>
          </p:cNvPr>
          <p:cNvSpPr/>
          <p:nvPr/>
        </p:nvSpPr>
        <p:spPr>
          <a:xfrm>
            <a:off x="6201019" y="265818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8" name="Google Shape;890;p44">
            <a:extLst>
              <a:ext uri="{FF2B5EF4-FFF2-40B4-BE49-F238E27FC236}">
                <a16:creationId xmlns:a16="http://schemas.microsoft.com/office/drawing/2014/main" id="{BBC71C90-7D19-D75C-E298-6317F6632FDF}"/>
              </a:ext>
            </a:extLst>
          </p:cNvPr>
          <p:cNvSpPr/>
          <p:nvPr/>
        </p:nvSpPr>
        <p:spPr>
          <a:xfrm>
            <a:off x="2052678" y="3133135"/>
            <a:ext cx="472789"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9" name="Google Shape;890;p44">
            <a:extLst>
              <a:ext uri="{FF2B5EF4-FFF2-40B4-BE49-F238E27FC236}">
                <a16:creationId xmlns:a16="http://schemas.microsoft.com/office/drawing/2014/main" id="{FA5F3DF9-DF74-DC36-7336-44E635B84C8A}"/>
              </a:ext>
            </a:extLst>
          </p:cNvPr>
          <p:cNvSpPr/>
          <p:nvPr/>
        </p:nvSpPr>
        <p:spPr>
          <a:xfrm>
            <a:off x="3644068" y="3133135"/>
            <a:ext cx="472789"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4b</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0" name="Google Shape;890;p44">
            <a:extLst>
              <a:ext uri="{FF2B5EF4-FFF2-40B4-BE49-F238E27FC236}">
                <a16:creationId xmlns:a16="http://schemas.microsoft.com/office/drawing/2014/main" id="{B8BD1FFA-2356-B5E1-74DF-D995905AF9D1}"/>
              </a:ext>
            </a:extLst>
          </p:cNvPr>
          <p:cNvSpPr/>
          <p:nvPr/>
        </p:nvSpPr>
        <p:spPr>
          <a:xfrm>
            <a:off x="1315034" y="3146875"/>
            <a:ext cx="472789"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4c</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1" name="Google Shape;890;p44">
            <a:extLst>
              <a:ext uri="{FF2B5EF4-FFF2-40B4-BE49-F238E27FC236}">
                <a16:creationId xmlns:a16="http://schemas.microsoft.com/office/drawing/2014/main" id="{A6ADDD8E-F21E-CB49-E6EF-29F874850642}"/>
              </a:ext>
            </a:extLst>
          </p:cNvPr>
          <p:cNvSpPr/>
          <p:nvPr/>
        </p:nvSpPr>
        <p:spPr>
          <a:xfrm>
            <a:off x="4610588" y="1164379"/>
            <a:ext cx="472789"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4d</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3" name="Google Shape;1492;p49">
            <a:extLst>
              <a:ext uri="{FF2B5EF4-FFF2-40B4-BE49-F238E27FC236}">
                <a16:creationId xmlns:a16="http://schemas.microsoft.com/office/drawing/2014/main" id="{AB566CB4-6328-579D-42C1-2C9E708543D2}"/>
              </a:ext>
            </a:extLst>
          </p:cNvPr>
          <p:cNvSpPr/>
          <p:nvPr/>
        </p:nvSpPr>
        <p:spPr>
          <a:xfrm>
            <a:off x="771190" y="2420949"/>
            <a:ext cx="1444772" cy="450697"/>
          </a:xfrm>
          <a:prstGeom prst="wedgeRoundRectCallout">
            <a:avLst>
              <a:gd name="adj1" fmla="val 60757"/>
              <a:gd name="adj2" fmla="val 29963"/>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dirty="0">
                <a:solidFill>
                  <a:srgbClr val="000000"/>
                </a:solidFill>
                <a:latin typeface="Red Hat Text Medium"/>
                <a:ea typeface="Red Hat Text Medium"/>
                <a:cs typeface="Red Hat Text Medium"/>
                <a:sym typeface="Red Hat Text Medium"/>
              </a:rPr>
              <a:t>Once reconnected, transactions stream to Integration Services</a:t>
            </a:r>
            <a:endParaRPr sz="900" b="0" i="0" u="none" strike="noStrike" cap="none" dirty="0">
              <a:solidFill>
                <a:srgbClr val="000000"/>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1568729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Enterprise</a:t>
            </a:r>
            <a:endParaRPr dirty="0"/>
          </a:p>
        </p:txBody>
      </p:sp>
      <p:sp>
        <p:nvSpPr>
          <p:cNvPr id="683" name="Google Shape;683;p43"/>
          <p:cNvSpPr/>
          <p:nvPr/>
        </p:nvSpPr>
        <p:spPr>
          <a:xfrm>
            <a:off x="2554522" y="1064175"/>
            <a:ext cx="4801312"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DevOps</a:t>
            </a:r>
            <a:endParaRPr sz="700" b="0" i="0" u="none" strike="noStrike" cap="none" dirty="0">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68046" y="1395424"/>
            <a:ext cx="656700" cy="369302"/>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400" b="0" i="0" u="none" strike="noStrike" cap="none" dirty="0">
                <a:solidFill>
                  <a:srgbClr val="000000"/>
                </a:solidFill>
                <a:latin typeface="Red Hat Text"/>
                <a:ea typeface="Red Hat Text"/>
                <a:cs typeface="Red Hat Text"/>
                <a:sym typeface="Red Hat Text"/>
              </a:rPr>
              <a:t>Automated Infrastructure and Application Setup</a:t>
            </a:r>
            <a:endParaRPr sz="400" b="0" i="0" u="none" strike="noStrike" cap="none" dirty="0">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dirty="0">
                <a:solidFill>
                  <a:schemeClr val="lt1"/>
                </a:solidFill>
              </a:rPr>
              <a:t>Facility Manager</a:t>
            </a:r>
            <a:endParaRPr sz="700" b="1" i="0" u="none" strike="noStrike" cap="none" dirty="0">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dirty="0">
                <a:solidFill>
                  <a:schemeClr val="lt1"/>
                </a:solidFill>
                <a:latin typeface="Arial"/>
                <a:ea typeface="Arial"/>
                <a:cs typeface="Arial"/>
                <a:sym typeface="Arial"/>
              </a:rPr>
              <a:t>Sustainability Officer</a:t>
            </a:r>
            <a:endParaRPr sz="700" b="1" i="0" u="none" strike="noStrike" cap="none" dirty="0">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698065" y="1729804"/>
            <a:ext cx="130895" cy="0"/>
          </a:xfrm>
          <a:prstGeom prst="straightConnector1">
            <a:avLst/>
          </a:prstGeom>
          <a:noFill/>
          <a:ln w="9525" cap="flat" cmpd="sng">
            <a:solidFill>
              <a:srgbClr val="980000"/>
            </a:solidFill>
            <a:prstDash val="solid"/>
            <a:round/>
            <a:headEnd type="none" w="sm" len="sm"/>
            <a:tailEnd type="triangle" w="med" len="med"/>
          </a:ln>
        </p:spPr>
      </p:cxn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629518" y="1234722"/>
            <a:ext cx="4623309"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629520" y="1533312"/>
            <a:ext cx="1214456"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994276"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982481" y="1541815"/>
            <a:ext cx="1002454"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5123440" y="1537981"/>
            <a:ext cx="988428"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218912" cy="0"/>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21232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5851885" y="997688"/>
            <a:ext cx="1636608"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Sustainability Platform </a:t>
            </a:r>
            <a:endParaRPr sz="800" b="1" i="0" u="none" strike="noStrike" cap="none" dirty="0">
              <a:solidFill>
                <a:srgbClr val="980000"/>
              </a:solidFill>
              <a:latin typeface="Red Hat Text"/>
              <a:ea typeface="Red Hat Text"/>
              <a:cs typeface="Red Hat Text"/>
              <a:sym typeface="Red Hat Text"/>
            </a:endParaRPr>
          </a:p>
        </p:txBody>
      </p:sp>
      <p:sp>
        <p:nvSpPr>
          <p:cNvPr id="3" name="Google Shape;753;p43">
            <a:extLst>
              <a:ext uri="{FF2B5EF4-FFF2-40B4-BE49-F238E27FC236}">
                <a16:creationId xmlns:a16="http://schemas.microsoft.com/office/drawing/2014/main" id="{63047416-2C15-F1C7-2A4B-EC09427D51F8}"/>
              </a:ext>
            </a:extLst>
          </p:cNvPr>
          <p:cNvSpPr/>
          <p:nvPr/>
        </p:nvSpPr>
        <p:spPr>
          <a:xfrm>
            <a:off x="6250373" y="1532447"/>
            <a:ext cx="1002455" cy="433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Application Resource Manager</a:t>
            </a:r>
            <a:endParaRPr sz="700" dirty="0">
              <a:solidFill>
                <a:srgbClr val="FFFFFF"/>
              </a:solidFill>
              <a:latin typeface="Red Hat Text Medium"/>
              <a:ea typeface="Red Hat Text Medium"/>
              <a:cs typeface="Red Hat Text Medium"/>
              <a:sym typeface="Red Hat Text Medium"/>
            </a:endParaRPr>
          </a:p>
        </p:txBody>
      </p:sp>
      <p:sp>
        <p:nvSpPr>
          <p:cNvPr id="9" name="Rectangle 8">
            <a:extLst>
              <a:ext uri="{FF2B5EF4-FFF2-40B4-BE49-F238E27FC236}">
                <a16:creationId xmlns:a16="http://schemas.microsoft.com/office/drawing/2014/main" id="{99160C90-CA83-CDF4-27C2-F552642FB710}"/>
              </a:ext>
            </a:extLst>
          </p:cNvPr>
          <p:cNvSpPr/>
          <p:nvPr/>
        </p:nvSpPr>
        <p:spPr>
          <a:xfrm>
            <a:off x="2708302" y="4799461"/>
            <a:ext cx="3600344" cy="312139"/>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10" name="Rectangle 9">
            <a:extLst>
              <a:ext uri="{FF2B5EF4-FFF2-40B4-BE49-F238E27FC236}">
                <a16:creationId xmlns:a16="http://schemas.microsoft.com/office/drawing/2014/main" id="{60927BF2-C2EA-81C0-B1BD-269F4332210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11" name="Rectangle 10">
            <a:extLst>
              <a:ext uri="{FF2B5EF4-FFF2-40B4-BE49-F238E27FC236}">
                <a16:creationId xmlns:a16="http://schemas.microsoft.com/office/drawing/2014/main" id="{DAFB252E-9C70-4179-92F6-141CFFE73E2C}"/>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12" name="Rectangle 11">
            <a:extLst>
              <a:ext uri="{FF2B5EF4-FFF2-40B4-BE49-F238E27FC236}">
                <a16:creationId xmlns:a16="http://schemas.microsoft.com/office/drawing/2014/main" id="{5C3F517F-EADC-A30F-D3A5-53EDAEA73EFC}"/>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sp>
        <p:nvSpPr>
          <p:cNvPr id="5" name="Google Shape;735;p43">
            <a:extLst>
              <a:ext uri="{FF2B5EF4-FFF2-40B4-BE49-F238E27FC236}">
                <a16:creationId xmlns:a16="http://schemas.microsoft.com/office/drawing/2014/main" id="{A93934F9-69B1-079E-CE8F-F553364F68DE}"/>
              </a:ext>
            </a:extLst>
          </p:cNvPr>
          <p:cNvSpPr/>
          <p:nvPr/>
        </p:nvSpPr>
        <p:spPr>
          <a:xfrm>
            <a:off x="7459448" y="1630091"/>
            <a:ext cx="1245072"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Cluster Management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 name="Google Shape;706;p43">
            <a:extLst>
              <a:ext uri="{FF2B5EF4-FFF2-40B4-BE49-F238E27FC236}">
                <a16:creationId xmlns:a16="http://schemas.microsoft.com/office/drawing/2014/main" id="{72EEF496-C86B-D8FF-81BD-60660F181139}"/>
              </a:ext>
            </a:extLst>
          </p:cNvPr>
          <p:cNvSpPr/>
          <p:nvPr/>
        </p:nvSpPr>
        <p:spPr>
          <a:xfrm>
            <a:off x="7459448" y="1322768"/>
            <a:ext cx="1237524" cy="281968"/>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Hybrid Cloud</a:t>
            </a:r>
          </a:p>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Infrastructure</a:t>
            </a:r>
            <a:endParaRPr sz="700" b="0" i="0" u="none" strike="noStrike" cap="none" dirty="0">
              <a:solidFill>
                <a:srgbClr val="000000"/>
              </a:solidFill>
              <a:latin typeface="Arial"/>
              <a:ea typeface="Arial"/>
              <a:cs typeface="Arial"/>
              <a:sym typeface="Arial"/>
            </a:endParaRPr>
          </a:p>
        </p:txBody>
      </p:sp>
      <p:cxnSp>
        <p:nvCxnSpPr>
          <p:cNvPr id="13" name="Google Shape;771;p43">
            <a:extLst>
              <a:ext uri="{FF2B5EF4-FFF2-40B4-BE49-F238E27FC236}">
                <a16:creationId xmlns:a16="http://schemas.microsoft.com/office/drawing/2014/main" id="{A983FE49-DE1A-4BBF-D735-2FEC51BCED86}"/>
              </a:ext>
            </a:extLst>
          </p:cNvPr>
          <p:cNvCxnSpPr>
            <a:cxnSpLocks/>
          </p:cNvCxnSpPr>
          <p:nvPr/>
        </p:nvCxnSpPr>
        <p:spPr>
          <a:xfrm>
            <a:off x="7247126" y="1747254"/>
            <a:ext cx="212322" cy="0"/>
          </a:xfrm>
          <a:prstGeom prst="straightConnector1">
            <a:avLst/>
          </a:prstGeom>
          <a:noFill/>
          <a:ln w="19050" cap="flat" cmpd="sng">
            <a:solidFill>
              <a:srgbClr val="1C54FD"/>
            </a:solidFill>
            <a:prstDash val="solid"/>
            <a:round/>
            <a:headEnd type="triangle" w="med" len="med"/>
            <a:tailEnd type="triangle" w="med" len="med"/>
          </a:ln>
        </p:spPr>
      </p:cxnSp>
      <p:cxnSp>
        <p:nvCxnSpPr>
          <p:cNvPr id="14" name="Google Shape;771;p43">
            <a:extLst>
              <a:ext uri="{FF2B5EF4-FFF2-40B4-BE49-F238E27FC236}">
                <a16:creationId xmlns:a16="http://schemas.microsoft.com/office/drawing/2014/main" id="{8C1FCAD1-DBE0-BDCF-53E4-50FB5FC77192}"/>
              </a:ext>
            </a:extLst>
          </p:cNvPr>
          <p:cNvCxnSpPr>
            <a:cxnSpLocks/>
          </p:cNvCxnSpPr>
          <p:nvPr/>
        </p:nvCxnSpPr>
        <p:spPr>
          <a:xfrm>
            <a:off x="7255939" y="1561064"/>
            <a:ext cx="212322" cy="0"/>
          </a:xfrm>
          <a:prstGeom prst="straightConnector1">
            <a:avLst/>
          </a:prstGeom>
          <a:noFill/>
          <a:ln w="19050" cap="flat" cmpd="sng">
            <a:solidFill>
              <a:srgbClr val="1C54FD"/>
            </a:solidFill>
            <a:prstDash val="solid"/>
            <a:round/>
            <a:headEnd type="triangle" w="med" len="med"/>
            <a:tailEnd type="triangle" w="med" len="med"/>
          </a:ln>
        </p:spPr>
      </p:cxnSp>
      <p:cxnSp>
        <p:nvCxnSpPr>
          <p:cNvPr id="23" name="Google Shape;701;p43">
            <a:extLst>
              <a:ext uri="{FF2B5EF4-FFF2-40B4-BE49-F238E27FC236}">
                <a16:creationId xmlns:a16="http://schemas.microsoft.com/office/drawing/2014/main" id="{E801BD15-8071-38AD-8B5B-581C405E4B42}"/>
              </a:ext>
            </a:extLst>
          </p:cNvPr>
          <p:cNvCxnSpPr>
            <a:cxnSpLocks/>
          </p:cNvCxnSpPr>
          <p:nvPr/>
        </p:nvCxnSpPr>
        <p:spPr>
          <a:xfrm flipH="1">
            <a:off x="8698065" y="1463752"/>
            <a:ext cx="130895" cy="0"/>
          </a:xfrm>
          <a:prstGeom prst="straightConnector1">
            <a:avLst/>
          </a:prstGeom>
          <a:noFill/>
          <a:ln w="9525" cap="flat" cmpd="sng">
            <a:solidFill>
              <a:srgbClr val="980000"/>
            </a:solidFill>
            <a:prstDash val="solid"/>
            <a:round/>
            <a:headEnd type="none" w="sm" len="sm"/>
            <a:tailEnd type="triangle" w="med" len="med"/>
          </a:ln>
        </p:spPr>
      </p:cxnSp>
    </p:spTree>
    <p:extLst>
      <p:ext uri="{BB962C8B-B14F-4D97-AF65-F5344CB8AC3E}">
        <p14:creationId xmlns:p14="http://schemas.microsoft.com/office/powerpoint/2010/main" val="1707312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Facility</a:t>
            </a:r>
            <a:endParaRPr dirty="0"/>
          </a:p>
        </p:txBody>
      </p:sp>
      <p:sp>
        <p:nvSpPr>
          <p:cNvPr id="683" name="Google Shape;683;p43"/>
          <p:cNvSpPr/>
          <p:nvPr/>
        </p:nvSpPr>
        <p:spPr>
          <a:xfrm>
            <a:off x="2554522"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DevOps</a:t>
            </a:r>
            <a:endParaRPr sz="700" b="0" i="0" u="none" strike="noStrike" cap="none" dirty="0">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dirty="0">
                <a:solidFill>
                  <a:schemeClr val="lt1"/>
                </a:solidFill>
              </a:rPr>
              <a:t>Facility Manager</a:t>
            </a:r>
            <a:endParaRPr sz="700" b="1" i="0" u="none" strike="noStrike" cap="none" dirty="0">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dirty="0">
                <a:solidFill>
                  <a:schemeClr val="lt1"/>
                </a:solidFill>
                <a:latin typeface="Arial"/>
                <a:ea typeface="Arial"/>
                <a:cs typeface="Arial"/>
                <a:sym typeface="Arial"/>
              </a:rPr>
              <a:t>Sustainability Officer</a:t>
            </a:r>
            <a:endParaRPr sz="700" b="1" i="0" u="none" strike="noStrike" cap="none" dirty="0">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814319"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629519"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629521"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994276"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356543"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009601"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218912" cy="0"/>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21232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645302"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443834"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065848"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245059"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808874"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726615"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647892"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97170" y="1006253"/>
            <a:ext cx="1636608"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753;p43">
            <a:extLst>
              <a:ext uri="{FF2B5EF4-FFF2-40B4-BE49-F238E27FC236}">
                <a16:creationId xmlns:a16="http://schemas.microsoft.com/office/drawing/2014/main" id="{63047416-2C15-F1C7-2A4B-EC09427D51F8}"/>
              </a:ext>
            </a:extLst>
          </p:cNvPr>
          <p:cNvSpPr/>
          <p:nvPr/>
        </p:nvSpPr>
        <p:spPr>
          <a:xfrm>
            <a:off x="8546111" y="1206112"/>
            <a:ext cx="526245" cy="433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Application Resource Manager</a:t>
            </a:r>
            <a:endParaRPr sz="700" dirty="0">
              <a:solidFill>
                <a:srgbClr val="FFFFFF"/>
              </a:solidFill>
              <a:latin typeface="Red Hat Text Medium"/>
              <a:ea typeface="Red Hat Text Medium"/>
              <a:cs typeface="Red Hat Text Medium"/>
              <a:sym typeface="Red Hat Text Medium"/>
            </a:endParaRPr>
          </a:p>
        </p:txBody>
      </p:sp>
      <p:cxnSp>
        <p:nvCxnSpPr>
          <p:cNvPr id="8" name="Google Shape;771;p43">
            <a:extLst>
              <a:ext uri="{FF2B5EF4-FFF2-40B4-BE49-F238E27FC236}">
                <a16:creationId xmlns:a16="http://schemas.microsoft.com/office/drawing/2014/main" id="{36B61A73-A434-E747-2F20-DF96CD270845}"/>
              </a:ext>
            </a:extLst>
          </p:cNvPr>
          <p:cNvCxnSpPr>
            <a:cxnSpLocks/>
          </p:cNvCxnSpPr>
          <p:nvPr/>
        </p:nvCxnSpPr>
        <p:spPr>
          <a:xfrm>
            <a:off x="8355830" y="1446042"/>
            <a:ext cx="218912" cy="0"/>
          </a:xfrm>
          <a:prstGeom prst="straightConnector1">
            <a:avLst/>
          </a:prstGeom>
          <a:noFill/>
          <a:ln w="19050" cap="flat" cmpd="sng">
            <a:solidFill>
              <a:srgbClr val="1C54FD"/>
            </a:solidFill>
            <a:prstDash val="solid"/>
            <a:round/>
            <a:headEnd type="triangle" w="med" len="med"/>
            <a:tailEnd type="triangle" w="med" len="med"/>
          </a:ln>
        </p:spPr>
      </p:cxnSp>
      <p:sp>
        <p:nvSpPr>
          <p:cNvPr id="9" name="Rectangle 8">
            <a:extLst>
              <a:ext uri="{FF2B5EF4-FFF2-40B4-BE49-F238E27FC236}">
                <a16:creationId xmlns:a16="http://schemas.microsoft.com/office/drawing/2014/main" id="{99160C90-CA83-CDF4-27C2-F552642FB710}"/>
              </a:ext>
            </a:extLst>
          </p:cNvPr>
          <p:cNvSpPr/>
          <p:nvPr/>
        </p:nvSpPr>
        <p:spPr>
          <a:xfrm>
            <a:off x="2708302" y="4799461"/>
            <a:ext cx="3600344" cy="312139"/>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10" name="Rectangle 9">
            <a:extLst>
              <a:ext uri="{FF2B5EF4-FFF2-40B4-BE49-F238E27FC236}">
                <a16:creationId xmlns:a16="http://schemas.microsoft.com/office/drawing/2014/main" id="{60927BF2-C2EA-81C0-B1BD-269F4332210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11" name="Rectangle 10">
            <a:extLst>
              <a:ext uri="{FF2B5EF4-FFF2-40B4-BE49-F238E27FC236}">
                <a16:creationId xmlns:a16="http://schemas.microsoft.com/office/drawing/2014/main" id="{DAFB252E-9C70-4179-92F6-141CFFE73E2C}"/>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12" name="Rectangle 11">
            <a:extLst>
              <a:ext uri="{FF2B5EF4-FFF2-40B4-BE49-F238E27FC236}">
                <a16:creationId xmlns:a16="http://schemas.microsoft.com/office/drawing/2014/main" id="{5C3F517F-EADC-A30F-D3A5-53EDAEA73EFC}"/>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sp>
        <p:nvSpPr>
          <p:cNvPr id="5" name="Google Shape;1845;p52">
            <a:extLst>
              <a:ext uri="{FF2B5EF4-FFF2-40B4-BE49-F238E27FC236}">
                <a16:creationId xmlns:a16="http://schemas.microsoft.com/office/drawing/2014/main" id="{F56F00F9-0A3A-0326-5E8F-03E24A2099E2}"/>
              </a:ext>
            </a:extLst>
          </p:cNvPr>
          <p:cNvSpPr/>
          <p:nvPr/>
        </p:nvSpPr>
        <p:spPr>
          <a:xfrm>
            <a:off x="2202853" y="131792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E0DE1369-A2C7-EB4B-4AED-DD5276364762}"/>
              </a:ext>
            </a:extLst>
          </p:cNvPr>
          <p:cNvSpPr/>
          <p:nvPr/>
        </p:nvSpPr>
        <p:spPr>
          <a:xfrm>
            <a:off x="3047452" y="140238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3" name="Google Shape;1845;p52">
            <a:extLst>
              <a:ext uri="{FF2B5EF4-FFF2-40B4-BE49-F238E27FC236}">
                <a16:creationId xmlns:a16="http://schemas.microsoft.com/office/drawing/2014/main" id="{F0F844BD-88FE-42FA-2534-22E5B82B9132}"/>
              </a:ext>
            </a:extLst>
          </p:cNvPr>
          <p:cNvSpPr/>
          <p:nvPr/>
        </p:nvSpPr>
        <p:spPr>
          <a:xfrm>
            <a:off x="7950074" y="310560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5" name="Google Shape;1845;p52">
            <a:extLst>
              <a:ext uri="{FF2B5EF4-FFF2-40B4-BE49-F238E27FC236}">
                <a16:creationId xmlns:a16="http://schemas.microsoft.com/office/drawing/2014/main" id="{4F5405FF-5962-BDD1-118F-2F0D0F94BA19}"/>
              </a:ext>
            </a:extLst>
          </p:cNvPr>
          <p:cNvSpPr/>
          <p:nvPr/>
        </p:nvSpPr>
        <p:spPr>
          <a:xfrm>
            <a:off x="5568021" y="262583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8" name="Google Shape;1845;p52">
            <a:extLst>
              <a:ext uri="{FF2B5EF4-FFF2-40B4-BE49-F238E27FC236}">
                <a16:creationId xmlns:a16="http://schemas.microsoft.com/office/drawing/2014/main" id="{F0944579-7B48-9710-EB37-9DDE7F467804}"/>
              </a:ext>
            </a:extLst>
          </p:cNvPr>
          <p:cNvSpPr/>
          <p:nvPr/>
        </p:nvSpPr>
        <p:spPr>
          <a:xfrm>
            <a:off x="2516881" y="260097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9" name="Google Shape;1845;p52">
            <a:extLst>
              <a:ext uri="{FF2B5EF4-FFF2-40B4-BE49-F238E27FC236}">
                <a16:creationId xmlns:a16="http://schemas.microsoft.com/office/drawing/2014/main" id="{8E4D5550-9F46-B807-49B0-3FA8D66689DB}"/>
              </a:ext>
            </a:extLst>
          </p:cNvPr>
          <p:cNvSpPr/>
          <p:nvPr/>
        </p:nvSpPr>
        <p:spPr>
          <a:xfrm>
            <a:off x="3052800" y="1790913"/>
            <a:ext cx="325872"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0" name="Google Shape;1845;p52">
            <a:extLst>
              <a:ext uri="{FF2B5EF4-FFF2-40B4-BE49-F238E27FC236}">
                <a16:creationId xmlns:a16="http://schemas.microsoft.com/office/drawing/2014/main" id="{A7CFFCBC-2674-B510-5436-AEED84EC032B}"/>
              </a:ext>
            </a:extLst>
          </p:cNvPr>
          <p:cNvSpPr/>
          <p:nvPr/>
        </p:nvSpPr>
        <p:spPr>
          <a:xfrm>
            <a:off x="6580600" y="58430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2" name="Google Shape;1845;p52">
            <a:extLst>
              <a:ext uri="{FF2B5EF4-FFF2-40B4-BE49-F238E27FC236}">
                <a16:creationId xmlns:a16="http://schemas.microsoft.com/office/drawing/2014/main" id="{EC1A8F8B-9D71-9AB9-F90E-350AAA39B540}"/>
              </a:ext>
            </a:extLst>
          </p:cNvPr>
          <p:cNvSpPr/>
          <p:nvPr/>
        </p:nvSpPr>
        <p:spPr>
          <a:xfrm>
            <a:off x="3774890" y="105291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3" name="Google Shape;1845;p52">
            <a:extLst>
              <a:ext uri="{FF2B5EF4-FFF2-40B4-BE49-F238E27FC236}">
                <a16:creationId xmlns:a16="http://schemas.microsoft.com/office/drawing/2014/main" id="{F3522BB9-0A4F-CDA3-F858-CB216D0426EB}"/>
              </a:ext>
            </a:extLst>
          </p:cNvPr>
          <p:cNvSpPr/>
          <p:nvPr/>
        </p:nvSpPr>
        <p:spPr>
          <a:xfrm>
            <a:off x="4121968" y="106083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2910031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Energy Cost Containment</a:t>
            </a:r>
            <a:endParaRPr dirty="0"/>
          </a:p>
        </p:txBody>
      </p:sp>
      <p:sp>
        <p:nvSpPr>
          <p:cNvPr id="683" name="Google Shape;683;p43"/>
          <p:cNvSpPr/>
          <p:nvPr/>
        </p:nvSpPr>
        <p:spPr>
          <a:xfrm>
            <a:off x="2658154"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dirty="0">
                <a:solidFill>
                  <a:schemeClr val="lt1"/>
                </a:solidFill>
              </a:rPr>
              <a:t>Facility Manager</a:t>
            </a:r>
            <a:endParaRPr sz="700" b="1" i="0" u="none" strike="noStrike" cap="none" dirty="0">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dirty="0">
                <a:solidFill>
                  <a:schemeClr val="lt1"/>
                </a:solidFill>
                <a:latin typeface="Arial"/>
                <a:ea typeface="Arial"/>
                <a:cs typeface="Arial"/>
                <a:sym typeface="Arial"/>
              </a:rPr>
              <a:t>Sustainability Officer</a:t>
            </a:r>
            <a:endParaRPr sz="700" b="1" i="0" u="none" strike="noStrike" cap="none" dirty="0">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917951"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733151"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733153"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1089592"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460175"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113233"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Sustainabile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323554" cy="5531"/>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30101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748934"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Assurance Control Tower</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547466"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169480"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348691"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912506"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830247"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751524"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79492" y="1012216"/>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1845;p52">
            <a:extLst>
              <a:ext uri="{FF2B5EF4-FFF2-40B4-BE49-F238E27FC236}">
                <a16:creationId xmlns:a16="http://schemas.microsoft.com/office/drawing/2014/main" id="{BDD5C072-C468-4D09-24FC-2BE3C80554C8}"/>
              </a:ext>
            </a:extLst>
          </p:cNvPr>
          <p:cNvSpPr/>
          <p:nvPr/>
        </p:nvSpPr>
        <p:spPr>
          <a:xfrm>
            <a:off x="2202853" y="131792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1845;p52">
            <a:extLst>
              <a:ext uri="{FF2B5EF4-FFF2-40B4-BE49-F238E27FC236}">
                <a16:creationId xmlns:a16="http://schemas.microsoft.com/office/drawing/2014/main" id="{9A4301B1-AB32-02CE-D5D9-271F6727445E}"/>
              </a:ext>
            </a:extLst>
          </p:cNvPr>
          <p:cNvSpPr/>
          <p:nvPr/>
        </p:nvSpPr>
        <p:spPr>
          <a:xfrm>
            <a:off x="3047452" y="140238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8B912C36-1110-EF1C-A119-E756E6C25CC8}"/>
              </a:ext>
            </a:extLst>
          </p:cNvPr>
          <p:cNvSpPr/>
          <p:nvPr/>
        </p:nvSpPr>
        <p:spPr>
          <a:xfrm>
            <a:off x="3429367" y="106350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7" name="Google Shape;1845;p52">
            <a:extLst>
              <a:ext uri="{FF2B5EF4-FFF2-40B4-BE49-F238E27FC236}">
                <a16:creationId xmlns:a16="http://schemas.microsoft.com/office/drawing/2014/main" id="{B3903041-3F45-C779-6838-1F5C7E7DA5E4}"/>
              </a:ext>
            </a:extLst>
          </p:cNvPr>
          <p:cNvSpPr/>
          <p:nvPr/>
        </p:nvSpPr>
        <p:spPr>
          <a:xfrm>
            <a:off x="7950074" y="310560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 name="Google Shape;1845;p52">
            <a:extLst>
              <a:ext uri="{FF2B5EF4-FFF2-40B4-BE49-F238E27FC236}">
                <a16:creationId xmlns:a16="http://schemas.microsoft.com/office/drawing/2014/main" id="{6E1F2909-3255-C3F7-AC1B-27C6C941EE14}"/>
              </a:ext>
            </a:extLst>
          </p:cNvPr>
          <p:cNvSpPr/>
          <p:nvPr/>
        </p:nvSpPr>
        <p:spPr>
          <a:xfrm>
            <a:off x="5976750" y="584489"/>
            <a:ext cx="457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9" name="Google Shape;1845;p52">
            <a:extLst>
              <a:ext uri="{FF2B5EF4-FFF2-40B4-BE49-F238E27FC236}">
                <a16:creationId xmlns:a16="http://schemas.microsoft.com/office/drawing/2014/main" id="{D49E6AC2-EA42-9779-0C9C-49E15C7D1CF1}"/>
              </a:ext>
            </a:extLst>
          </p:cNvPr>
          <p:cNvSpPr/>
          <p:nvPr/>
        </p:nvSpPr>
        <p:spPr>
          <a:xfrm>
            <a:off x="6494975" y="262553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1845;p52">
            <a:extLst>
              <a:ext uri="{FF2B5EF4-FFF2-40B4-BE49-F238E27FC236}">
                <a16:creationId xmlns:a16="http://schemas.microsoft.com/office/drawing/2014/main" id="{FB7A04A4-D643-5729-8E8D-8937D1FF0391}"/>
              </a:ext>
            </a:extLst>
          </p:cNvPr>
          <p:cNvSpPr/>
          <p:nvPr/>
        </p:nvSpPr>
        <p:spPr>
          <a:xfrm>
            <a:off x="3876941" y="104734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845;p52">
            <a:extLst>
              <a:ext uri="{FF2B5EF4-FFF2-40B4-BE49-F238E27FC236}">
                <a16:creationId xmlns:a16="http://schemas.microsoft.com/office/drawing/2014/main" id="{7CBC46FD-0EAD-6481-9C6E-3B1D77A89CFE}"/>
              </a:ext>
            </a:extLst>
          </p:cNvPr>
          <p:cNvSpPr/>
          <p:nvPr/>
        </p:nvSpPr>
        <p:spPr>
          <a:xfrm>
            <a:off x="6881408" y="56620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4" name="Google Shape;1845;p52">
            <a:extLst>
              <a:ext uri="{FF2B5EF4-FFF2-40B4-BE49-F238E27FC236}">
                <a16:creationId xmlns:a16="http://schemas.microsoft.com/office/drawing/2014/main" id="{D19AF460-903A-932B-CA75-09078F938A3A}"/>
              </a:ext>
            </a:extLst>
          </p:cNvPr>
          <p:cNvSpPr/>
          <p:nvPr/>
        </p:nvSpPr>
        <p:spPr>
          <a:xfrm>
            <a:off x="2516881" y="260097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5" name="Google Shape;1845;p52">
            <a:extLst>
              <a:ext uri="{FF2B5EF4-FFF2-40B4-BE49-F238E27FC236}">
                <a16:creationId xmlns:a16="http://schemas.microsoft.com/office/drawing/2014/main" id="{D152FC5D-975C-A9BE-6B0D-33A47AB390A7}"/>
              </a:ext>
            </a:extLst>
          </p:cNvPr>
          <p:cNvSpPr/>
          <p:nvPr/>
        </p:nvSpPr>
        <p:spPr>
          <a:xfrm>
            <a:off x="3052800" y="1790913"/>
            <a:ext cx="499788"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6b</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3658741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Green IT</a:t>
            </a:r>
            <a:endParaRPr dirty="0"/>
          </a:p>
        </p:txBody>
      </p:sp>
      <p:sp>
        <p:nvSpPr>
          <p:cNvPr id="683" name="Google Shape;683;p43"/>
          <p:cNvSpPr/>
          <p:nvPr/>
        </p:nvSpPr>
        <p:spPr>
          <a:xfrm>
            <a:off x="2554522"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DevOps</a:t>
            </a:r>
            <a:endParaRPr sz="700" b="0" i="0" u="none" strike="noStrike" cap="none" dirty="0">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814319"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629519"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629521"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994276"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356543"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009601"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218912" cy="0"/>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21232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645302"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443834"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065848"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245059"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808874"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726615"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647892"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97170" y="1006253"/>
            <a:ext cx="1636608"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753;p43">
            <a:extLst>
              <a:ext uri="{FF2B5EF4-FFF2-40B4-BE49-F238E27FC236}">
                <a16:creationId xmlns:a16="http://schemas.microsoft.com/office/drawing/2014/main" id="{63047416-2C15-F1C7-2A4B-EC09427D51F8}"/>
              </a:ext>
            </a:extLst>
          </p:cNvPr>
          <p:cNvSpPr/>
          <p:nvPr/>
        </p:nvSpPr>
        <p:spPr>
          <a:xfrm>
            <a:off x="8546111" y="1206112"/>
            <a:ext cx="526245" cy="433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Application Resource Manager</a:t>
            </a:r>
            <a:endParaRPr sz="700" dirty="0">
              <a:solidFill>
                <a:srgbClr val="FFFFFF"/>
              </a:solidFill>
              <a:latin typeface="Red Hat Text Medium"/>
              <a:ea typeface="Red Hat Text Medium"/>
              <a:cs typeface="Red Hat Text Medium"/>
              <a:sym typeface="Red Hat Text Medium"/>
            </a:endParaRPr>
          </a:p>
        </p:txBody>
      </p:sp>
      <p:cxnSp>
        <p:nvCxnSpPr>
          <p:cNvPr id="8" name="Google Shape;771;p43">
            <a:extLst>
              <a:ext uri="{FF2B5EF4-FFF2-40B4-BE49-F238E27FC236}">
                <a16:creationId xmlns:a16="http://schemas.microsoft.com/office/drawing/2014/main" id="{36B61A73-A434-E747-2F20-DF96CD270845}"/>
              </a:ext>
            </a:extLst>
          </p:cNvPr>
          <p:cNvCxnSpPr>
            <a:cxnSpLocks/>
          </p:cNvCxnSpPr>
          <p:nvPr/>
        </p:nvCxnSpPr>
        <p:spPr>
          <a:xfrm>
            <a:off x="8355830" y="1446042"/>
            <a:ext cx="218912" cy="0"/>
          </a:xfrm>
          <a:prstGeom prst="straightConnector1">
            <a:avLst/>
          </a:prstGeom>
          <a:noFill/>
          <a:ln w="19050" cap="flat" cmpd="sng">
            <a:solidFill>
              <a:srgbClr val="1C54FD"/>
            </a:solidFill>
            <a:prstDash val="solid"/>
            <a:round/>
            <a:headEnd type="triangle" w="med" len="med"/>
            <a:tailEnd type="triangle" w="med" len="med"/>
          </a:ln>
        </p:spPr>
      </p:cxnSp>
      <p:sp>
        <p:nvSpPr>
          <p:cNvPr id="5" name="Google Shape;1845;p52">
            <a:extLst>
              <a:ext uri="{FF2B5EF4-FFF2-40B4-BE49-F238E27FC236}">
                <a16:creationId xmlns:a16="http://schemas.microsoft.com/office/drawing/2014/main" id="{6B8A74DE-6278-8EFA-EF28-9E66C0D74E9B}"/>
              </a:ext>
            </a:extLst>
          </p:cNvPr>
          <p:cNvSpPr/>
          <p:nvPr/>
        </p:nvSpPr>
        <p:spPr>
          <a:xfrm>
            <a:off x="8384777" y="103398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25FFDA7A-AA9F-EAAC-31E9-6D02E12B6B13}"/>
              </a:ext>
            </a:extLst>
          </p:cNvPr>
          <p:cNvSpPr/>
          <p:nvPr/>
        </p:nvSpPr>
        <p:spPr>
          <a:xfrm>
            <a:off x="3332830" y="139241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758170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4123639" y="123575"/>
            <a:ext cx="3525428"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Supply</a:t>
            </a:r>
            <a:endParaRPr dirty="0"/>
          </a:p>
        </p:txBody>
      </p:sp>
      <p:sp>
        <p:nvSpPr>
          <p:cNvPr id="683" name="Google Shape;683;p43"/>
          <p:cNvSpPr/>
          <p:nvPr/>
        </p:nvSpPr>
        <p:spPr>
          <a:xfrm>
            <a:off x="2393266" y="1050842"/>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flipV="1">
            <a:off x="8214134" y="1928813"/>
            <a:ext cx="611391" cy="952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1130050" y="901097"/>
            <a:ext cx="7732482" cy="1234706"/>
          </a:xfrm>
          <a:prstGeom prst="bentConnector3">
            <a:avLst>
              <a:gd name="adj1" fmla="val 432"/>
            </a:avLst>
          </a:prstGeom>
          <a:noFill/>
          <a:ln w="9525" cap="flat" cmpd="sng">
            <a:solidFill>
              <a:srgbClr val="980000"/>
            </a:solidFill>
            <a:prstDash val="solid"/>
            <a:round/>
            <a:headEnd type="none" w="sm" len="sm"/>
            <a:tailEnd type="none" w="med" len="med"/>
          </a:ln>
        </p:spPr>
      </p:cxnSp>
      <p:sp>
        <p:nvSpPr>
          <p:cNvPr id="703" name="Google Shape;703;p43"/>
          <p:cNvSpPr txBox="1"/>
          <p:nvPr/>
        </p:nvSpPr>
        <p:spPr>
          <a:xfrm>
            <a:off x="3653063" y="987203"/>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4928193" y="7048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0" name="Google Shape;720;p43"/>
          <p:cNvSpPr/>
          <p:nvPr/>
        </p:nvSpPr>
        <p:spPr>
          <a:xfrm>
            <a:off x="2468263" y="1221389"/>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468265" y="1519979"/>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4" name="Google Shape;774;p43"/>
          <p:cNvCxnSpPr>
            <a:cxnSpLocks/>
            <a:stCxn id="680" idx="1"/>
          </p:cNvCxnSpPr>
          <p:nvPr/>
        </p:nvCxnSpPr>
        <p:spPr>
          <a:xfrm rot="10800000" flipV="1">
            <a:off x="1668079" y="423019"/>
            <a:ext cx="476296" cy="613824"/>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cxnSpLocks/>
            <a:endCxn id="679" idx="2"/>
          </p:cNvCxnSpPr>
          <p:nvPr/>
        </p:nvCxnSpPr>
        <p:spPr>
          <a:xfrm flipV="1">
            <a:off x="5881253"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195287" y="1526873"/>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3848345" y="1526873"/>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484046" y="1220072"/>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Assurance Control Tower</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282578" y="1526872"/>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6904592" y="1522276"/>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083803" y="1522276"/>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647618" y="1526872"/>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565359" y="1526872"/>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486636" y="1526872"/>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489238" y="976234"/>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1845;p52">
            <a:extLst>
              <a:ext uri="{FF2B5EF4-FFF2-40B4-BE49-F238E27FC236}">
                <a16:creationId xmlns:a16="http://schemas.microsoft.com/office/drawing/2014/main" id="{5F203A7C-60F9-C315-78E5-6CA42C7ECD98}"/>
              </a:ext>
            </a:extLst>
          </p:cNvPr>
          <p:cNvSpPr/>
          <p:nvPr/>
        </p:nvSpPr>
        <p:spPr>
          <a:xfrm>
            <a:off x="7880540" y="4999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627;p51">
            <a:extLst>
              <a:ext uri="{FF2B5EF4-FFF2-40B4-BE49-F238E27FC236}">
                <a16:creationId xmlns:a16="http://schemas.microsoft.com/office/drawing/2014/main" id="{54DA4640-1C98-CE4F-58FC-FF9EFE4E5878}"/>
              </a:ext>
            </a:extLst>
          </p:cNvPr>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 name="Google Shape;1650;p51">
            <a:extLst>
              <a:ext uri="{FF2B5EF4-FFF2-40B4-BE49-F238E27FC236}">
                <a16:creationId xmlns:a16="http://schemas.microsoft.com/office/drawing/2014/main" id="{2E432096-1C0C-1B79-77C1-4FF1BF590120}"/>
              </a:ext>
            </a:extLst>
          </p:cNvPr>
          <p:cNvSpPr/>
          <p:nvPr/>
        </p:nvSpPr>
        <p:spPr>
          <a:xfrm>
            <a:off x="8245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3" name="Google Shape;1651;p51">
            <a:extLst>
              <a:ext uri="{FF2B5EF4-FFF2-40B4-BE49-F238E27FC236}">
                <a16:creationId xmlns:a16="http://schemas.microsoft.com/office/drawing/2014/main" id="{AF9C3183-1D29-0A8A-1C27-ACBB5BF50075}"/>
              </a:ext>
            </a:extLst>
          </p:cNvPr>
          <p:cNvSpPr/>
          <p:nvPr/>
        </p:nvSpPr>
        <p:spPr>
          <a:xfrm>
            <a:off x="1870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 name="Google Shape;1659;p51">
            <a:extLst>
              <a:ext uri="{FF2B5EF4-FFF2-40B4-BE49-F238E27FC236}">
                <a16:creationId xmlns:a16="http://schemas.microsoft.com/office/drawing/2014/main" id="{A0F86B13-E0BA-ADA2-063C-7E36DE1A42CD}"/>
              </a:ext>
            </a:extLst>
          </p:cNvPr>
          <p:cNvSpPr/>
          <p:nvPr/>
        </p:nvSpPr>
        <p:spPr>
          <a:xfrm>
            <a:off x="14786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 name="Google Shape;1660;p51">
            <a:extLst>
              <a:ext uri="{FF2B5EF4-FFF2-40B4-BE49-F238E27FC236}">
                <a16:creationId xmlns:a16="http://schemas.microsoft.com/office/drawing/2014/main" id="{D4708851-8467-6E2B-A792-C43D04090A43}"/>
              </a:ext>
            </a:extLst>
          </p:cNvPr>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cxnSp>
        <p:nvCxnSpPr>
          <p:cNvPr id="16" name="Google Shape;1716;p51">
            <a:extLst>
              <a:ext uri="{FF2B5EF4-FFF2-40B4-BE49-F238E27FC236}">
                <a16:creationId xmlns:a16="http://schemas.microsoft.com/office/drawing/2014/main" id="{438B63BC-5DA0-4968-25F3-CCFCFDC5503F}"/>
              </a:ext>
            </a:extLst>
          </p:cNvPr>
          <p:cNvCxnSpPr>
            <a:cxnSpLocks/>
            <a:stCxn id="11" idx="3"/>
          </p:cNvCxnSpPr>
          <p:nvPr/>
        </p:nvCxnSpPr>
        <p:spPr>
          <a:xfrm>
            <a:off x="2144350" y="1553225"/>
            <a:ext cx="236550" cy="0"/>
          </a:xfrm>
          <a:prstGeom prst="straightConnector1">
            <a:avLst/>
          </a:prstGeom>
          <a:noFill/>
          <a:ln w="19050" cap="flat" cmpd="sng">
            <a:solidFill>
              <a:srgbClr val="1C54FD"/>
            </a:solidFill>
            <a:prstDash val="solid"/>
            <a:round/>
            <a:headEnd type="triangle" w="med" len="med"/>
            <a:tailEnd type="triangle" w="med" len="med"/>
          </a:ln>
        </p:spPr>
      </p:cxnSp>
      <p:sp>
        <p:nvSpPr>
          <p:cNvPr id="17" name="Google Shape;1717;p51">
            <a:extLst>
              <a:ext uri="{FF2B5EF4-FFF2-40B4-BE49-F238E27FC236}">
                <a16:creationId xmlns:a16="http://schemas.microsoft.com/office/drawing/2014/main" id="{4A375BF8-5987-4A6C-A678-2528D6EA9C99}"/>
              </a:ext>
            </a:extLst>
          </p:cNvPr>
          <p:cNvSpPr/>
          <p:nvPr/>
        </p:nvSpPr>
        <p:spPr>
          <a:xfrm>
            <a:off x="1870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 name="Google Shape;1718;p51">
            <a:extLst>
              <a:ext uri="{FF2B5EF4-FFF2-40B4-BE49-F238E27FC236}">
                <a16:creationId xmlns:a16="http://schemas.microsoft.com/office/drawing/2014/main" id="{5B037DDF-AD98-7784-45C6-C9D2C959668C}"/>
              </a:ext>
            </a:extLst>
          </p:cNvPr>
          <p:cNvSpPr/>
          <p:nvPr/>
        </p:nvSpPr>
        <p:spPr>
          <a:xfrm>
            <a:off x="8300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sp>
        <p:nvSpPr>
          <p:cNvPr id="20" name="Google Shape;1739;p51">
            <a:extLst>
              <a:ext uri="{FF2B5EF4-FFF2-40B4-BE49-F238E27FC236}">
                <a16:creationId xmlns:a16="http://schemas.microsoft.com/office/drawing/2014/main" id="{F46E788C-8BD1-9A64-12A5-7EBFCC698807}"/>
              </a:ext>
            </a:extLst>
          </p:cNvPr>
          <p:cNvSpPr/>
          <p:nvPr/>
        </p:nvSpPr>
        <p:spPr>
          <a:xfrm>
            <a:off x="14786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25" name="Google Shape;1845;p52">
            <a:extLst>
              <a:ext uri="{FF2B5EF4-FFF2-40B4-BE49-F238E27FC236}">
                <a16:creationId xmlns:a16="http://schemas.microsoft.com/office/drawing/2014/main" id="{2719CD65-8FA4-E416-2AA7-DBB63E0FBDA2}"/>
              </a:ext>
            </a:extLst>
          </p:cNvPr>
          <p:cNvSpPr/>
          <p:nvPr/>
        </p:nvSpPr>
        <p:spPr>
          <a:xfrm>
            <a:off x="6932128" y="20517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6" name="Google Shape;1845;p52">
            <a:extLst>
              <a:ext uri="{FF2B5EF4-FFF2-40B4-BE49-F238E27FC236}">
                <a16:creationId xmlns:a16="http://schemas.microsoft.com/office/drawing/2014/main" id="{2C28EA79-036D-7EB0-9DB4-D62510FDA4E4}"/>
              </a:ext>
            </a:extLst>
          </p:cNvPr>
          <p:cNvSpPr/>
          <p:nvPr/>
        </p:nvSpPr>
        <p:spPr>
          <a:xfrm>
            <a:off x="3816301" y="138678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7" name="Google Shape;1845;p52">
            <a:extLst>
              <a:ext uri="{FF2B5EF4-FFF2-40B4-BE49-F238E27FC236}">
                <a16:creationId xmlns:a16="http://schemas.microsoft.com/office/drawing/2014/main" id="{85D7BDAA-75BE-7C77-EA32-0373BFFF00A3}"/>
              </a:ext>
            </a:extLst>
          </p:cNvPr>
          <p:cNvSpPr/>
          <p:nvPr/>
        </p:nvSpPr>
        <p:spPr>
          <a:xfrm>
            <a:off x="5044958" y="115163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cxnSp>
        <p:nvCxnSpPr>
          <p:cNvPr id="37" name="Connector: Elbow 36">
            <a:extLst>
              <a:ext uri="{FF2B5EF4-FFF2-40B4-BE49-F238E27FC236}">
                <a16:creationId xmlns:a16="http://schemas.microsoft.com/office/drawing/2014/main" id="{607A346F-7978-8572-BE94-4288D87CD85C}"/>
              </a:ext>
            </a:extLst>
          </p:cNvPr>
          <p:cNvCxnSpPr>
            <a:cxnSpLocks/>
            <a:stCxn id="718" idx="2"/>
          </p:cNvCxnSpPr>
          <p:nvPr/>
        </p:nvCxnSpPr>
        <p:spPr>
          <a:xfrm rot="5400000">
            <a:off x="7671309" y="1321073"/>
            <a:ext cx="1489281" cy="99327"/>
          </a:xfrm>
          <a:prstGeom prst="bentConnector3">
            <a:avLst>
              <a:gd name="adj1" fmla="val 50000"/>
            </a:avLst>
          </a:prstGeom>
          <a:ln w="19050">
            <a:solidFill>
              <a:srgbClr val="1155C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Google Shape;780;p43">
            <a:extLst>
              <a:ext uri="{FF2B5EF4-FFF2-40B4-BE49-F238E27FC236}">
                <a16:creationId xmlns:a16="http://schemas.microsoft.com/office/drawing/2014/main" id="{F99EB1B2-05DD-A7B2-A174-643FE3B09B7E}"/>
              </a:ext>
            </a:extLst>
          </p:cNvPr>
          <p:cNvCxnSpPr>
            <a:cxnSpLocks/>
          </p:cNvCxnSpPr>
          <p:nvPr/>
        </p:nvCxnSpPr>
        <p:spPr>
          <a:xfrm>
            <a:off x="1129112" y="900511"/>
            <a:ext cx="0" cy="150331"/>
          </a:xfrm>
          <a:prstGeom prst="straightConnector1">
            <a:avLst/>
          </a:prstGeom>
          <a:noFill/>
          <a:ln w="9525" cap="flat" cmpd="sng">
            <a:solidFill>
              <a:srgbClr val="980000"/>
            </a:solidFill>
            <a:prstDash val="solid"/>
            <a:round/>
            <a:headEnd type="none" w="sm" len="sm"/>
            <a:tailEnd type="triangle" w="med" len="med"/>
          </a:ln>
        </p:spPr>
      </p:cxnSp>
      <p:sp>
        <p:nvSpPr>
          <p:cNvPr id="46" name="Google Shape;1845;p52">
            <a:extLst>
              <a:ext uri="{FF2B5EF4-FFF2-40B4-BE49-F238E27FC236}">
                <a16:creationId xmlns:a16="http://schemas.microsoft.com/office/drawing/2014/main" id="{9EBA467C-3D55-3C47-9C1F-6BC2CEAAA5AC}"/>
              </a:ext>
            </a:extLst>
          </p:cNvPr>
          <p:cNvSpPr/>
          <p:nvPr/>
        </p:nvSpPr>
        <p:spPr>
          <a:xfrm>
            <a:off x="6555576" y="56419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7" name="Google Shape;1845;p52">
            <a:extLst>
              <a:ext uri="{FF2B5EF4-FFF2-40B4-BE49-F238E27FC236}">
                <a16:creationId xmlns:a16="http://schemas.microsoft.com/office/drawing/2014/main" id="{E772E3CE-1BA7-14CF-FFA5-B7CF24CE7579}"/>
              </a:ext>
            </a:extLst>
          </p:cNvPr>
          <p:cNvSpPr/>
          <p:nvPr/>
        </p:nvSpPr>
        <p:spPr>
          <a:xfrm>
            <a:off x="6553268" y="258455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8" name="Google Shape;1256;p47">
            <a:extLst>
              <a:ext uri="{FF2B5EF4-FFF2-40B4-BE49-F238E27FC236}">
                <a16:creationId xmlns:a16="http://schemas.microsoft.com/office/drawing/2014/main" id="{BF907519-BB69-0599-7A9B-1D219D3221D6}"/>
              </a:ext>
            </a:extLst>
          </p:cNvPr>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49" name="Google Shape;1257;p47">
            <a:extLst>
              <a:ext uri="{FF2B5EF4-FFF2-40B4-BE49-F238E27FC236}">
                <a16:creationId xmlns:a16="http://schemas.microsoft.com/office/drawing/2014/main" id="{4E101A3E-A385-0BC8-0F1D-2E1A7E3E95E6}"/>
              </a:ext>
            </a:extLst>
          </p:cNvPr>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281363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 (understock)</a:t>
            </a:r>
            <a:endParaRPr/>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2126113" y="35978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3" name="Google Shape;893;p44"/>
          <p:cNvSpPr/>
          <p:nvPr/>
        </p:nvSpPr>
        <p:spPr>
          <a:xfrm>
            <a:off x="7793925" y="1572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5588813"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5"/>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45"/>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45"/>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2" name="Google Shape;912;p45"/>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a:t>
            </a:r>
            <a:br>
              <a:rPr lang="en"/>
            </a:br>
            <a:r>
              <a:rPr lang="en"/>
              <a:t>(overstock)</a:t>
            </a:r>
            <a:endParaRPr/>
          </a:p>
        </p:txBody>
      </p:sp>
      <p:sp>
        <p:nvSpPr>
          <p:cNvPr id="913" name="Google Shape;913;p45"/>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4" name="Google Shape;914;p45"/>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5" name="Google Shape;915;p45"/>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6" name="Google Shape;916;p45"/>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7" name="Google Shape;917;p45"/>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8" name="Google Shape;918;p45"/>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9" name="Google Shape;919;p45"/>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0" name="Google Shape;920;p45"/>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1" name="Google Shape;921;p45"/>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2" name="Google Shape;922;p45"/>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923" name="Google Shape;923;p45"/>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924" name="Google Shape;924;p45"/>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925" name="Google Shape;925;p45"/>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926" name="Google Shape;926;p45"/>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927" name="Google Shape;927;p45"/>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928" name="Google Shape;928;p45"/>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929" name="Google Shape;929;p45"/>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930" name="Google Shape;930;p45"/>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931" name="Google Shape;931;p45"/>
          <p:cNvCxnSpPr>
            <a:stCxn id="922" idx="0"/>
            <a:endCxn id="91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932" name="Google Shape;932;p45"/>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933" name="Google Shape;933;p45"/>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934" name="Google Shape;934;p45"/>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935" name="Google Shape;935;p45"/>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936" name="Google Shape;936;p45"/>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937" name="Google Shape;937;p45"/>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938" name="Google Shape;938;p45"/>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939" name="Google Shape;939;p45"/>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940" name="Google Shape;940;p45"/>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941" name="Google Shape;941;p45"/>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942" name="Google Shape;942;p45"/>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43" name="Google Shape;943;p45"/>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944" name="Google Shape;944;p45"/>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945" name="Google Shape;945;p45"/>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6" name="Google Shape;946;p45"/>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947" name="Google Shape;947;p45"/>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8" name="Google Shape;948;p45"/>
          <p:cNvCxnSpPr>
            <a:stCxn id="947" idx="1"/>
            <a:endCxn id="90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949" name="Google Shape;949;p45"/>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50" name="Google Shape;950;p45"/>
          <p:cNvCxnSpPr>
            <a:endCxn id="951"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952" name="Google Shape;952;p45"/>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3" name="Google Shape;953;p45"/>
          <p:cNvCxnSpPr>
            <a:endCxn id="954"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955" name="Google Shape;955;p45"/>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956" name="Google Shape;956;p45"/>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957" name="Google Shape;957;p45"/>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8" name="Google Shape;958;p45"/>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9" name="Google Shape;959;p45"/>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0" name="Google Shape;960;p45"/>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1" name="Google Shape;961;p45"/>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962" name="Google Shape;962;p45"/>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3" name="Google Shape;963;p45"/>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4" name="Google Shape;964;p45"/>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5" name="Google Shape;965;p45"/>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6" name="Google Shape;966;p45"/>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7" name="Google Shape;967;p45"/>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8" name="Google Shape;968;p45"/>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69" name="Google Shape;969;p45"/>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0" name="Google Shape;970;p45"/>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1" name="Google Shape;971;p45"/>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972" name="Google Shape;972;p45"/>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54" name="Google Shape;954;p45"/>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3" name="Google Shape;973;p45"/>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4" name="Google Shape;974;p45"/>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5" name="Google Shape;975;p45"/>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6" name="Google Shape;976;p45"/>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7" name="Google Shape;977;p45"/>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8" name="Google Shape;978;p45"/>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9" name="Google Shape;979;p45"/>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0" name="Google Shape;980;p45"/>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1" name="Google Shape;981;p45"/>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2" name="Google Shape;982;p45"/>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3" name="Google Shape;983;p45"/>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51" name="Google Shape;951;p45"/>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84" name="Google Shape;984;p45"/>
          <p:cNvCxnSpPr>
            <a:stCxn id="951" idx="2"/>
            <a:endCxn id="985"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986" name="Google Shape;986;p45"/>
          <p:cNvCxnSpPr>
            <a:endCxn id="987"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988" name="Google Shape;988;p45"/>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987" name="Google Shape;987;p45"/>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989" name="Google Shape;989;p45"/>
          <p:cNvCxnSpPr>
            <a:endCxn id="988"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990" name="Google Shape;990;p45"/>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5" name="Google Shape;985;p45"/>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1" name="Google Shape;991;p45"/>
          <p:cNvCxnSpPr>
            <a:endCxn id="992"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992" name="Google Shape;992;p45"/>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3" name="Google Shape;993;p45"/>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4" name="Google Shape;994;p45"/>
          <p:cNvCxnSpPr>
            <a:endCxn id="993"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995" name="Google Shape;995;p45"/>
          <p:cNvCxnSpPr>
            <a:endCxn id="996"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997" name="Google Shape;997;p45"/>
          <p:cNvCxnSpPr>
            <a:endCxn id="998"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996" name="Google Shape;996;p45"/>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8" name="Google Shape;998;p45"/>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9" name="Google Shape;999;p45"/>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00" name="Google Shape;1000;p45"/>
          <p:cNvCxnSpPr>
            <a:stCxn id="911" idx="3"/>
            <a:endCxn id="91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001" name="Google Shape;1001;p45"/>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002" name="Google Shape;1002;p45"/>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003" name="Google Shape;1003;p45"/>
          <p:cNvCxnSpPr>
            <a:stCxn id="91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004" name="Google Shape;1004;p45"/>
          <p:cNvCxnSpPr>
            <a:stCxn id="922" idx="1"/>
            <a:endCxn id="942"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005" name="Google Shape;1005;p45"/>
          <p:cNvCxnSpPr>
            <a:endCxn id="90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006" name="Google Shape;1006;p45"/>
          <p:cNvCxnSpPr>
            <a:stCxn id="965"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007" name="Google Shape;1007;p45"/>
          <p:cNvCxnSpPr>
            <a:stCxn id="990"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008" name="Google Shape;1008;p45"/>
          <p:cNvCxnSpPr>
            <a:stCxn id="999"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009" name="Google Shape;1009;p45"/>
          <p:cNvSpPr/>
          <p:nvPr/>
        </p:nvSpPr>
        <p:spPr>
          <a:xfrm>
            <a:off x="5307800" y="1761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0" name="Google Shape;1010;p45"/>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1" name="Google Shape;1011;p45"/>
          <p:cNvSpPr/>
          <p:nvPr/>
        </p:nvSpPr>
        <p:spPr>
          <a:xfrm>
            <a:off x="2126113" y="35978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2" name="Google Shape;1012;p45"/>
          <p:cNvSpPr/>
          <p:nvPr/>
        </p:nvSpPr>
        <p:spPr>
          <a:xfrm>
            <a:off x="7743775" y="17061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3" name="Google Shape;1013;p45"/>
          <p:cNvSpPr/>
          <p:nvPr/>
        </p:nvSpPr>
        <p:spPr>
          <a:xfrm>
            <a:off x="5601701"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4" name="Google Shape;1014;p45"/>
          <p:cNvSpPr/>
          <p:nvPr/>
        </p:nvSpPr>
        <p:spPr>
          <a:xfrm>
            <a:off x="7950375"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5" name="Google Shape;1015;p45"/>
          <p:cNvSpPr/>
          <p:nvPr/>
        </p:nvSpPr>
        <p:spPr>
          <a:xfrm>
            <a:off x="927038" y="3642363"/>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6" name="Google Shape;1016;p45"/>
          <p:cNvSpPr/>
          <p:nvPr/>
        </p:nvSpPr>
        <p:spPr>
          <a:xfrm>
            <a:off x="1664776" y="36094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7" name="Google Shape;1017;p45"/>
          <p:cNvSpPr/>
          <p:nvPr/>
        </p:nvSpPr>
        <p:spPr>
          <a:xfrm>
            <a:off x="3192588" y="364237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8" name="Google Shape;1018;p45"/>
          <p:cNvSpPr/>
          <p:nvPr/>
        </p:nvSpPr>
        <p:spPr>
          <a:xfrm>
            <a:off x="4622363" y="1256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019" name="Google Shape;1019;p45"/>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020" name="Google Shape;1020;p45"/>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21" name="Google Shape;1021;p45"/>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22" name="Google Shape;1022;p45"/>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023" name="Google Shape;1023;p45"/>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46"/>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46"/>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46"/>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1" name="Google Shape;1031;p46"/>
          <p:cNvSpPr txBox="1">
            <a:spLocks noGrp="1"/>
          </p:cNvSpPr>
          <p:nvPr>
            <p:ph type="subTitle" idx="1"/>
          </p:nvPr>
        </p:nvSpPr>
        <p:spPr>
          <a:xfrm>
            <a:off x="215025" y="49899"/>
            <a:ext cx="1645200" cy="8127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Loss &amp; Waste Management</a:t>
            </a:r>
            <a:br>
              <a:rPr lang="en" dirty="0"/>
            </a:br>
            <a:r>
              <a:rPr lang="en" dirty="0"/>
              <a:t>(environmentexception)</a:t>
            </a:r>
            <a:endParaRPr dirty="0"/>
          </a:p>
        </p:txBody>
      </p:sp>
      <p:sp>
        <p:nvSpPr>
          <p:cNvPr id="1032" name="Google Shape;1032;p46"/>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3" name="Google Shape;1033;p46"/>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4" name="Google Shape;1034;p46"/>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5" name="Google Shape;1035;p46"/>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6" name="Google Shape;1036;p46"/>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7" name="Google Shape;1037;p46"/>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8" name="Google Shape;1038;p46"/>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9" name="Google Shape;1039;p46"/>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0" name="Google Shape;1040;p46"/>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1" name="Google Shape;1041;p46"/>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042" name="Google Shape;1042;p46"/>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043" name="Google Shape;1043;p46"/>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044" name="Google Shape;1044;p46"/>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045" name="Google Shape;1045;p46"/>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046" name="Google Shape;1046;p46"/>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047" name="Google Shape;1047;p46"/>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048" name="Google Shape;1048;p46"/>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049" name="Google Shape;1049;p46"/>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050" name="Google Shape;1050;p46"/>
          <p:cNvCxnSpPr>
            <a:stCxn id="1041" idx="0"/>
            <a:endCxn id="1030"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051" name="Google Shape;1051;p46"/>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052" name="Google Shape;1052;p46"/>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053" name="Google Shape;1053;p46"/>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054" name="Google Shape;1054;p46"/>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055" name="Google Shape;1055;p46"/>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056" name="Google Shape;1056;p46"/>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057" name="Google Shape;1057;p46"/>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058" name="Google Shape;1058;p46"/>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059" name="Google Shape;1059;p46"/>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060" name="Google Shape;1060;p46"/>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061" name="Google Shape;1061;p46"/>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62" name="Google Shape;1062;p46"/>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063" name="Google Shape;1063;p46"/>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064" name="Google Shape;1064;p46"/>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5" name="Google Shape;1065;p46"/>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066" name="Google Shape;1066;p46"/>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7" name="Google Shape;1067;p46"/>
          <p:cNvCxnSpPr>
            <a:stCxn id="1066" idx="1"/>
            <a:endCxn id="1028"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068" name="Google Shape;1068;p46"/>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9" name="Google Shape;1069;p46"/>
          <p:cNvCxnSpPr>
            <a:endCxn id="1070"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071" name="Google Shape;1071;p46"/>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2" name="Google Shape;1072;p46"/>
          <p:cNvCxnSpPr>
            <a:endCxn id="1073"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074" name="Google Shape;1074;p46"/>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5" name="Google Shape;1075;p46"/>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6" name="Google Shape;1076;p46"/>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7" name="Google Shape;1077;p46"/>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8" name="Google Shape;1078;p46"/>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9" name="Google Shape;1079;p46"/>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0" name="Google Shape;1080;p46"/>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081" name="Google Shape;1081;p46"/>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2" name="Google Shape;1082;p46"/>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3" name="Google Shape;1083;p46"/>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4" name="Google Shape;1084;p46"/>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5" name="Google Shape;1085;p46"/>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6" name="Google Shape;1086;p46"/>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7" name="Google Shape;1087;p46"/>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88" name="Google Shape;1088;p46"/>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89" name="Google Shape;1089;p46"/>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90" name="Google Shape;1090;p46"/>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091" name="Google Shape;1091;p46"/>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73" name="Google Shape;1073;p46"/>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2" name="Google Shape;1092;p46"/>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3" name="Google Shape;1093;p46"/>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4" name="Google Shape;1094;p46"/>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5" name="Google Shape;1095;p46"/>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6" name="Google Shape;1096;p46"/>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7" name="Google Shape;1097;p46"/>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8" name="Google Shape;1098;p46"/>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9" name="Google Shape;1099;p46"/>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0" name="Google Shape;1100;p46"/>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1" name="Google Shape;1101;p46"/>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2" name="Google Shape;1102;p46"/>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70" name="Google Shape;1070;p46"/>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03" name="Google Shape;1103;p46"/>
          <p:cNvCxnSpPr>
            <a:stCxn id="1070" idx="2"/>
            <a:endCxn id="1104"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105" name="Google Shape;1105;p46"/>
          <p:cNvCxnSpPr>
            <a:endCxn id="1106"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107" name="Google Shape;1107;p46"/>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106" name="Google Shape;1106;p46"/>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108" name="Google Shape;1108;p46"/>
          <p:cNvCxnSpPr>
            <a:endCxn id="1107"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109" name="Google Shape;1109;p46"/>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4" name="Google Shape;1104;p46"/>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0" name="Google Shape;1110;p46"/>
          <p:cNvCxnSpPr>
            <a:endCxn id="1111"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111" name="Google Shape;1111;p46"/>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2" name="Google Shape;1112;p46"/>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3" name="Google Shape;1113;p46"/>
          <p:cNvCxnSpPr>
            <a:endCxn id="1112"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114" name="Google Shape;1114;p46"/>
          <p:cNvCxnSpPr>
            <a:endCxn id="1115"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116" name="Google Shape;1116;p46"/>
          <p:cNvCxnSpPr>
            <a:endCxn id="1117"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115" name="Google Shape;1115;p46"/>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7" name="Google Shape;1117;p46"/>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8" name="Google Shape;1118;p46"/>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9" name="Google Shape;1119;p46"/>
          <p:cNvCxnSpPr>
            <a:stCxn id="1030" idx="3"/>
            <a:endCxn id="1032"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120" name="Google Shape;1120;p46"/>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121" name="Google Shape;1121;p46"/>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122" name="Google Shape;1122;p46"/>
          <p:cNvCxnSpPr>
            <a:stCxn id="1029"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123" name="Google Shape;1123;p46"/>
          <p:cNvCxnSpPr>
            <a:stCxn id="1041" idx="1"/>
            <a:endCxn id="1061"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124" name="Google Shape;1124;p46"/>
          <p:cNvCxnSpPr>
            <a:endCxn id="1028"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125" name="Google Shape;1125;p46"/>
          <p:cNvCxnSpPr>
            <a:stCxn id="108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126" name="Google Shape;1126;p46"/>
          <p:cNvCxnSpPr>
            <a:stCxn id="1109"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127" name="Google Shape;1127;p46"/>
          <p:cNvCxnSpPr>
            <a:stCxn id="1118"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128" name="Google Shape;1128;p46"/>
          <p:cNvSpPr/>
          <p:nvPr/>
        </p:nvSpPr>
        <p:spPr>
          <a:xfrm>
            <a:off x="6907238" y="1797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29" name="Google Shape;1129;p46"/>
          <p:cNvSpPr/>
          <p:nvPr/>
        </p:nvSpPr>
        <p:spPr>
          <a:xfrm>
            <a:off x="4477350"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0" name="Google Shape;1130;p46"/>
          <p:cNvSpPr/>
          <p:nvPr/>
        </p:nvSpPr>
        <p:spPr>
          <a:xfrm>
            <a:off x="6242363"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1" name="Google Shape;1131;p46"/>
          <p:cNvSpPr/>
          <p:nvPr/>
        </p:nvSpPr>
        <p:spPr>
          <a:xfrm>
            <a:off x="5223038" y="1781576"/>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2" name="Google Shape;1132;p46"/>
          <p:cNvSpPr/>
          <p:nvPr/>
        </p:nvSpPr>
        <p:spPr>
          <a:xfrm>
            <a:off x="6351825"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3" name="Google Shape;1133;p46"/>
          <p:cNvSpPr/>
          <p:nvPr/>
        </p:nvSpPr>
        <p:spPr>
          <a:xfrm>
            <a:off x="7793925"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4" name="Google Shape;1134;p46"/>
          <p:cNvSpPr/>
          <p:nvPr/>
        </p:nvSpPr>
        <p:spPr>
          <a:xfrm>
            <a:off x="6237525" y="1213988"/>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7c</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135" name="Google Shape;1135;p46"/>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136" name="Google Shape;1136;p46"/>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37" name="Google Shape;1137;p46"/>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38" name="Google Shape;1138;p46"/>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139" name="Google Shape;1139;p46"/>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140" name="Google Shape;1140;p46"/>
          <p:cNvSpPr/>
          <p:nvPr/>
        </p:nvSpPr>
        <p:spPr>
          <a:xfrm>
            <a:off x="8142900" y="3113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1" name="Google Shape;1141;p46"/>
          <p:cNvSpPr/>
          <p:nvPr/>
        </p:nvSpPr>
        <p:spPr>
          <a:xfrm>
            <a:off x="8063250" y="37135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47"/>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47"/>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47"/>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49" name="Google Shape;1149;p47"/>
          <p:cNvSpPr txBox="1">
            <a:spLocks noGrp="1"/>
          </p:cNvSpPr>
          <p:nvPr>
            <p:ph type="subTitle" idx="1"/>
          </p:nvPr>
        </p:nvSpPr>
        <p:spPr>
          <a:xfrm>
            <a:off x="194400" y="20075"/>
            <a:ext cx="1877100" cy="842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a:t>
            </a:r>
            <a:endParaRPr/>
          </a:p>
          <a:p>
            <a:pPr marL="0" lvl="0" indent="0" algn="l" rtl="0">
              <a:lnSpc>
                <a:spcPct val="100000"/>
              </a:lnSpc>
              <a:spcBef>
                <a:spcPts val="0"/>
              </a:spcBef>
              <a:spcAft>
                <a:spcPts val="0"/>
              </a:spcAft>
              <a:buSzPts val="1400"/>
              <a:buNone/>
            </a:pPr>
            <a:r>
              <a:rPr lang="en"/>
              <a:t>Management</a:t>
            </a:r>
            <a:br>
              <a:rPr lang="en"/>
            </a:br>
            <a:r>
              <a:rPr lang="en"/>
              <a:t>(contamination / recall)</a:t>
            </a:r>
            <a:endParaRPr/>
          </a:p>
        </p:txBody>
      </p:sp>
      <p:sp>
        <p:nvSpPr>
          <p:cNvPr id="1150" name="Google Shape;1150;p47"/>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51" name="Google Shape;1151;p47"/>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2" name="Google Shape;1152;p47"/>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3" name="Google Shape;1153;p47"/>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4" name="Google Shape;1154;p47"/>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5" name="Google Shape;1155;p47"/>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6" name="Google Shape;1156;p47"/>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7" name="Google Shape;1157;p47"/>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8" name="Google Shape;1158;p47"/>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9" name="Google Shape;1159;p47"/>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160" name="Google Shape;1160;p47"/>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161" name="Google Shape;1161;p47"/>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162" name="Google Shape;1162;p47"/>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163" name="Google Shape;1163;p47"/>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164" name="Google Shape;1164;p47"/>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165" name="Google Shape;1165;p47"/>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166" name="Google Shape;1166;p47"/>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167" name="Google Shape;1167;p47"/>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168" name="Google Shape;1168;p47"/>
          <p:cNvCxnSpPr>
            <a:stCxn id="1159" idx="0"/>
            <a:endCxn id="114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169" name="Google Shape;1169;p47"/>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170" name="Google Shape;1170;p47"/>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171" name="Google Shape;1171;p47"/>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172" name="Google Shape;1172;p47"/>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173" name="Google Shape;1173;p47"/>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174" name="Google Shape;1174;p47"/>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175" name="Google Shape;1175;p47"/>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176" name="Google Shape;1176;p47"/>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177" name="Google Shape;1177;p47"/>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178" name="Google Shape;1178;p47"/>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179" name="Google Shape;1179;p47"/>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80" name="Google Shape;1180;p47"/>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181" name="Google Shape;1181;p47"/>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182" name="Google Shape;1182;p47"/>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3" name="Google Shape;1183;p47"/>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184" name="Google Shape;1184;p47"/>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5" name="Google Shape;1185;p47"/>
          <p:cNvCxnSpPr>
            <a:stCxn id="1184" idx="1"/>
            <a:endCxn id="114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186" name="Google Shape;1186;p47"/>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7" name="Google Shape;1187;p47"/>
          <p:cNvCxnSpPr>
            <a:endCxn id="118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189" name="Google Shape;1189;p47"/>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0" name="Google Shape;1190;p47"/>
          <p:cNvCxnSpPr>
            <a:endCxn id="119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192" name="Google Shape;1192;p47"/>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3" name="Google Shape;1193;p47"/>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4" name="Google Shape;1194;p47"/>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5" name="Google Shape;1195;p47"/>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6" name="Google Shape;1196;p47"/>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7" name="Google Shape;1197;p47"/>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8" name="Google Shape;1198;p47"/>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199" name="Google Shape;1199;p47"/>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0" name="Google Shape;1200;p47"/>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1" name="Google Shape;1201;p47"/>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2" name="Google Shape;1202;p47"/>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3" name="Google Shape;1203;p47"/>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4" name="Google Shape;1204;p47"/>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5" name="Google Shape;1205;p47"/>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06" name="Google Shape;1206;p47"/>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7" name="Google Shape;1207;p47"/>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8" name="Google Shape;1208;p47"/>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209" name="Google Shape;1209;p47"/>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91" name="Google Shape;1191;p47"/>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0" name="Google Shape;1210;p47"/>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1" name="Google Shape;1211;p47"/>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2" name="Google Shape;1212;p47"/>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3" name="Google Shape;1213;p47"/>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4" name="Google Shape;1214;p47"/>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5" name="Google Shape;1215;p47"/>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6" name="Google Shape;1216;p47"/>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7" name="Google Shape;1217;p47"/>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8" name="Google Shape;1218;p47"/>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9" name="Google Shape;1219;p47"/>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0" name="Google Shape;1220;p47"/>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88" name="Google Shape;1188;p47"/>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1" name="Google Shape;1221;p47"/>
          <p:cNvCxnSpPr>
            <a:stCxn id="1188" idx="2"/>
            <a:endCxn id="122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223" name="Google Shape;1223;p47"/>
          <p:cNvCxnSpPr>
            <a:endCxn id="122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225" name="Google Shape;1225;p47"/>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224" name="Google Shape;1224;p47"/>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226" name="Google Shape;1226;p47"/>
          <p:cNvCxnSpPr>
            <a:endCxn id="122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227" name="Google Shape;1227;p47"/>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2" name="Google Shape;1222;p47"/>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8" name="Google Shape;1228;p47"/>
          <p:cNvCxnSpPr>
            <a:endCxn id="122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229" name="Google Shape;1229;p47"/>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0" name="Google Shape;1230;p47"/>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1" name="Google Shape;1231;p47"/>
          <p:cNvCxnSpPr>
            <a:endCxn id="123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232" name="Google Shape;1232;p47"/>
          <p:cNvCxnSpPr>
            <a:endCxn id="123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234" name="Google Shape;1234;p47"/>
          <p:cNvCxnSpPr>
            <a:endCxn id="123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233" name="Google Shape;1233;p47"/>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5" name="Google Shape;1235;p47"/>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6" name="Google Shape;1236;p47"/>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7" name="Google Shape;1237;p47"/>
          <p:cNvCxnSpPr>
            <a:stCxn id="1148" idx="3"/>
            <a:endCxn id="115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238" name="Google Shape;1238;p47"/>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239" name="Google Shape;1239;p47"/>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240" name="Google Shape;1240;p47"/>
          <p:cNvCxnSpPr>
            <a:stCxn id="114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241" name="Google Shape;1241;p47"/>
          <p:cNvCxnSpPr>
            <a:stCxn id="1159" idx="1"/>
            <a:endCxn id="117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242" name="Google Shape;1242;p47"/>
          <p:cNvCxnSpPr>
            <a:endCxn id="114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243" name="Google Shape;1243;p47"/>
          <p:cNvCxnSpPr>
            <a:stCxn id="120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244" name="Google Shape;1244;p47"/>
          <p:cNvCxnSpPr>
            <a:stCxn id="122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245" name="Google Shape;1245;p47"/>
          <p:cNvCxnSpPr>
            <a:stCxn id="123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246" name="Google Shape;1246;p47"/>
          <p:cNvSpPr/>
          <p:nvPr/>
        </p:nvSpPr>
        <p:spPr>
          <a:xfrm>
            <a:off x="2578294" y="4177369"/>
            <a:ext cx="525900" cy="381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Food Trust</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247" name="Google Shape;1247;p47"/>
          <p:cNvCxnSpPr>
            <a:stCxn id="1211" idx="2"/>
            <a:endCxn id="1246" idx="0"/>
          </p:cNvCxnSpPr>
          <p:nvPr/>
        </p:nvCxnSpPr>
        <p:spPr>
          <a:xfrm>
            <a:off x="2836771" y="3804728"/>
            <a:ext cx="4500" cy="372600"/>
          </a:xfrm>
          <a:prstGeom prst="straightConnector1">
            <a:avLst/>
          </a:prstGeom>
          <a:noFill/>
          <a:ln w="19050" cap="flat" cmpd="sng">
            <a:solidFill>
              <a:srgbClr val="C00000"/>
            </a:solidFill>
            <a:prstDash val="solid"/>
            <a:round/>
            <a:headEnd type="none" w="sm" len="sm"/>
            <a:tailEnd type="none" w="sm" len="sm"/>
          </a:ln>
        </p:spPr>
      </p:cxnSp>
      <p:sp>
        <p:nvSpPr>
          <p:cNvPr id="1248" name="Google Shape;1248;p47"/>
          <p:cNvSpPr/>
          <p:nvPr/>
        </p:nvSpPr>
        <p:spPr>
          <a:xfrm>
            <a:off x="3046963" y="439606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49" name="Google Shape;1249;p47"/>
          <p:cNvSpPr/>
          <p:nvPr/>
        </p:nvSpPr>
        <p:spPr>
          <a:xfrm>
            <a:off x="5773925" y="21200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0" name="Google Shape;1250;p47"/>
          <p:cNvSpPr/>
          <p:nvPr/>
        </p:nvSpPr>
        <p:spPr>
          <a:xfrm>
            <a:off x="5266775" y="17956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1" name="Google Shape;1251;p47"/>
          <p:cNvSpPr/>
          <p:nvPr/>
        </p:nvSpPr>
        <p:spPr>
          <a:xfrm>
            <a:off x="4436825" y="12736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2" name="Google Shape;1252;p47"/>
          <p:cNvSpPr/>
          <p:nvPr/>
        </p:nvSpPr>
        <p:spPr>
          <a:xfrm>
            <a:off x="6228075" y="28079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3" name="Google Shape;1253;p47"/>
          <p:cNvSpPr/>
          <p:nvPr/>
        </p:nvSpPr>
        <p:spPr>
          <a:xfrm>
            <a:off x="5541713" y="101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4" name="Google Shape;1254;p47"/>
          <p:cNvSpPr/>
          <p:nvPr/>
        </p:nvSpPr>
        <p:spPr>
          <a:xfrm>
            <a:off x="5453075" y="4699000"/>
            <a:ext cx="1069200" cy="363600"/>
          </a:xfrm>
          <a:prstGeom prst="wedgeRoundRectCallout">
            <a:avLst>
              <a:gd name="adj1" fmla="val -68548"/>
              <a:gd name="adj2" fmla="val -269609"/>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Financial Reimbursement</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255" name="Google Shape;1255;p47"/>
          <p:cNvSpPr/>
          <p:nvPr/>
        </p:nvSpPr>
        <p:spPr>
          <a:xfrm>
            <a:off x="6112413" y="184265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6" name="Google Shape;1256;p47"/>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7" name="Google Shape;1257;p47"/>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258" name="Google Shape;1258;p47"/>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259" name="Google Shape;1259;p47"/>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60" name="Google Shape;1260;p47"/>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61" name="Google Shape;1261;p47"/>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262" name="Google Shape;1262;p47"/>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8"/>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48"/>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48"/>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0" name="Google Shape;1270;p48"/>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a:t>
            </a:r>
            <a:endParaRPr/>
          </a:p>
          <a:p>
            <a:pPr marL="0" lvl="0" indent="0" algn="l" rtl="0">
              <a:lnSpc>
                <a:spcPct val="100000"/>
              </a:lnSpc>
              <a:spcBef>
                <a:spcPts val="0"/>
              </a:spcBef>
              <a:spcAft>
                <a:spcPts val="0"/>
              </a:spcAft>
              <a:buSzPts val="1400"/>
              <a:buNone/>
            </a:pPr>
            <a:r>
              <a:rPr lang="en"/>
              <a:t>(relevance)</a:t>
            </a:r>
            <a:endParaRPr/>
          </a:p>
        </p:txBody>
      </p:sp>
      <p:sp>
        <p:nvSpPr>
          <p:cNvPr id="1271" name="Google Shape;1271;p48"/>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2" name="Google Shape;1272;p48"/>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3" name="Google Shape;1273;p48"/>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4" name="Google Shape;1274;p48"/>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5" name="Google Shape;1275;p48"/>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6" name="Google Shape;1276;p48"/>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7" name="Google Shape;1277;p48"/>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8" name="Google Shape;1278;p48"/>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9" name="Google Shape;1279;p48"/>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80" name="Google Shape;1280;p48"/>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281" name="Google Shape;1281;p48"/>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282" name="Google Shape;1282;p48"/>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283" name="Google Shape;1283;p48"/>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284" name="Google Shape;1284;p48"/>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285" name="Google Shape;1285;p48"/>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286" name="Google Shape;1286;p48"/>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287" name="Google Shape;1287;p48"/>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288" name="Google Shape;1288;p48"/>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289" name="Google Shape;1289;p48"/>
          <p:cNvCxnSpPr>
            <a:stCxn id="1280" idx="0"/>
            <a:endCxn id="126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290" name="Google Shape;1290;p48"/>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291" name="Google Shape;1291;p48"/>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292" name="Google Shape;1292;p48"/>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293" name="Google Shape;1293;p48"/>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294" name="Google Shape;1294;p48"/>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295" name="Google Shape;1295;p48"/>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296" name="Google Shape;1296;p48"/>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297" name="Google Shape;1297;p48"/>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298" name="Google Shape;1298;p48"/>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299" name="Google Shape;1299;p48"/>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300" name="Google Shape;1300;p48"/>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01" name="Google Shape;1301;p48"/>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302" name="Google Shape;1302;p48"/>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303" name="Google Shape;1303;p48"/>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4" name="Google Shape;1304;p48"/>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305" name="Google Shape;1305;p48"/>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6" name="Google Shape;1306;p48"/>
          <p:cNvCxnSpPr>
            <a:stCxn id="1305" idx="1"/>
            <a:endCxn id="126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307" name="Google Shape;1307;p48"/>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8" name="Google Shape;1308;p48"/>
          <p:cNvCxnSpPr>
            <a:endCxn id="130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310" name="Google Shape;1310;p48"/>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1" name="Google Shape;1311;p48"/>
          <p:cNvCxnSpPr>
            <a:endCxn id="131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313" name="Google Shape;1313;p48"/>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4" name="Google Shape;1314;p48"/>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5" name="Google Shape;1315;p48"/>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6" name="Google Shape;1316;p48"/>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7" name="Google Shape;1317;p48"/>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8" name="Google Shape;1318;p48"/>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9" name="Google Shape;1319;p48"/>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320" name="Google Shape;1320;p48"/>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1" name="Google Shape;1321;p48"/>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2" name="Google Shape;1322;p48"/>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3" name="Google Shape;1323;p48"/>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4" name="Google Shape;1324;p48"/>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5" name="Google Shape;1325;p48"/>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6" name="Google Shape;1326;p48"/>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27" name="Google Shape;1327;p48"/>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8" name="Google Shape;1328;p48"/>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9" name="Google Shape;1329;p48"/>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330" name="Google Shape;1330;p48"/>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12" name="Google Shape;1312;p48"/>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1" name="Google Shape;1331;p48"/>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2" name="Google Shape;1332;p48"/>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3" name="Google Shape;1333;p48"/>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4" name="Google Shape;1334;p48"/>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5" name="Google Shape;1335;p48"/>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6" name="Google Shape;1336;p48"/>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7" name="Google Shape;1337;p48"/>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8" name="Google Shape;1338;p48"/>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9" name="Google Shape;1339;p48"/>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0" name="Google Shape;1340;p48"/>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1" name="Google Shape;1341;p48"/>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09" name="Google Shape;1309;p48"/>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2" name="Google Shape;1342;p48"/>
          <p:cNvCxnSpPr>
            <a:stCxn id="1309" idx="2"/>
            <a:endCxn id="134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344" name="Google Shape;1344;p48"/>
          <p:cNvCxnSpPr>
            <a:endCxn id="134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346" name="Google Shape;1346;p48"/>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345" name="Google Shape;1345;p48"/>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347" name="Google Shape;1347;p48"/>
          <p:cNvCxnSpPr>
            <a:endCxn id="134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348" name="Google Shape;1348;p48"/>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3" name="Google Shape;1343;p48"/>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9" name="Google Shape;1349;p48"/>
          <p:cNvCxnSpPr>
            <a:endCxn id="135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350" name="Google Shape;1350;p48"/>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1" name="Google Shape;1351;p48"/>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2" name="Google Shape;1352;p48"/>
          <p:cNvCxnSpPr>
            <a:endCxn id="135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353" name="Google Shape;1353;p48"/>
          <p:cNvCxnSpPr>
            <a:endCxn id="135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355" name="Google Shape;1355;p48"/>
          <p:cNvCxnSpPr>
            <a:endCxn id="135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354" name="Google Shape;1354;p48"/>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6" name="Google Shape;1356;p48"/>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7" name="Google Shape;1357;p48"/>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8" name="Google Shape;1358;p48"/>
          <p:cNvCxnSpPr>
            <a:stCxn id="1269" idx="3"/>
            <a:endCxn id="127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359" name="Google Shape;1359;p48"/>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360" name="Google Shape;1360;p48"/>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361" name="Google Shape;1361;p48"/>
          <p:cNvCxnSpPr>
            <a:stCxn id="126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362" name="Google Shape;1362;p48"/>
          <p:cNvCxnSpPr>
            <a:stCxn id="1280" idx="1"/>
            <a:endCxn id="130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363" name="Google Shape;1363;p48"/>
          <p:cNvCxnSpPr>
            <a:endCxn id="126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364" name="Google Shape;1364;p48"/>
          <p:cNvCxnSpPr>
            <a:stCxn id="132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365" name="Google Shape;1365;p48"/>
          <p:cNvCxnSpPr>
            <a:stCxn id="134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366" name="Google Shape;1366;p48"/>
          <p:cNvCxnSpPr>
            <a:stCxn id="135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367" name="Google Shape;1367;p48"/>
          <p:cNvSpPr/>
          <p:nvPr/>
        </p:nvSpPr>
        <p:spPr>
          <a:xfrm>
            <a:off x="7699550" y="1761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8" name="Google Shape;1368;p48"/>
          <p:cNvSpPr/>
          <p:nvPr/>
        </p:nvSpPr>
        <p:spPr>
          <a:xfrm>
            <a:off x="4336913"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9" name="Google Shape;1369;p48"/>
          <p:cNvSpPr/>
          <p:nvPr/>
        </p:nvSpPr>
        <p:spPr>
          <a:xfrm>
            <a:off x="1971425" y="3623588"/>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0" name="Google Shape;1370;p48"/>
          <p:cNvSpPr/>
          <p:nvPr/>
        </p:nvSpPr>
        <p:spPr>
          <a:xfrm>
            <a:off x="5770488" y="3698425"/>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1" name="Google Shape;1371;p48"/>
          <p:cNvSpPr/>
          <p:nvPr/>
        </p:nvSpPr>
        <p:spPr>
          <a:xfrm>
            <a:off x="452340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2" name="Google Shape;1372;p48"/>
          <p:cNvSpPr/>
          <p:nvPr/>
        </p:nvSpPr>
        <p:spPr>
          <a:xfrm>
            <a:off x="5588825" y="1205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3" name="Google Shape;1373;p48"/>
          <p:cNvSpPr/>
          <p:nvPr/>
        </p:nvSpPr>
        <p:spPr>
          <a:xfrm>
            <a:off x="3975575"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4" name="Google Shape;1374;p48"/>
          <p:cNvSpPr/>
          <p:nvPr/>
        </p:nvSpPr>
        <p:spPr>
          <a:xfrm>
            <a:off x="6126638" y="276665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5" name="Google Shape;1375;p48"/>
          <p:cNvSpPr/>
          <p:nvPr/>
        </p:nvSpPr>
        <p:spPr>
          <a:xfrm>
            <a:off x="3190951"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6" name="Google Shape;1376;p48"/>
          <p:cNvSpPr/>
          <p:nvPr/>
        </p:nvSpPr>
        <p:spPr>
          <a:xfrm>
            <a:off x="1632975"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7" name="Google Shape;1377;p48"/>
          <p:cNvSpPr/>
          <p:nvPr/>
        </p:nvSpPr>
        <p:spPr>
          <a:xfrm>
            <a:off x="7282025" y="364750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7c</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378" name="Google Shape;1378;p48"/>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379" name="Google Shape;1379;p48"/>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80" name="Google Shape;1380;p48"/>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81" name="Google Shape;1381;p48"/>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382" name="Google Shape;1382;p48"/>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49"/>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49"/>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49"/>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0" name="Google Shape;1390;p49"/>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 (shelf life)</a:t>
            </a:r>
            <a:endParaRPr/>
          </a:p>
        </p:txBody>
      </p:sp>
      <p:sp>
        <p:nvSpPr>
          <p:cNvPr id="1391" name="Google Shape;1391;p49"/>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2" name="Google Shape;1392;p49"/>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3" name="Google Shape;1393;p49"/>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4" name="Google Shape;1394;p49"/>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5" name="Google Shape;1395;p49"/>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6" name="Google Shape;1396;p49"/>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7" name="Google Shape;1397;p49"/>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8" name="Google Shape;1398;p49"/>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9" name="Google Shape;1399;p49"/>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00" name="Google Shape;1400;p49"/>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401" name="Google Shape;1401;p49"/>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402" name="Google Shape;1402;p49"/>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403" name="Google Shape;1403;p49"/>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404" name="Google Shape;1404;p49"/>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405" name="Google Shape;1405;p49"/>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406" name="Google Shape;1406;p49"/>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407" name="Google Shape;1407;p49"/>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408" name="Google Shape;1408;p49"/>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409" name="Google Shape;1409;p49"/>
          <p:cNvCxnSpPr>
            <a:stCxn id="1400" idx="0"/>
            <a:endCxn id="138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410" name="Google Shape;1410;p49"/>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411" name="Google Shape;1411;p49"/>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412" name="Google Shape;1412;p49"/>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413" name="Google Shape;1413;p49"/>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14" name="Google Shape;1414;p49"/>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415" name="Google Shape;1415;p49"/>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416" name="Google Shape;1416;p49"/>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417" name="Google Shape;1417;p49"/>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418" name="Google Shape;1418;p49"/>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419" name="Google Shape;1419;p49"/>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420" name="Google Shape;1420;p49"/>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21" name="Google Shape;1421;p49"/>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422" name="Google Shape;1422;p49"/>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423" name="Google Shape;1423;p49"/>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4" name="Google Shape;1424;p49"/>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425" name="Google Shape;1425;p49"/>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6" name="Google Shape;1426;p49"/>
          <p:cNvCxnSpPr>
            <a:stCxn id="1425" idx="1"/>
            <a:endCxn id="138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427" name="Google Shape;1427;p49"/>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8" name="Google Shape;1428;p49"/>
          <p:cNvCxnSpPr>
            <a:endCxn id="142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430" name="Google Shape;1430;p49"/>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1" name="Google Shape;1431;p49"/>
          <p:cNvCxnSpPr>
            <a:endCxn id="143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433" name="Google Shape;1433;p49"/>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4" name="Google Shape;1434;p49"/>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5" name="Google Shape;1435;p49"/>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6" name="Google Shape;1436;p49"/>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7" name="Google Shape;1437;p49"/>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8" name="Google Shape;1438;p49"/>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9" name="Google Shape;1439;p49"/>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440" name="Google Shape;1440;p49"/>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1" name="Google Shape;1441;p49"/>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2" name="Google Shape;1442;p49"/>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3" name="Google Shape;1443;p49"/>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4" name="Google Shape;1444;p49"/>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5" name="Google Shape;1445;p49"/>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6" name="Google Shape;1446;p49"/>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47" name="Google Shape;1447;p49"/>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8" name="Google Shape;1448;p49"/>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9" name="Google Shape;1449;p49"/>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450" name="Google Shape;1450;p49"/>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32" name="Google Shape;1432;p49"/>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1" name="Google Shape;1451;p49"/>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2" name="Google Shape;1452;p49"/>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3" name="Google Shape;1453;p49"/>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4" name="Google Shape;1454;p49"/>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5" name="Google Shape;1455;p49"/>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6" name="Google Shape;1456;p49"/>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7" name="Google Shape;1457;p49"/>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8" name="Google Shape;1458;p49"/>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9" name="Google Shape;1459;p49"/>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0" name="Google Shape;1460;p49"/>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1" name="Google Shape;1461;p49"/>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29" name="Google Shape;1429;p49"/>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2" name="Google Shape;1462;p49"/>
          <p:cNvCxnSpPr>
            <a:stCxn id="1429" idx="2"/>
            <a:endCxn id="146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464" name="Google Shape;1464;p49"/>
          <p:cNvCxnSpPr>
            <a:endCxn id="146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466" name="Google Shape;1466;p49"/>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465" name="Google Shape;1465;p49"/>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467" name="Google Shape;1467;p49"/>
          <p:cNvCxnSpPr>
            <a:endCxn id="146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468" name="Google Shape;1468;p49"/>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3" name="Google Shape;1463;p49"/>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9" name="Google Shape;1469;p49"/>
          <p:cNvCxnSpPr>
            <a:endCxn id="147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470" name="Google Shape;1470;p49"/>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1" name="Google Shape;1471;p49"/>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2" name="Google Shape;1472;p49"/>
          <p:cNvCxnSpPr>
            <a:endCxn id="147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473" name="Google Shape;1473;p49"/>
          <p:cNvCxnSpPr>
            <a:endCxn id="147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475" name="Google Shape;1475;p49"/>
          <p:cNvCxnSpPr>
            <a:endCxn id="147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474" name="Google Shape;1474;p49"/>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6" name="Google Shape;1476;p49"/>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7" name="Google Shape;1477;p49"/>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8" name="Google Shape;1478;p49"/>
          <p:cNvCxnSpPr>
            <a:stCxn id="1389" idx="3"/>
            <a:endCxn id="139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479" name="Google Shape;1479;p49"/>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480" name="Google Shape;1480;p49"/>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481" name="Google Shape;1481;p49"/>
          <p:cNvCxnSpPr>
            <a:stCxn id="138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482" name="Google Shape;1482;p49"/>
          <p:cNvCxnSpPr>
            <a:stCxn id="1400" idx="1"/>
            <a:endCxn id="142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483" name="Google Shape;1483;p49"/>
          <p:cNvCxnSpPr>
            <a:endCxn id="138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484" name="Google Shape;1484;p49"/>
          <p:cNvCxnSpPr>
            <a:stCxn id="144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485" name="Google Shape;1485;p49"/>
          <p:cNvCxnSpPr>
            <a:stCxn id="146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486" name="Google Shape;1486;p49"/>
          <p:cNvCxnSpPr>
            <a:stCxn id="147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487" name="Google Shape;1487;p49"/>
          <p:cNvSpPr/>
          <p:nvPr/>
        </p:nvSpPr>
        <p:spPr>
          <a:xfrm>
            <a:off x="4036501"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8" name="Google Shape;1488;p49"/>
          <p:cNvSpPr/>
          <p:nvPr/>
        </p:nvSpPr>
        <p:spPr>
          <a:xfrm>
            <a:off x="2362638" y="39521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9" name="Google Shape;1489;p49"/>
          <p:cNvSpPr/>
          <p:nvPr/>
        </p:nvSpPr>
        <p:spPr>
          <a:xfrm>
            <a:off x="6242363" y="27500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0" name="Google Shape;1490;p49"/>
          <p:cNvSpPr/>
          <p:nvPr/>
        </p:nvSpPr>
        <p:spPr>
          <a:xfrm>
            <a:off x="638813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1" name="Google Shape;1491;p49"/>
          <p:cNvSpPr/>
          <p:nvPr/>
        </p:nvSpPr>
        <p:spPr>
          <a:xfrm>
            <a:off x="51465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2" name="Google Shape;1492;p49"/>
          <p:cNvSpPr/>
          <p:nvPr/>
        </p:nvSpPr>
        <p:spPr>
          <a:xfrm>
            <a:off x="1518138" y="2402825"/>
            <a:ext cx="1330800" cy="363600"/>
          </a:xfrm>
          <a:prstGeom prst="wedgeRoundRectCallout">
            <a:avLst>
              <a:gd name="adj1" fmla="val 24340"/>
              <a:gd name="adj2" fmla="val 88800"/>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Partner Remediation Service</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493" name="Google Shape;1493;p49"/>
          <p:cNvSpPr/>
          <p:nvPr/>
        </p:nvSpPr>
        <p:spPr>
          <a:xfrm>
            <a:off x="5827513"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4" name="Google Shape;1494;p49"/>
          <p:cNvSpPr/>
          <p:nvPr/>
        </p:nvSpPr>
        <p:spPr>
          <a:xfrm>
            <a:off x="2023163" y="2775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5" name="Google Shape;1495;p49"/>
          <p:cNvSpPr/>
          <p:nvPr/>
        </p:nvSpPr>
        <p:spPr>
          <a:xfrm>
            <a:off x="354758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6" name="Google Shape;1496;p49"/>
          <p:cNvSpPr/>
          <p:nvPr/>
        </p:nvSpPr>
        <p:spPr>
          <a:xfrm>
            <a:off x="4436813"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497" name="Google Shape;1497;p49"/>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498" name="Google Shape;1498;p49"/>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99" name="Google Shape;1499;p49"/>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00" name="Google Shape;1500;p49"/>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501" name="Google Shape;1501;p49"/>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50"/>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50"/>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50"/>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09" name="Google Shape;1509;p50"/>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Intelligent order</a:t>
            </a:r>
            <a:endParaRPr/>
          </a:p>
        </p:txBody>
      </p:sp>
      <p:sp>
        <p:nvSpPr>
          <p:cNvPr id="1510" name="Google Shape;1510;p50"/>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11" name="Google Shape;1511;p50"/>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2" name="Google Shape;1512;p50"/>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3" name="Google Shape;1513;p50"/>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4" name="Google Shape;1514;p50"/>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5" name="Google Shape;1515;p50"/>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6" name="Google Shape;1516;p50"/>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7" name="Google Shape;1517;p50"/>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8" name="Google Shape;1518;p50"/>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9" name="Google Shape;1519;p50"/>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520" name="Google Shape;1520;p50"/>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521" name="Google Shape;1521;p50"/>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522" name="Google Shape;1522;p50"/>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523" name="Google Shape;1523;p50"/>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524" name="Google Shape;1524;p50"/>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525" name="Google Shape;1525;p50"/>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526" name="Google Shape;1526;p50"/>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527" name="Google Shape;1527;p50"/>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528" name="Google Shape;1528;p50"/>
          <p:cNvCxnSpPr>
            <a:stCxn id="1519" idx="0"/>
            <a:endCxn id="150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529" name="Google Shape;1529;p50"/>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530" name="Google Shape;1530;p50"/>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531" name="Google Shape;1531;p50"/>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532" name="Google Shape;1532;p50"/>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533" name="Google Shape;1533;p50"/>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534" name="Google Shape;1534;p50"/>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535" name="Google Shape;1535;p50"/>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536" name="Google Shape;1536;p50"/>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537" name="Google Shape;1537;p50"/>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538" name="Google Shape;1538;p50"/>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539" name="Google Shape;1539;p50"/>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40" name="Google Shape;1540;p50"/>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41" name="Google Shape;1541;p50"/>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542" name="Google Shape;1542;p50"/>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3" name="Google Shape;1543;p50"/>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544" name="Google Shape;1544;p50"/>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5" name="Google Shape;1545;p50"/>
          <p:cNvCxnSpPr>
            <a:stCxn id="1544" idx="1"/>
            <a:endCxn id="150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546" name="Google Shape;1546;p50"/>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7" name="Google Shape;1547;p50"/>
          <p:cNvCxnSpPr>
            <a:endCxn id="154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549" name="Google Shape;1549;p50"/>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0" name="Google Shape;1550;p50"/>
          <p:cNvCxnSpPr>
            <a:endCxn id="155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552" name="Google Shape;1552;p50"/>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3" name="Google Shape;1553;p50"/>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4" name="Google Shape;1554;p50"/>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5" name="Google Shape;1555;p50"/>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6" name="Google Shape;1556;p50"/>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7" name="Google Shape;1557;p50"/>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8" name="Google Shape;1558;p50"/>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559" name="Google Shape;1559;p50"/>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0" name="Google Shape;1560;p50"/>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1" name="Google Shape;1561;p50"/>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2" name="Google Shape;1562;p50"/>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3" name="Google Shape;1563;p50"/>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4" name="Google Shape;1564;p50"/>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5" name="Google Shape;1565;p50"/>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66" name="Google Shape;1566;p50"/>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7" name="Google Shape;1567;p50"/>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8" name="Google Shape;1568;p50"/>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569" name="Google Shape;1569;p50"/>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51" name="Google Shape;1551;p50"/>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0" name="Google Shape;1570;p50"/>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1" name="Google Shape;1571;p50"/>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2" name="Google Shape;1572;p50"/>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3" name="Google Shape;1573;p50"/>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4" name="Google Shape;1574;p50"/>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5" name="Google Shape;1575;p50"/>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6" name="Google Shape;1576;p50"/>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7" name="Google Shape;1577;p50"/>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8" name="Google Shape;1578;p50"/>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9" name="Google Shape;1579;p50"/>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0" name="Google Shape;1580;p50"/>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48" name="Google Shape;1548;p50"/>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1" name="Google Shape;1581;p50"/>
          <p:cNvCxnSpPr>
            <a:stCxn id="1548" idx="2"/>
            <a:endCxn id="158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583" name="Google Shape;1583;p50"/>
          <p:cNvCxnSpPr>
            <a:endCxn id="158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585" name="Google Shape;1585;p50"/>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584" name="Google Shape;1584;p50"/>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586" name="Google Shape;1586;p50"/>
          <p:cNvCxnSpPr>
            <a:endCxn id="158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587" name="Google Shape;1587;p50"/>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2" name="Google Shape;1582;p50"/>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8" name="Google Shape;1588;p50"/>
          <p:cNvCxnSpPr>
            <a:endCxn id="158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589" name="Google Shape;1589;p50"/>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0" name="Google Shape;1590;p50"/>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1" name="Google Shape;1591;p50"/>
          <p:cNvCxnSpPr>
            <a:endCxn id="159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592" name="Google Shape;1592;p50"/>
          <p:cNvCxnSpPr>
            <a:endCxn id="159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594" name="Google Shape;1594;p50"/>
          <p:cNvCxnSpPr>
            <a:endCxn id="159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593" name="Google Shape;1593;p50"/>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5" name="Google Shape;1595;p50"/>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6" name="Google Shape;1596;p50"/>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7" name="Google Shape;1597;p50"/>
          <p:cNvCxnSpPr>
            <a:stCxn id="1508" idx="3"/>
            <a:endCxn id="151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598" name="Google Shape;1598;p50"/>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599" name="Google Shape;1599;p50"/>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600" name="Google Shape;1600;p50"/>
          <p:cNvCxnSpPr>
            <a:stCxn id="150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601" name="Google Shape;1601;p50"/>
          <p:cNvCxnSpPr>
            <a:stCxn id="1519" idx="1"/>
            <a:endCxn id="153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602" name="Google Shape;1602;p50"/>
          <p:cNvCxnSpPr>
            <a:endCxn id="150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603" name="Google Shape;1603;p50"/>
          <p:cNvCxnSpPr>
            <a:stCxn id="156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604" name="Google Shape;1604;p50"/>
          <p:cNvCxnSpPr>
            <a:stCxn id="158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605" name="Google Shape;1605;p50"/>
          <p:cNvCxnSpPr>
            <a:stCxn id="159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606" name="Google Shape;1606;p50"/>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7" name="Google Shape;1607;p50"/>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8" name="Google Shape;1608;p50"/>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9" name="Google Shape;1609;p50"/>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0" name="Google Shape;1610;p50"/>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1" name="Google Shape;1611;p50"/>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2" name="Google Shape;1612;p50"/>
          <p:cNvSpPr/>
          <p:nvPr/>
        </p:nvSpPr>
        <p:spPr>
          <a:xfrm>
            <a:off x="4382575" y="3698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3" name="Google Shape;1613;p50"/>
          <p:cNvSpPr/>
          <p:nvPr/>
        </p:nvSpPr>
        <p:spPr>
          <a:xfrm>
            <a:off x="623183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4" name="Google Shape;1614;p50"/>
          <p:cNvSpPr/>
          <p:nvPr/>
        </p:nvSpPr>
        <p:spPr>
          <a:xfrm>
            <a:off x="603925" y="36640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5" name="Google Shape;1615;p50"/>
          <p:cNvSpPr/>
          <p:nvPr/>
        </p:nvSpPr>
        <p:spPr>
          <a:xfrm>
            <a:off x="803850"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616" name="Google Shape;1616;p50"/>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617" name="Google Shape;1617;p50"/>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18" name="Google Shape;1618;p50"/>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19" name="Google Shape;1619;p50"/>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620" name="Google Shape;1620;p50"/>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51"/>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51"/>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51"/>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28" name="Google Shape;1628;p51"/>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Perfect order</a:t>
            </a:r>
            <a:endParaRPr/>
          </a:p>
        </p:txBody>
      </p:sp>
      <p:sp>
        <p:nvSpPr>
          <p:cNvPr id="1629" name="Google Shape;1629;p51"/>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30" name="Google Shape;1630;p51"/>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1" name="Google Shape;1631;p51"/>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2" name="Google Shape;1632;p51"/>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3" name="Google Shape;1633;p51"/>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4" name="Google Shape;1634;p51"/>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5" name="Google Shape;1635;p51"/>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6" name="Google Shape;1636;p51"/>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7" name="Google Shape;1637;p51"/>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8" name="Google Shape;1638;p51"/>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639" name="Google Shape;1639;p51"/>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640" name="Google Shape;1640;p51"/>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641" name="Google Shape;1641;p51"/>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642" name="Google Shape;1642;p51"/>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643" name="Google Shape;1643;p51"/>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644" name="Google Shape;1644;p51"/>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645" name="Google Shape;1645;p51"/>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646" name="Google Shape;1646;p51"/>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647" name="Google Shape;1647;p51"/>
          <p:cNvCxnSpPr>
            <a:stCxn id="1638" idx="0"/>
            <a:endCxn id="162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648" name="Google Shape;1648;p51"/>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649" name="Google Shape;1649;p51"/>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650" name="Google Shape;1650;p51"/>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651" name="Google Shape;1651;p51"/>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652" name="Google Shape;1652;p51"/>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653" name="Google Shape;1653;p51"/>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654" name="Google Shape;1654;p51"/>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655" name="Google Shape;1655;p51"/>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656" name="Google Shape;1656;p51"/>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657" name="Google Shape;1657;p51"/>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658" name="Google Shape;1658;p51"/>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59" name="Google Shape;1659;p51"/>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660" name="Google Shape;1660;p51"/>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661" name="Google Shape;1661;p51"/>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2" name="Google Shape;1662;p51"/>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663" name="Google Shape;1663;p51"/>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4" name="Google Shape;1664;p51"/>
          <p:cNvCxnSpPr>
            <a:stCxn id="1663" idx="1"/>
            <a:endCxn id="162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665" name="Google Shape;1665;p51"/>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6" name="Google Shape;1666;p51"/>
          <p:cNvCxnSpPr>
            <a:endCxn id="166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668" name="Google Shape;1668;p51"/>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69" name="Google Shape;1669;p51"/>
          <p:cNvCxnSpPr>
            <a:endCxn id="167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671" name="Google Shape;1671;p51"/>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2" name="Google Shape;1672;p51"/>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3" name="Google Shape;1673;p51"/>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4" name="Google Shape;1674;p51"/>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5" name="Google Shape;1675;p51"/>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6" name="Google Shape;1676;p51"/>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7" name="Google Shape;1677;p51"/>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678" name="Google Shape;1678;p51"/>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79" name="Google Shape;1679;p51"/>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0" name="Google Shape;1680;p51"/>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1" name="Google Shape;1681;p51"/>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2" name="Google Shape;1682;p51"/>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3" name="Google Shape;1683;p51"/>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4" name="Google Shape;1684;p51"/>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85" name="Google Shape;1685;p51"/>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6" name="Google Shape;1686;p51"/>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7" name="Google Shape;1687;p51"/>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688" name="Google Shape;1688;p51"/>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70" name="Google Shape;1670;p51"/>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9" name="Google Shape;1689;p51"/>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0" name="Google Shape;1690;p51"/>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1" name="Google Shape;1691;p51"/>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2" name="Google Shape;1692;p51"/>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3" name="Google Shape;1693;p51"/>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4" name="Google Shape;1694;p51"/>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5" name="Google Shape;1695;p51"/>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6" name="Google Shape;1696;p51"/>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7" name="Google Shape;1697;p51"/>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8" name="Google Shape;1698;p51"/>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9" name="Google Shape;1699;p51"/>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67" name="Google Shape;1667;p51"/>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0" name="Google Shape;1700;p51"/>
          <p:cNvCxnSpPr>
            <a:stCxn id="1667" idx="2"/>
            <a:endCxn id="170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702" name="Google Shape;1702;p51"/>
          <p:cNvCxnSpPr>
            <a:endCxn id="170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704" name="Google Shape;1704;p51"/>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703" name="Google Shape;1703;p51"/>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705" name="Google Shape;1705;p51"/>
          <p:cNvCxnSpPr>
            <a:endCxn id="170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706" name="Google Shape;1706;p51"/>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1" name="Google Shape;1701;p51"/>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7" name="Google Shape;1707;p51"/>
          <p:cNvCxnSpPr>
            <a:endCxn id="170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708" name="Google Shape;1708;p51"/>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9" name="Google Shape;1709;p51"/>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0" name="Google Shape;1710;p51"/>
          <p:cNvCxnSpPr>
            <a:endCxn id="170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711" name="Google Shape;1711;p51"/>
          <p:cNvCxnSpPr>
            <a:endCxn id="171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713" name="Google Shape;1713;p51"/>
          <p:cNvCxnSpPr>
            <a:endCxn id="171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712" name="Google Shape;1712;p51"/>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4" name="Google Shape;1714;p51"/>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5" name="Google Shape;1715;p51"/>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6" name="Google Shape;1716;p51"/>
          <p:cNvCxnSpPr>
            <a:stCxn id="1627" idx="3"/>
            <a:endCxn id="162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717" name="Google Shape;1717;p51"/>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718" name="Google Shape;1718;p51"/>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719" name="Google Shape;1719;p51"/>
          <p:cNvCxnSpPr>
            <a:stCxn id="162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720" name="Google Shape;1720;p51"/>
          <p:cNvCxnSpPr>
            <a:stCxn id="1638" idx="1"/>
            <a:endCxn id="165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721" name="Google Shape;1721;p51"/>
          <p:cNvCxnSpPr>
            <a:endCxn id="162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722" name="Google Shape;1722;p51"/>
          <p:cNvCxnSpPr>
            <a:stCxn id="168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723" name="Google Shape;1723;p51"/>
          <p:cNvCxnSpPr>
            <a:stCxn id="170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724" name="Google Shape;1724;p51"/>
          <p:cNvCxnSpPr>
            <a:stCxn id="171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725" name="Google Shape;1725;p51"/>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6" name="Google Shape;1726;p51"/>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7" name="Google Shape;1727;p51"/>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8" name="Google Shape;1728;p51"/>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9" name="Google Shape;1729;p51"/>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0" name="Google Shape;1730;p51"/>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1" name="Google Shape;1731;p51"/>
          <p:cNvSpPr/>
          <p:nvPr/>
        </p:nvSpPr>
        <p:spPr>
          <a:xfrm>
            <a:off x="624768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2" name="Google Shape;1732;p51"/>
          <p:cNvSpPr/>
          <p:nvPr/>
        </p:nvSpPr>
        <p:spPr>
          <a:xfrm>
            <a:off x="4382575"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3" name="Google Shape;1733;p51"/>
          <p:cNvSpPr/>
          <p:nvPr/>
        </p:nvSpPr>
        <p:spPr>
          <a:xfrm>
            <a:off x="6619138" y="36570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4" name="Google Shape;1734;p51"/>
          <p:cNvSpPr/>
          <p:nvPr/>
        </p:nvSpPr>
        <p:spPr>
          <a:xfrm>
            <a:off x="529788" y="36581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5" name="Google Shape;1735;p51"/>
          <p:cNvSpPr/>
          <p:nvPr/>
        </p:nvSpPr>
        <p:spPr>
          <a:xfrm>
            <a:off x="862625"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11</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736" name="Google Shape;1736;p51"/>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737" name="Google Shape;1737;p51"/>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38" name="Google Shape;1738;p51"/>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39" name="Google Shape;1739;p51"/>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740" name="Google Shape;1740;p51"/>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2472</TotalTime>
  <Words>4919</Words>
  <Application>Microsoft Office PowerPoint</Application>
  <PresentationFormat>On-screen Show (16:9)</PresentationFormat>
  <Paragraphs>1423</Paragraphs>
  <Slides>18</Slides>
  <Notes>18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18</vt:i4>
      </vt:variant>
    </vt:vector>
  </HeadingPairs>
  <TitlesOfParts>
    <vt:vector size="31" baseType="lpstr">
      <vt:lpstr>IBM Plex Sans</vt:lpstr>
      <vt:lpstr>Red Hat Text</vt:lpstr>
      <vt:lpstr>Overpass</vt:lpstr>
      <vt:lpstr>Red Hat Display Medium</vt:lpstr>
      <vt:lpstr>Red Hat Text Medium</vt:lpstr>
      <vt:lpstr>Proxima Nova</vt:lpstr>
      <vt:lpstr>Red Hat Display</vt:lpstr>
      <vt:lpstr>Arial</vt:lpstr>
      <vt:lpstr>Overpass SemiBold</vt:lpstr>
      <vt:lpstr>Calibri</vt:lpstr>
      <vt:lpstr>Overpass Light</vt:lpstr>
      <vt:lpstr>Simple Light</vt:lpstr>
      <vt:lpstr>Red Hat widescreen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Kyle</dc:creator>
  <cp:lastModifiedBy>Bruce Kyle</cp:lastModifiedBy>
  <cp:revision>27</cp:revision>
  <dcterms:modified xsi:type="dcterms:W3CDTF">2023-04-12T16:53:43Z</dcterms:modified>
</cp:coreProperties>
</file>