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Overpass" panose="020B0604020202020204" charset="0"/>
      <p:regular r:id="rId25"/>
      <p:bold r:id="rId26"/>
      <p:italic r:id="rId27"/>
      <p:boldItalic r:id="rId28"/>
    </p:embeddedFont>
    <p:embeddedFont>
      <p:font typeface="Overpass Light" panose="020B0604020202020204" charset="0"/>
      <p:regular r:id="rId29"/>
      <p:bold r:id="rId30"/>
      <p:italic r:id="rId31"/>
      <p:boldItalic r:id="rId32"/>
    </p:embeddedFont>
    <p:embeddedFont>
      <p:font typeface="Overpass SemiBold" panose="020B0604020202020204" charset="0"/>
      <p:regular r:id="rId33"/>
      <p:bold r:id="rId34"/>
      <p:italic r:id="rId35"/>
      <p:boldItalic r:id="rId36"/>
    </p:embeddedFont>
    <p:embeddedFont>
      <p:font typeface="Proxima Nova" panose="020B0604020202020204" charset="0"/>
      <p:regular r:id="rId37"/>
      <p:bold r:id="rId38"/>
      <p:italic r:id="rId39"/>
      <p:boldItalic r:id="rId40"/>
    </p:embeddedFont>
    <p:embeddedFont>
      <p:font typeface="Red Hat Display" panose="020B0604020202020204" charset="0"/>
      <p:regular r:id="rId41"/>
      <p:bold r:id="rId42"/>
      <p:italic r:id="rId43"/>
      <p:boldItalic r:id="rId44"/>
    </p:embeddedFont>
    <p:embeddedFont>
      <p:font typeface="Red Hat Text" panose="020B0604020202020204" charset="0"/>
      <p:regular r:id="rId45"/>
      <p:bold r:id="rId46"/>
      <p:italic r:id="rId47"/>
      <p:boldItalic r:id="rId48"/>
    </p:embeddedFont>
    <p:embeddedFont>
      <p:font typeface="Red Hat Text Medium"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990B9C-94C4-46EF-AFFF-BB9C160CD38F}" v="8" dt="2023-02-15T19:59:27.9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629" autoAdjust="0"/>
  </p:normalViewPr>
  <p:slideViewPr>
    <p:cSldViewPr snapToGrid="0">
      <p:cViewPr varScale="1">
        <p:scale>
          <a:sx n="106" d="100"/>
          <a:sy n="106" d="100"/>
        </p:scale>
        <p:origin x="1038"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font" Target="fonts/font27.fntdata"/><Relationship Id="rId50" Type="http://schemas.openxmlformats.org/officeDocument/2006/relationships/font" Target="fonts/font30.fntdata"/><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9.fntdata"/><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font" Target="fonts/font25.fntdata"/><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48" Type="http://schemas.openxmlformats.org/officeDocument/2006/relationships/font" Target="fonts/font28.fntdata"/><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31.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font" Target="fonts/font26.fntdata"/><Relationship Id="rId20" Type="http://schemas.openxmlformats.org/officeDocument/2006/relationships/notesMaster" Target="notesMasters/notesMaster1.xml"/><Relationship Id="rId41" Type="http://schemas.openxmlformats.org/officeDocument/2006/relationships/font" Target="fonts/font2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49" Type="http://schemas.openxmlformats.org/officeDocument/2006/relationships/font" Target="fonts/font29.fntdata"/><Relationship Id="rId57" Type="http://schemas.microsoft.com/office/2016/11/relationships/changesInfo" Target="changesInfos/changesInfo1.xml"/><Relationship Id="rId10" Type="http://schemas.openxmlformats.org/officeDocument/2006/relationships/slide" Target="slides/slide8.xml"/><Relationship Id="rId31" Type="http://schemas.openxmlformats.org/officeDocument/2006/relationships/font" Target="fonts/font11.fntdata"/><Relationship Id="rId44" Type="http://schemas.openxmlformats.org/officeDocument/2006/relationships/font" Target="fonts/font24.fntdata"/><Relationship Id="rId52" Type="http://schemas.openxmlformats.org/officeDocument/2006/relationships/font" Target="fonts/font3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uce Kyle" userId="Al5/dwNIZKCPZNoFZvBKrnX2Hre9wC2D0J0ZtyNGdsw=" providerId="None" clId="Web-{60990B9C-94C4-46EF-AFFF-BB9C160CD38F}"/>
    <pc:docChg chg="modSld">
      <pc:chgData name="Bruce Kyle" userId="Al5/dwNIZKCPZNoFZvBKrnX2Hre9wC2D0J0ZtyNGdsw=" providerId="None" clId="Web-{60990B9C-94C4-46EF-AFFF-BB9C160CD38F}" dt="2023-02-15T19:59:13.564" v="6" actId="20577"/>
      <pc:docMkLst>
        <pc:docMk/>
      </pc:docMkLst>
      <pc:sldChg chg="modSp">
        <pc:chgData name="Bruce Kyle" userId="Al5/dwNIZKCPZNoFZvBKrnX2Hre9wC2D0J0ZtyNGdsw=" providerId="None" clId="Web-{60990B9C-94C4-46EF-AFFF-BB9C160CD38F}" dt="2023-02-15T19:59:13.564" v="6" actId="20577"/>
        <pc:sldMkLst>
          <pc:docMk/>
          <pc:sldMk cId="0" sldId="272"/>
        </pc:sldMkLst>
        <pc:spChg chg="mod">
          <ac:chgData name="Bruce Kyle" userId="Al5/dwNIZKCPZNoFZvBKrnX2Hre9wC2D0J0ZtyNGdsw=" providerId="None" clId="Web-{60990B9C-94C4-46EF-AFFF-BB9C160CD38F}" dt="2023-02-15T19:59:13.564" v="6" actId="20577"/>
          <ac:spMkLst>
            <pc:docMk/>
            <pc:sldMk cId="0" sldId="272"/>
            <ac:spMk id="175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08f5394a70_2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g208f5394a70_2_2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208f5394a70_2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6" name="Google Shape;916;g208f5394a70_2_8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Overstock</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Inventory Analysis detects high stock levels and predicts inventory will not be sold as quickly as expected.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alerted to the overstock position.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current inventory positions from stores, in-transit, warehouses plus future inventory positions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future demand requirements from Demand Intelligence.</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alerted and asked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Product discounting and promotions.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 stock positions within stores by moving stock between stores or warehouses to accelerate sales in conjunction with promotions.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Reduce future inventory requirements to slow down or stop replenishment.</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Offering stock to partners for liquidation, destruction, donation, sale via alternative channels or to food-waste partners.</a:t>
            </a:r>
            <a:endParaRPr>
              <a:solidFill>
                <a:schemeClr val="dk1"/>
              </a:solidFill>
            </a:endParaRPr>
          </a:p>
          <a:p>
            <a:pPr marL="22860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208f5394a70_2_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5" name="Google Shape;1035;g208f5394a70_2_9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Loss &amp; Waste Management - Environmental Exception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1. Environmental event detected (e.g. Temp out of range, loss of power)</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2. Notification sent to Risk Management module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 Control Tower processes risk and determines that it needs remediation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4. Trigger process to manage issue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5. Inventory Controller notified and determines inspection of facility and inventory is needed</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 Update process with Inventory Controller decision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7a. Inventory analysis notified to determine remediation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7b. Facilities personnel notified to take remediation action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7c. Update Control Tower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208f5394a70_2_1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3" name="Google Shape;1153;g208f5394a70_2_1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Loss &amp; Waste Management - Contamination/Recall</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External notification of food safety event</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2. Notification sent to Supply Intelligence &amp; Inventory Analysis via API Management service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3a. Determine if supply affected</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3b. Determine which locations received affected product</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4. Notify Control Tower</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5. Control Tower processes event data and creates remediation action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6. Colleague remediates inventory and counts, then removes product from inventory</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7a. Inventory updated</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7b. Apply financial reimbursement. Generate new order</a:t>
            </a: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208f5394a70_2_1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4" name="Google Shape;1274;g208f5394a70_2_12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Product Timeliness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Demand Intelligence determines requirements for seasonal, product trends and time sensitive future inventory</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Demand Intelligence informs Control Tower of future inventory to meet seasonal and product trends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Inventory (3a) and Supply Chain Intelligence (3b) information to understand current position and ability to meet future demand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determines current and future Inventory does not match inventory timeliness requirements for business and automates changes to Inventory via Fulfilment Optimiztion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For any non-automated changes, alerts Colleague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runs “what-if” analysis in Control Tower to determine best course of actions using Inventory and Demand data</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 product orders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stores or by moving existing inventory</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Select alternative products</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Questions:</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How to validate results of changes and decide if they improved sales performance?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p:cNvGrpSpPr/>
        <p:nvPr/>
      </p:nvGrpSpPr>
      <p:grpSpPr>
        <a:xfrm>
          <a:off x="0" y="0"/>
          <a:ext cx="0" cy="0"/>
          <a:chOff x="0" y="0"/>
          <a:chExt cx="0" cy="0"/>
        </a:xfrm>
      </p:grpSpPr>
      <p:sp>
        <p:nvSpPr>
          <p:cNvPr id="1393" name="Google Shape;1393;g208f5394a70_2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4" name="Google Shape;1394;g208f5394a70_2_13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Product Timeliness - Shelf life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Control Tower determines product inventory is near its "Use by" date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2. Determine current inventory via API Management</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 Start process to remediate stock</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4. Notify Inventory Controller to take action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5. Inventory Controller defines remediation actions</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6a. Create replenishment order</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6b. Engages partners (Charity, recycler) to remediate expired or near expired stock</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 Notify partner</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8. Update Control Tower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208f5394a70_2_1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3" name="Google Shape;1513;g208f5394a70_2_14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places/track/confirm order thru omni channel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and delivery tracking information is quickly obtained from supply assurance Platform</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Integration services used to collect data</a:t>
            </a: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rgbClr val="262626"/>
              </a:buClr>
              <a:buSzPts val="1100"/>
              <a:buFont typeface="Red Hat Display"/>
              <a:buAutoNum type="arabicPeriod"/>
            </a:pPr>
            <a:r>
              <a:rPr lang="en">
                <a:solidFill>
                  <a:srgbClr val="262626"/>
                </a:solidFill>
                <a:latin typeface="Red Hat Display"/>
                <a:ea typeface="Red Hat Display"/>
                <a:cs typeface="Red Hat Display"/>
                <a:sym typeface="Red Hat Display"/>
              </a:rPr>
              <a:t>Check with Inventory System</a:t>
            </a: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Check with the Store Operations System if inventory available in store</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If store cannot fulfill order, check with Warehouse Management System where inventory is available</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Update Transport/Logistics System to schedule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Cross check with the Fulfilment System to schedule and track the order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Provide real-time tracking of the order and upon delivery provide POD (electronic or paper)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0"/>
        <p:cNvGrpSpPr/>
        <p:nvPr/>
      </p:nvGrpSpPr>
      <p:grpSpPr>
        <a:xfrm>
          <a:off x="0" y="0"/>
          <a:ext cx="0" cy="0"/>
          <a:chOff x="0" y="0"/>
          <a:chExt cx="0" cy="0"/>
        </a:xfrm>
      </p:grpSpPr>
      <p:sp>
        <p:nvSpPr>
          <p:cNvPr id="1631" name="Google Shape;1631;g208f5394a70_2_1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2" name="Google Shape;1632;g208f5394a70_2_15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places/track/confirm order thru omni channel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and delivery tracking information is quicky obtained from supply assurance Platform</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Notify various backend systems via the Integration Services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Check with the Inventory Management System if inventory is available then lock the items and update the inventory.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Use Store Operations System to determine if store can fulfill order. Store can only fulfill partial order. Notify customer about partial order fill. If acceptable, package order and get it ready for delivery to customer. Go to Step 7. If partial order is not acceptable, get it ready to be sent to warehouse. Go to Step 8.</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Notify Transport/Logistics System to schedule delivery.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Use Warehouse Management System to find which warehouse can fulfill remaining order items. Send alert to warehouse to combine partial orders and package itmes and get it ready for delivery. Notify customer and update/sync related systems.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Update Transport/Logistics System to schedule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Cross check with the Fulfilment System to schedule and track the order and notify customer.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Provide real-time tracking of the order to customer and upon delivery provide POD (electronic or paper) to customer.</a:t>
            </a:r>
            <a:endParaRPr>
              <a:solidFill>
                <a:srgbClr val="262626"/>
              </a:solidFill>
              <a:latin typeface="Red Hat Display"/>
              <a:ea typeface="Red Hat Display"/>
              <a:cs typeface="Red Hat Display"/>
              <a:sym typeface="Red Hat Display"/>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0"/>
        <p:cNvGrpSpPr/>
        <p:nvPr/>
      </p:nvGrpSpPr>
      <p:grpSpPr>
        <a:xfrm>
          <a:off x="0" y="0"/>
          <a:ext cx="0" cy="0"/>
          <a:chOff x="0" y="0"/>
          <a:chExt cx="0" cy="0"/>
        </a:xfrm>
      </p:grpSpPr>
      <p:sp>
        <p:nvSpPr>
          <p:cNvPr id="1751" name="Google Shape;1751;g208f5394a70_2_16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2" name="Google Shape;1752;g208f5394a70_2_16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
                <a:solidFill>
                  <a:srgbClr val="262626"/>
                </a:solidFill>
                <a:latin typeface="Red Hat Display"/>
                <a:ea typeface="Red Hat Display"/>
                <a:cs typeface="Red Hat Display"/>
                <a:sym typeface="Red Hat Display"/>
              </a:rPr>
              <a:t>https://www.ibm.com/blogs/supply-chain/what-is-a-supply-chain-control-tower/</a:t>
            </a:r>
            <a:endParaRPr>
              <a:solidFill>
                <a:schemeClr val="dk1"/>
              </a:solidFill>
            </a:endParaRPr>
          </a:p>
          <a:p>
            <a:pPr marL="158750" lvl="0" indent="0" algn="l" rtl="0">
              <a:lnSpc>
                <a:spcPct val="100000"/>
              </a:lnSpc>
              <a:spcBef>
                <a:spcPts val="0"/>
              </a:spcBef>
              <a:spcAft>
                <a:spcPts val="0"/>
              </a:spcAft>
              <a:buSzPts val="1100"/>
              <a:buNone/>
            </a:pPr>
            <a:r>
              <a:rPr lang="en">
                <a:solidFill>
                  <a:srgbClr val="262626"/>
                </a:solidFill>
                <a:latin typeface="Red Hat Display"/>
                <a:ea typeface="Red Hat Display"/>
                <a:cs typeface="Red Hat Display"/>
                <a:sym typeface="Red Hat Display"/>
              </a:rPr>
              <a:t>https://www.dispatchtrack.com/blog/last-mile-logistics-trends-5</a:t>
            </a:r>
            <a:endParaRPr>
              <a:solidFill>
                <a:schemeClr val="dk1"/>
              </a:solidFill>
            </a:endParaRPr>
          </a:p>
          <a:p>
            <a:pPr marL="387350" lvl="0" indent="-158750" algn="l" rtl="0">
              <a:lnSpc>
                <a:spcPct val="100000"/>
              </a:lnSpc>
              <a:spcBef>
                <a:spcPts val="0"/>
              </a:spcBef>
              <a:spcAft>
                <a:spcPts val="0"/>
              </a:spcAft>
              <a:buSzPts val="1100"/>
              <a:buNone/>
            </a:pP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chooses items to buy online using the business app.</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Determine sustainability posture by determining ESG indicator values.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Before providing cost and delivery options, provide customer sustainability options – equivalent greener items, later delivery day, pickup option, etc. If customer opts into sustainability option order is tagged so Supply Assurance Platform can honor that request.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system updates inventory data.</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Delivery Optimization system plays a key role in sustainability play. It determines whether to contact 3PL or if in-house Route Optimization can fulfill the requirements.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If 3PL is the only option, contact the sustainability approved 3PL company to fulfill the order. 3PL company takes over the delivery flow from here. If business has the means to fulfill the order continue with next Step 6a.</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Alert the Order Fulfilment System (OFS) this special order via system APIs.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OFS notifies the Warehouse Management System to package and get it ready for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The Transport/Logistics System is alerted to schedule delivery. </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Track the order, notify customer and provide real-time tracking.</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Delivery department maintains the sustainability posture and upon final delivery provides POD (electronic or paper) to customer.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 All sub-systems are updated via the data fabric that helps maintain a consistent view.</a:t>
            </a:r>
            <a:endParaRPr>
              <a:solidFill>
                <a:srgbClr val="262626"/>
              </a:solidFill>
              <a:latin typeface="Red Hat Display"/>
              <a:ea typeface="Red Hat Display"/>
              <a:cs typeface="Red Hat Display"/>
              <a:sym typeface="Red Hat Display"/>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08f5394a70_2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7" name="Google Shape;327;g208f5394a70_2_2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08f5394a70_2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g208f5394a70_2_3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208f5394a70_2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g208f5394a70_2_3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208f5394a70_2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7" name="Google Shape;507;g208f5394a70_2_4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208f5394a70_2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2" name="Google Shape;562;g208f5394a70_2_5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208f5394a70_2_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3" name="Google Shape;623;g208f5394a70_2_5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208f5394a70_2_6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6" name="Google Shape;686;g208f5394a70_2_6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208f5394a70_2_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7" name="Google Shape;797;g208f5394a70_2_7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Understock</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Inventory Analysis detects low stock levels and predicts inventory will become unavailable sooner than originally expected.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alerted to the understock position.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current inventory positions from stores, in-transit, warehouses plus future inventory positions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future demand requirements from Demand Intelligence.</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alerted and asked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Ordering more stock</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Adjusting stock positions within existing Supply Chain</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stores or by moving existing inventory</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warehouses or by moving existing inventory</a:t>
            </a:r>
            <a:endParaRPr>
              <a:solidFill>
                <a:schemeClr val="dk1"/>
              </a:solidFill>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nterior white">
  <p:cSld name="CUSTOM_4">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1428750" y="709500"/>
            <a:ext cx="62388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000000"/>
                </a:solidFill>
              </a:defRPr>
            </a:lvl1pPr>
            <a:lvl2pPr lvl="1" algn="ctr">
              <a:lnSpc>
                <a:spcPct val="130000"/>
              </a:lnSpc>
              <a:spcBef>
                <a:spcPts val="0"/>
              </a:spcBef>
              <a:spcAft>
                <a:spcPts val="0"/>
              </a:spcAft>
              <a:buSzPts val="2600"/>
              <a:buNone/>
              <a:defRPr sz="2000">
                <a:solidFill>
                  <a:srgbClr val="000000"/>
                </a:solidFill>
              </a:defRPr>
            </a:lvl2pPr>
            <a:lvl3pPr lvl="2" algn="ctr">
              <a:lnSpc>
                <a:spcPct val="130000"/>
              </a:lnSpc>
              <a:spcBef>
                <a:spcPts val="0"/>
              </a:spcBef>
              <a:spcAft>
                <a:spcPts val="0"/>
              </a:spcAft>
              <a:buSzPts val="2600"/>
              <a:buNone/>
              <a:defRPr sz="2000">
                <a:solidFill>
                  <a:srgbClr val="000000"/>
                </a:solidFill>
              </a:defRPr>
            </a:lvl3pPr>
            <a:lvl4pPr lvl="3" algn="ctr">
              <a:lnSpc>
                <a:spcPct val="130000"/>
              </a:lnSpc>
              <a:spcBef>
                <a:spcPts val="0"/>
              </a:spcBef>
              <a:spcAft>
                <a:spcPts val="0"/>
              </a:spcAft>
              <a:buSzPts val="2600"/>
              <a:buNone/>
              <a:defRPr sz="2000">
                <a:solidFill>
                  <a:srgbClr val="000000"/>
                </a:solidFill>
              </a:defRPr>
            </a:lvl4pPr>
            <a:lvl5pPr lvl="4" algn="ctr">
              <a:lnSpc>
                <a:spcPct val="130000"/>
              </a:lnSpc>
              <a:spcBef>
                <a:spcPts val="0"/>
              </a:spcBef>
              <a:spcAft>
                <a:spcPts val="0"/>
              </a:spcAft>
              <a:buSzPts val="2600"/>
              <a:buNone/>
              <a:defRPr sz="2000">
                <a:solidFill>
                  <a:srgbClr val="000000"/>
                </a:solidFill>
              </a:defRPr>
            </a:lvl5pPr>
            <a:lvl6pPr lvl="5" algn="ctr">
              <a:lnSpc>
                <a:spcPct val="130000"/>
              </a:lnSpc>
              <a:spcBef>
                <a:spcPts val="0"/>
              </a:spcBef>
              <a:spcAft>
                <a:spcPts val="0"/>
              </a:spcAft>
              <a:buSzPts val="2600"/>
              <a:buNone/>
              <a:defRPr sz="2000">
                <a:solidFill>
                  <a:srgbClr val="000000"/>
                </a:solidFill>
              </a:defRPr>
            </a:lvl6pPr>
            <a:lvl7pPr lvl="6" algn="ctr">
              <a:lnSpc>
                <a:spcPct val="130000"/>
              </a:lnSpc>
              <a:spcBef>
                <a:spcPts val="0"/>
              </a:spcBef>
              <a:spcAft>
                <a:spcPts val="0"/>
              </a:spcAft>
              <a:buSzPts val="2600"/>
              <a:buNone/>
              <a:defRPr sz="2000">
                <a:solidFill>
                  <a:srgbClr val="000000"/>
                </a:solidFill>
              </a:defRPr>
            </a:lvl7pPr>
            <a:lvl8pPr lvl="7" algn="ctr">
              <a:lnSpc>
                <a:spcPct val="130000"/>
              </a:lnSpc>
              <a:spcBef>
                <a:spcPts val="0"/>
              </a:spcBef>
              <a:spcAft>
                <a:spcPts val="0"/>
              </a:spcAft>
              <a:buSzPts val="2600"/>
              <a:buNone/>
              <a:defRPr sz="2000">
                <a:solidFill>
                  <a:srgbClr val="000000"/>
                </a:solidFill>
              </a:defRPr>
            </a:lvl8pPr>
            <a:lvl9pPr lvl="8" algn="ctr">
              <a:lnSpc>
                <a:spcPct val="130000"/>
              </a:lnSpc>
              <a:spcBef>
                <a:spcPts val="0"/>
              </a:spcBef>
              <a:spcAft>
                <a:spcPts val="0"/>
              </a:spcAft>
              <a:buSzPts val="2600"/>
              <a:buNone/>
              <a:defRPr sz="2000">
                <a:solidFill>
                  <a:srgbClr val="000000"/>
                </a:solidFill>
              </a:defRPr>
            </a:lvl9pPr>
          </a:lstStyle>
          <a:p>
            <a:endParaRPr/>
          </a:p>
        </p:txBody>
      </p:sp>
      <p:cxnSp>
        <p:nvCxnSpPr>
          <p:cNvPr id="55" name="Google Shape;55;p14"/>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56" name="Google Shape;56;p14"/>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1pPr>
            <a:lvl2pPr lvl="1"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2pPr>
            <a:lvl3pPr lvl="2"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3pPr>
            <a:lvl4pPr lvl="3"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4pPr>
            <a:lvl5pPr lvl="4"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5pPr>
            <a:lvl6pPr lvl="5"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6pPr>
            <a:lvl7pPr lvl="6"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7pPr>
            <a:lvl8pPr lvl="7"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8pPr>
            <a:lvl9pPr lvl="8"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9pPr>
          </a:lstStyle>
          <a:p>
            <a:endParaRPr/>
          </a:p>
        </p:txBody>
      </p:sp>
      <p:cxnSp>
        <p:nvCxnSpPr>
          <p:cNvPr id="57" name="Google Shape;57;p1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58" name="Google Shape;58;p1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pic>
        <p:nvPicPr>
          <p:cNvPr id="59" name="Google Shape;59;p14"/>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60" name="Google Shape;60;p14"/>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4D4D4F"/>
                </a:solidFill>
              </a:defRPr>
            </a:lvl1pPr>
            <a:lvl2pPr lvl="1" algn="l">
              <a:lnSpc>
                <a:spcPct val="142000"/>
              </a:lnSpc>
              <a:spcBef>
                <a:spcPts val="0"/>
              </a:spcBef>
              <a:spcAft>
                <a:spcPts val="0"/>
              </a:spcAft>
              <a:buSzPts val="1200"/>
              <a:buNone/>
              <a:defRPr sz="500">
                <a:solidFill>
                  <a:srgbClr val="4D4D4F"/>
                </a:solidFill>
              </a:defRPr>
            </a:lvl2pPr>
            <a:lvl3pPr lvl="2" algn="l">
              <a:lnSpc>
                <a:spcPct val="142000"/>
              </a:lnSpc>
              <a:spcBef>
                <a:spcPts val="0"/>
              </a:spcBef>
              <a:spcAft>
                <a:spcPts val="0"/>
              </a:spcAft>
              <a:buSzPts val="1200"/>
              <a:buNone/>
              <a:defRPr sz="500">
                <a:solidFill>
                  <a:srgbClr val="4D4D4F"/>
                </a:solidFill>
              </a:defRPr>
            </a:lvl3pPr>
            <a:lvl4pPr lvl="3" algn="l">
              <a:lnSpc>
                <a:spcPct val="142000"/>
              </a:lnSpc>
              <a:spcBef>
                <a:spcPts val="0"/>
              </a:spcBef>
              <a:spcAft>
                <a:spcPts val="0"/>
              </a:spcAft>
              <a:buSzPts val="1200"/>
              <a:buNone/>
              <a:defRPr sz="500">
                <a:solidFill>
                  <a:srgbClr val="4D4D4F"/>
                </a:solidFill>
              </a:defRPr>
            </a:lvl4pPr>
            <a:lvl5pPr lvl="4" algn="l">
              <a:lnSpc>
                <a:spcPct val="142000"/>
              </a:lnSpc>
              <a:spcBef>
                <a:spcPts val="0"/>
              </a:spcBef>
              <a:spcAft>
                <a:spcPts val="0"/>
              </a:spcAft>
              <a:buSzPts val="1200"/>
              <a:buNone/>
              <a:defRPr sz="500">
                <a:solidFill>
                  <a:srgbClr val="4D4D4F"/>
                </a:solidFill>
              </a:defRPr>
            </a:lvl5pPr>
            <a:lvl6pPr lvl="5" algn="l">
              <a:lnSpc>
                <a:spcPct val="142000"/>
              </a:lnSpc>
              <a:spcBef>
                <a:spcPts val="0"/>
              </a:spcBef>
              <a:spcAft>
                <a:spcPts val="0"/>
              </a:spcAft>
              <a:buSzPts val="1200"/>
              <a:buNone/>
              <a:defRPr sz="500">
                <a:solidFill>
                  <a:srgbClr val="4D4D4F"/>
                </a:solidFill>
              </a:defRPr>
            </a:lvl6pPr>
            <a:lvl7pPr lvl="6" algn="l">
              <a:lnSpc>
                <a:spcPct val="142000"/>
              </a:lnSpc>
              <a:spcBef>
                <a:spcPts val="0"/>
              </a:spcBef>
              <a:spcAft>
                <a:spcPts val="0"/>
              </a:spcAft>
              <a:buSzPts val="1200"/>
              <a:buNone/>
              <a:defRPr sz="500">
                <a:solidFill>
                  <a:srgbClr val="4D4D4F"/>
                </a:solidFill>
              </a:defRPr>
            </a:lvl7pPr>
            <a:lvl8pPr lvl="7" algn="l">
              <a:lnSpc>
                <a:spcPct val="142000"/>
              </a:lnSpc>
              <a:spcBef>
                <a:spcPts val="0"/>
              </a:spcBef>
              <a:spcAft>
                <a:spcPts val="0"/>
              </a:spcAft>
              <a:buSzPts val="1200"/>
              <a:buNone/>
              <a:defRPr sz="500">
                <a:solidFill>
                  <a:srgbClr val="4D4D4F"/>
                </a:solidFill>
              </a:defRPr>
            </a:lvl8pPr>
            <a:lvl9pPr lvl="8" algn="l">
              <a:lnSpc>
                <a:spcPct val="142000"/>
              </a:lnSpc>
              <a:spcBef>
                <a:spcPts val="0"/>
              </a:spcBef>
              <a:spcAft>
                <a:spcPts val="0"/>
              </a:spcAft>
              <a:buSzPts val="1200"/>
              <a:buNone/>
              <a:defRPr sz="500">
                <a:solidFill>
                  <a:srgbClr val="4D4D4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red" type="title">
  <p:cSld name="TITLE">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5"/>
          <p:cNvSpPr txBox="1">
            <a:spLocks noGrp="1"/>
          </p:cNvSpPr>
          <p:nvPr>
            <p:ph type="subTitle" idx="1"/>
          </p:nvPr>
        </p:nvSpPr>
        <p:spPr>
          <a:xfrm>
            <a:off x="1562794" y="2641369"/>
            <a:ext cx="5649900" cy="685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63" name="Google Shape;63;p1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64" name="Google Shape;64;p15"/>
          <p:cNvSpPr txBox="1">
            <a:spLocks noGrp="1"/>
          </p:cNvSpPr>
          <p:nvPr>
            <p:ph type="title"/>
          </p:nvPr>
        </p:nvSpPr>
        <p:spPr>
          <a:xfrm>
            <a:off x="1562906" y="1307719"/>
            <a:ext cx="5649900" cy="12003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3500">
                <a:solidFill>
                  <a:schemeClr val="lt1"/>
                </a:solidFill>
              </a:defRPr>
            </a:lvl1pPr>
            <a:lvl2pPr lvl="1" algn="l">
              <a:lnSpc>
                <a:spcPct val="105000"/>
              </a:lnSpc>
              <a:spcBef>
                <a:spcPts val="0"/>
              </a:spcBef>
              <a:spcAft>
                <a:spcPts val="0"/>
              </a:spcAft>
              <a:buSzPts val="2600"/>
              <a:buNone/>
              <a:defRPr sz="3500">
                <a:solidFill>
                  <a:schemeClr val="lt1"/>
                </a:solidFill>
              </a:defRPr>
            </a:lvl2pPr>
            <a:lvl3pPr lvl="2" algn="l">
              <a:lnSpc>
                <a:spcPct val="105000"/>
              </a:lnSpc>
              <a:spcBef>
                <a:spcPts val="0"/>
              </a:spcBef>
              <a:spcAft>
                <a:spcPts val="0"/>
              </a:spcAft>
              <a:buSzPts val="2600"/>
              <a:buNone/>
              <a:defRPr sz="3500">
                <a:solidFill>
                  <a:schemeClr val="lt1"/>
                </a:solidFill>
              </a:defRPr>
            </a:lvl3pPr>
            <a:lvl4pPr lvl="3" algn="l">
              <a:lnSpc>
                <a:spcPct val="105000"/>
              </a:lnSpc>
              <a:spcBef>
                <a:spcPts val="0"/>
              </a:spcBef>
              <a:spcAft>
                <a:spcPts val="0"/>
              </a:spcAft>
              <a:buSzPts val="2600"/>
              <a:buNone/>
              <a:defRPr sz="3500">
                <a:solidFill>
                  <a:schemeClr val="lt1"/>
                </a:solidFill>
              </a:defRPr>
            </a:lvl4pPr>
            <a:lvl5pPr lvl="4" algn="l">
              <a:lnSpc>
                <a:spcPct val="105000"/>
              </a:lnSpc>
              <a:spcBef>
                <a:spcPts val="0"/>
              </a:spcBef>
              <a:spcAft>
                <a:spcPts val="0"/>
              </a:spcAft>
              <a:buSzPts val="2600"/>
              <a:buNone/>
              <a:defRPr sz="3500">
                <a:solidFill>
                  <a:schemeClr val="lt1"/>
                </a:solidFill>
              </a:defRPr>
            </a:lvl5pPr>
            <a:lvl6pPr lvl="5" algn="l">
              <a:lnSpc>
                <a:spcPct val="105000"/>
              </a:lnSpc>
              <a:spcBef>
                <a:spcPts val="0"/>
              </a:spcBef>
              <a:spcAft>
                <a:spcPts val="0"/>
              </a:spcAft>
              <a:buSzPts val="2600"/>
              <a:buNone/>
              <a:defRPr sz="3500">
                <a:solidFill>
                  <a:schemeClr val="lt1"/>
                </a:solidFill>
              </a:defRPr>
            </a:lvl6pPr>
            <a:lvl7pPr lvl="6" algn="l">
              <a:lnSpc>
                <a:spcPct val="105000"/>
              </a:lnSpc>
              <a:spcBef>
                <a:spcPts val="0"/>
              </a:spcBef>
              <a:spcAft>
                <a:spcPts val="0"/>
              </a:spcAft>
              <a:buSzPts val="2600"/>
              <a:buNone/>
              <a:defRPr sz="3500">
                <a:solidFill>
                  <a:schemeClr val="lt1"/>
                </a:solidFill>
              </a:defRPr>
            </a:lvl7pPr>
            <a:lvl8pPr lvl="7" algn="l">
              <a:lnSpc>
                <a:spcPct val="105000"/>
              </a:lnSpc>
              <a:spcBef>
                <a:spcPts val="0"/>
              </a:spcBef>
              <a:spcAft>
                <a:spcPts val="0"/>
              </a:spcAft>
              <a:buSzPts val="2600"/>
              <a:buNone/>
              <a:defRPr sz="3500">
                <a:solidFill>
                  <a:schemeClr val="lt1"/>
                </a:solidFill>
              </a:defRPr>
            </a:lvl8pPr>
            <a:lvl9pPr lvl="8" algn="l">
              <a:lnSpc>
                <a:spcPct val="105000"/>
              </a:lnSpc>
              <a:spcBef>
                <a:spcPts val="0"/>
              </a:spcBef>
              <a:spcAft>
                <a:spcPts val="0"/>
              </a:spcAft>
              <a:buSzPts val="2600"/>
              <a:buNone/>
              <a:defRPr sz="3500">
                <a:solidFill>
                  <a:schemeClr val="lt1"/>
                </a:solidFill>
              </a:defRPr>
            </a:lvl9pPr>
          </a:lstStyle>
          <a:p>
            <a:endParaRPr/>
          </a:p>
        </p:txBody>
      </p:sp>
      <p:sp>
        <p:nvSpPr>
          <p:cNvPr id="65" name="Google Shape;65;p15"/>
          <p:cNvSpPr txBox="1">
            <a:spLocks noGrp="1"/>
          </p:cNvSpPr>
          <p:nvPr>
            <p:ph type="subTitle" idx="2"/>
          </p:nvPr>
        </p:nvSpPr>
        <p:spPr>
          <a:xfrm>
            <a:off x="1562794"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chemeClr val="lt1"/>
              </a:buClr>
              <a:buSzPts val="900"/>
              <a:buNone/>
              <a:defRPr sz="900">
                <a:solidFill>
                  <a:schemeClr val="lt1"/>
                </a:solidFill>
              </a:defRPr>
            </a:lvl1pPr>
            <a:lvl2pPr lvl="1" algn="l">
              <a:lnSpc>
                <a:spcPct val="135000"/>
              </a:lnSpc>
              <a:spcBef>
                <a:spcPts val="0"/>
              </a:spcBef>
              <a:spcAft>
                <a:spcPts val="0"/>
              </a:spcAft>
              <a:buClr>
                <a:schemeClr val="lt1"/>
              </a:buClr>
              <a:buSzPts val="900"/>
              <a:buNone/>
              <a:defRPr sz="900">
                <a:solidFill>
                  <a:schemeClr val="lt1"/>
                </a:solidFill>
              </a:defRPr>
            </a:lvl2pPr>
            <a:lvl3pPr lvl="2" algn="l">
              <a:lnSpc>
                <a:spcPct val="135000"/>
              </a:lnSpc>
              <a:spcBef>
                <a:spcPts val="0"/>
              </a:spcBef>
              <a:spcAft>
                <a:spcPts val="0"/>
              </a:spcAft>
              <a:buClr>
                <a:schemeClr val="lt1"/>
              </a:buClr>
              <a:buSzPts val="900"/>
              <a:buNone/>
              <a:defRPr sz="900">
                <a:solidFill>
                  <a:schemeClr val="lt1"/>
                </a:solidFill>
              </a:defRPr>
            </a:lvl3pPr>
            <a:lvl4pPr lvl="3" algn="l">
              <a:lnSpc>
                <a:spcPct val="135000"/>
              </a:lnSpc>
              <a:spcBef>
                <a:spcPts val="0"/>
              </a:spcBef>
              <a:spcAft>
                <a:spcPts val="0"/>
              </a:spcAft>
              <a:buClr>
                <a:schemeClr val="lt1"/>
              </a:buClr>
              <a:buSzPts val="900"/>
              <a:buNone/>
              <a:defRPr sz="900">
                <a:solidFill>
                  <a:schemeClr val="lt1"/>
                </a:solidFill>
              </a:defRPr>
            </a:lvl4pPr>
            <a:lvl5pPr lvl="4" algn="l">
              <a:lnSpc>
                <a:spcPct val="135000"/>
              </a:lnSpc>
              <a:spcBef>
                <a:spcPts val="0"/>
              </a:spcBef>
              <a:spcAft>
                <a:spcPts val="0"/>
              </a:spcAft>
              <a:buClr>
                <a:schemeClr val="lt1"/>
              </a:buClr>
              <a:buSzPts val="900"/>
              <a:buNone/>
              <a:defRPr sz="900">
                <a:solidFill>
                  <a:schemeClr val="lt1"/>
                </a:solidFill>
              </a:defRPr>
            </a:lvl5pPr>
            <a:lvl6pPr lvl="5" algn="l">
              <a:lnSpc>
                <a:spcPct val="135000"/>
              </a:lnSpc>
              <a:spcBef>
                <a:spcPts val="0"/>
              </a:spcBef>
              <a:spcAft>
                <a:spcPts val="0"/>
              </a:spcAft>
              <a:buClr>
                <a:schemeClr val="lt1"/>
              </a:buClr>
              <a:buSzPts val="900"/>
              <a:buNone/>
              <a:defRPr sz="900">
                <a:solidFill>
                  <a:schemeClr val="lt1"/>
                </a:solidFill>
              </a:defRPr>
            </a:lvl6pPr>
            <a:lvl7pPr lvl="6" algn="l">
              <a:lnSpc>
                <a:spcPct val="135000"/>
              </a:lnSpc>
              <a:spcBef>
                <a:spcPts val="0"/>
              </a:spcBef>
              <a:spcAft>
                <a:spcPts val="0"/>
              </a:spcAft>
              <a:buClr>
                <a:schemeClr val="lt1"/>
              </a:buClr>
              <a:buSzPts val="900"/>
              <a:buNone/>
              <a:defRPr sz="900">
                <a:solidFill>
                  <a:schemeClr val="lt1"/>
                </a:solidFill>
              </a:defRPr>
            </a:lvl7pPr>
            <a:lvl8pPr lvl="7" algn="l">
              <a:lnSpc>
                <a:spcPct val="135000"/>
              </a:lnSpc>
              <a:spcBef>
                <a:spcPts val="0"/>
              </a:spcBef>
              <a:spcAft>
                <a:spcPts val="0"/>
              </a:spcAft>
              <a:buClr>
                <a:schemeClr val="lt1"/>
              </a:buClr>
              <a:buSzPts val="900"/>
              <a:buNone/>
              <a:defRPr sz="900">
                <a:solidFill>
                  <a:schemeClr val="lt1"/>
                </a:solidFill>
              </a:defRPr>
            </a:lvl8pPr>
            <a:lvl9pPr lvl="8" algn="l">
              <a:lnSpc>
                <a:spcPct val="135000"/>
              </a:lnSpc>
              <a:spcBef>
                <a:spcPts val="0"/>
              </a:spcBef>
              <a:spcAft>
                <a:spcPts val="0"/>
              </a:spcAft>
              <a:buClr>
                <a:schemeClr val="lt1"/>
              </a:buClr>
              <a:buSzPts val="900"/>
              <a:buNone/>
              <a:defRPr sz="900">
                <a:solidFill>
                  <a:schemeClr val="lt1"/>
                </a:solidFill>
              </a:defRPr>
            </a:lvl9pPr>
          </a:lstStyle>
          <a:p>
            <a:endParaRPr/>
          </a:p>
        </p:txBody>
      </p:sp>
      <p:sp>
        <p:nvSpPr>
          <p:cNvPr id="66" name="Google Shape;66;p15"/>
          <p:cNvSpPr txBox="1">
            <a:spLocks noGrp="1"/>
          </p:cNvSpPr>
          <p:nvPr>
            <p:ph type="subTitle" idx="3"/>
          </p:nvPr>
        </p:nvSpPr>
        <p:spPr>
          <a:xfrm>
            <a:off x="3353888"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chemeClr val="lt1"/>
              </a:buClr>
              <a:buSzPts val="900"/>
              <a:buNone/>
              <a:defRPr sz="900">
                <a:solidFill>
                  <a:schemeClr val="lt1"/>
                </a:solidFill>
              </a:defRPr>
            </a:lvl1pPr>
            <a:lvl2pPr lvl="1" algn="l">
              <a:lnSpc>
                <a:spcPct val="135000"/>
              </a:lnSpc>
              <a:spcBef>
                <a:spcPts val="0"/>
              </a:spcBef>
              <a:spcAft>
                <a:spcPts val="0"/>
              </a:spcAft>
              <a:buClr>
                <a:schemeClr val="lt1"/>
              </a:buClr>
              <a:buSzPts val="900"/>
              <a:buNone/>
              <a:defRPr sz="900">
                <a:solidFill>
                  <a:schemeClr val="lt1"/>
                </a:solidFill>
              </a:defRPr>
            </a:lvl2pPr>
            <a:lvl3pPr lvl="2" algn="l">
              <a:lnSpc>
                <a:spcPct val="135000"/>
              </a:lnSpc>
              <a:spcBef>
                <a:spcPts val="0"/>
              </a:spcBef>
              <a:spcAft>
                <a:spcPts val="0"/>
              </a:spcAft>
              <a:buClr>
                <a:schemeClr val="lt1"/>
              </a:buClr>
              <a:buSzPts val="900"/>
              <a:buNone/>
              <a:defRPr sz="900">
                <a:solidFill>
                  <a:schemeClr val="lt1"/>
                </a:solidFill>
              </a:defRPr>
            </a:lvl3pPr>
            <a:lvl4pPr lvl="3" algn="l">
              <a:lnSpc>
                <a:spcPct val="135000"/>
              </a:lnSpc>
              <a:spcBef>
                <a:spcPts val="0"/>
              </a:spcBef>
              <a:spcAft>
                <a:spcPts val="0"/>
              </a:spcAft>
              <a:buClr>
                <a:schemeClr val="lt1"/>
              </a:buClr>
              <a:buSzPts val="900"/>
              <a:buNone/>
              <a:defRPr sz="900">
                <a:solidFill>
                  <a:schemeClr val="lt1"/>
                </a:solidFill>
              </a:defRPr>
            </a:lvl4pPr>
            <a:lvl5pPr lvl="4" algn="l">
              <a:lnSpc>
                <a:spcPct val="135000"/>
              </a:lnSpc>
              <a:spcBef>
                <a:spcPts val="0"/>
              </a:spcBef>
              <a:spcAft>
                <a:spcPts val="0"/>
              </a:spcAft>
              <a:buClr>
                <a:schemeClr val="lt1"/>
              </a:buClr>
              <a:buSzPts val="900"/>
              <a:buNone/>
              <a:defRPr sz="900">
                <a:solidFill>
                  <a:schemeClr val="lt1"/>
                </a:solidFill>
              </a:defRPr>
            </a:lvl5pPr>
            <a:lvl6pPr lvl="5" algn="l">
              <a:lnSpc>
                <a:spcPct val="135000"/>
              </a:lnSpc>
              <a:spcBef>
                <a:spcPts val="0"/>
              </a:spcBef>
              <a:spcAft>
                <a:spcPts val="0"/>
              </a:spcAft>
              <a:buClr>
                <a:schemeClr val="lt1"/>
              </a:buClr>
              <a:buSzPts val="900"/>
              <a:buNone/>
              <a:defRPr sz="900">
                <a:solidFill>
                  <a:schemeClr val="lt1"/>
                </a:solidFill>
              </a:defRPr>
            </a:lvl6pPr>
            <a:lvl7pPr lvl="6" algn="l">
              <a:lnSpc>
                <a:spcPct val="135000"/>
              </a:lnSpc>
              <a:spcBef>
                <a:spcPts val="0"/>
              </a:spcBef>
              <a:spcAft>
                <a:spcPts val="0"/>
              </a:spcAft>
              <a:buClr>
                <a:schemeClr val="lt1"/>
              </a:buClr>
              <a:buSzPts val="900"/>
              <a:buNone/>
              <a:defRPr sz="900">
                <a:solidFill>
                  <a:schemeClr val="lt1"/>
                </a:solidFill>
              </a:defRPr>
            </a:lvl7pPr>
            <a:lvl8pPr lvl="7" algn="l">
              <a:lnSpc>
                <a:spcPct val="135000"/>
              </a:lnSpc>
              <a:spcBef>
                <a:spcPts val="0"/>
              </a:spcBef>
              <a:spcAft>
                <a:spcPts val="0"/>
              </a:spcAft>
              <a:buClr>
                <a:schemeClr val="lt1"/>
              </a:buClr>
              <a:buSzPts val="900"/>
              <a:buNone/>
              <a:defRPr sz="900">
                <a:solidFill>
                  <a:schemeClr val="lt1"/>
                </a:solidFill>
              </a:defRPr>
            </a:lvl8pPr>
            <a:lvl9pPr lvl="8" algn="l">
              <a:lnSpc>
                <a:spcPct val="135000"/>
              </a:lnSpc>
              <a:spcBef>
                <a:spcPts val="0"/>
              </a:spcBef>
              <a:spcAft>
                <a:spcPts val="0"/>
              </a:spcAft>
              <a:buClr>
                <a:schemeClr val="lt1"/>
              </a:buClr>
              <a:buSzPts val="900"/>
              <a:buNone/>
              <a:defRPr sz="900">
                <a:solidFill>
                  <a:schemeClr val="lt1"/>
                </a:solidFill>
              </a:defRPr>
            </a:lvl9pPr>
          </a:lstStyle>
          <a:p>
            <a:endParaRPr/>
          </a:p>
        </p:txBody>
      </p:sp>
      <p:pic>
        <p:nvPicPr>
          <p:cNvPr id="67" name="Google Shape;67;p15"/>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68" name="Google Shape;68;p15"/>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69" name="Google Shape;69;p1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losing red">
  <p:cSld name="TITLE_1">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subTitle" idx="1"/>
          </p:nvPr>
        </p:nvSpPr>
        <p:spPr>
          <a:xfrm>
            <a:off x="1562794" y="2256319"/>
            <a:ext cx="3109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Clr>
                <a:schemeClr val="lt1"/>
              </a:buClr>
              <a:buSzPts val="1100"/>
              <a:buNone/>
              <a:defRPr sz="1100">
                <a:solidFill>
                  <a:schemeClr val="lt1"/>
                </a:solidFill>
              </a:defRPr>
            </a:lvl1pPr>
            <a:lvl2pPr lvl="1" algn="l">
              <a:lnSpc>
                <a:spcPct val="180000"/>
              </a:lnSpc>
              <a:spcBef>
                <a:spcPts val="0"/>
              </a:spcBef>
              <a:spcAft>
                <a:spcPts val="0"/>
              </a:spcAft>
              <a:buClr>
                <a:schemeClr val="lt1"/>
              </a:buClr>
              <a:buSzPts val="1100"/>
              <a:buNone/>
              <a:defRPr sz="1100">
                <a:solidFill>
                  <a:schemeClr val="lt1"/>
                </a:solidFill>
              </a:defRPr>
            </a:lvl2pPr>
            <a:lvl3pPr lvl="2" algn="l">
              <a:lnSpc>
                <a:spcPct val="180000"/>
              </a:lnSpc>
              <a:spcBef>
                <a:spcPts val="0"/>
              </a:spcBef>
              <a:spcAft>
                <a:spcPts val="0"/>
              </a:spcAft>
              <a:buClr>
                <a:schemeClr val="lt1"/>
              </a:buClr>
              <a:buSzPts val="1100"/>
              <a:buNone/>
              <a:defRPr sz="1100">
                <a:solidFill>
                  <a:schemeClr val="lt1"/>
                </a:solidFill>
              </a:defRPr>
            </a:lvl3pPr>
            <a:lvl4pPr lvl="3" algn="l">
              <a:lnSpc>
                <a:spcPct val="180000"/>
              </a:lnSpc>
              <a:spcBef>
                <a:spcPts val="0"/>
              </a:spcBef>
              <a:spcAft>
                <a:spcPts val="0"/>
              </a:spcAft>
              <a:buClr>
                <a:schemeClr val="lt1"/>
              </a:buClr>
              <a:buSzPts val="1100"/>
              <a:buNone/>
              <a:defRPr sz="1100">
                <a:solidFill>
                  <a:schemeClr val="lt1"/>
                </a:solidFill>
              </a:defRPr>
            </a:lvl4pPr>
            <a:lvl5pPr lvl="4" algn="l">
              <a:lnSpc>
                <a:spcPct val="180000"/>
              </a:lnSpc>
              <a:spcBef>
                <a:spcPts val="0"/>
              </a:spcBef>
              <a:spcAft>
                <a:spcPts val="0"/>
              </a:spcAft>
              <a:buClr>
                <a:schemeClr val="lt1"/>
              </a:buClr>
              <a:buSzPts val="1100"/>
              <a:buNone/>
              <a:defRPr sz="1100">
                <a:solidFill>
                  <a:schemeClr val="lt1"/>
                </a:solidFill>
              </a:defRPr>
            </a:lvl5pPr>
            <a:lvl6pPr lvl="5" algn="l">
              <a:lnSpc>
                <a:spcPct val="180000"/>
              </a:lnSpc>
              <a:spcBef>
                <a:spcPts val="0"/>
              </a:spcBef>
              <a:spcAft>
                <a:spcPts val="0"/>
              </a:spcAft>
              <a:buClr>
                <a:schemeClr val="lt1"/>
              </a:buClr>
              <a:buSzPts val="1100"/>
              <a:buNone/>
              <a:defRPr sz="1100">
                <a:solidFill>
                  <a:schemeClr val="lt1"/>
                </a:solidFill>
              </a:defRPr>
            </a:lvl6pPr>
            <a:lvl7pPr lvl="6" algn="l">
              <a:lnSpc>
                <a:spcPct val="180000"/>
              </a:lnSpc>
              <a:spcBef>
                <a:spcPts val="0"/>
              </a:spcBef>
              <a:spcAft>
                <a:spcPts val="0"/>
              </a:spcAft>
              <a:buClr>
                <a:schemeClr val="lt1"/>
              </a:buClr>
              <a:buSzPts val="1100"/>
              <a:buNone/>
              <a:defRPr sz="1100">
                <a:solidFill>
                  <a:schemeClr val="lt1"/>
                </a:solidFill>
              </a:defRPr>
            </a:lvl7pPr>
            <a:lvl8pPr lvl="7" algn="l">
              <a:lnSpc>
                <a:spcPct val="180000"/>
              </a:lnSpc>
              <a:spcBef>
                <a:spcPts val="0"/>
              </a:spcBef>
              <a:spcAft>
                <a:spcPts val="0"/>
              </a:spcAft>
              <a:buClr>
                <a:schemeClr val="lt1"/>
              </a:buClr>
              <a:buSzPts val="1100"/>
              <a:buNone/>
              <a:defRPr sz="1100">
                <a:solidFill>
                  <a:schemeClr val="lt1"/>
                </a:solidFill>
              </a:defRPr>
            </a:lvl8pPr>
            <a:lvl9pPr lvl="8" algn="l">
              <a:lnSpc>
                <a:spcPct val="180000"/>
              </a:lnSpc>
              <a:spcBef>
                <a:spcPts val="0"/>
              </a:spcBef>
              <a:spcAft>
                <a:spcPts val="0"/>
              </a:spcAft>
              <a:buClr>
                <a:schemeClr val="lt1"/>
              </a:buClr>
              <a:buSzPts val="1100"/>
              <a:buNone/>
              <a:defRPr sz="1100">
                <a:solidFill>
                  <a:schemeClr val="lt1"/>
                </a:solidFill>
              </a:defRPr>
            </a:lvl9pPr>
          </a:lstStyle>
          <a:p>
            <a:endParaRPr/>
          </a:p>
        </p:txBody>
      </p:sp>
      <p:sp>
        <p:nvSpPr>
          <p:cNvPr id="72" name="Google Shape;72;p16"/>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73" name="Google Shape;73;p16"/>
          <p:cNvSpPr txBox="1">
            <a:spLocks noGrp="1"/>
          </p:cNvSpPr>
          <p:nvPr>
            <p:ph type="title"/>
          </p:nvPr>
        </p:nvSpPr>
        <p:spPr>
          <a:xfrm>
            <a:off x="1562906" y="426469"/>
            <a:ext cx="3678900" cy="14892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5300">
                <a:solidFill>
                  <a:schemeClr val="lt1"/>
                </a:solidFill>
              </a:defRPr>
            </a:lvl1pPr>
            <a:lvl2pPr lvl="1" algn="l">
              <a:lnSpc>
                <a:spcPct val="105000"/>
              </a:lnSpc>
              <a:spcBef>
                <a:spcPts val="0"/>
              </a:spcBef>
              <a:spcAft>
                <a:spcPts val="0"/>
              </a:spcAft>
              <a:buSzPts val="2600"/>
              <a:buNone/>
              <a:defRPr sz="5300">
                <a:solidFill>
                  <a:schemeClr val="lt1"/>
                </a:solidFill>
              </a:defRPr>
            </a:lvl2pPr>
            <a:lvl3pPr lvl="2" algn="l">
              <a:lnSpc>
                <a:spcPct val="105000"/>
              </a:lnSpc>
              <a:spcBef>
                <a:spcPts val="0"/>
              </a:spcBef>
              <a:spcAft>
                <a:spcPts val="0"/>
              </a:spcAft>
              <a:buSzPts val="2600"/>
              <a:buNone/>
              <a:defRPr sz="5300">
                <a:solidFill>
                  <a:schemeClr val="lt1"/>
                </a:solidFill>
              </a:defRPr>
            </a:lvl3pPr>
            <a:lvl4pPr lvl="3" algn="l">
              <a:lnSpc>
                <a:spcPct val="105000"/>
              </a:lnSpc>
              <a:spcBef>
                <a:spcPts val="0"/>
              </a:spcBef>
              <a:spcAft>
                <a:spcPts val="0"/>
              </a:spcAft>
              <a:buSzPts val="2600"/>
              <a:buNone/>
              <a:defRPr sz="5300">
                <a:solidFill>
                  <a:schemeClr val="lt1"/>
                </a:solidFill>
              </a:defRPr>
            </a:lvl4pPr>
            <a:lvl5pPr lvl="4" algn="l">
              <a:lnSpc>
                <a:spcPct val="105000"/>
              </a:lnSpc>
              <a:spcBef>
                <a:spcPts val="0"/>
              </a:spcBef>
              <a:spcAft>
                <a:spcPts val="0"/>
              </a:spcAft>
              <a:buSzPts val="2600"/>
              <a:buNone/>
              <a:defRPr sz="5300">
                <a:solidFill>
                  <a:schemeClr val="lt1"/>
                </a:solidFill>
              </a:defRPr>
            </a:lvl5pPr>
            <a:lvl6pPr lvl="5" algn="l">
              <a:lnSpc>
                <a:spcPct val="105000"/>
              </a:lnSpc>
              <a:spcBef>
                <a:spcPts val="0"/>
              </a:spcBef>
              <a:spcAft>
                <a:spcPts val="0"/>
              </a:spcAft>
              <a:buSzPts val="2600"/>
              <a:buNone/>
              <a:defRPr sz="5300">
                <a:solidFill>
                  <a:schemeClr val="lt1"/>
                </a:solidFill>
              </a:defRPr>
            </a:lvl6pPr>
            <a:lvl7pPr lvl="6" algn="l">
              <a:lnSpc>
                <a:spcPct val="105000"/>
              </a:lnSpc>
              <a:spcBef>
                <a:spcPts val="0"/>
              </a:spcBef>
              <a:spcAft>
                <a:spcPts val="0"/>
              </a:spcAft>
              <a:buSzPts val="2600"/>
              <a:buNone/>
              <a:defRPr sz="5300">
                <a:solidFill>
                  <a:schemeClr val="lt1"/>
                </a:solidFill>
              </a:defRPr>
            </a:lvl7pPr>
            <a:lvl8pPr lvl="7" algn="l">
              <a:lnSpc>
                <a:spcPct val="105000"/>
              </a:lnSpc>
              <a:spcBef>
                <a:spcPts val="0"/>
              </a:spcBef>
              <a:spcAft>
                <a:spcPts val="0"/>
              </a:spcAft>
              <a:buSzPts val="2600"/>
              <a:buNone/>
              <a:defRPr sz="5300">
                <a:solidFill>
                  <a:schemeClr val="lt1"/>
                </a:solidFill>
              </a:defRPr>
            </a:lvl8pPr>
            <a:lvl9pPr lvl="8" algn="l">
              <a:lnSpc>
                <a:spcPct val="105000"/>
              </a:lnSpc>
              <a:spcBef>
                <a:spcPts val="0"/>
              </a:spcBef>
              <a:spcAft>
                <a:spcPts val="0"/>
              </a:spcAft>
              <a:buSzPts val="2600"/>
              <a:buNone/>
              <a:defRPr sz="5300">
                <a:solidFill>
                  <a:schemeClr val="lt1"/>
                </a:solidFill>
              </a:defRPr>
            </a:lvl9pPr>
          </a:lstStyle>
          <a:p>
            <a:endParaRPr/>
          </a:p>
        </p:txBody>
      </p:sp>
      <p:pic>
        <p:nvPicPr>
          <p:cNvPr id="74" name="Google Shape;74;p16"/>
          <p:cNvPicPr preferRelativeResize="0"/>
          <p:nvPr/>
        </p:nvPicPr>
        <p:blipFill rotWithShape="1">
          <a:blip r:embed="rId3">
            <a:alphaModFix/>
          </a:blip>
          <a:srcRect/>
          <a:stretch/>
        </p:blipFill>
        <p:spPr>
          <a:xfrm>
            <a:off x="7580138" y="4652989"/>
            <a:ext cx="1185206" cy="279575"/>
          </a:xfrm>
          <a:prstGeom prst="rect">
            <a:avLst/>
          </a:prstGeom>
          <a:noFill/>
          <a:ln>
            <a:noFill/>
          </a:ln>
        </p:spPr>
      </p:pic>
      <p:pic>
        <p:nvPicPr>
          <p:cNvPr id="75" name="Google Shape;75;p16"/>
          <p:cNvPicPr preferRelativeResize="0"/>
          <p:nvPr/>
        </p:nvPicPr>
        <p:blipFill rotWithShape="1">
          <a:blip r:embed="rId4">
            <a:alphaModFix/>
          </a:blip>
          <a:srcRect/>
          <a:stretch/>
        </p:blipFill>
        <p:spPr>
          <a:xfrm>
            <a:off x="5534853" y="2651988"/>
            <a:ext cx="341963" cy="341963"/>
          </a:xfrm>
          <a:prstGeom prst="rect">
            <a:avLst/>
          </a:prstGeom>
          <a:noFill/>
          <a:ln>
            <a:noFill/>
          </a:ln>
        </p:spPr>
      </p:pic>
      <p:pic>
        <p:nvPicPr>
          <p:cNvPr id="76" name="Google Shape;76;p16"/>
          <p:cNvPicPr preferRelativeResize="0"/>
          <p:nvPr/>
        </p:nvPicPr>
        <p:blipFill rotWithShape="1">
          <a:blip r:embed="rId5">
            <a:alphaModFix/>
          </a:blip>
          <a:srcRect/>
          <a:stretch/>
        </p:blipFill>
        <p:spPr>
          <a:xfrm>
            <a:off x="5534853" y="2075932"/>
            <a:ext cx="341963" cy="341963"/>
          </a:xfrm>
          <a:prstGeom prst="rect">
            <a:avLst/>
          </a:prstGeom>
          <a:noFill/>
          <a:ln>
            <a:noFill/>
          </a:ln>
        </p:spPr>
      </p:pic>
      <p:pic>
        <p:nvPicPr>
          <p:cNvPr id="77" name="Google Shape;77;p16"/>
          <p:cNvPicPr preferRelativeResize="0"/>
          <p:nvPr/>
        </p:nvPicPr>
        <p:blipFill rotWithShape="1">
          <a:blip r:embed="rId6">
            <a:alphaModFix/>
          </a:blip>
          <a:srcRect/>
          <a:stretch/>
        </p:blipFill>
        <p:spPr>
          <a:xfrm>
            <a:off x="5534853" y="1499876"/>
            <a:ext cx="341963" cy="341963"/>
          </a:xfrm>
          <a:prstGeom prst="rect">
            <a:avLst/>
          </a:prstGeom>
          <a:noFill/>
          <a:ln>
            <a:noFill/>
          </a:ln>
        </p:spPr>
      </p:pic>
      <p:pic>
        <p:nvPicPr>
          <p:cNvPr id="78" name="Google Shape;78;p16"/>
          <p:cNvPicPr preferRelativeResize="0"/>
          <p:nvPr/>
        </p:nvPicPr>
        <p:blipFill rotWithShape="1">
          <a:blip r:embed="rId7">
            <a:alphaModFix/>
          </a:blip>
          <a:srcRect/>
          <a:stretch/>
        </p:blipFill>
        <p:spPr>
          <a:xfrm>
            <a:off x="5534853" y="3228044"/>
            <a:ext cx="341963" cy="341963"/>
          </a:xfrm>
          <a:prstGeom prst="rect">
            <a:avLst/>
          </a:prstGeom>
          <a:noFill/>
          <a:ln>
            <a:noFill/>
          </a:ln>
        </p:spPr>
      </p:pic>
      <p:sp>
        <p:nvSpPr>
          <p:cNvPr id="79" name="Google Shape;79;p16"/>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linkedin.com/company/red-hat</a:t>
            </a:r>
            <a:endParaRPr sz="1100" b="0" i="0" u="none" strike="noStrike" cap="none">
              <a:solidFill>
                <a:schemeClr val="lt1"/>
              </a:solidFill>
              <a:latin typeface="Overpass Light"/>
              <a:ea typeface="Overpass Light"/>
              <a:cs typeface="Overpass Light"/>
              <a:sym typeface="Overpass Light"/>
            </a:endParaRPr>
          </a:p>
        </p:txBody>
      </p:sp>
      <p:sp>
        <p:nvSpPr>
          <p:cNvPr id="80" name="Google Shape;80;p16"/>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youtube.com/user/RedHatVideos</a:t>
            </a:r>
            <a:endParaRPr sz="1100" b="0" i="0" u="none" strike="noStrike" cap="none">
              <a:solidFill>
                <a:schemeClr val="lt1"/>
              </a:solidFill>
              <a:latin typeface="Overpass Light"/>
              <a:ea typeface="Overpass Light"/>
              <a:cs typeface="Overpass Light"/>
              <a:sym typeface="Overpass Light"/>
            </a:endParaRPr>
          </a:p>
        </p:txBody>
      </p:sp>
      <p:sp>
        <p:nvSpPr>
          <p:cNvPr id="81" name="Google Shape;81;p16"/>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facebook.com/redhatinc</a:t>
            </a:r>
            <a:endParaRPr sz="1100" b="0" i="0" u="none" strike="noStrike" cap="none">
              <a:solidFill>
                <a:schemeClr val="lt1"/>
              </a:solidFill>
              <a:latin typeface="Overpass Light"/>
              <a:ea typeface="Overpass Light"/>
              <a:cs typeface="Overpass Light"/>
              <a:sym typeface="Overpass Light"/>
            </a:endParaRPr>
          </a:p>
        </p:txBody>
      </p:sp>
      <p:sp>
        <p:nvSpPr>
          <p:cNvPr id="82" name="Google Shape;82;p16"/>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twitter.com/RedHat</a:t>
            </a:r>
            <a:endParaRPr sz="1100" b="0" i="0" u="none" strike="noStrike" cap="none">
              <a:solidFill>
                <a:schemeClr val="lt1"/>
              </a:solidFill>
              <a:latin typeface="Overpass Light"/>
              <a:ea typeface="Overpass Light"/>
              <a:cs typeface="Overpass Light"/>
              <a:sym typeface="Overpass Light"/>
            </a:endParaRPr>
          </a:p>
        </p:txBody>
      </p:sp>
      <p:cxnSp>
        <p:nvCxnSpPr>
          <p:cNvPr id="83" name="Google Shape;83;p16"/>
          <p:cNvCxnSpPr/>
          <p:nvPr/>
        </p:nvCxnSpPr>
        <p:spPr>
          <a:xfrm rot="10800000">
            <a:off x="335831" y="-37"/>
            <a:ext cx="0" cy="1712100"/>
          </a:xfrm>
          <a:prstGeom prst="straightConnector1">
            <a:avLst/>
          </a:prstGeom>
          <a:noFill/>
          <a:ln w="9525" cap="flat" cmpd="sng">
            <a:solidFill>
              <a:srgbClr val="EE0000"/>
            </a:solidFill>
            <a:prstDash val="solid"/>
            <a:round/>
            <a:headEnd type="none" w="sm" len="sm"/>
            <a:tailEnd type="none" w="sm" len="sm"/>
          </a:ln>
        </p:spPr>
      </p:cxnSp>
      <p:cxnSp>
        <p:nvCxnSpPr>
          <p:cNvPr id="84" name="Google Shape;84;p16"/>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85" name="Google Shape;85;p16"/>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black">
  <p:cSld name="TITLE_2">
    <p:bg>
      <p:bgPr>
        <a:blipFill>
          <a:blip r:embed="rId2">
            <a:alphaModFix/>
          </a:blip>
          <a:stretch>
            <a:fillRect/>
          </a:stretch>
        </a:blipFill>
        <a:effectLst/>
      </p:bgPr>
    </p:bg>
    <p:spTree>
      <p:nvGrpSpPr>
        <p:cNvPr id="1" name="Shape 86"/>
        <p:cNvGrpSpPr/>
        <p:nvPr/>
      </p:nvGrpSpPr>
      <p:grpSpPr>
        <a:xfrm>
          <a:off x="0" y="0"/>
          <a:ext cx="0" cy="0"/>
          <a:chOff x="0" y="0"/>
          <a:chExt cx="0" cy="0"/>
        </a:xfrm>
      </p:grpSpPr>
      <p:sp>
        <p:nvSpPr>
          <p:cNvPr id="87" name="Google Shape;87;p17"/>
          <p:cNvSpPr txBox="1">
            <a:spLocks noGrp="1"/>
          </p:cNvSpPr>
          <p:nvPr>
            <p:ph type="subTitle" idx="1"/>
          </p:nvPr>
        </p:nvSpPr>
        <p:spPr>
          <a:xfrm>
            <a:off x="1562794" y="2641369"/>
            <a:ext cx="5649900" cy="685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EBEBEB"/>
              </a:buClr>
              <a:buSzPts val="1800"/>
              <a:buNone/>
              <a:defRPr sz="1800">
                <a:solidFill>
                  <a:srgbClr val="EBEBEB"/>
                </a:solidFill>
              </a:defRPr>
            </a:lvl1pPr>
            <a:lvl2pPr lvl="1" algn="l">
              <a:lnSpc>
                <a:spcPct val="100000"/>
              </a:lnSpc>
              <a:spcBef>
                <a:spcPts val="0"/>
              </a:spcBef>
              <a:spcAft>
                <a:spcPts val="0"/>
              </a:spcAft>
              <a:buClr>
                <a:srgbClr val="EBEBEB"/>
              </a:buClr>
              <a:buSzPts val="1800"/>
              <a:buNone/>
              <a:defRPr sz="1800">
                <a:solidFill>
                  <a:srgbClr val="EBEBEB"/>
                </a:solidFill>
              </a:defRPr>
            </a:lvl2pPr>
            <a:lvl3pPr lvl="2" algn="l">
              <a:lnSpc>
                <a:spcPct val="100000"/>
              </a:lnSpc>
              <a:spcBef>
                <a:spcPts val="0"/>
              </a:spcBef>
              <a:spcAft>
                <a:spcPts val="0"/>
              </a:spcAft>
              <a:buClr>
                <a:srgbClr val="EBEBEB"/>
              </a:buClr>
              <a:buSzPts val="1800"/>
              <a:buNone/>
              <a:defRPr sz="1800">
                <a:solidFill>
                  <a:srgbClr val="EBEBEB"/>
                </a:solidFill>
              </a:defRPr>
            </a:lvl3pPr>
            <a:lvl4pPr lvl="3" algn="l">
              <a:lnSpc>
                <a:spcPct val="100000"/>
              </a:lnSpc>
              <a:spcBef>
                <a:spcPts val="0"/>
              </a:spcBef>
              <a:spcAft>
                <a:spcPts val="0"/>
              </a:spcAft>
              <a:buClr>
                <a:srgbClr val="EBEBEB"/>
              </a:buClr>
              <a:buSzPts val="1800"/>
              <a:buNone/>
              <a:defRPr sz="1800">
                <a:solidFill>
                  <a:srgbClr val="EBEBEB"/>
                </a:solidFill>
              </a:defRPr>
            </a:lvl4pPr>
            <a:lvl5pPr lvl="4" algn="l">
              <a:lnSpc>
                <a:spcPct val="100000"/>
              </a:lnSpc>
              <a:spcBef>
                <a:spcPts val="0"/>
              </a:spcBef>
              <a:spcAft>
                <a:spcPts val="0"/>
              </a:spcAft>
              <a:buClr>
                <a:srgbClr val="EBEBEB"/>
              </a:buClr>
              <a:buSzPts val="1800"/>
              <a:buNone/>
              <a:defRPr sz="1800">
                <a:solidFill>
                  <a:srgbClr val="EBEBEB"/>
                </a:solidFill>
              </a:defRPr>
            </a:lvl5pPr>
            <a:lvl6pPr lvl="5" algn="l">
              <a:lnSpc>
                <a:spcPct val="100000"/>
              </a:lnSpc>
              <a:spcBef>
                <a:spcPts val="0"/>
              </a:spcBef>
              <a:spcAft>
                <a:spcPts val="0"/>
              </a:spcAft>
              <a:buClr>
                <a:srgbClr val="EBEBEB"/>
              </a:buClr>
              <a:buSzPts val="1800"/>
              <a:buNone/>
              <a:defRPr sz="1800">
                <a:solidFill>
                  <a:srgbClr val="EBEBEB"/>
                </a:solidFill>
              </a:defRPr>
            </a:lvl6pPr>
            <a:lvl7pPr lvl="6" algn="l">
              <a:lnSpc>
                <a:spcPct val="100000"/>
              </a:lnSpc>
              <a:spcBef>
                <a:spcPts val="0"/>
              </a:spcBef>
              <a:spcAft>
                <a:spcPts val="0"/>
              </a:spcAft>
              <a:buClr>
                <a:srgbClr val="EBEBEB"/>
              </a:buClr>
              <a:buSzPts val="1800"/>
              <a:buNone/>
              <a:defRPr sz="1800">
                <a:solidFill>
                  <a:srgbClr val="EBEBEB"/>
                </a:solidFill>
              </a:defRPr>
            </a:lvl7pPr>
            <a:lvl8pPr lvl="7" algn="l">
              <a:lnSpc>
                <a:spcPct val="100000"/>
              </a:lnSpc>
              <a:spcBef>
                <a:spcPts val="0"/>
              </a:spcBef>
              <a:spcAft>
                <a:spcPts val="0"/>
              </a:spcAft>
              <a:buClr>
                <a:srgbClr val="EBEBEB"/>
              </a:buClr>
              <a:buSzPts val="1800"/>
              <a:buNone/>
              <a:defRPr sz="1800">
                <a:solidFill>
                  <a:srgbClr val="EBEBEB"/>
                </a:solidFill>
              </a:defRPr>
            </a:lvl8pPr>
            <a:lvl9pPr lvl="8" algn="l">
              <a:lnSpc>
                <a:spcPct val="100000"/>
              </a:lnSpc>
              <a:spcBef>
                <a:spcPts val="0"/>
              </a:spcBef>
              <a:spcAft>
                <a:spcPts val="0"/>
              </a:spcAft>
              <a:buClr>
                <a:srgbClr val="EBEBEB"/>
              </a:buClr>
              <a:buSzPts val="1800"/>
              <a:buNone/>
              <a:defRPr sz="1800">
                <a:solidFill>
                  <a:srgbClr val="EBEBEB"/>
                </a:solidFill>
              </a:defRPr>
            </a:lvl9pPr>
          </a:lstStyle>
          <a:p>
            <a:endParaRPr/>
          </a:p>
        </p:txBody>
      </p:sp>
      <p:sp>
        <p:nvSpPr>
          <p:cNvPr id="88" name="Google Shape;88;p17"/>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89" name="Google Shape;89;p17"/>
          <p:cNvSpPr txBox="1">
            <a:spLocks noGrp="1"/>
          </p:cNvSpPr>
          <p:nvPr>
            <p:ph type="title"/>
          </p:nvPr>
        </p:nvSpPr>
        <p:spPr>
          <a:xfrm>
            <a:off x="1562906" y="1307719"/>
            <a:ext cx="5649900" cy="12003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3500">
                <a:solidFill>
                  <a:srgbClr val="EBEBEB"/>
                </a:solidFill>
              </a:defRPr>
            </a:lvl1pPr>
            <a:lvl2pPr lvl="1" algn="l">
              <a:lnSpc>
                <a:spcPct val="105000"/>
              </a:lnSpc>
              <a:spcBef>
                <a:spcPts val="0"/>
              </a:spcBef>
              <a:spcAft>
                <a:spcPts val="0"/>
              </a:spcAft>
              <a:buSzPts val="2600"/>
              <a:buNone/>
              <a:defRPr sz="3500">
                <a:solidFill>
                  <a:srgbClr val="EBEBEB"/>
                </a:solidFill>
              </a:defRPr>
            </a:lvl2pPr>
            <a:lvl3pPr lvl="2" algn="l">
              <a:lnSpc>
                <a:spcPct val="105000"/>
              </a:lnSpc>
              <a:spcBef>
                <a:spcPts val="0"/>
              </a:spcBef>
              <a:spcAft>
                <a:spcPts val="0"/>
              </a:spcAft>
              <a:buSzPts val="2600"/>
              <a:buNone/>
              <a:defRPr sz="3500">
                <a:solidFill>
                  <a:srgbClr val="EBEBEB"/>
                </a:solidFill>
              </a:defRPr>
            </a:lvl3pPr>
            <a:lvl4pPr lvl="3" algn="l">
              <a:lnSpc>
                <a:spcPct val="105000"/>
              </a:lnSpc>
              <a:spcBef>
                <a:spcPts val="0"/>
              </a:spcBef>
              <a:spcAft>
                <a:spcPts val="0"/>
              </a:spcAft>
              <a:buSzPts val="2600"/>
              <a:buNone/>
              <a:defRPr sz="3500">
                <a:solidFill>
                  <a:srgbClr val="EBEBEB"/>
                </a:solidFill>
              </a:defRPr>
            </a:lvl4pPr>
            <a:lvl5pPr lvl="4" algn="l">
              <a:lnSpc>
                <a:spcPct val="105000"/>
              </a:lnSpc>
              <a:spcBef>
                <a:spcPts val="0"/>
              </a:spcBef>
              <a:spcAft>
                <a:spcPts val="0"/>
              </a:spcAft>
              <a:buSzPts val="2600"/>
              <a:buNone/>
              <a:defRPr sz="3500">
                <a:solidFill>
                  <a:srgbClr val="EBEBEB"/>
                </a:solidFill>
              </a:defRPr>
            </a:lvl5pPr>
            <a:lvl6pPr lvl="5" algn="l">
              <a:lnSpc>
                <a:spcPct val="105000"/>
              </a:lnSpc>
              <a:spcBef>
                <a:spcPts val="0"/>
              </a:spcBef>
              <a:spcAft>
                <a:spcPts val="0"/>
              </a:spcAft>
              <a:buSzPts val="2600"/>
              <a:buNone/>
              <a:defRPr sz="3500">
                <a:solidFill>
                  <a:srgbClr val="EBEBEB"/>
                </a:solidFill>
              </a:defRPr>
            </a:lvl6pPr>
            <a:lvl7pPr lvl="6" algn="l">
              <a:lnSpc>
                <a:spcPct val="105000"/>
              </a:lnSpc>
              <a:spcBef>
                <a:spcPts val="0"/>
              </a:spcBef>
              <a:spcAft>
                <a:spcPts val="0"/>
              </a:spcAft>
              <a:buSzPts val="2600"/>
              <a:buNone/>
              <a:defRPr sz="3500">
                <a:solidFill>
                  <a:srgbClr val="EBEBEB"/>
                </a:solidFill>
              </a:defRPr>
            </a:lvl7pPr>
            <a:lvl8pPr lvl="7" algn="l">
              <a:lnSpc>
                <a:spcPct val="105000"/>
              </a:lnSpc>
              <a:spcBef>
                <a:spcPts val="0"/>
              </a:spcBef>
              <a:spcAft>
                <a:spcPts val="0"/>
              </a:spcAft>
              <a:buSzPts val="2600"/>
              <a:buNone/>
              <a:defRPr sz="3500">
                <a:solidFill>
                  <a:srgbClr val="EBEBEB"/>
                </a:solidFill>
              </a:defRPr>
            </a:lvl8pPr>
            <a:lvl9pPr lvl="8" algn="l">
              <a:lnSpc>
                <a:spcPct val="105000"/>
              </a:lnSpc>
              <a:spcBef>
                <a:spcPts val="0"/>
              </a:spcBef>
              <a:spcAft>
                <a:spcPts val="0"/>
              </a:spcAft>
              <a:buSzPts val="2600"/>
              <a:buNone/>
              <a:defRPr sz="3500">
                <a:solidFill>
                  <a:srgbClr val="EBEBEB"/>
                </a:solidFill>
              </a:defRPr>
            </a:lvl9pPr>
          </a:lstStyle>
          <a:p>
            <a:endParaRPr/>
          </a:p>
        </p:txBody>
      </p:sp>
      <p:sp>
        <p:nvSpPr>
          <p:cNvPr id="90" name="Google Shape;90;p17"/>
          <p:cNvSpPr txBox="1">
            <a:spLocks noGrp="1"/>
          </p:cNvSpPr>
          <p:nvPr>
            <p:ph type="subTitle" idx="2"/>
          </p:nvPr>
        </p:nvSpPr>
        <p:spPr>
          <a:xfrm>
            <a:off x="1562794"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rgbClr val="EBEBEB"/>
              </a:buClr>
              <a:buSzPts val="900"/>
              <a:buNone/>
              <a:defRPr sz="900">
                <a:solidFill>
                  <a:srgbClr val="EBEBEB"/>
                </a:solidFill>
              </a:defRPr>
            </a:lvl1pPr>
            <a:lvl2pPr lvl="1" algn="l">
              <a:lnSpc>
                <a:spcPct val="135000"/>
              </a:lnSpc>
              <a:spcBef>
                <a:spcPts val="0"/>
              </a:spcBef>
              <a:spcAft>
                <a:spcPts val="0"/>
              </a:spcAft>
              <a:buClr>
                <a:srgbClr val="EBEBEB"/>
              </a:buClr>
              <a:buSzPts val="900"/>
              <a:buNone/>
              <a:defRPr sz="900">
                <a:solidFill>
                  <a:srgbClr val="EBEBEB"/>
                </a:solidFill>
              </a:defRPr>
            </a:lvl2pPr>
            <a:lvl3pPr lvl="2" algn="l">
              <a:lnSpc>
                <a:spcPct val="135000"/>
              </a:lnSpc>
              <a:spcBef>
                <a:spcPts val="0"/>
              </a:spcBef>
              <a:spcAft>
                <a:spcPts val="0"/>
              </a:spcAft>
              <a:buClr>
                <a:srgbClr val="EBEBEB"/>
              </a:buClr>
              <a:buSzPts val="900"/>
              <a:buNone/>
              <a:defRPr sz="900">
                <a:solidFill>
                  <a:srgbClr val="EBEBEB"/>
                </a:solidFill>
              </a:defRPr>
            </a:lvl3pPr>
            <a:lvl4pPr lvl="3" algn="l">
              <a:lnSpc>
                <a:spcPct val="135000"/>
              </a:lnSpc>
              <a:spcBef>
                <a:spcPts val="0"/>
              </a:spcBef>
              <a:spcAft>
                <a:spcPts val="0"/>
              </a:spcAft>
              <a:buClr>
                <a:srgbClr val="EBEBEB"/>
              </a:buClr>
              <a:buSzPts val="900"/>
              <a:buNone/>
              <a:defRPr sz="900">
                <a:solidFill>
                  <a:srgbClr val="EBEBEB"/>
                </a:solidFill>
              </a:defRPr>
            </a:lvl4pPr>
            <a:lvl5pPr lvl="4" algn="l">
              <a:lnSpc>
                <a:spcPct val="135000"/>
              </a:lnSpc>
              <a:spcBef>
                <a:spcPts val="0"/>
              </a:spcBef>
              <a:spcAft>
                <a:spcPts val="0"/>
              </a:spcAft>
              <a:buClr>
                <a:srgbClr val="EBEBEB"/>
              </a:buClr>
              <a:buSzPts val="900"/>
              <a:buNone/>
              <a:defRPr sz="900">
                <a:solidFill>
                  <a:srgbClr val="EBEBEB"/>
                </a:solidFill>
              </a:defRPr>
            </a:lvl5pPr>
            <a:lvl6pPr lvl="5" algn="l">
              <a:lnSpc>
                <a:spcPct val="135000"/>
              </a:lnSpc>
              <a:spcBef>
                <a:spcPts val="0"/>
              </a:spcBef>
              <a:spcAft>
                <a:spcPts val="0"/>
              </a:spcAft>
              <a:buClr>
                <a:srgbClr val="EBEBEB"/>
              </a:buClr>
              <a:buSzPts val="900"/>
              <a:buNone/>
              <a:defRPr sz="900">
                <a:solidFill>
                  <a:srgbClr val="EBEBEB"/>
                </a:solidFill>
              </a:defRPr>
            </a:lvl6pPr>
            <a:lvl7pPr lvl="6" algn="l">
              <a:lnSpc>
                <a:spcPct val="135000"/>
              </a:lnSpc>
              <a:spcBef>
                <a:spcPts val="0"/>
              </a:spcBef>
              <a:spcAft>
                <a:spcPts val="0"/>
              </a:spcAft>
              <a:buClr>
                <a:srgbClr val="EBEBEB"/>
              </a:buClr>
              <a:buSzPts val="900"/>
              <a:buNone/>
              <a:defRPr sz="900">
                <a:solidFill>
                  <a:srgbClr val="EBEBEB"/>
                </a:solidFill>
              </a:defRPr>
            </a:lvl7pPr>
            <a:lvl8pPr lvl="7" algn="l">
              <a:lnSpc>
                <a:spcPct val="135000"/>
              </a:lnSpc>
              <a:spcBef>
                <a:spcPts val="0"/>
              </a:spcBef>
              <a:spcAft>
                <a:spcPts val="0"/>
              </a:spcAft>
              <a:buClr>
                <a:srgbClr val="EBEBEB"/>
              </a:buClr>
              <a:buSzPts val="900"/>
              <a:buNone/>
              <a:defRPr sz="900">
                <a:solidFill>
                  <a:srgbClr val="EBEBEB"/>
                </a:solidFill>
              </a:defRPr>
            </a:lvl8pPr>
            <a:lvl9pPr lvl="8" algn="l">
              <a:lnSpc>
                <a:spcPct val="135000"/>
              </a:lnSpc>
              <a:spcBef>
                <a:spcPts val="0"/>
              </a:spcBef>
              <a:spcAft>
                <a:spcPts val="0"/>
              </a:spcAft>
              <a:buClr>
                <a:srgbClr val="EBEBEB"/>
              </a:buClr>
              <a:buSzPts val="900"/>
              <a:buNone/>
              <a:defRPr sz="900">
                <a:solidFill>
                  <a:srgbClr val="EBEBEB"/>
                </a:solidFill>
              </a:defRPr>
            </a:lvl9pPr>
          </a:lstStyle>
          <a:p>
            <a:endParaRPr/>
          </a:p>
        </p:txBody>
      </p:sp>
      <p:sp>
        <p:nvSpPr>
          <p:cNvPr id="91" name="Google Shape;91;p17"/>
          <p:cNvSpPr txBox="1">
            <a:spLocks noGrp="1"/>
          </p:cNvSpPr>
          <p:nvPr>
            <p:ph type="subTitle" idx="3"/>
          </p:nvPr>
        </p:nvSpPr>
        <p:spPr>
          <a:xfrm>
            <a:off x="3353888"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rgbClr val="EBEBEB"/>
              </a:buClr>
              <a:buSzPts val="900"/>
              <a:buNone/>
              <a:defRPr sz="900">
                <a:solidFill>
                  <a:srgbClr val="EBEBEB"/>
                </a:solidFill>
              </a:defRPr>
            </a:lvl1pPr>
            <a:lvl2pPr lvl="1" algn="l">
              <a:lnSpc>
                <a:spcPct val="135000"/>
              </a:lnSpc>
              <a:spcBef>
                <a:spcPts val="0"/>
              </a:spcBef>
              <a:spcAft>
                <a:spcPts val="0"/>
              </a:spcAft>
              <a:buClr>
                <a:srgbClr val="EBEBEB"/>
              </a:buClr>
              <a:buSzPts val="900"/>
              <a:buNone/>
              <a:defRPr sz="900">
                <a:solidFill>
                  <a:srgbClr val="EBEBEB"/>
                </a:solidFill>
              </a:defRPr>
            </a:lvl2pPr>
            <a:lvl3pPr lvl="2" algn="l">
              <a:lnSpc>
                <a:spcPct val="135000"/>
              </a:lnSpc>
              <a:spcBef>
                <a:spcPts val="0"/>
              </a:spcBef>
              <a:spcAft>
                <a:spcPts val="0"/>
              </a:spcAft>
              <a:buClr>
                <a:srgbClr val="EBEBEB"/>
              </a:buClr>
              <a:buSzPts val="900"/>
              <a:buNone/>
              <a:defRPr sz="900">
                <a:solidFill>
                  <a:srgbClr val="EBEBEB"/>
                </a:solidFill>
              </a:defRPr>
            </a:lvl3pPr>
            <a:lvl4pPr lvl="3" algn="l">
              <a:lnSpc>
                <a:spcPct val="135000"/>
              </a:lnSpc>
              <a:spcBef>
                <a:spcPts val="0"/>
              </a:spcBef>
              <a:spcAft>
                <a:spcPts val="0"/>
              </a:spcAft>
              <a:buClr>
                <a:srgbClr val="EBEBEB"/>
              </a:buClr>
              <a:buSzPts val="900"/>
              <a:buNone/>
              <a:defRPr sz="900">
                <a:solidFill>
                  <a:srgbClr val="EBEBEB"/>
                </a:solidFill>
              </a:defRPr>
            </a:lvl4pPr>
            <a:lvl5pPr lvl="4" algn="l">
              <a:lnSpc>
                <a:spcPct val="135000"/>
              </a:lnSpc>
              <a:spcBef>
                <a:spcPts val="0"/>
              </a:spcBef>
              <a:spcAft>
                <a:spcPts val="0"/>
              </a:spcAft>
              <a:buClr>
                <a:srgbClr val="EBEBEB"/>
              </a:buClr>
              <a:buSzPts val="900"/>
              <a:buNone/>
              <a:defRPr sz="900">
                <a:solidFill>
                  <a:srgbClr val="EBEBEB"/>
                </a:solidFill>
              </a:defRPr>
            </a:lvl5pPr>
            <a:lvl6pPr lvl="5" algn="l">
              <a:lnSpc>
                <a:spcPct val="135000"/>
              </a:lnSpc>
              <a:spcBef>
                <a:spcPts val="0"/>
              </a:spcBef>
              <a:spcAft>
                <a:spcPts val="0"/>
              </a:spcAft>
              <a:buClr>
                <a:srgbClr val="EBEBEB"/>
              </a:buClr>
              <a:buSzPts val="900"/>
              <a:buNone/>
              <a:defRPr sz="900">
                <a:solidFill>
                  <a:srgbClr val="EBEBEB"/>
                </a:solidFill>
              </a:defRPr>
            </a:lvl6pPr>
            <a:lvl7pPr lvl="6" algn="l">
              <a:lnSpc>
                <a:spcPct val="135000"/>
              </a:lnSpc>
              <a:spcBef>
                <a:spcPts val="0"/>
              </a:spcBef>
              <a:spcAft>
                <a:spcPts val="0"/>
              </a:spcAft>
              <a:buClr>
                <a:srgbClr val="EBEBEB"/>
              </a:buClr>
              <a:buSzPts val="900"/>
              <a:buNone/>
              <a:defRPr sz="900">
                <a:solidFill>
                  <a:srgbClr val="EBEBEB"/>
                </a:solidFill>
              </a:defRPr>
            </a:lvl7pPr>
            <a:lvl8pPr lvl="7" algn="l">
              <a:lnSpc>
                <a:spcPct val="135000"/>
              </a:lnSpc>
              <a:spcBef>
                <a:spcPts val="0"/>
              </a:spcBef>
              <a:spcAft>
                <a:spcPts val="0"/>
              </a:spcAft>
              <a:buClr>
                <a:srgbClr val="EBEBEB"/>
              </a:buClr>
              <a:buSzPts val="900"/>
              <a:buNone/>
              <a:defRPr sz="900">
                <a:solidFill>
                  <a:srgbClr val="EBEBEB"/>
                </a:solidFill>
              </a:defRPr>
            </a:lvl8pPr>
            <a:lvl9pPr lvl="8" algn="l">
              <a:lnSpc>
                <a:spcPct val="135000"/>
              </a:lnSpc>
              <a:spcBef>
                <a:spcPts val="0"/>
              </a:spcBef>
              <a:spcAft>
                <a:spcPts val="0"/>
              </a:spcAft>
              <a:buClr>
                <a:srgbClr val="EBEBEB"/>
              </a:buClr>
              <a:buSzPts val="900"/>
              <a:buNone/>
              <a:defRPr sz="900">
                <a:solidFill>
                  <a:srgbClr val="EBEBEB"/>
                </a:solidFill>
              </a:defRPr>
            </a:lvl9pPr>
          </a:lstStyle>
          <a:p>
            <a:endParaRPr/>
          </a:p>
        </p:txBody>
      </p:sp>
      <p:pic>
        <p:nvPicPr>
          <p:cNvPr id="92" name="Google Shape;92;p17"/>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93" name="Google Shape;93;p17"/>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94" name="Google Shape;94;p17"/>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ck closing">
  <p:cSld name="TITLE_1_1">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18"/>
          <p:cNvSpPr txBox="1">
            <a:spLocks noGrp="1"/>
          </p:cNvSpPr>
          <p:nvPr>
            <p:ph type="subTitle" idx="1"/>
          </p:nvPr>
        </p:nvSpPr>
        <p:spPr>
          <a:xfrm>
            <a:off x="1562794" y="2256319"/>
            <a:ext cx="3109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Clr>
                <a:srgbClr val="EBEBEB"/>
              </a:buClr>
              <a:buSzPts val="1100"/>
              <a:buNone/>
              <a:defRPr sz="1100">
                <a:solidFill>
                  <a:srgbClr val="EBEBEB"/>
                </a:solidFill>
              </a:defRPr>
            </a:lvl1pPr>
            <a:lvl2pPr lvl="1" algn="l">
              <a:lnSpc>
                <a:spcPct val="180000"/>
              </a:lnSpc>
              <a:spcBef>
                <a:spcPts val="0"/>
              </a:spcBef>
              <a:spcAft>
                <a:spcPts val="0"/>
              </a:spcAft>
              <a:buClr>
                <a:srgbClr val="EBEBEB"/>
              </a:buClr>
              <a:buSzPts val="1100"/>
              <a:buNone/>
              <a:defRPr sz="1100">
                <a:solidFill>
                  <a:srgbClr val="EBEBEB"/>
                </a:solidFill>
              </a:defRPr>
            </a:lvl2pPr>
            <a:lvl3pPr lvl="2" algn="l">
              <a:lnSpc>
                <a:spcPct val="180000"/>
              </a:lnSpc>
              <a:spcBef>
                <a:spcPts val="0"/>
              </a:spcBef>
              <a:spcAft>
                <a:spcPts val="0"/>
              </a:spcAft>
              <a:buClr>
                <a:srgbClr val="EBEBEB"/>
              </a:buClr>
              <a:buSzPts val="1100"/>
              <a:buNone/>
              <a:defRPr sz="1100">
                <a:solidFill>
                  <a:srgbClr val="EBEBEB"/>
                </a:solidFill>
              </a:defRPr>
            </a:lvl3pPr>
            <a:lvl4pPr lvl="3" algn="l">
              <a:lnSpc>
                <a:spcPct val="180000"/>
              </a:lnSpc>
              <a:spcBef>
                <a:spcPts val="0"/>
              </a:spcBef>
              <a:spcAft>
                <a:spcPts val="0"/>
              </a:spcAft>
              <a:buClr>
                <a:srgbClr val="EBEBEB"/>
              </a:buClr>
              <a:buSzPts val="1100"/>
              <a:buNone/>
              <a:defRPr sz="1100">
                <a:solidFill>
                  <a:srgbClr val="EBEBEB"/>
                </a:solidFill>
              </a:defRPr>
            </a:lvl4pPr>
            <a:lvl5pPr lvl="4" algn="l">
              <a:lnSpc>
                <a:spcPct val="180000"/>
              </a:lnSpc>
              <a:spcBef>
                <a:spcPts val="0"/>
              </a:spcBef>
              <a:spcAft>
                <a:spcPts val="0"/>
              </a:spcAft>
              <a:buClr>
                <a:srgbClr val="EBEBEB"/>
              </a:buClr>
              <a:buSzPts val="1100"/>
              <a:buNone/>
              <a:defRPr sz="1100">
                <a:solidFill>
                  <a:srgbClr val="EBEBEB"/>
                </a:solidFill>
              </a:defRPr>
            </a:lvl5pPr>
            <a:lvl6pPr lvl="5" algn="l">
              <a:lnSpc>
                <a:spcPct val="180000"/>
              </a:lnSpc>
              <a:spcBef>
                <a:spcPts val="0"/>
              </a:spcBef>
              <a:spcAft>
                <a:spcPts val="0"/>
              </a:spcAft>
              <a:buClr>
                <a:srgbClr val="EBEBEB"/>
              </a:buClr>
              <a:buSzPts val="1100"/>
              <a:buNone/>
              <a:defRPr sz="1100">
                <a:solidFill>
                  <a:srgbClr val="EBEBEB"/>
                </a:solidFill>
              </a:defRPr>
            </a:lvl6pPr>
            <a:lvl7pPr lvl="6" algn="l">
              <a:lnSpc>
                <a:spcPct val="180000"/>
              </a:lnSpc>
              <a:spcBef>
                <a:spcPts val="0"/>
              </a:spcBef>
              <a:spcAft>
                <a:spcPts val="0"/>
              </a:spcAft>
              <a:buClr>
                <a:srgbClr val="EBEBEB"/>
              </a:buClr>
              <a:buSzPts val="1100"/>
              <a:buNone/>
              <a:defRPr sz="1100">
                <a:solidFill>
                  <a:srgbClr val="EBEBEB"/>
                </a:solidFill>
              </a:defRPr>
            </a:lvl7pPr>
            <a:lvl8pPr lvl="7" algn="l">
              <a:lnSpc>
                <a:spcPct val="180000"/>
              </a:lnSpc>
              <a:spcBef>
                <a:spcPts val="0"/>
              </a:spcBef>
              <a:spcAft>
                <a:spcPts val="0"/>
              </a:spcAft>
              <a:buClr>
                <a:srgbClr val="EBEBEB"/>
              </a:buClr>
              <a:buSzPts val="1100"/>
              <a:buNone/>
              <a:defRPr sz="1100">
                <a:solidFill>
                  <a:srgbClr val="EBEBEB"/>
                </a:solidFill>
              </a:defRPr>
            </a:lvl8pPr>
            <a:lvl9pPr lvl="8" algn="l">
              <a:lnSpc>
                <a:spcPct val="180000"/>
              </a:lnSpc>
              <a:spcBef>
                <a:spcPts val="0"/>
              </a:spcBef>
              <a:spcAft>
                <a:spcPts val="0"/>
              </a:spcAft>
              <a:buClr>
                <a:srgbClr val="EBEBEB"/>
              </a:buClr>
              <a:buSzPts val="1100"/>
              <a:buNone/>
              <a:defRPr sz="1100">
                <a:solidFill>
                  <a:srgbClr val="EBEBEB"/>
                </a:solidFill>
              </a:defRPr>
            </a:lvl9pPr>
          </a:lstStyle>
          <a:p>
            <a:endParaRPr/>
          </a:p>
        </p:txBody>
      </p:sp>
      <p:sp>
        <p:nvSpPr>
          <p:cNvPr id="97" name="Google Shape;97;p18"/>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98" name="Google Shape;98;p18"/>
          <p:cNvSpPr txBox="1">
            <a:spLocks noGrp="1"/>
          </p:cNvSpPr>
          <p:nvPr>
            <p:ph type="title"/>
          </p:nvPr>
        </p:nvSpPr>
        <p:spPr>
          <a:xfrm>
            <a:off x="1562906" y="426469"/>
            <a:ext cx="3678900" cy="14892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5300">
                <a:solidFill>
                  <a:srgbClr val="EBEBEB"/>
                </a:solidFill>
              </a:defRPr>
            </a:lvl1pPr>
            <a:lvl2pPr lvl="1" algn="l">
              <a:lnSpc>
                <a:spcPct val="105000"/>
              </a:lnSpc>
              <a:spcBef>
                <a:spcPts val="0"/>
              </a:spcBef>
              <a:spcAft>
                <a:spcPts val="0"/>
              </a:spcAft>
              <a:buSzPts val="2600"/>
              <a:buNone/>
              <a:defRPr sz="5300">
                <a:solidFill>
                  <a:srgbClr val="EBEBEB"/>
                </a:solidFill>
              </a:defRPr>
            </a:lvl2pPr>
            <a:lvl3pPr lvl="2" algn="l">
              <a:lnSpc>
                <a:spcPct val="105000"/>
              </a:lnSpc>
              <a:spcBef>
                <a:spcPts val="0"/>
              </a:spcBef>
              <a:spcAft>
                <a:spcPts val="0"/>
              </a:spcAft>
              <a:buSzPts val="2600"/>
              <a:buNone/>
              <a:defRPr sz="5300">
                <a:solidFill>
                  <a:srgbClr val="EBEBEB"/>
                </a:solidFill>
              </a:defRPr>
            </a:lvl3pPr>
            <a:lvl4pPr lvl="3" algn="l">
              <a:lnSpc>
                <a:spcPct val="105000"/>
              </a:lnSpc>
              <a:spcBef>
                <a:spcPts val="0"/>
              </a:spcBef>
              <a:spcAft>
                <a:spcPts val="0"/>
              </a:spcAft>
              <a:buSzPts val="2600"/>
              <a:buNone/>
              <a:defRPr sz="5300">
                <a:solidFill>
                  <a:srgbClr val="EBEBEB"/>
                </a:solidFill>
              </a:defRPr>
            </a:lvl4pPr>
            <a:lvl5pPr lvl="4" algn="l">
              <a:lnSpc>
                <a:spcPct val="105000"/>
              </a:lnSpc>
              <a:spcBef>
                <a:spcPts val="0"/>
              </a:spcBef>
              <a:spcAft>
                <a:spcPts val="0"/>
              </a:spcAft>
              <a:buSzPts val="2600"/>
              <a:buNone/>
              <a:defRPr sz="5300">
                <a:solidFill>
                  <a:srgbClr val="EBEBEB"/>
                </a:solidFill>
              </a:defRPr>
            </a:lvl5pPr>
            <a:lvl6pPr lvl="5" algn="l">
              <a:lnSpc>
                <a:spcPct val="105000"/>
              </a:lnSpc>
              <a:spcBef>
                <a:spcPts val="0"/>
              </a:spcBef>
              <a:spcAft>
                <a:spcPts val="0"/>
              </a:spcAft>
              <a:buSzPts val="2600"/>
              <a:buNone/>
              <a:defRPr sz="5300">
                <a:solidFill>
                  <a:srgbClr val="EBEBEB"/>
                </a:solidFill>
              </a:defRPr>
            </a:lvl6pPr>
            <a:lvl7pPr lvl="6" algn="l">
              <a:lnSpc>
                <a:spcPct val="105000"/>
              </a:lnSpc>
              <a:spcBef>
                <a:spcPts val="0"/>
              </a:spcBef>
              <a:spcAft>
                <a:spcPts val="0"/>
              </a:spcAft>
              <a:buSzPts val="2600"/>
              <a:buNone/>
              <a:defRPr sz="5300">
                <a:solidFill>
                  <a:srgbClr val="EBEBEB"/>
                </a:solidFill>
              </a:defRPr>
            </a:lvl7pPr>
            <a:lvl8pPr lvl="7" algn="l">
              <a:lnSpc>
                <a:spcPct val="105000"/>
              </a:lnSpc>
              <a:spcBef>
                <a:spcPts val="0"/>
              </a:spcBef>
              <a:spcAft>
                <a:spcPts val="0"/>
              </a:spcAft>
              <a:buSzPts val="2600"/>
              <a:buNone/>
              <a:defRPr sz="5300">
                <a:solidFill>
                  <a:srgbClr val="EBEBEB"/>
                </a:solidFill>
              </a:defRPr>
            </a:lvl8pPr>
            <a:lvl9pPr lvl="8" algn="l">
              <a:lnSpc>
                <a:spcPct val="105000"/>
              </a:lnSpc>
              <a:spcBef>
                <a:spcPts val="0"/>
              </a:spcBef>
              <a:spcAft>
                <a:spcPts val="0"/>
              </a:spcAft>
              <a:buSzPts val="2600"/>
              <a:buNone/>
              <a:defRPr sz="5300">
                <a:solidFill>
                  <a:srgbClr val="EBEBEB"/>
                </a:solidFill>
              </a:defRPr>
            </a:lvl9pPr>
          </a:lstStyle>
          <a:p>
            <a:endParaRPr/>
          </a:p>
        </p:txBody>
      </p:sp>
      <p:pic>
        <p:nvPicPr>
          <p:cNvPr id="99" name="Google Shape;99;p18"/>
          <p:cNvPicPr preferRelativeResize="0"/>
          <p:nvPr/>
        </p:nvPicPr>
        <p:blipFill rotWithShape="1">
          <a:blip r:embed="rId3">
            <a:alphaModFix/>
          </a:blip>
          <a:srcRect/>
          <a:stretch/>
        </p:blipFill>
        <p:spPr>
          <a:xfrm>
            <a:off x="7580138" y="4652989"/>
            <a:ext cx="1185206" cy="279575"/>
          </a:xfrm>
          <a:prstGeom prst="rect">
            <a:avLst/>
          </a:prstGeom>
          <a:noFill/>
          <a:ln>
            <a:noFill/>
          </a:ln>
        </p:spPr>
      </p:pic>
      <p:sp>
        <p:nvSpPr>
          <p:cNvPr id="100" name="Google Shape;100;p18"/>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linkedin.com/company/red-hat</a:t>
            </a:r>
            <a:endParaRPr sz="1100" b="0" i="0" u="none" strike="noStrike" cap="none">
              <a:solidFill>
                <a:srgbClr val="EBEBEB"/>
              </a:solidFill>
              <a:latin typeface="Overpass Light"/>
              <a:ea typeface="Overpass Light"/>
              <a:cs typeface="Overpass Light"/>
              <a:sym typeface="Overpass Light"/>
            </a:endParaRPr>
          </a:p>
        </p:txBody>
      </p:sp>
      <p:sp>
        <p:nvSpPr>
          <p:cNvPr id="101" name="Google Shape;101;p18"/>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youtube.com/user/RedHatVideos</a:t>
            </a:r>
            <a:endParaRPr sz="1100" b="0" i="0" u="none" strike="noStrike" cap="none">
              <a:solidFill>
                <a:srgbClr val="EBEBEB"/>
              </a:solidFill>
              <a:latin typeface="Overpass Light"/>
              <a:ea typeface="Overpass Light"/>
              <a:cs typeface="Overpass Light"/>
              <a:sym typeface="Overpass Light"/>
            </a:endParaRPr>
          </a:p>
        </p:txBody>
      </p:sp>
      <p:sp>
        <p:nvSpPr>
          <p:cNvPr id="102" name="Google Shape;102;p18"/>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facebook.com/redhatinc</a:t>
            </a:r>
            <a:endParaRPr sz="1100" b="0" i="0" u="none" strike="noStrike" cap="none">
              <a:solidFill>
                <a:srgbClr val="EBEBEB"/>
              </a:solidFill>
              <a:latin typeface="Overpass Light"/>
              <a:ea typeface="Overpass Light"/>
              <a:cs typeface="Overpass Light"/>
              <a:sym typeface="Overpass Light"/>
            </a:endParaRPr>
          </a:p>
        </p:txBody>
      </p:sp>
      <p:sp>
        <p:nvSpPr>
          <p:cNvPr id="103" name="Google Shape;103;p18"/>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twitter.com/RedHat</a:t>
            </a:r>
            <a:endParaRPr sz="1100" b="0" i="0" u="none" strike="noStrike" cap="none">
              <a:solidFill>
                <a:srgbClr val="EBEBEB"/>
              </a:solidFill>
              <a:latin typeface="Overpass Light"/>
              <a:ea typeface="Overpass Light"/>
              <a:cs typeface="Overpass Light"/>
              <a:sym typeface="Overpass Light"/>
            </a:endParaRPr>
          </a:p>
        </p:txBody>
      </p:sp>
      <p:cxnSp>
        <p:nvCxnSpPr>
          <p:cNvPr id="104" name="Google Shape;104;p18"/>
          <p:cNvCxnSpPr/>
          <p:nvPr/>
        </p:nvCxnSpPr>
        <p:spPr>
          <a:xfrm rot="10800000">
            <a:off x="335831" y="-37"/>
            <a:ext cx="0" cy="1712100"/>
          </a:xfrm>
          <a:prstGeom prst="straightConnector1">
            <a:avLst/>
          </a:prstGeom>
          <a:noFill/>
          <a:ln w="9525" cap="flat" cmpd="sng">
            <a:solidFill>
              <a:srgbClr val="EE0000"/>
            </a:solidFill>
            <a:prstDash val="solid"/>
            <a:round/>
            <a:headEnd type="none" w="sm" len="sm"/>
            <a:tailEnd type="none" w="sm" len="sm"/>
          </a:ln>
        </p:spPr>
      </p:cxnSp>
      <p:pic>
        <p:nvPicPr>
          <p:cNvPr id="105" name="Google Shape;105;p18"/>
          <p:cNvPicPr preferRelativeResize="0"/>
          <p:nvPr/>
        </p:nvPicPr>
        <p:blipFill rotWithShape="1">
          <a:blip r:embed="rId4">
            <a:alphaModFix/>
          </a:blip>
          <a:srcRect/>
          <a:stretch/>
        </p:blipFill>
        <p:spPr>
          <a:xfrm>
            <a:off x="5490956" y="1411963"/>
            <a:ext cx="435388" cy="435388"/>
          </a:xfrm>
          <a:prstGeom prst="rect">
            <a:avLst/>
          </a:prstGeom>
          <a:noFill/>
          <a:ln>
            <a:noFill/>
          </a:ln>
        </p:spPr>
      </p:pic>
      <p:pic>
        <p:nvPicPr>
          <p:cNvPr id="106" name="Google Shape;106;p18"/>
          <p:cNvPicPr preferRelativeResize="0"/>
          <p:nvPr/>
        </p:nvPicPr>
        <p:blipFill rotWithShape="1">
          <a:blip r:embed="rId5">
            <a:alphaModFix/>
          </a:blip>
          <a:srcRect/>
          <a:stretch/>
        </p:blipFill>
        <p:spPr>
          <a:xfrm>
            <a:off x="5490956" y="2553355"/>
            <a:ext cx="435388" cy="435388"/>
          </a:xfrm>
          <a:prstGeom prst="rect">
            <a:avLst/>
          </a:prstGeom>
          <a:noFill/>
          <a:ln>
            <a:noFill/>
          </a:ln>
        </p:spPr>
      </p:pic>
      <p:pic>
        <p:nvPicPr>
          <p:cNvPr id="107" name="Google Shape;107;p18"/>
          <p:cNvPicPr preferRelativeResize="0"/>
          <p:nvPr/>
        </p:nvPicPr>
        <p:blipFill rotWithShape="1">
          <a:blip r:embed="rId6">
            <a:alphaModFix/>
          </a:blip>
          <a:srcRect/>
          <a:stretch/>
        </p:blipFill>
        <p:spPr>
          <a:xfrm>
            <a:off x="5490956" y="2029213"/>
            <a:ext cx="435388" cy="435388"/>
          </a:xfrm>
          <a:prstGeom prst="rect">
            <a:avLst/>
          </a:prstGeom>
          <a:noFill/>
          <a:ln>
            <a:noFill/>
          </a:ln>
        </p:spPr>
      </p:pic>
      <p:pic>
        <p:nvPicPr>
          <p:cNvPr id="108" name="Google Shape;108;p18"/>
          <p:cNvPicPr preferRelativeResize="0"/>
          <p:nvPr/>
        </p:nvPicPr>
        <p:blipFill rotWithShape="1">
          <a:blip r:embed="rId7">
            <a:alphaModFix/>
          </a:blip>
          <a:srcRect/>
          <a:stretch/>
        </p:blipFill>
        <p:spPr>
          <a:xfrm>
            <a:off x="5490956" y="3160524"/>
            <a:ext cx="435388" cy="435388"/>
          </a:xfrm>
          <a:prstGeom prst="rect">
            <a:avLst/>
          </a:prstGeom>
          <a:noFill/>
          <a:ln>
            <a:noFill/>
          </a:ln>
        </p:spPr>
      </p:pic>
      <p:cxnSp>
        <p:nvCxnSpPr>
          <p:cNvPr id="109" name="Google Shape;109;p18"/>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10" name="Google Shape;110;p18"/>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illustrated">
  <p:cSld name="CUSTOM">
    <p:bg>
      <p:bgPr>
        <a:blipFill>
          <a:blip r:embed="rId2">
            <a:alphaModFix/>
          </a:blip>
          <a:stretch>
            <a:fillRect/>
          </a:stretch>
        </a:blipFill>
        <a:effectLst/>
      </p:bgPr>
    </p:bg>
    <p:spTree>
      <p:nvGrpSpPr>
        <p:cNvPr id="1" name="Shape 111"/>
        <p:cNvGrpSpPr/>
        <p:nvPr/>
      </p:nvGrpSpPr>
      <p:grpSpPr>
        <a:xfrm>
          <a:off x="0" y="0"/>
          <a:ext cx="0" cy="0"/>
          <a:chOff x="0" y="0"/>
          <a:chExt cx="0" cy="0"/>
        </a:xfrm>
      </p:grpSpPr>
      <p:sp>
        <p:nvSpPr>
          <p:cNvPr id="112" name="Google Shape;112;p19"/>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pic>
        <p:nvPicPr>
          <p:cNvPr id="113" name="Google Shape;113;p19"/>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114" name="Google Shape;114;p19"/>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15" name="Google Shape;115;p19"/>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16" name="Google Shape;116;p19"/>
          <p:cNvSpPr txBox="1">
            <a:spLocks noGrp="1"/>
          </p:cNvSpPr>
          <p:nvPr>
            <p:ph type="subTitle" idx="1"/>
          </p:nvPr>
        </p:nvSpPr>
        <p:spPr>
          <a:xfrm>
            <a:off x="4245394" y="2978738"/>
            <a:ext cx="3334800" cy="685800"/>
          </a:xfrm>
          <a:prstGeom prst="rect">
            <a:avLst/>
          </a:prstGeom>
          <a:noFill/>
          <a:ln>
            <a:noFill/>
          </a:ln>
        </p:spPr>
        <p:txBody>
          <a:bodyPr spcFirstLastPara="1" wrap="square" lIns="0" tIns="0" rIns="0" bIns="0" anchor="t" anchorCtr="0">
            <a:noAutofit/>
          </a:bodyPr>
          <a:lstStyle>
            <a:lvl1pPr lvl="0" algn="l">
              <a:lnSpc>
                <a:spcPct val="140000"/>
              </a:lnSpc>
              <a:spcBef>
                <a:spcPts val="0"/>
              </a:spcBef>
              <a:spcAft>
                <a:spcPts val="0"/>
              </a:spcAft>
              <a:buSzPts val="1400"/>
              <a:buNone/>
              <a:defRPr sz="1400"/>
            </a:lvl1pPr>
            <a:lvl2pPr lvl="1" algn="l">
              <a:lnSpc>
                <a:spcPct val="140000"/>
              </a:lnSpc>
              <a:spcBef>
                <a:spcPts val="0"/>
              </a:spcBef>
              <a:spcAft>
                <a:spcPts val="0"/>
              </a:spcAft>
              <a:buSzPts val="1400"/>
              <a:buNone/>
              <a:defRPr sz="1400"/>
            </a:lvl2pPr>
            <a:lvl3pPr lvl="2" algn="l">
              <a:lnSpc>
                <a:spcPct val="140000"/>
              </a:lnSpc>
              <a:spcBef>
                <a:spcPts val="0"/>
              </a:spcBef>
              <a:spcAft>
                <a:spcPts val="0"/>
              </a:spcAft>
              <a:buSzPts val="1400"/>
              <a:buNone/>
              <a:defRPr sz="1400"/>
            </a:lvl3pPr>
            <a:lvl4pPr lvl="3" algn="l">
              <a:lnSpc>
                <a:spcPct val="140000"/>
              </a:lnSpc>
              <a:spcBef>
                <a:spcPts val="0"/>
              </a:spcBef>
              <a:spcAft>
                <a:spcPts val="0"/>
              </a:spcAft>
              <a:buSzPts val="1400"/>
              <a:buNone/>
              <a:defRPr sz="1400"/>
            </a:lvl4pPr>
            <a:lvl5pPr lvl="4" algn="l">
              <a:lnSpc>
                <a:spcPct val="140000"/>
              </a:lnSpc>
              <a:spcBef>
                <a:spcPts val="0"/>
              </a:spcBef>
              <a:spcAft>
                <a:spcPts val="0"/>
              </a:spcAft>
              <a:buSzPts val="1400"/>
              <a:buNone/>
              <a:defRPr sz="1400"/>
            </a:lvl5pPr>
            <a:lvl6pPr lvl="5" algn="l">
              <a:lnSpc>
                <a:spcPct val="140000"/>
              </a:lnSpc>
              <a:spcBef>
                <a:spcPts val="0"/>
              </a:spcBef>
              <a:spcAft>
                <a:spcPts val="0"/>
              </a:spcAft>
              <a:buSzPts val="1400"/>
              <a:buNone/>
              <a:defRPr sz="1400"/>
            </a:lvl6pPr>
            <a:lvl7pPr lvl="6" algn="l">
              <a:lnSpc>
                <a:spcPct val="140000"/>
              </a:lnSpc>
              <a:spcBef>
                <a:spcPts val="0"/>
              </a:spcBef>
              <a:spcAft>
                <a:spcPts val="0"/>
              </a:spcAft>
              <a:buSzPts val="1400"/>
              <a:buNone/>
              <a:defRPr sz="1400"/>
            </a:lvl7pPr>
            <a:lvl8pPr lvl="7" algn="l">
              <a:lnSpc>
                <a:spcPct val="140000"/>
              </a:lnSpc>
              <a:spcBef>
                <a:spcPts val="0"/>
              </a:spcBef>
              <a:spcAft>
                <a:spcPts val="0"/>
              </a:spcAft>
              <a:buSzPts val="1400"/>
              <a:buNone/>
              <a:defRPr sz="1400"/>
            </a:lvl8pPr>
            <a:lvl9pPr lvl="8" algn="l">
              <a:lnSpc>
                <a:spcPct val="140000"/>
              </a:lnSpc>
              <a:spcBef>
                <a:spcPts val="0"/>
              </a:spcBef>
              <a:spcAft>
                <a:spcPts val="0"/>
              </a:spcAft>
              <a:buSzPts val="1400"/>
              <a:buNone/>
              <a:defRPr sz="1400"/>
            </a:lvl9pPr>
          </a:lstStyle>
          <a:p>
            <a:endParaRPr/>
          </a:p>
        </p:txBody>
      </p:sp>
      <p:sp>
        <p:nvSpPr>
          <p:cNvPr id="117" name="Google Shape;117;p19"/>
          <p:cNvSpPr txBox="1">
            <a:spLocks noGrp="1"/>
          </p:cNvSpPr>
          <p:nvPr>
            <p:ph type="title"/>
          </p:nvPr>
        </p:nvSpPr>
        <p:spPr>
          <a:xfrm>
            <a:off x="4245394" y="1281774"/>
            <a:ext cx="4302300" cy="1587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9pPr>
          </a:lstStyle>
          <a:p>
            <a:endParaRPr/>
          </a:p>
        </p:txBody>
      </p:sp>
      <p:sp>
        <p:nvSpPr>
          <p:cNvPr id="118" name="Google Shape;118;p19"/>
          <p:cNvSpPr txBox="1">
            <a:spLocks noGrp="1"/>
          </p:cNvSpPr>
          <p:nvPr>
            <p:ph type="subTitle" idx="2"/>
          </p:nvPr>
        </p:nvSpPr>
        <p:spPr>
          <a:xfrm>
            <a:off x="4245394" y="3988706"/>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SzPts val="900"/>
              <a:buNone/>
              <a:defRPr sz="900"/>
            </a:lvl1pPr>
            <a:lvl2pPr lvl="1" algn="l">
              <a:lnSpc>
                <a:spcPct val="135000"/>
              </a:lnSpc>
              <a:spcBef>
                <a:spcPts val="0"/>
              </a:spcBef>
              <a:spcAft>
                <a:spcPts val="0"/>
              </a:spcAft>
              <a:buSzPts val="900"/>
              <a:buNone/>
              <a:defRPr sz="900"/>
            </a:lvl2pPr>
            <a:lvl3pPr lvl="2" algn="l">
              <a:lnSpc>
                <a:spcPct val="135000"/>
              </a:lnSpc>
              <a:spcBef>
                <a:spcPts val="0"/>
              </a:spcBef>
              <a:spcAft>
                <a:spcPts val="0"/>
              </a:spcAft>
              <a:buSzPts val="900"/>
              <a:buNone/>
              <a:defRPr sz="900"/>
            </a:lvl3pPr>
            <a:lvl4pPr lvl="3" algn="l">
              <a:lnSpc>
                <a:spcPct val="135000"/>
              </a:lnSpc>
              <a:spcBef>
                <a:spcPts val="0"/>
              </a:spcBef>
              <a:spcAft>
                <a:spcPts val="0"/>
              </a:spcAft>
              <a:buSzPts val="900"/>
              <a:buNone/>
              <a:defRPr sz="900"/>
            </a:lvl4pPr>
            <a:lvl5pPr lvl="4" algn="l">
              <a:lnSpc>
                <a:spcPct val="135000"/>
              </a:lnSpc>
              <a:spcBef>
                <a:spcPts val="0"/>
              </a:spcBef>
              <a:spcAft>
                <a:spcPts val="0"/>
              </a:spcAft>
              <a:buSzPts val="900"/>
              <a:buNone/>
              <a:defRPr sz="900"/>
            </a:lvl5pPr>
            <a:lvl6pPr lvl="5" algn="l">
              <a:lnSpc>
                <a:spcPct val="135000"/>
              </a:lnSpc>
              <a:spcBef>
                <a:spcPts val="0"/>
              </a:spcBef>
              <a:spcAft>
                <a:spcPts val="0"/>
              </a:spcAft>
              <a:buSzPts val="900"/>
              <a:buNone/>
              <a:defRPr sz="900"/>
            </a:lvl6pPr>
            <a:lvl7pPr lvl="6" algn="l">
              <a:lnSpc>
                <a:spcPct val="135000"/>
              </a:lnSpc>
              <a:spcBef>
                <a:spcPts val="0"/>
              </a:spcBef>
              <a:spcAft>
                <a:spcPts val="0"/>
              </a:spcAft>
              <a:buSzPts val="900"/>
              <a:buNone/>
              <a:defRPr sz="900"/>
            </a:lvl7pPr>
            <a:lvl8pPr lvl="7" algn="l">
              <a:lnSpc>
                <a:spcPct val="135000"/>
              </a:lnSpc>
              <a:spcBef>
                <a:spcPts val="0"/>
              </a:spcBef>
              <a:spcAft>
                <a:spcPts val="0"/>
              </a:spcAft>
              <a:buSzPts val="900"/>
              <a:buNone/>
              <a:defRPr sz="900"/>
            </a:lvl8pPr>
            <a:lvl9pPr lvl="8" algn="l">
              <a:lnSpc>
                <a:spcPct val="135000"/>
              </a:lnSpc>
              <a:spcBef>
                <a:spcPts val="0"/>
              </a:spcBef>
              <a:spcAft>
                <a:spcPts val="0"/>
              </a:spcAft>
              <a:buSzPts val="900"/>
              <a:buNone/>
              <a:defRPr sz="900"/>
            </a:lvl9pPr>
          </a:lstStyle>
          <a:p>
            <a:endParaRPr/>
          </a:p>
        </p:txBody>
      </p:sp>
      <p:sp>
        <p:nvSpPr>
          <p:cNvPr id="119" name="Google Shape;119;p19"/>
          <p:cNvSpPr txBox="1">
            <a:spLocks noGrp="1"/>
          </p:cNvSpPr>
          <p:nvPr>
            <p:ph type="subTitle" idx="3"/>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losing illustrated">
  <p:cSld name="CUSTOM_1">
    <p:bg>
      <p:bgPr>
        <a:blipFill>
          <a:blip r:embed="rId2">
            <a:alphaModFix/>
          </a:blip>
          <a:stretch>
            <a:fillRect/>
          </a:stretch>
        </a:blipFill>
        <a:effectLst/>
      </p:bgPr>
    </p:bg>
    <p:spTree>
      <p:nvGrpSpPr>
        <p:cNvPr id="1" name="Shape 120"/>
        <p:cNvGrpSpPr/>
        <p:nvPr/>
      </p:nvGrpSpPr>
      <p:grpSpPr>
        <a:xfrm>
          <a:off x="0" y="0"/>
          <a:ext cx="0" cy="0"/>
          <a:chOff x="0" y="0"/>
          <a:chExt cx="0" cy="0"/>
        </a:xfrm>
      </p:grpSpPr>
      <p:sp>
        <p:nvSpPr>
          <p:cNvPr id="121" name="Google Shape;121;p20"/>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pic>
        <p:nvPicPr>
          <p:cNvPr id="122" name="Google Shape;122;p20"/>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123" name="Google Shape;123;p20"/>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24" name="Google Shape;124;p2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25" name="Google Shape;125;p20"/>
          <p:cNvSpPr txBox="1">
            <a:spLocks noGrp="1"/>
          </p:cNvSpPr>
          <p:nvPr>
            <p:ph type="title"/>
          </p:nvPr>
        </p:nvSpPr>
        <p:spPr>
          <a:xfrm>
            <a:off x="4245394" y="426470"/>
            <a:ext cx="4302300" cy="1446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9pPr>
          </a:lstStyle>
          <a:p>
            <a:endParaRPr/>
          </a:p>
        </p:txBody>
      </p:sp>
      <p:sp>
        <p:nvSpPr>
          <p:cNvPr id="126" name="Google Shape;126;p20"/>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
        <p:nvSpPr>
          <p:cNvPr id="127" name="Google Shape;127;p20"/>
          <p:cNvSpPr txBox="1">
            <a:spLocks noGrp="1"/>
          </p:cNvSpPr>
          <p:nvPr>
            <p:ph type="subTitle" idx="2"/>
          </p:nvPr>
        </p:nvSpPr>
        <p:spPr>
          <a:xfrm>
            <a:off x="4245394" y="2064300"/>
            <a:ext cx="3334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SzPts val="1100"/>
              <a:buNone/>
              <a:defRPr sz="1100"/>
            </a:lvl1pPr>
            <a:lvl2pPr lvl="1" algn="l">
              <a:lnSpc>
                <a:spcPct val="180000"/>
              </a:lnSpc>
              <a:spcBef>
                <a:spcPts val="0"/>
              </a:spcBef>
              <a:spcAft>
                <a:spcPts val="0"/>
              </a:spcAft>
              <a:buSzPts val="1100"/>
              <a:buNone/>
              <a:defRPr sz="1100"/>
            </a:lvl2pPr>
            <a:lvl3pPr lvl="2" algn="l">
              <a:lnSpc>
                <a:spcPct val="180000"/>
              </a:lnSpc>
              <a:spcBef>
                <a:spcPts val="0"/>
              </a:spcBef>
              <a:spcAft>
                <a:spcPts val="0"/>
              </a:spcAft>
              <a:buSzPts val="1100"/>
              <a:buNone/>
              <a:defRPr sz="1100"/>
            </a:lvl3pPr>
            <a:lvl4pPr lvl="3" algn="l">
              <a:lnSpc>
                <a:spcPct val="180000"/>
              </a:lnSpc>
              <a:spcBef>
                <a:spcPts val="0"/>
              </a:spcBef>
              <a:spcAft>
                <a:spcPts val="0"/>
              </a:spcAft>
              <a:buSzPts val="1100"/>
              <a:buNone/>
              <a:defRPr sz="1100"/>
            </a:lvl4pPr>
            <a:lvl5pPr lvl="4" algn="l">
              <a:lnSpc>
                <a:spcPct val="180000"/>
              </a:lnSpc>
              <a:spcBef>
                <a:spcPts val="0"/>
              </a:spcBef>
              <a:spcAft>
                <a:spcPts val="0"/>
              </a:spcAft>
              <a:buSzPts val="1100"/>
              <a:buNone/>
              <a:defRPr sz="1100"/>
            </a:lvl5pPr>
            <a:lvl6pPr lvl="5" algn="l">
              <a:lnSpc>
                <a:spcPct val="180000"/>
              </a:lnSpc>
              <a:spcBef>
                <a:spcPts val="0"/>
              </a:spcBef>
              <a:spcAft>
                <a:spcPts val="0"/>
              </a:spcAft>
              <a:buSzPts val="1100"/>
              <a:buNone/>
              <a:defRPr sz="1100"/>
            </a:lvl6pPr>
            <a:lvl7pPr lvl="6" algn="l">
              <a:lnSpc>
                <a:spcPct val="180000"/>
              </a:lnSpc>
              <a:spcBef>
                <a:spcPts val="0"/>
              </a:spcBef>
              <a:spcAft>
                <a:spcPts val="0"/>
              </a:spcAft>
              <a:buSzPts val="1100"/>
              <a:buNone/>
              <a:defRPr sz="1100"/>
            </a:lvl7pPr>
            <a:lvl8pPr lvl="7" algn="l">
              <a:lnSpc>
                <a:spcPct val="180000"/>
              </a:lnSpc>
              <a:spcBef>
                <a:spcPts val="0"/>
              </a:spcBef>
              <a:spcAft>
                <a:spcPts val="0"/>
              </a:spcAft>
              <a:buSzPts val="1100"/>
              <a:buNone/>
              <a:defRPr sz="1100"/>
            </a:lvl8pPr>
            <a:lvl9pPr lvl="8" algn="l">
              <a:lnSpc>
                <a:spcPct val="180000"/>
              </a:lnSpc>
              <a:spcBef>
                <a:spcPts val="0"/>
              </a:spcBef>
              <a:spcAft>
                <a:spcPts val="0"/>
              </a:spcAft>
              <a:buSzPts val="1100"/>
              <a:buNone/>
              <a:defRPr sz="1100"/>
            </a:lvl9pPr>
          </a:lstStyle>
          <a:p>
            <a:endParaRPr/>
          </a:p>
        </p:txBody>
      </p:sp>
      <p:sp>
        <p:nvSpPr>
          <p:cNvPr id="128" name="Google Shape;128;p20"/>
          <p:cNvSpPr txBox="1"/>
          <p:nvPr/>
        </p:nvSpPr>
        <p:spPr>
          <a:xfrm>
            <a:off x="4427588" y="3501900"/>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linkedin.com/company/red-hat</a:t>
            </a:r>
            <a:endParaRPr sz="800" b="0" i="0" u="none" strike="noStrike" cap="none">
              <a:solidFill>
                <a:srgbClr val="000000"/>
              </a:solidFill>
              <a:latin typeface="Overpass Light"/>
              <a:ea typeface="Overpass Light"/>
              <a:cs typeface="Overpass Light"/>
              <a:sym typeface="Overpass Light"/>
            </a:endParaRPr>
          </a:p>
        </p:txBody>
      </p:sp>
      <p:sp>
        <p:nvSpPr>
          <p:cNvPr id="129" name="Google Shape;129;p20"/>
          <p:cNvSpPr txBox="1"/>
          <p:nvPr/>
        </p:nvSpPr>
        <p:spPr>
          <a:xfrm>
            <a:off x="4427588" y="3880725"/>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youtube.com/user/RedHatVideos</a:t>
            </a:r>
            <a:endParaRPr sz="800" b="0" i="0" u="none" strike="noStrike" cap="none">
              <a:solidFill>
                <a:srgbClr val="000000"/>
              </a:solidFill>
              <a:latin typeface="Overpass Light"/>
              <a:ea typeface="Overpass Light"/>
              <a:cs typeface="Overpass Light"/>
              <a:sym typeface="Overpass Light"/>
            </a:endParaRPr>
          </a:p>
        </p:txBody>
      </p:sp>
      <p:sp>
        <p:nvSpPr>
          <p:cNvPr id="130" name="Google Shape;130;p20"/>
          <p:cNvSpPr txBox="1"/>
          <p:nvPr/>
        </p:nvSpPr>
        <p:spPr>
          <a:xfrm>
            <a:off x="6611644" y="3501900"/>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facebook.com/redhatinc</a:t>
            </a:r>
            <a:endParaRPr sz="800" b="0" i="0" u="none" strike="noStrike" cap="none">
              <a:solidFill>
                <a:srgbClr val="000000"/>
              </a:solidFill>
              <a:latin typeface="Overpass Light"/>
              <a:ea typeface="Overpass Light"/>
              <a:cs typeface="Overpass Light"/>
              <a:sym typeface="Overpass Light"/>
            </a:endParaRPr>
          </a:p>
        </p:txBody>
      </p:sp>
      <p:sp>
        <p:nvSpPr>
          <p:cNvPr id="131" name="Google Shape;131;p20"/>
          <p:cNvSpPr txBox="1"/>
          <p:nvPr/>
        </p:nvSpPr>
        <p:spPr>
          <a:xfrm>
            <a:off x="6611644" y="3880725"/>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twitter.com/RedHat</a:t>
            </a:r>
            <a:endParaRPr sz="800" b="0" i="0" u="none" strike="noStrike" cap="none">
              <a:solidFill>
                <a:srgbClr val="000000"/>
              </a:solidFill>
              <a:latin typeface="Overpass Light"/>
              <a:ea typeface="Overpass Light"/>
              <a:cs typeface="Overpass Light"/>
              <a:sym typeface="Overpass Light"/>
            </a:endParaRPr>
          </a:p>
        </p:txBody>
      </p:sp>
      <p:pic>
        <p:nvPicPr>
          <p:cNvPr id="132" name="Google Shape;132;p20"/>
          <p:cNvPicPr preferRelativeResize="0"/>
          <p:nvPr/>
        </p:nvPicPr>
        <p:blipFill rotWithShape="1">
          <a:blip r:embed="rId4">
            <a:alphaModFix/>
          </a:blip>
          <a:srcRect l="2507" r="2498"/>
          <a:stretch/>
        </p:blipFill>
        <p:spPr>
          <a:xfrm>
            <a:off x="6439844" y="3880729"/>
            <a:ext cx="171806" cy="180862"/>
          </a:xfrm>
          <a:prstGeom prst="rect">
            <a:avLst/>
          </a:prstGeom>
          <a:noFill/>
          <a:ln>
            <a:noFill/>
          </a:ln>
        </p:spPr>
      </p:pic>
      <p:pic>
        <p:nvPicPr>
          <p:cNvPr id="133" name="Google Shape;133;p20"/>
          <p:cNvPicPr preferRelativeResize="0"/>
          <p:nvPr/>
        </p:nvPicPr>
        <p:blipFill rotWithShape="1">
          <a:blip r:embed="rId5">
            <a:alphaModFix/>
          </a:blip>
          <a:srcRect l="2678" r="2678"/>
          <a:stretch/>
        </p:blipFill>
        <p:spPr>
          <a:xfrm>
            <a:off x="6439844" y="3501904"/>
            <a:ext cx="171806" cy="180862"/>
          </a:xfrm>
          <a:prstGeom prst="rect">
            <a:avLst/>
          </a:prstGeom>
          <a:noFill/>
          <a:ln>
            <a:noFill/>
          </a:ln>
        </p:spPr>
      </p:pic>
      <p:pic>
        <p:nvPicPr>
          <p:cNvPr id="134" name="Google Shape;134;p20"/>
          <p:cNvPicPr preferRelativeResize="0"/>
          <p:nvPr/>
        </p:nvPicPr>
        <p:blipFill rotWithShape="1">
          <a:blip r:embed="rId6">
            <a:alphaModFix/>
          </a:blip>
          <a:srcRect l="2507" r="2498"/>
          <a:stretch/>
        </p:blipFill>
        <p:spPr>
          <a:xfrm>
            <a:off x="4245400" y="3880729"/>
            <a:ext cx="171806" cy="180862"/>
          </a:xfrm>
          <a:prstGeom prst="rect">
            <a:avLst/>
          </a:prstGeom>
          <a:noFill/>
          <a:ln>
            <a:noFill/>
          </a:ln>
        </p:spPr>
      </p:pic>
      <p:pic>
        <p:nvPicPr>
          <p:cNvPr id="135" name="Google Shape;135;p20"/>
          <p:cNvPicPr preferRelativeResize="0"/>
          <p:nvPr/>
        </p:nvPicPr>
        <p:blipFill rotWithShape="1">
          <a:blip r:embed="rId7">
            <a:alphaModFix/>
          </a:blip>
          <a:srcRect l="2325" r="2323"/>
          <a:stretch/>
        </p:blipFill>
        <p:spPr>
          <a:xfrm>
            <a:off x="4245400" y="3501904"/>
            <a:ext cx="171806" cy="18086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ivider black">
  <p:cSld name="CUSTOM_2">
    <p:bg>
      <p:bgPr>
        <a:blipFill>
          <a:blip r:embed="rId2">
            <a:alphaModFix/>
          </a:blip>
          <a:stretch>
            <a:fillRect/>
          </a:stretch>
        </a:blipFill>
        <a:effectLst/>
      </p:bgPr>
    </p:bg>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9pPr>
          </a:lstStyle>
          <a:p>
            <a:endParaRPr/>
          </a:p>
        </p:txBody>
      </p:sp>
      <p:cxnSp>
        <p:nvCxnSpPr>
          <p:cNvPr id="138" name="Google Shape;138;p21"/>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39" name="Google Shape;139;p21"/>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40" name="Google Shape;140;p21"/>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41" name="Google Shape;141;p21"/>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9pPr>
          </a:lstStyle>
          <a:p>
            <a:endParaRPr/>
          </a:p>
        </p:txBody>
      </p:sp>
      <p:sp>
        <p:nvSpPr>
          <p:cNvPr id="142" name="Google Shape;142;p21"/>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sp>
        <p:nvSpPr>
          <p:cNvPr id="143" name="Google Shape;143;p21"/>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4D4D4F"/>
                </a:solidFill>
              </a:defRPr>
            </a:lvl1pPr>
            <a:lvl2pPr lvl="1" algn="l">
              <a:lnSpc>
                <a:spcPct val="174000"/>
              </a:lnSpc>
              <a:spcBef>
                <a:spcPts val="0"/>
              </a:spcBef>
              <a:spcAft>
                <a:spcPts val="0"/>
              </a:spcAft>
              <a:buSzPts val="1200"/>
              <a:buNone/>
              <a:defRPr sz="1100">
                <a:solidFill>
                  <a:srgbClr val="4D4D4F"/>
                </a:solidFill>
              </a:defRPr>
            </a:lvl2pPr>
            <a:lvl3pPr lvl="2" algn="l">
              <a:lnSpc>
                <a:spcPct val="174000"/>
              </a:lnSpc>
              <a:spcBef>
                <a:spcPts val="0"/>
              </a:spcBef>
              <a:spcAft>
                <a:spcPts val="0"/>
              </a:spcAft>
              <a:buSzPts val="1200"/>
              <a:buNone/>
              <a:defRPr sz="1100">
                <a:solidFill>
                  <a:srgbClr val="4D4D4F"/>
                </a:solidFill>
              </a:defRPr>
            </a:lvl3pPr>
            <a:lvl4pPr lvl="3" algn="l">
              <a:lnSpc>
                <a:spcPct val="174000"/>
              </a:lnSpc>
              <a:spcBef>
                <a:spcPts val="0"/>
              </a:spcBef>
              <a:spcAft>
                <a:spcPts val="0"/>
              </a:spcAft>
              <a:buSzPts val="1200"/>
              <a:buNone/>
              <a:defRPr sz="1100">
                <a:solidFill>
                  <a:srgbClr val="4D4D4F"/>
                </a:solidFill>
              </a:defRPr>
            </a:lvl4pPr>
            <a:lvl5pPr lvl="4" algn="l">
              <a:lnSpc>
                <a:spcPct val="174000"/>
              </a:lnSpc>
              <a:spcBef>
                <a:spcPts val="0"/>
              </a:spcBef>
              <a:spcAft>
                <a:spcPts val="0"/>
              </a:spcAft>
              <a:buSzPts val="1200"/>
              <a:buNone/>
              <a:defRPr sz="1100">
                <a:solidFill>
                  <a:srgbClr val="4D4D4F"/>
                </a:solidFill>
              </a:defRPr>
            </a:lvl5pPr>
            <a:lvl6pPr lvl="5" algn="l">
              <a:lnSpc>
                <a:spcPct val="174000"/>
              </a:lnSpc>
              <a:spcBef>
                <a:spcPts val="0"/>
              </a:spcBef>
              <a:spcAft>
                <a:spcPts val="0"/>
              </a:spcAft>
              <a:buSzPts val="1200"/>
              <a:buNone/>
              <a:defRPr sz="1100">
                <a:solidFill>
                  <a:srgbClr val="4D4D4F"/>
                </a:solidFill>
              </a:defRPr>
            </a:lvl6pPr>
            <a:lvl7pPr lvl="6" algn="l">
              <a:lnSpc>
                <a:spcPct val="174000"/>
              </a:lnSpc>
              <a:spcBef>
                <a:spcPts val="0"/>
              </a:spcBef>
              <a:spcAft>
                <a:spcPts val="0"/>
              </a:spcAft>
              <a:buSzPts val="1200"/>
              <a:buNone/>
              <a:defRPr sz="1100">
                <a:solidFill>
                  <a:srgbClr val="4D4D4F"/>
                </a:solidFill>
              </a:defRPr>
            </a:lvl7pPr>
            <a:lvl8pPr lvl="7" algn="l">
              <a:lnSpc>
                <a:spcPct val="174000"/>
              </a:lnSpc>
              <a:spcBef>
                <a:spcPts val="0"/>
              </a:spcBef>
              <a:spcAft>
                <a:spcPts val="0"/>
              </a:spcAft>
              <a:buSzPts val="1200"/>
              <a:buNone/>
              <a:defRPr sz="1100">
                <a:solidFill>
                  <a:srgbClr val="4D4D4F"/>
                </a:solidFill>
              </a:defRPr>
            </a:lvl8pPr>
            <a:lvl9pPr lvl="8" algn="l">
              <a:lnSpc>
                <a:spcPct val="174000"/>
              </a:lnSpc>
              <a:spcBef>
                <a:spcPts val="0"/>
              </a:spcBef>
              <a:spcAft>
                <a:spcPts val="0"/>
              </a:spcAft>
              <a:buSzPts val="1200"/>
              <a:buNone/>
              <a:defRPr sz="1100">
                <a:solidFill>
                  <a:srgbClr val="4D4D4F"/>
                </a:solidFill>
              </a:defRPr>
            </a:lvl9pPr>
          </a:lstStyle>
          <a:p>
            <a:endParaRPr/>
          </a:p>
        </p:txBody>
      </p:sp>
      <p:pic>
        <p:nvPicPr>
          <p:cNvPr id="144" name="Google Shape;144;p21"/>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vider white">
  <p:cSld name="CUSTOM_2_1">
    <p:bg>
      <p:bgPr>
        <a:blipFill>
          <a:blip r:embed="rId2">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9pPr>
          </a:lstStyle>
          <a:p>
            <a:endParaRPr/>
          </a:p>
        </p:txBody>
      </p:sp>
      <p:cxnSp>
        <p:nvCxnSpPr>
          <p:cNvPr id="147" name="Google Shape;147;p22"/>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48" name="Google Shape;148;p2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49" name="Google Shape;149;p22"/>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50" name="Google Shape;150;p22"/>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151" name="Google Shape;151;p22"/>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152" name="Google Shape;152;p22"/>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EBEBEB"/>
                </a:solidFill>
              </a:defRPr>
            </a:lvl1pPr>
            <a:lvl2pPr lvl="1" algn="l">
              <a:lnSpc>
                <a:spcPct val="174000"/>
              </a:lnSpc>
              <a:spcBef>
                <a:spcPts val="0"/>
              </a:spcBef>
              <a:spcAft>
                <a:spcPts val="0"/>
              </a:spcAft>
              <a:buSzPts val="1200"/>
              <a:buNone/>
              <a:defRPr sz="1100">
                <a:solidFill>
                  <a:srgbClr val="EBEBEB"/>
                </a:solidFill>
              </a:defRPr>
            </a:lvl2pPr>
            <a:lvl3pPr lvl="2" algn="l">
              <a:lnSpc>
                <a:spcPct val="174000"/>
              </a:lnSpc>
              <a:spcBef>
                <a:spcPts val="0"/>
              </a:spcBef>
              <a:spcAft>
                <a:spcPts val="0"/>
              </a:spcAft>
              <a:buSzPts val="1200"/>
              <a:buNone/>
              <a:defRPr sz="1100">
                <a:solidFill>
                  <a:srgbClr val="EBEBEB"/>
                </a:solidFill>
              </a:defRPr>
            </a:lvl3pPr>
            <a:lvl4pPr lvl="3" algn="l">
              <a:lnSpc>
                <a:spcPct val="174000"/>
              </a:lnSpc>
              <a:spcBef>
                <a:spcPts val="0"/>
              </a:spcBef>
              <a:spcAft>
                <a:spcPts val="0"/>
              </a:spcAft>
              <a:buSzPts val="1200"/>
              <a:buNone/>
              <a:defRPr sz="1100">
                <a:solidFill>
                  <a:srgbClr val="EBEBEB"/>
                </a:solidFill>
              </a:defRPr>
            </a:lvl4pPr>
            <a:lvl5pPr lvl="4" algn="l">
              <a:lnSpc>
                <a:spcPct val="174000"/>
              </a:lnSpc>
              <a:spcBef>
                <a:spcPts val="0"/>
              </a:spcBef>
              <a:spcAft>
                <a:spcPts val="0"/>
              </a:spcAft>
              <a:buSzPts val="1200"/>
              <a:buNone/>
              <a:defRPr sz="1100">
                <a:solidFill>
                  <a:srgbClr val="EBEBEB"/>
                </a:solidFill>
              </a:defRPr>
            </a:lvl5pPr>
            <a:lvl6pPr lvl="5" algn="l">
              <a:lnSpc>
                <a:spcPct val="174000"/>
              </a:lnSpc>
              <a:spcBef>
                <a:spcPts val="0"/>
              </a:spcBef>
              <a:spcAft>
                <a:spcPts val="0"/>
              </a:spcAft>
              <a:buSzPts val="1200"/>
              <a:buNone/>
              <a:defRPr sz="1100">
                <a:solidFill>
                  <a:srgbClr val="EBEBEB"/>
                </a:solidFill>
              </a:defRPr>
            </a:lvl6pPr>
            <a:lvl7pPr lvl="6" algn="l">
              <a:lnSpc>
                <a:spcPct val="174000"/>
              </a:lnSpc>
              <a:spcBef>
                <a:spcPts val="0"/>
              </a:spcBef>
              <a:spcAft>
                <a:spcPts val="0"/>
              </a:spcAft>
              <a:buSzPts val="1200"/>
              <a:buNone/>
              <a:defRPr sz="1100">
                <a:solidFill>
                  <a:srgbClr val="EBEBEB"/>
                </a:solidFill>
              </a:defRPr>
            </a:lvl7pPr>
            <a:lvl8pPr lvl="7" algn="l">
              <a:lnSpc>
                <a:spcPct val="174000"/>
              </a:lnSpc>
              <a:spcBef>
                <a:spcPts val="0"/>
              </a:spcBef>
              <a:spcAft>
                <a:spcPts val="0"/>
              </a:spcAft>
              <a:buSzPts val="1200"/>
              <a:buNone/>
              <a:defRPr sz="1100">
                <a:solidFill>
                  <a:srgbClr val="EBEBEB"/>
                </a:solidFill>
              </a:defRPr>
            </a:lvl8pPr>
            <a:lvl9pPr lvl="8" algn="l">
              <a:lnSpc>
                <a:spcPct val="174000"/>
              </a:lnSpc>
              <a:spcBef>
                <a:spcPts val="0"/>
              </a:spcBef>
              <a:spcAft>
                <a:spcPts val="0"/>
              </a:spcAft>
              <a:buSzPts val="1200"/>
              <a:buNone/>
              <a:defRPr sz="1100">
                <a:solidFill>
                  <a:srgbClr val="EBEBEB"/>
                </a:solidFill>
              </a:defRPr>
            </a:lvl9pPr>
          </a:lstStyle>
          <a:p>
            <a:endParaRPr/>
          </a:p>
        </p:txBody>
      </p:sp>
      <p:pic>
        <p:nvPicPr>
          <p:cNvPr id="153" name="Google Shape;153;p22"/>
          <p:cNvPicPr preferRelativeResize="0"/>
          <p:nvPr/>
        </p:nvPicPr>
        <p:blipFill rotWithShape="1">
          <a:blip r:embed="rId3">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ivider white">
  <p:cSld name="CUSTOM_2_1_1">
    <p:bg>
      <p:bgPr>
        <a:blipFill>
          <a:blip r:embed="rId2">
            <a:alphaModFix/>
          </a:blip>
          <a:stretch>
            <a:fillRect/>
          </a:stretch>
        </a:blipFill>
        <a:effectLst/>
      </p:bgPr>
    </p:bg>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9pPr>
          </a:lstStyle>
          <a:p>
            <a:endParaRPr/>
          </a:p>
        </p:txBody>
      </p:sp>
      <p:cxnSp>
        <p:nvCxnSpPr>
          <p:cNvPr id="156" name="Google Shape;156;p23"/>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57" name="Google Shape;157;p2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58" name="Google Shape;158;p23"/>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59" name="Google Shape;159;p23"/>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160" name="Google Shape;160;p23"/>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EBEBEB"/>
                </a:solidFill>
              </a:defRPr>
            </a:lvl1pPr>
            <a:lvl2pPr lvl="1" algn="l">
              <a:lnSpc>
                <a:spcPct val="174000"/>
              </a:lnSpc>
              <a:spcBef>
                <a:spcPts val="0"/>
              </a:spcBef>
              <a:spcAft>
                <a:spcPts val="0"/>
              </a:spcAft>
              <a:buSzPts val="1200"/>
              <a:buNone/>
              <a:defRPr sz="1100">
                <a:solidFill>
                  <a:srgbClr val="EBEBEB"/>
                </a:solidFill>
              </a:defRPr>
            </a:lvl2pPr>
            <a:lvl3pPr lvl="2" algn="l">
              <a:lnSpc>
                <a:spcPct val="174000"/>
              </a:lnSpc>
              <a:spcBef>
                <a:spcPts val="0"/>
              </a:spcBef>
              <a:spcAft>
                <a:spcPts val="0"/>
              </a:spcAft>
              <a:buSzPts val="1200"/>
              <a:buNone/>
              <a:defRPr sz="1100">
                <a:solidFill>
                  <a:srgbClr val="EBEBEB"/>
                </a:solidFill>
              </a:defRPr>
            </a:lvl3pPr>
            <a:lvl4pPr lvl="3" algn="l">
              <a:lnSpc>
                <a:spcPct val="174000"/>
              </a:lnSpc>
              <a:spcBef>
                <a:spcPts val="0"/>
              </a:spcBef>
              <a:spcAft>
                <a:spcPts val="0"/>
              </a:spcAft>
              <a:buSzPts val="1200"/>
              <a:buNone/>
              <a:defRPr sz="1100">
                <a:solidFill>
                  <a:srgbClr val="EBEBEB"/>
                </a:solidFill>
              </a:defRPr>
            </a:lvl4pPr>
            <a:lvl5pPr lvl="4" algn="l">
              <a:lnSpc>
                <a:spcPct val="174000"/>
              </a:lnSpc>
              <a:spcBef>
                <a:spcPts val="0"/>
              </a:spcBef>
              <a:spcAft>
                <a:spcPts val="0"/>
              </a:spcAft>
              <a:buSzPts val="1200"/>
              <a:buNone/>
              <a:defRPr sz="1100">
                <a:solidFill>
                  <a:srgbClr val="EBEBEB"/>
                </a:solidFill>
              </a:defRPr>
            </a:lvl5pPr>
            <a:lvl6pPr lvl="5" algn="l">
              <a:lnSpc>
                <a:spcPct val="174000"/>
              </a:lnSpc>
              <a:spcBef>
                <a:spcPts val="0"/>
              </a:spcBef>
              <a:spcAft>
                <a:spcPts val="0"/>
              </a:spcAft>
              <a:buSzPts val="1200"/>
              <a:buNone/>
              <a:defRPr sz="1100">
                <a:solidFill>
                  <a:srgbClr val="EBEBEB"/>
                </a:solidFill>
              </a:defRPr>
            </a:lvl6pPr>
            <a:lvl7pPr lvl="6" algn="l">
              <a:lnSpc>
                <a:spcPct val="174000"/>
              </a:lnSpc>
              <a:spcBef>
                <a:spcPts val="0"/>
              </a:spcBef>
              <a:spcAft>
                <a:spcPts val="0"/>
              </a:spcAft>
              <a:buSzPts val="1200"/>
              <a:buNone/>
              <a:defRPr sz="1100">
                <a:solidFill>
                  <a:srgbClr val="EBEBEB"/>
                </a:solidFill>
              </a:defRPr>
            </a:lvl7pPr>
            <a:lvl8pPr lvl="7" algn="l">
              <a:lnSpc>
                <a:spcPct val="174000"/>
              </a:lnSpc>
              <a:spcBef>
                <a:spcPts val="0"/>
              </a:spcBef>
              <a:spcAft>
                <a:spcPts val="0"/>
              </a:spcAft>
              <a:buSzPts val="1200"/>
              <a:buNone/>
              <a:defRPr sz="1100">
                <a:solidFill>
                  <a:srgbClr val="EBEBEB"/>
                </a:solidFill>
              </a:defRPr>
            </a:lvl8pPr>
            <a:lvl9pPr lvl="8" algn="l">
              <a:lnSpc>
                <a:spcPct val="174000"/>
              </a:lnSpc>
              <a:spcBef>
                <a:spcPts val="0"/>
              </a:spcBef>
              <a:spcAft>
                <a:spcPts val="0"/>
              </a:spcAft>
              <a:buSzPts val="1200"/>
              <a:buNone/>
              <a:defRPr sz="1100">
                <a:solidFill>
                  <a:srgbClr val="EBEBEB"/>
                </a:solidFill>
              </a:defRPr>
            </a:lvl9pPr>
          </a:lstStyle>
          <a:p>
            <a:endParaRPr/>
          </a:p>
        </p:txBody>
      </p:sp>
      <p:pic>
        <p:nvPicPr>
          <p:cNvPr id="161" name="Google Shape;161;p23"/>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62" name="Google Shape;162;p23"/>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sp>
        <p:nvSpPr>
          <p:cNvPr id="163" name="Google Shape;163;p23"/>
          <p:cNvSpPr txBox="1">
            <a:spLocks noGrp="1"/>
          </p:cNvSpPr>
          <p:nvPr>
            <p:ph type="subTitle" idx="3"/>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lvl1pPr>
            <a:lvl2pPr lvl="1" algn="l">
              <a:lnSpc>
                <a:spcPct val="174000"/>
              </a:lnSpc>
              <a:spcBef>
                <a:spcPts val="0"/>
              </a:spcBef>
              <a:spcAft>
                <a:spcPts val="0"/>
              </a:spcAft>
              <a:buSzPts val="1200"/>
              <a:buNone/>
              <a:defRPr sz="1100"/>
            </a:lvl2pPr>
            <a:lvl3pPr lvl="2" algn="l">
              <a:lnSpc>
                <a:spcPct val="174000"/>
              </a:lnSpc>
              <a:spcBef>
                <a:spcPts val="0"/>
              </a:spcBef>
              <a:spcAft>
                <a:spcPts val="0"/>
              </a:spcAft>
              <a:buSzPts val="1200"/>
              <a:buNone/>
              <a:defRPr sz="1100"/>
            </a:lvl3pPr>
            <a:lvl4pPr lvl="3" algn="l">
              <a:lnSpc>
                <a:spcPct val="174000"/>
              </a:lnSpc>
              <a:spcBef>
                <a:spcPts val="0"/>
              </a:spcBef>
              <a:spcAft>
                <a:spcPts val="0"/>
              </a:spcAft>
              <a:buSzPts val="1200"/>
              <a:buNone/>
              <a:defRPr sz="1100"/>
            </a:lvl4pPr>
            <a:lvl5pPr lvl="4" algn="l">
              <a:lnSpc>
                <a:spcPct val="174000"/>
              </a:lnSpc>
              <a:spcBef>
                <a:spcPts val="0"/>
              </a:spcBef>
              <a:spcAft>
                <a:spcPts val="0"/>
              </a:spcAft>
              <a:buSzPts val="1200"/>
              <a:buNone/>
              <a:defRPr sz="1100"/>
            </a:lvl5pPr>
            <a:lvl6pPr lvl="5" algn="l">
              <a:lnSpc>
                <a:spcPct val="174000"/>
              </a:lnSpc>
              <a:spcBef>
                <a:spcPts val="0"/>
              </a:spcBef>
              <a:spcAft>
                <a:spcPts val="0"/>
              </a:spcAft>
              <a:buSzPts val="1200"/>
              <a:buNone/>
              <a:defRPr sz="1100"/>
            </a:lvl6pPr>
            <a:lvl7pPr lvl="6" algn="l">
              <a:lnSpc>
                <a:spcPct val="174000"/>
              </a:lnSpc>
              <a:spcBef>
                <a:spcPts val="0"/>
              </a:spcBef>
              <a:spcAft>
                <a:spcPts val="0"/>
              </a:spcAft>
              <a:buSzPts val="1200"/>
              <a:buNone/>
              <a:defRPr sz="1100"/>
            </a:lvl7pPr>
            <a:lvl8pPr lvl="7" algn="l">
              <a:lnSpc>
                <a:spcPct val="174000"/>
              </a:lnSpc>
              <a:spcBef>
                <a:spcPts val="0"/>
              </a:spcBef>
              <a:spcAft>
                <a:spcPts val="0"/>
              </a:spcAft>
              <a:buSzPts val="1200"/>
              <a:buNone/>
              <a:defRPr sz="1100"/>
            </a:lvl8pPr>
            <a:lvl9pPr lvl="8" algn="l">
              <a:lnSpc>
                <a:spcPct val="174000"/>
              </a:lnSpc>
              <a:spcBef>
                <a:spcPts val="0"/>
              </a:spcBef>
              <a:spcAft>
                <a:spcPts val="0"/>
              </a:spcAft>
              <a:buSzPts val="1200"/>
              <a:buNone/>
              <a:defRPr sz="11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vider large quote white">
  <p:cSld name="CUSTOM_3">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1557019" y="1412438"/>
            <a:ext cx="5994000" cy="23034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rgbClr val="EE0000"/>
                </a:solidFill>
              </a:defRPr>
            </a:lvl1pPr>
            <a:lvl2pPr lvl="1" algn="l">
              <a:lnSpc>
                <a:spcPct val="108000"/>
              </a:lnSpc>
              <a:spcBef>
                <a:spcPts val="0"/>
              </a:spcBef>
              <a:spcAft>
                <a:spcPts val="0"/>
              </a:spcAft>
              <a:buSzPts val="2600"/>
              <a:buNone/>
              <a:defRPr sz="4100">
                <a:solidFill>
                  <a:srgbClr val="EE0000"/>
                </a:solidFill>
              </a:defRPr>
            </a:lvl2pPr>
            <a:lvl3pPr lvl="2" algn="l">
              <a:lnSpc>
                <a:spcPct val="108000"/>
              </a:lnSpc>
              <a:spcBef>
                <a:spcPts val="0"/>
              </a:spcBef>
              <a:spcAft>
                <a:spcPts val="0"/>
              </a:spcAft>
              <a:buSzPts val="2600"/>
              <a:buNone/>
              <a:defRPr sz="4100">
                <a:solidFill>
                  <a:srgbClr val="EE0000"/>
                </a:solidFill>
              </a:defRPr>
            </a:lvl3pPr>
            <a:lvl4pPr lvl="3" algn="l">
              <a:lnSpc>
                <a:spcPct val="108000"/>
              </a:lnSpc>
              <a:spcBef>
                <a:spcPts val="0"/>
              </a:spcBef>
              <a:spcAft>
                <a:spcPts val="0"/>
              </a:spcAft>
              <a:buSzPts val="2600"/>
              <a:buNone/>
              <a:defRPr sz="4100">
                <a:solidFill>
                  <a:srgbClr val="EE0000"/>
                </a:solidFill>
              </a:defRPr>
            </a:lvl4pPr>
            <a:lvl5pPr lvl="4" algn="l">
              <a:lnSpc>
                <a:spcPct val="108000"/>
              </a:lnSpc>
              <a:spcBef>
                <a:spcPts val="0"/>
              </a:spcBef>
              <a:spcAft>
                <a:spcPts val="0"/>
              </a:spcAft>
              <a:buSzPts val="2600"/>
              <a:buNone/>
              <a:defRPr sz="4100">
                <a:solidFill>
                  <a:srgbClr val="EE0000"/>
                </a:solidFill>
              </a:defRPr>
            </a:lvl5pPr>
            <a:lvl6pPr lvl="5" algn="l">
              <a:lnSpc>
                <a:spcPct val="108000"/>
              </a:lnSpc>
              <a:spcBef>
                <a:spcPts val="0"/>
              </a:spcBef>
              <a:spcAft>
                <a:spcPts val="0"/>
              </a:spcAft>
              <a:buSzPts val="2600"/>
              <a:buNone/>
              <a:defRPr sz="4100">
                <a:solidFill>
                  <a:srgbClr val="EE0000"/>
                </a:solidFill>
              </a:defRPr>
            </a:lvl6pPr>
            <a:lvl7pPr lvl="6" algn="l">
              <a:lnSpc>
                <a:spcPct val="108000"/>
              </a:lnSpc>
              <a:spcBef>
                <a:spcPts val="0"/>
              </a:spcBef>
              <a:spcAft>
                <a:spcPts val="0"/>
              </a:spcAft>
              <a:buSzPts val="2600"/>
              <a:buNone/>
              <a:defRPr sz="4100">
                <a:solidFill>
                  <a:srgbClr val="EE0000"/>
                </a:solidFill>
              </a:defRPr>
            </a:lvl7pPr>
            <a:lvl8pPr lvl="7" algn="l">
              <a:lnSpc>
                <a:spcPct val="108000"/>
              </a:lnSpc>
              <a:spcBef>
                <a:spcPts val="0"/>
              </a:spcBef>
              <a:spcAft>
                <a:spcPts val="0"/>
              </a:spcAft>
              <a:buSzPts val="2600"/>
              <a:buNone/>
              <a:defRPr sz="4100">
                <a:solidFill>
                  <a:srgbClr val="EE0000"/>
                </a:solidFill>
              </a:defRPr>
            </a:lvl8pPr>
            <a:lvl9pPr lvl="8" algn="l">
              <a:lnSpc>
                <a:spcPct val="108000"/>
              </a:lnSpc>
              <a:spcBef>
                <a:spcPts val="0"/>
              </a:spcBef>
              <a:spcAft>
                <a:spcPts val="0"/>
              </a:spcAft>
              <a:buSzPts val="2600"/>
              <a:buNone/>
              <a:defRPr sz="4100">
                <a:solidFill>
                  <a:srgbClr val="EE0000"/>
                </a:solidFill>
              </a:defRPr>
            </a:lvl9pPr>
          </a:lstStyle>
          <a:p>
            <a:endParaRPr/>
          </a:p>
        </p:txBody>
      </p:sp>
      <p:cxnSp>
        <p:nvCxnSpPr>
          <p:cNvPr id="166" name="Google Shape;166;p2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67" name="Google Shape;167;p2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68" name="Google Shape;168;p24"/>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69" name="Google Shape;169;p24"/>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70" name="Google Shape;170;p24"/>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cxnSp>
        <p:nvCxnSpPr>
          <p:cNvPr id="171" name="Google Shape;171;p24"/>
          <p:cNvCxnSpPr/>
          <p:nvPr/>
        </p:nvCxnSpPr>
        <p:spPr>
          <a:xfrm>
            <a:off x="1557019" y="1240275"/>
            <a:ext cx="1043100" cy="0"/>
          </a:xfrm>
          <a:prstGeom prst="straightConnector1">
            <a:avLst/>
          </a:prstGeom>
          <a:noFill/>
          <a:ln w="9525" cap="flat" cmpd="sng">
            <a:solidFill>
              <a:srgbClr val="EE0000"/>
            </a:solidFill>
            <a:prstDash val="solid"/>
            <a:round/>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ider large quote red">
  <p:cSld name="CUSTOM_3_1">
    <p:bg>
      <p:bgPr>
        <a:blipFill>
          <a:blip r:embed="rId2">
            <a:alphaModFix/>
          </a:blip>
          <a:stretch>
            <a:fillRect/>
          </a:stretch>
        </a:blipFill>
        <a:effectLst/>
      </p:bgPr>
    </p:bg>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1557019" y="1412438"/>
            <a:ext cx="5994000" cy="23034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chemeClr val="lt1"/>
                </a:solidFill>
              </a:defRPr>
            </a:lvl1pPr>
            <a:lvl2pPr lvl="1" algn="l">
              <a:lnSpc>
                <a:spcPct val="108000"/>
              </a:lnSpc>
              <a:spcBef>
                <a:spcPts val="0"/>
              </a:spcBef>
              <a:spcAft>
                <a:spcPts val="0"/>
              </a:spcAft>
              <a:buSzPts val="2600"/>
              <a:buNone/>
              <a:defRPr sz="4100">
                <a:solidFill>
                  <a:schemeClr val="lt1"/>
                </a:solidFill>
              </a:defRPr>
            </a:lvl2pPr>
            <a:lvl3pPr lvl="2" algn="l">
              <a:lnSpc>
                <a:spcPct val="108000"/>
              </a:lnSpc>
              <a:spcBef>
                <a:spcPts val="0"/>
              </a:spcBef>
              <a:spcAft>
                <a:spcPts val="0"/>
              </a:spcAft>
              <a:buSzPts val="2600"/>
              <a:buNone/>
              <a:defRPr sz="4100">
                <a:solidFill>
                  <a:schemeClr val="lt1"/>
                </a:solidFill>
              </a:defRPr>
            </a:lvl3pPr>
            <a:lvl4pPr lvl="3" algn="l">
              <a:lnSpc>
                <a:spcPct val="108000"/>
              </a:lnSpc>
              <a:spcBef>
                <a:spcPts val="0"/>
              </a:spcBef>
              <a:spcAft>
                <a:spcPts val="0"/>
              </a:spcAft>
              <a:buSzPts val="2600"/>
              <a:buNone/>
              <a:defRPr sz="4100">
                <a:solidFill>
                  <a:schemeClr val="lt1"/>
                </a:solidFill>
              </a:defRPr>
            </a:lvl4pPr>
            <a:lvl5pPr lvl="4" algn="l">
              <a:lnSpc>
                <a:spcPct val="108000"/>
              </a:lnSpc>
              <a:spcBef>
                <a:spcPts val="0"/>
              </a:spcBef>
              <a:spcAft>
                <a:spcPts val="0"/>
              </a:spcAft>
              <a:buSzPts val="2600"/>
              <a:buNone/>
              <a:defRPr sz="4100">
                <a:solidFill>
                  <a:schemeClr val="lt1"/>
                </a:solidFill>
              </a:defRPr>
            </a:lvl5pPr>
            <a:lvl6pPr lvl="5" algn="l">
              <a:lnSpc>
                <a:spcPct val="108000"/>
              </a:lnSpc>
              <a:spcBef>
                <a:spcPts val="0"/>
              </a:spcBef>
              <a:spcAft>
                <a:spcPts val="0"/>
              </a:spcAft>
              <a:buSzPts val="2600"/>
              <a:buNone/>
              <a:defRPr sz="4100">
                <a:solidFill>
                  <a:schemeClr val="lt1"/>
                </a:solidFill>
              </a:defRPr>
            </a:lvl6pPr>
            <a:lvl7pPr lvl="6" algn="l">
              <a:lnSpc>
                <a:spcPct val="108000"/>
              </a:lnSpc>
              <a:spcBef>
                <a:spcPts val="0"/>
              </a:spcBef>
              <a:spcAft>
                <a:spcPts val="0"/>
              </a:spcAft>
              <a:buSzPts val="2600"/>
              <a:buNone/>
              <a:defRPr sz="4100">
                <a:solidFill>
                  <a:schemeClr val="lt1"/>
                </a:solidFill>
              </a:defRPr>
            </a:lvl7pPr>
            <a:lvl8pPr lvl="7" algn="l">
              <a:lnSpc>
                <a:spcPct val="108000"/>
              </a:lnSpc>
              <a:spcBef>
                <a:spcPts val="0"/>
              </a:spcBef>
              <a:spcAft>
                <a:spcPts val="0"/>
              </a:spcAft>
              <a:buSzPts val="2600"/>
              <a:buNone/>
              <a:defRPr sz="4100">
                <a:solidFill>
                  <a:schemeClr val="lt1"/>
                </a:solidFill>
              </a:defRPr>
            </a:lvl8pPr>
            <a:lvl9pPr lvl="8" algn="l">
              <a:lnSpc>
                <a:spcPct val="108000"/>
              </a:lnSpc>
              <a:spcBef>
                <a:spcPts val="0"/>
              </a:spcBef>
              <a:spcAft>
                <a:spcPts val="0"/>
              </a:spcAft>
              <a:buSzPts val="2600"/>
              <a:buNone/>
              <a:defRPr sz="4100">
                <a:solidFill>
                  <a:schemeClr val="lt1"/>
                </a:solidFill>
              </a:defRPr>
            </a:lvl9pPr>
          </a:lstStyle>
          <a:p>
            <a:endParaRPr/>
          </a:p>
        </p:txBody>
      </p:sp>
      <p:cxnSp>
        <p:nvCxnSpPr>
          <p:cNvPr id="174" name="Google Shape;174;p25"/>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75" name="Google Shape;175;p2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pic>
        <p:nvPicPr>
          <p:cNvPr id="176" name="Google Shape;176;p25"/>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77" name="Google Shape;177;p2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cxnSp>
        <p:nvCxnSpPr>
          <p:cNvPr id="178" name="Google Shape;178;p25"/>
          <p:cNvCxnSpPr/>
          <p:nvPr/>
        </p:nvCxnSpPr>
        <p:spPr>
          <a:xfrm>
            <a:off x="1557019" y="1240275"/>
            <a:ext cx="1043100" cy="0"/>
          </a:xfrm>
          <a:prstGeom prst="straightConnector1">
            <a:avLst/>
          </a:prstGeom>
          <a:noFill/>
          <a:ln w="9525" cap="flat" cmpd="sng">
            <a:solidFill>
              <a:srgbClr val="EE0000"/>
            </a:solidFill>
            <a:prstDash val="solid"/>
            <a:round/>
            <a:headEnd type="none" w="sm" len="sm"/>
            <a:tailEnd type="none" w="sm" len="sm"/>
          </a:ln>
        </p:spPr>
      </p:cxnSp>
      <p:cxnSp>
        <p:nvCxnSpPr>
          <p:cNvPr id="179" name="Google Shape;179;p25"/>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80" name="Google Shape;180;p25"/>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vider large quote illustrated">
  <p:cSld name="CUSTOM_3_1_1">
    <p:bg>
      <p:bgPr>
        <a:blipFill>
          <a:blip r:embed="rId2">
            <a:alphaModFix/>
          </a:blip>
          <a:stretch>
            <a:fillRect/>
          </a:stretch>
        </a:blipFill>
        <a:effectLst/>
      </p:bgPr>
    </p:bg>
    <p:spTree>
      <p:nvGrpSpPr>
        <p:cNvPr id="1" name="Shape 181"/>
        <p:cNvGrpSpPr/>
        <p:nvPr/>
      </p:nvGrpSpPr>
      <p:grpSpPr>
        <a:xfrm>
          <a:off x="0" y="0"/>
          <a:ext cx="0" cy="0"/>
          <a:chOff x="0" y="0"/>
          <a:chExt cx="0" cy="0"/>
        </a:xfrm>
      </p:grpSpPr>
      <p:sp>
        <p:nvSpPr>
          <p:cNvPr id="182" name="Google Shape;182;p26"/>
          <p:cNvSpPr txBox="1">
            <a:spLocks noGrp="1"/>
          </p:cNvSpPr>
          <p:nvPr>
            <p:ph type="title"/>
          </p:nvPr>
        </p:nvSpPr>
        <p:spPr>
          <a:xfrm>
            <a:off x="4255575" y="1224713"/>
            <a:ext cx="3777900" cy="29121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chemeClr val="lt1"/>
                </a:solidFill>
              </a:defRPr>
            </a:lvl1pPr>
            <a:lvl2pPr lvl="1" algn="l">
              <a:lnSpc>
                <a:spcPct val="108000"/>
              </a:lnSpc>
              <a:spcBef>
                <a:spcPts val="0"/>
              </a:spcBef>
              <a:spcAft>
                <a:spcPts val="0"/>
              </a:spcAft>
              <a:buSzPts val="2600"/>
              <a:buNone/>
              <a:defRPr sz="4100">
                <a:solidFill>
                  <a:schemeClr val="lt1"/>
                </a:solidFill>
              </a:defRPr>
            </a:lvl2pPr>
            <a:lvl3pPr lvl="2" algn="l">
              <a:lnSpc>
                <a:spcPct val="108000"/>
              </a:lnSpc>
              <a:spcBef>
                <a:spcPts val="0"/>
              </a:spcBef>
              <a:spcAft>
                <a:spcPts val="0"/>
              </a:spcAft>
              <a:buSzPts val="2600"/>
              <a:buNone/>
              <a:defRPr sz="4100">
                <a:solidFill>
                  <a:schemeClr val="lt1"/>
                </a:solidFill>
              </a:defRPr>
            </a:lvl3pPr>
            <a:lvl4pPr lvl="3" algn="l">
              <a:lnSpc>
                <a:spcPct val="108000"/>
              </a:lnSpc>
              <a:spcBef>
                <a:spcPts val="0"/>
              </a:spcBef>
              <a:spcAft>
                <a:spcPts val="0"/>
              </a:spcAft>
              <a:buSzPts val="2600"/>
              <a:buNone/>
              <a:defRPr sz="4100">
                <a:solidFill>
                  <a:schemeClr val="lt1"/>
                </a:solidFill>
              </a:defRPr>
            </a:lvl4pPr>
            <a:lvl5pPr lvl="4" algn="l">
              <a:lnSpc>
                <a:spcPct val="108000"/>
              </a:lnSpc>
              <a:spcBef>
                <a:spcPts val="0"/>
              </a:spcBef>
              <a:spcAft>
                <a:spcPts val="0"/>
              </a:spcAft>
              <a:buSzPts val="2600"/>
              <a:buNone/>
              <a:defRPr sz="4100">
                <a:solidFill>
                  <a:schemeClr val="lt1"/>
                </a:solidFill>
              </a:defRPr>
            </a:lvl5pPr>
            <a:lvl6pPr lvl="5" algn="l">
              <a:lnSpc>
                <a:spcPct val="108000"/>
              </a:lnSpc>
              <a:spcBef>
                <a:spcPts val="0"/>
              </a:spcBef>
              <a:spcAft>
                <a:spcPts val="0"/>
              </a:spcAft>
              <a:buSzPts val="2600"/>
              <a:buNone/>
              <a:defRPr sz="4100">
                <a:solidFill>
                  <a:schemeClr val="lt1"/>
                </a:solidFill>
              </a:defRPr>
            </a:lvl6pPr>
            <a:lvl7pPr lvl="6" algn="l">
              <a:lnSpc>
                <a:spcPct val="108000"/>
              </a:lnSpc>
              <a:spcBef>
                <a:spcPts val="0"/>
              </a:spcBef>
              <a:spcAft>
                <a:spcPts val="0"/>
              </a:spcAft>
              <a:buSzPts val="2600"/>
              <a:buNone/>
              <a:defRPr sz="4100">
                <a:solidFill>
                  <a:schemeClr val="lt1"/>
                </a:solidFill>
              </a:defRPr>
            </a:lvl7pPr>
            <a:lvl8pPr lvl="7" algn="l">
              <a:lnSpc>
                <a:spcPct val="108000"/>
              </a:lnSpc>
              <a:spcBef>
                <a:spcPts val="0"/>
              </a:spcBef>
              <a:spcAft>
                <a:spcPts val="0"/>
              </a:spcAft>
              <a:buSzPts val="2600"/>
              <a:buNone/>
              <a:defRPr sz="4100">
                <a:solidFill>
                  <a:schemeClr val="lt1"/>
                </a:solidFill>
              </a:defRPr>
            </a:lvl8pPr>
            <a:lvl9pPr lvl="8" algn="l">
              <a:lnSpc>
                <a:spcPct val="108000"/>
              </a:lnSpc>
              <a:spcBef>
                <a:spcPts val="0"/>
              </a:spcBef>
              <a:spcAft>
                <a:spcPts val="0"/>
              </a:spcAft>
              <a:buSzPts val="2600"/>
              <a:buNone/>
              <a:defRPr sz="4100">
                <a:solidFill>
                  <a:schemeClr val="lt1"/>
                </a:solidFill>
              </a:defRPr>
            </a:lvl9pPr>
          </a:lstStyle>
          <a:p>
            <a:endParaRPr/>
          </a:p>
        </p:txBody>
      </p:sp>
      <p:cxnSp>
        <p:nvCxnSpPr>
          <p:cNvPr id="183" name="Google Shape;183;p26"/>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84" name="Google Shape;184;p26"/>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85" name="Google Shape;185;p26"/>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186" name="Google Shape;186;p26"/>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87" name="Google Shape;187;p26"/>
          <p:cNvPicPr preferRelativeResize="0"/>
          <p:nvPr/>
        </p:nvPicPr>
        <p:blipFill rotWithShape="1">
          <a:blip r:embed="rId3">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Interior black">
  <p:cSld name="CUSTOM_4_1">
    <p:bg>
      <p:bgPr>
        <a:solidFill>
          <a:srgbClr val="141414"/>
        </a:solidFill>
        <a:effectLst/>
      </p:bgPr>
    </p:bg>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1314450" y="709500"/>
            <a:ext cx="65151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EBEBEB"/>
                </a:solidFill>
              </a:defRPr>
            </a:lvl1pPr>
            <a:lvl2pPr lvl="1" algn="ctr">
              <a:lnSpc>
                <a:spcPct val="130000"/>
              </a:lnSpc>
              <a:spcBef>
                <a:spcPts val="0"/>
              </a:spcBef>
              <a:spcAft>
                <a:spcPts val="0"/>
              </a:spcAft>
              <a:buSzPts val="2600"/>
              <a:buNone/>
              <a:defRPr sz="2000">
                <a:solidFill>
                  <a:srgbClr val="EBEBEB"/>
                </a:solidFill>
              </a:defRPr>
            </a:lvl2pPr>
            <a:lvl3pPr lvl="2" algn="ctr">
              <a:lnSpc>
                <a:spcPct val="130000"/>
              </a:lnSpc>
              <a:spcBef>
                <a:spcPts val="0"/>
              </a:spcBef>
              <a:spcAft>
                <a:spcPts val="0"/>
              </a:spcAft>
              <a:buSzPts val="2600"/>
              <a:buNone/>
              <a:defRPr sz="2000">
                <a:solidFill>
                  <a:srgbClr val="EBEBEB"/>
                </a:solidFill>
              </a:defRPr>
            </a:lvl3pPr>
            <a:lvl4pPr lvl="3" algn="ctr">
              <a:lnSpc>
                <a:spcPct val="130000"/>
              </a:lnSpc>
              <a:spcBef>
                <a:spcPts val="0"/>
              </a:spcBef>
              <a:spcAft>
                <a:spcPts val="0"/>
              </a:spcAft>
              <a:buSzPts val="2600"/>
              <a:buNone/>
              <a:defRPr sz="2000">
                <a:solidFill>
                  <a:srgbClr val="EBEBEB"/>
                </a:solidFill>
              </a:defRPr>
            </a:lvl4pPr>
            <a:lvl5pPr lvl="4" algn="ctr">
              <a:lnSpc>
                <a:spcPct val="130000"/>
              </a:lnSpc>
              <a:spcBef>
                <a:spcPts val="0"/>
              </a:spcBef>
              <a:spcAft>
                <a:spcPts val="0"/>
              </a:spcAft>
              <a:buSzPts val="2600"/>
              <a:buNone/>
              <a:defRPr sz="2000">
                <a:solidFill>
                  <a:srgbClr val="EBEBEB"/>
                </a:solidFill>
              </a:defRPr>
            </a:lvl5pPr>
            <a:lvl6pPr lvl="5" algn="ctr">
              <a:lnSpc>
                <a:spcPct val="130000"/>
              </a:lnSpc>
              <a:spcBef>
                <a:spcPts val="0"/>
              </a:spcBef>
              <a:spcAft>
                <a:spcPts val="0"/>
              </a:spcAft>
              <a:buSzPts val="2600"/>
              <a:buNone/>
              <a:defRPr sz="2000">
                <a:solidFill>
                  <a:srgbClr val="EBEBEB"/>
                </a:solidFill>
              </a:defRPr>
            </a:lvl6pPr>
            <a:lvl7pPr lvl="6" algn="ctr">
              <a:lnSpc>
                <a:spcPct val="130000"/>
              </a:lnSpc>
              <a:spcBef>
                <a:spcPts val="0"/>
              </a:spcBef>
              <a:spcAft>
                <a:spcPts val="0"/>
              </a:spcAft>
              <a:buSzPts val="2600"/>
              <a:buNone/>
              <a:defRPr sz="2000">
                <a:solidFill>
                  <a:srgbClr val="EBEBEB"/>
                </a:solidFill>
              </a:defRPr>
            </a:lvl7pPr>
            <a:lvl8pPr lvl="7" algn="ctr">
              <a:lnSpc>
                <a:spcPct val="130000"/>
              </a:lnSpc>
              <a:spcBef>
                <a:spcPts val="0"/>
              </a:spcBef>
              <a:spcAft>
                <a:spcPts val="0"/>
              </a:spcAft>
              <a:buSzPts val="2600"/>
              <a:buNone/>
              <a:defRPr sz="2000">
                <a:solidFill>
                  <a:srgbClr val="EBEBEB"/>
                </a:solidFill>
              </a:defRPr>
            </a:lvl8pPr>
            <a:lvl9pPr lvl="8" algn="ctr">
              <a:lnSpc>
                <a:spcPct val="130000"/>
              </a:lnSpc>
              <a:spcBef>
                <a:spcPts val="0"/>
              </a:spcBef>
              <a:spcAft>
                <a:spcPts val="0"/>
              </a:spcAft>
              <a:buSzPts val="2600"/>
              <a:buNone/>
              <a:defRPr sz="2000">
                <a:solidFill>
                  <a:srgbClr val="EBEBEB"/>
                </a:solidFill>
              </a:defRPr>
            </a:lvl9pPr>
          </a:lstStyle>
          <a:p>
            <a:endParaRPr/>
          </a:p>
        </p:txBody>
      </p:sp>
      <p:cxnSp>
        <p:nvCxnSpPr>
          <p:cNvPr id="190" name="Google Shape;190;p27"/>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91" name="Google Shape;191;p27"/>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9pPr>
          </a:lstStyle>
          <a:p>
            <a:endParaRPr/>
          </a:p>
        </p:txBody>
      </p:sp>
      <p:cxnSp>
        <p:nvCxnSpPr>
          <p:cNvPr id="192" name="Google Shape;192;p27"/>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93" name="Google Shape;193;p27"/>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94" name="Google Shape;194;p27"/>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195" name="Google Shape;195;p27"/>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EBEBEB"/>
                </a:solidFill>
              </a:defRPr>
            </a:lvl1pPr>
            <a:lvl2pPr lvl="1" algn="l">
              <a:lnSpc>
                <a:spcPct val="142000"/>
              </a:lnSpc>
              <a:spcBef>
                <a:spcPts val="0"/>
              </a:spcBef>
              <a:spcAft>
                <a:spcPts val="0"/>
              </a:spcAft>
              <a:buSzPts val="1200"/>
              <a:buNone/>
              <a:defRPr sz="500">
                <a:solidFill>
                  <a:srgbClr val="EBEBEB"/>
                </a:solidFill>
              </a:defRPr>
            </a:lvl2pPr>
            <a:lvl3pPr lvl="2" algn="l">
              <a:lnSpc>
                <a:spcPct val="142000"/>
              </a:lnSpc>
              <a:spcBef>
                <a:spcPts val="0"/>
              </a:spcBef>
              <a:spcAft>
                <a:spcPts val="0"/>
              </a:spcAft>
              <a:buSzPts val="1200"/>
              <a:buNone/>
              <a:defRPr sz="500">
                <a:solidFill>
                  <a:srgbClr val="EBEBEB"/>
                </a:solidFill>
              </a:defRPr>
            </a:lvl3pPr>
            <a:lvl4pPr lvl="3" algn="l">
              <a:lnSpc>
                <a:spcPct val="142000"/>
              </a:lnSpc>
              <a:spcBef>
                <a:spcPts val="0"/>
              </a:spcBef>
              <a:spcAft>
                <a:spcPts val="0"/>
              </a:spcAft>
              <a:buSzPts val="1200"/>
              <a:buNone/>
              <a:defRPr sz="500">
                <a:solidFill>
                  <a:srgbClr val="EBEBEB"/>
                </a:solidFill>
              </a:defRPr>
            </a:lvl4pPr>
            <a:lvl5pPr lvl="4" algn="l">
              <a:lnSpc>
                <a:spcPct val="142000"/>
              </a:lnSpc>
              <a:spcBef>
                <a:spcPts val="0"/>
              </a:spcBef>
              <a:spcAft>
                <a:spcPts val="0"/>
              </a:spcAft>
              <a:buSzPts val="1200"/>
              <a:buNone/>
              <a:defRPr sz="500">
                <a:solidFill>
                  <a:srgbClr val="EBEBEB"/>
                </a:solidFill>
              </a:defRPr>
            </a:lvl5pPr>
            <a:lvl6pPr lvl="5" algn="l">
              <a:lnSpc>
                <a:spcPct val="142000"/>
              </a:lnSpc>
              <a:spcBef>
                <a:spcPts val="0"/>
              </a:spcBef>
              <a:spcAft>
                <a:spcPts val="0"/>
              </a:spcAft>
              <a:buSzPts val="1200"/>
              <a:buNone/>
              <a:defRPr sz="500">
                <a:solidFill>
                  <a:srgbClr val="EBEBEB"/>
                </a:solidFill>
              </a:defRPr>
            </a:lvl6pPr>
            <a:lvl7pPr lvl="6" algn="l">
              <a:lnSpc>
                <a:spcPct val="142000"/>
              </a:lnSpc>
              <a:spcBef>
                <a:spcPts val="0"/>
              </a:spcBef>
              <a:spcAft>
                <a:spcPts val="0"/>
              </a:spcAft>
              <a:buSzPts val="1200"/>
              <a:buNone/>
              <a:defRPr sz="500">
                <a:solidFill>
                  <a:srgbClr val="EBEBEB"/>
                </a:solidFill>
              </a:defRPr>
            </a:lvl7pPr>
            <a:lvl8pPr lvl="7" algn="l">
              <a:lnSpc>
                <a:spcPct val="142000"/>
              </a:lnSpc>
              <a:spcBef>
                <a:spcPts val="0"/>
              </a:spcBef>
              <a:spcAft>
                <a:spcPts val="0"/>
              </a:spcAft>
              <a:buSzPts val="1200"/>
              <a:buNone/>
              <a:defRPr sz="500">
                <a:solidFill>
                  <a:srgbClr val="EBEBEB"/>
                </a:solidFill>
              </a:defRPr>
            </a:lvl8pPr>
            <a:lvl9pPr lvl="8" algn="l">
              <a:lnSpc>
                <a:spcPct val="142000"/>
              </a:lnSpc>
              <a:spcBef>
                <a:spcPts val="0"/>
              </a:spcBef>
              <a:spcAft>
                <a:spcPts val="0"/>
              </a:spcAft>
              <a:buSzPts val="1200"/>
              <a:buNone/>
              <a:defRPr sz="500">
                <a:solidFill>
                  <a:srgbClr val="EBEBEB"/>
                </a:solidFill>
              </a:defRPr>
            </a:lvl9pPr>
          </a:lstStyle>
          <a:p>
            <a:endParaRPr/>
          </a:p>
        </p:txBody>
      </p:sp>
      <p:pic>
        <p:nvPicPr>
          <p:cNvPr id="196" name="Google Shape;196;p27"/>
          <p:cNvPicPr preferRelativeResize="0"/>
          <p:nvPr/>
        </p:nvPicPr>
        <p:blipFill rotWithShape="1">
          <a:blip r:embed="rId2">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ext only">
  <p:cSld name="CUSTOM_1_1">
    <p:spTree>
      <p:nvGrpSpPr>
        <p:cNvPr id="1" name="Shape 197"/>
        <p:cNvGrpSpPr/>
        <p:nvPr/>
      </p:nvGrpSpPr>
      <p:grpSpPr>
        <a:xfrm>
          <a:off x="0" y="0"/>
          <a:ext cx="0" cy="0"/>
          <a:chOff x="0" y="0"/>
          <a:chExt cx="0" cy="0"/>
        </a:xfrm>
      </p:grpSpPr>
      <p:sp>
        <p:nvSpPr>
          <p:cNvPr id="198" name="Google Shape;198;p28"/>
          <p:cNvSpPr txBox="1">
            <a:spLocks noGrp="1"/>
          </p:cNvSpPr>
          <p:nvPr>
            <p:ph type="sldNum" idx="12"/>
          </p:nvPr>
        </p:nvSpPr>
        <p:spPr>
          <a:xfrm>
            <a:off x="103328" y="4733944"/>
            <a:ext cx="3606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199" name="Google Shape;199;p28"/>
          <p:cNvSpPr txBox="1">
            <a:spLocks noGrp="1"/>
          </p:cNvSpPr>
          <p:nvPr>
            <p:ph type="body" idx="1"/>
          </p:nvPr>
        </p:nvSpPr>
        <p:spPr>
          <a:xfrm>
            <a:off x="826700" y="1625925"/>
            <a:ext cx="7490700" cy="2644800"/>
          </a:xfrm>
          <a:prstGeom prst="rect">
            <a:avLst/>
          </a:prstGeom>
          <a:noFill/>
          <a:ln>
            <a:noFill/>
          </a:ln>
        </p:spPr>
        <p:txBody>
          <a:bodyPr spcFirstLastPara="1" wrap="square" lIns="91425" tIns="91425" rIns="91425" bIns="91425" anchor="t" anchorCtr="0">
            <a:noAutofit/>
          </a:bodyPr>
          <a:lstStyle>
            <a:lvl1pPr marL="457200" marR="0" lvl="0" indent="-292100" algn="l">
              <a:lnSpc>
                <a:spcPct val="115000"/>
              </a:lnSpc>
              <a:spcBef>
                <a:spcPts val="60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1pPr>
            <a:lvl2pPr marL="914400" marR="0" lvl="1"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2pPr>
            <a:lvl3pPr marL="1371600" marR="0" lvl="2"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3pPr>
            <a:lvl4pPr marL="1828800" marR="0" lvl="3"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4pPr>
            <a:lvl5pPr marL="2286000" marR="0" lvl="4"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5pPr>
            <a:lvl6pPr marL="2743200" marR="0" lvl="5"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6pPr>
            <a:lvl7pPr marL="3200400" marR="0" lvl="6"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7pPr>
            <a:lvl8pPr marL="3657600" marR="0" lvl="7"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8pPr>
            <a:lvl9pPr marL="4114800" marR="0" lvl="8"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9pPr>
          </a:lstStyle>
          <a:p>
            <a:endParaRPr/>
          </a:p>
        </p:txBody>
      </p:sp>
      <p:sp>
        <p:nvSpPr>
          <p:cNvPr id="200" name="Google Shape;200;p28"/>
          <p:cNvSpPr txBox="1">
            <a:spLocks noGrp="1"/>
          </p:cNvSpPr>
          <p:nvPr>
            <p:ph type="subTitle" idx="2"/>
          </p:nvPr>
        </p:nvSpPr>
        <p:spPr>
          <a:xfrm>
            <a:off x="826650" y="929775"/>
            <a:ext cx="7490700" cy="6567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R="0" lvl="1"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R="0" lvl="2"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R="0" lvl="3"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R="0" lvl="4"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R="0" lvl="5"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R="0" lvl="6"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R="0" lvl="7"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R="0" lvl="8"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endParaRPr/>
          </a:p>
        </p:txBody>
      </p:sp>
      <p:sp>
        <p:nvSpPr>
          <p:cNvPr id="201" name="Google Shape;201;p28"/>
          <p:cNvSpPr txBox="1">
            <a:spLocks noGrp="1"/>
          </p:cNvSpPr>
          <p:nvPr>
            <p:ph type="title"/>
          </p:nvPr>
        </p:nvSpPr>
        <p:spPr>
          <a:xfrm>
            <a:off x="826650" y="297025"/>
            <a:ext cx="7490700" cy="9888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1pPr>
            <a:lvl2pPr marR="0" lvl="1"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2pPr>
            <a:lvl3pPr marR="0" lvl="2"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3pPr>
            <a:lvl4pPr marR="0" lvl="3"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4pPr>
            <a:lvl5pPr marR="0" lvl="4"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5pPr>
            <a:lvl6pPr marR="0" lvl="5"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6pPr>
            <a:lvl7pPr marR="0" lvl="6"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7pPr>
            <a:lvl8pPr marR="0" lvl="7"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8pPr>
            <a:lvl9pPr marR="0" lvl="8"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ext only 1">
  <p:cSld name="text only">
    <p:spTree>
      <p:nvGrpSpPr>
        <p:cNvPr id="1" name="Shape 202"/>
        <p:cNvGrpSpPr/>
        <p:nvPr/>
      </p:nvGrpSpPr>
      <p:grpSpPr>
        <a:xfrm>
          <a:off x="0" y="0"/>
          <a:ext cx="0" cy="0"/>
          <a:chOff x="0" y="0"/>
          <a:chExt cx="0" cy="0"/>
        </a:xfrm>
      </p:grpSpPr>
      <p:sp>
        <p:nvSpPr>
          <p:cNvPr id="203" name="Google Shape;203;p29"/>
          <p:cNvSpPr txBox="1">
            <a:spLocks noGrp="1"/>
          </p:cNvSpPr>
          <p:nvPr>
            <p:ph type="body" idx="1"/>
          </p:nvPr>
        </p:nvSpPr>
        <p:spPr>
          <a:xfrm>
            <a:off x="685800" y="1085850"/>
            <a:ext cx="7772400" cy="285900"/>
          </a:xfrm>
          <a:prstGeom prst="rect">
            <a:avLst/>
          </a:prstGeom>
          <a:noFill/>
          <a:ln>
            <a:noFill/>
          </a:ln>
        </p:spPr>
        <p:txBody>
          <a:bodyPr spcFirstLastPara="1" wrap="square" lIns="0" tIns="0" rIns="0" bIns="0" anchor="t" anchorCtr="0">
            <a:noAutofit/>
          </a:bodyPr>
          <a:lstStyle>
            <a:lvl1pPr marL="457200" marR="0" lvl="0" indent="-228600" algn="l">
              <a:lnSpc>
                <a:spcPct val="127777"/>
              </a:lnSpc>
              <a:spcBef>
                <a:spcPts val="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406400" algn="l">
              <a:lnSpc>
                <a:spcPct val="115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115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4" name="Google Shape;204;p29"/>
          <p:cNvSpPr txBox="1">
            <a:spLocks noGrp="1"/>
          </p:cNvSpPr>
          <p:nvPr>
            <p:ph type="ftr" idx="11"/>
          </p:nvPr>
        </p:nvSpPr>
        <p:spPr>
          <a:xfrm>
            <a:off x="457200" y="4800600"/>
            <a:ext cx="71628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rgbClr val="4C4C4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5" name="Google Shape;205;p29"/>
          <p:cNvSpPr txBox="1">
            <a:spLocks noGrp="1"/>
          </p:cNvSpPr>
          <p:nvPr>
            <p:ph type="sldNum" idx="12"/>
          </p:nvPr>
        </p:nvSpPr>
        <p:spPr>
          <a:xfrm>
            <a:off x="-76200" y="4800600"/>
            <a:ext cx="533400" cy="273900"/>
          </a:xfrm>
          <a:prstGeom prst="rect">
            <a:avLst/>
          </a:prstGeom>
          <a:noFill/>
          <a:ln>
            <a:noFill/>
          </a:ln>
        </p:spPr>
        <p:txBody>
          <a:bodyPr spcFirstLastPara="1" wrap="square" lIns="91425" tIns="0" rIns="91425" bIns="1827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06" name="Google Shape;206;p29"/>
          <p:cNvSpPr txBox="1">
            <a:spLocks noGrp="1"/>
          </p:cNvSpPr>
          <p:nvPr>
            <p:ph type="title"/>
          </p:nvPr>
        </p:nvSpPr>
        <p:spPr>
          <a:xfrm>
            <a:off x="685800" y="0"/>
            <a:ext cx="7772400" cy="1028700"/>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SzPts val="2600"/>
              <a:buNone/>
              <a:defRPr sz="3200" b="0" i="0" u="none" strike="noStrike" cap="none">
                <a:solidFill>
                  <a:schemeClr val="dk1"/>
                </a:solidFill>
                <a:latin typeface="Arial"/>
                <a:ea typeface="Arial"/>
                <a:cs typeface="Arial"/>
                <a:sym typeface="Arial"/>
              </a:defRPr>
            </a:lvl1pPr>
            <a:lvl2pPr marR="0" lvl="1"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2pPr>
            <a:lvl3pPr marR="0" lvl="2"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3pPr>
            <a:lvl4pPr marR="0" lvl="3"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4pPr>
            <a:lvl5pPr marR="0" lvl="4"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5pPr>
            <a:lvl6pPr marR="0" lvl="5"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6pPr>
            <a:lvl7pPr marR="0" lvl="6"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7pPr>
            <a:lvl8pPr marR="0" lvl="7"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8pPr>
            <a:lvl9pPr marR="0" lvl="8"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9pPr>
          </a:lstStyle>
          <a:p>
            <a:endParaRPr/>
          </a:p>
        </p:txBody>
      </p:sp>
      <p:sp>
        <p:nvSpPr>
          <p:cNvPr id="207" name="Google Shape;207;p29"/>
          <p:cNvSpPr txBox="1">
            <a:spLocks noGrp="1"/>
          </p:cNvSpPr>
          <p:nvPr>
            <p:ph type="body" idx="2"/>
          </p:nvPr>
        </p:nvSpPr>
        <p:spPr>
          <a:xfrm>
            <a:off x="685800" y="1657350"/>
            <a:ext cx="7772400" cy="742800"/>
          </a:xfrm>
          <a:prstGeom prst="rect">
            <a:avLst/>
          </a:prstGeom>
          <a:noFill/>
          <a:ln>
            <a:noFill/>
          </a:ln>
        </p:spPr>
        <p:txBody>
          <a:bodyPr spcFirstLastPara="1" wrap="square" lIns="0" tIns="0" rIns="0" bIns="0" anchor="b" anchorCtr="0">
            <a:noAutofit/>
          </a:bodyPr>
          <a:lstStyle>
            <a:lvl1pPr marL="457200" marR="0" lvl="0" indent="-228600" algn="l">
              <a:lnSpc>
                <a:spcPct val="115000"/>
              </a:lnSpc>
              <a:spcBef>
                <a:spcPts val="36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8" name="Google Shape;208;p29"/>
          <p:cNvSpPr txBox="1">
            <a:spLocks noGrp="1"/>
          </p:cNvSpPr>
          <p:nvPr>
            <p:ph type="body" idx="3"/>
          </p:nvPr>
        </p:nvSpPr>
        <p:spPr>
          <a:xfrm>
            <a:off x="685800" y="2571750"/>
            <a:ext cx="7772400" cy="1828800"/>
          </a:xfrm>
          <a:prstGeom prst="rect">
            <a:avLst/>
          </a:prstGeom>
          <a:noFill/>
          <a:ln>
            <a:noFill/>
          </a:ln>
        </p:spPr>
        <p:txBody>
          <a:bodyPr spcFirstLastPara="1" wrap="square" lIns="0" tIns="0" rIns="0" bIns="0" anchor="t" anchorCtr="0">
            <a:noAutofit/>
          </a:bodyPr>
          <a:lstStyle>
            <a:lvl1pPr marL="457200" marR="0" lvl="0"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nterior title, subhead, and body">
  <p:cSld name="CUSTOM_4_17">
    <p:spTree>
      <p:nvGrpSpPr>
        <p:cNvPr id="1" name="Shape 209"/>
        <p:cNvGrpSpPr/>
        <p:nvPr/>
      </p:nvGrpSpPr>
      <p:grpSpPr>
        <a:xfrm>
          <a:off x="0" y="0"/>
          <a:ext cx="0" cy="0"/>
          <a:chOff x="0" y="0"/>
          <a:chExt cx="0" cy="0"/>
        </a:xfrm>
      </p:grpSpPr>
      <p:sp>
        <p:nvSpPr>
          <p:cNvPr id="210" name="Google Shape;210;p30"/>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211" name="Google Shape;211;p30"/>
          <p:cNvSpPr txBox="1">
            <a:spLocks noGrp="1"/>
          </p:cNvSpPr>
          <p:nvPr>
            <p:ph type="title"/>
          </p:nvPr>
        </p:nvSpPr>
        <p:spPr>
          <a:xfrm>
            <a:off x="663788" y="65381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cxnSp>
        <p:nvCxnSpPr>
          <p:cNvPr id="212" name="Google Shape;212;p30"/>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13" name="Google Shape;213;p30"/>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14" name="Google Shape;214;p3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15" name="Google Shape;215;p30"/>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16" name="Google Shape;216;p30"/>
          <p:cNvSpPr txBox="1">
            <a:spLocks noGrp="1"/>
          </p:cNvSpPr>
          <p:nvPr>
            <p:ph type="subTitle" idx="2"/>
          </p:nvPr>
        </p:nvSpPr>
        <p:spPr>
          <a:xfrm>
            <a:off x="663844" y="1068713"/>
            <a:ext cx="7816500" cy="5292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
        <p:nvSpPr>
          <p:cNvPr id="217" name="Google Shape;217;p30"/>
          <p:cNvSpPr txBox="1">
            <a:spLocks noGrp="1"/>
          </p:cNvSpPr>
          <p:nvPr>
            <p:ph type="subTitle" idx="3"/>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sp>
        <p:nvSpPr>
          <p:cNvPr id="218" name="Google Shape;218;p30"/>
          <p:cNvSpPr txBox="1">
            <a:spLocks noGrp="1"/>
          </p:cNvSpPr>
          <p:nvPr>
            <p:ph type="body" idx="4"/>
          </p:nvPr>
        </p:nvSpPr>
        <p:spPr>
          <a:xfrm>
            <a:off x="1828800" y="1714500"/>
            <a:ext cx="5486400" cy="2743200"/>
          </a:xfrm>
          <a:prstGeom prst="rect">
            <a:avLst/>
          </a:prstGeom>
          <a:noFill/>
          <a:ln>
            <a:noFill/>
          </a:ln>
        </p:spPr>
        <p:txBody>
          <a:bodyPr spcFirstLastPara="1" wrap="square" lIns="0" tIns="0" rIns="0" bIns="0" anchor="t" anchorCtr="0">
            <a:noAutofit/>
          </a:bodyPr>
          <a:lstStyle>
            <a:lvl1pPr marL="457200" lvl="0" indent="-298450" algn="l">
              <a:lnSpc>
                <a:spcPct val="140000"/>
              </a:lnSpc>
              <a:spcBef>
                <a:spcPts val="800"/>
              </a:spcBef>
              <a:spcAft>
                <a:spcPts val="0"/>
              </a:spcAft>
              <a:buSzPts val="1100"/>
              <a:buChar char="●"/>
              <a:defRPr sz="1100"/>
            </a:lvl1pPr>
            <a:lvl2pPr marL="914400" lvl="1" indent="-285750" algn="l">
              <a:lnSpc>
                <a:spcPct val="140000"/>
              </a:lnSpc>
              <a:spcBef>
                <a:spcPts val="800"/>
              </a:spcBef>
              <a:spcAft>
                <a:spcPts val="0"/>
              </a:spcAft>
              <a:buSzPts val="900"/>
              <a:buChar char="○"/>
              <a:defRPr sz="900"/>
            </a:lvl2pPr>
            <a:lvl3pPr marL="1371600" lvl="2" indent="-285750" algn="l">
              <a:lnSpc>
                <a:spcPct val="140000"/>
              </a:lnSpc>
              <a:spcBef>
                <a:spcPts val="800"/>
              </a:spcBef>
              <a:spcAft>
                <a:spcPts val="0"/>
              </a:spcAft>
              <a:buSzPts val="900"/>
              <a:buChar char="■"/>
              <a:defRPr sz="900"/>
            </a:lvl3pPr>
            <a:lvl4pPr marL="1828800" lvl="3" indent="-285750" algn="l">
              <a:lnSpc>
                <a:spcPct val="140000"/>
              </a:lnSpc>
              <a:spcBef>
                <a:spcPts val="800"/>
              </a:spcBef>
              <a:spcAft>
                <a:spcPts val="0"/>
              </a:spcAft>
              <a:buSzPts val="900"/>
              <a:buChar char="●"/>
              <a:defRPr sz="900"/>
            </a:lvl4pPr>
            <a:lvl5pPr marL="2286000" lvl="4" indent="-285750" algn="l">
              <a:lnSpc>
                <a:spcPct val="140000"/>
              </a:lnSpc>
              <a:spcBef>
                <a:spcPts val="800"/>
              </a:spcBef>
              <a:spcAft>
                <a:spcPts val="0"/>
              </a:spcAft>
              <a:buSzPts val="900"/>
              <a:buChar char="○"/>
              <a:defRPr sz="900"/>
            </a:lvl5pPr>
            <a:lvl6pPr marL="2743200" lvl="5" indent="-285750" algn="l">
              <a:lnSpc>
                <a:spcPct val="140000"/>
              </a:lnSpc>
              <a:spcBef>
                <a:spcPts val="800"/>
              </a:spcBef>
              <a:spcAft>
                <a:spcPts val="0"/>
              </a:spcAft>
              <a:buSzPts val="900"/>
              <a:buChar char="■"/>
              <a:defRPr sz="900"/>
            </a:lvl6pPr>
            <a:lvl7pPr marL="3200400" lvl="6" indent="-285750" algn="l">
              <a:lnSpc>
                <a:spcPct val="140000"/>
              </a:lnSpc>
              <a:spcBef>
                <a:spcPts val="800"/>
              </a:spcBef>
              <a:spcAft>
                <a:spcPts val="0"/>
              </a:spcAft>
              <a:buSzPts val="900"/>
              <a:buChar char="●"/>
              <a:defRPr sz="900"/>
            </a:lvl7pPr>
            <a:lvl8pPr marL="3657600" lvl="7" indent="-285750" algn="l">
              <a:lnSpc>
                <a:spcPct val="140000"/>
              </a:lnSpc>
              <a:spcBef>
                <a:spcPts val="800"/>
              </a:spcBef>
              <a:spcAft>
                <a:spcPts val="0"/>
              </a:spcAft>
              <a:buSzPts val="900"/>
              <a:buChar char="○"/>
              <a:defRPr sz="900"/>
            </a:lvl8pPr>
            <a:lvl9pPr marL="4114800" lvl="8" indent="-285750" algn="l">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ustom Layout 17">
  <p:cSld name="Custom Layout 17">
    <p:spTree>
      <p:nvGrpSpPr>
        <p:cNvPr id="1" name="Shape 219"/>
        <p:cNvGrpSpPr/>
        <p:nvPr/>
      </p:nvGrpSpPr>
      <p:grpSpPr>
        <a:xfrm>
          <a:off x="0" y="0"/>
          <a:ext cx="0" cy="0"/>
          <a:chOff x="0" y="0"/>
          <a:chExt cx="0" cy="0"/>
        </a:xfrm>
      </p:grpSpPr>
      <p:sp>
        <p:nvSpPr>
          <p:cNvPr id="220" name="Google Shape;220;p3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nterior title">
  <p:cSld name="CUSTOM_4_18">
    <p:spTree>
      <p:nvGrpSpPr>
        <p:cNvPr id="1" name="Shape 221"/>
        <p:cNvGrpSpPr/>
        <p:nvPr/>
      </p:nvGrpSpPr>
      <p:grpSpPr>
        <a:xfrm>
          <a:off x="0" y="0"/>
          <a:ext cx="0" cy="0"/>
          <a:chOff x="0" y="0"/>
          <a:chExt cx="0" cy="0"/>
        </a:xfrm>
      </p:grpSpPr>
      <p:sp>
        <p:nvSpPr>
          <p:cNvPr id="222" name="Google Shape;222;p32"/>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223" name="Google Shape;223;p32"/>
          <p:cNvSpPr txBox="1">
            <a:spLocks noGrp="1"/>
          </p:cNvSpPr>
          <p:nvPr>
            <p:ph type="title"/>
          </p:nvPr>
        </p:nvSpPr>
        <p:spPr>
          <a:xfrm>
            <a:off x="663788" y="65381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cxnSp>
        <p:nvCxnSpPr>
          <p:cNvPr id="224" name="Google Shape;224;p32"/>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25" name="Google Shape;225;p32"/>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26" name="Google Shape;226;p3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27" name="Google Shape;227;p32"/>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28" name="Google Shape;228;p32"/>
          <p:cNvSpPr txBox="1">
            <a:spLocks noGrp="1"/>
          </p:cNvSpPr>
          <p:nvPr>
            <p:ph type="subTitle" idx="2"/>
          </p:nvPr>
        </p:nvSpPr>
        <p:spPr>
          <a:xfrm>
            <a:off x="663844" y="1068713"/>
            <a:ext cx="7816500" cy="5292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
        <p:nvSpPr>
          <p:cNvPr id="229" name="Google Shape;229;p32"/>
          <p:cNvSpPr txBox="1">
            <a:spLocks noGrp="1"/>
          </p:cNvSpPr>
          <p:nvPr>
            <p:ph type="subTitle" idx="3"/>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nterior body">
  <p:cSld name="CUSTOM_4_17_2_1">
    <p:spTree>
      <p:nvGrpSpPr>
        <p:cNvPr id="1" name="Shape 230"/>
        <p:cNvGrpSpPr/>
        <p:nvPr/>
      </p:nvGrpSpPr>
      <p:grpSpPr>
        <a:xfrm>
          <a:off x="0" y="0"/>
          <a:ext cx="0" cy="0"/>
          <a:chOff x="0" y="0"/>
          <a:chExt cx="0" cy="0"/>
        </a:xfrm>
      </p:grpSpPr>
      <p:sp>
        <p:nvSpPr>
          <p:cNvPr id="231" name="Google Shape;231;p33"/>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cxnSp>
        <p:nvCxnSpPr>
          <p:cNvPr id="232" name="Google Shape;232;p33"/>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33" name="Google Shape;233;p33"/>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34" name="Google Shape;234;p3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35" name="Google Shape;235;p33"/>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36" name="Google Shape;236;p33"/>
          <p:cNvSpPr txBox="1">
            <a:spLocks noGrp="1"/>
          </p:cNvSpPr>
          <p:nvPr>
            <p:ph type="subTitle" idx="2"/>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200"/>
              <a:buNone/>
              <a:defRPr sz="600">
                <a:solidFill>
                  <a:schemeClr val="dk1"/>
                </a:solidFill>
              </a:defRPr>
            </a:lvl1pPr>
            <a:lvl2pPr lvl="1" algn="l">
              <a:lnSpc>
                <a:spcPct val="115000"/>
              </a:lnSpc>
              <a:spcBef>
                <a:spcPts val="0"/>
              </a:spcBef>
              <a:spcAft>
                <a:spcPts val="0"/>
              </a:spcAft>
              <a:buSzPts val="1100"/>
              <a:buNone/>
              <a:defRPr sz="600">
                <a:solidFill>
                  <a:schemeClr val="dk1"/>
                </a:solidFill>
              </a:defRPr>
            </a:lvl2pPr>
            <a:lvl3pPr lvl="2" algn="l">
              <a:lnSpc>
                <a:spcPct val="115000"/>
              </a:lnSpc>
              <a:spcBef>
                <a:spcPts val="0"/>
              </a:spcBef>
              <a:spcAft>
                <a:spcPts val="0"/>
              </a:spcAft>
              <a:buSzPts val="1100"/>
              <a:buNone/>
              <a:defRPr sz="600">
                <a:solidFill>
                  <a:schemeClr val="dk1"/>
                </a:solidFill>
              </a:defRPr>
            </a:lvl3pPr>
            <a:lvl4pPr lvl="3" algn="l">
              <a:lnSpc>
                <a:spcPct val="115000"/>
              </a:lnSpc>
              <a:spcBef>
                <a:spcPts val="0"/>
              </a:spcBef>
              <a:spcAft>
                <a:spcPts val="0"/>
              </a:spcAft>
              <a:buSzPts val="1100"/>
              <a:buNone/>
              <a:defRPr sz="600">
                <a:solidFill>
                  <a:schemeClr val="dk1"/>
                </a:solidFill>
              </a:defRPr>
            </a:lvl4pPr>
            <a:lvl5pPr lvl="4" algn="l">
              <a:lnSpc>
                <a:spcPct val="115000"/>
              </a:lnSpc>
              <a:spcBef>
                <a:spcPts val="0"/>
              </a:spcBef>
              <a:spcAft>
                <a:spcPts val="0"/>
              </a:spcAft>
              <a:buSzPts val="1100"/>
              <a:buNone/>
              <a:defRPr sz="600">
                <a:solidFill>
                  <a:schemeClr val="dk1"/>
                </a:solidFill>
              </a:defRPr>
            </a:lvl5pPr>
            <a:lvl6pPr lvl="5" algn="l">
              <a:lnSpc>
                <a:spcPct val="115000"/>
              </a:lnSpc>
              <a:spcBef>
                <a:spcPts val="0"/>
              </a:spcBef>
              <a:spcAft>
                <a:spcPts val="0"/>
              </a:spcAft>
              <a:buSzPts val="1100"/>
              <a:buNone/>
              <a:defRPr sz="600">
                <a:solidFill>
                  <a:schemeClr val="dk1"/>
                </a:solidFill>
              </a:defRPr>
            </a:lvl6pPr>
            <a:lvl7pPr lvl="6" algn="l">
              <a:lnSpc>
                <a:spcPct val="115000"/>
              </a:lnSpc>
              <a:spcBef>
                <a:spcPts val="0"/>
              </a:spcBef>
              <a:spcAft>
                <a:spcPts val="0"/>
              </a:spcAft>
              <a:buSzPts val="1100"/>
              <a:buNone/>
              <a:defRPr sz="600">
                <a:solidFill>
                  <a:schemeClr val="dk1"/>
                </a:solidFill>
              </a:defRPr>
            </a:lvl7pPr>
            <a:lvl8pPr lvl="7" algn="l">
              <a:lnSpc>
                <a:spcPct val="115000"/>
              </a:lnSpc>
              <a:spcBef>
                <a:spcPts val="0"/>
              </a:spcBef>
              <a:spcAft>
                <a:spcPts val="0"/>
              </a:spcAft>
              <a:buSzPts val="1100"/>
              <a:buNone/>
              <a:defRPr sz="600">
                <a:solidFill>
                  <a:schemeClr val="dk1"/>
                </a:solidFill>
              </a:defRPr>
            </a:lvl8pPr>
            <a:lvl9pPr lvl="8" algn="l">
              <a:lnSpc>
                <a:spcPct val="115000"/>
              </a:lnSpc>
              <a:spcBef>
                <a:spcPts val="0"/>
              </a:spcBef>
              <a:spcAft>
                <a:spcPts val="0"/>
              </a:spcAft>
              <a:buSzPts val="1100"/>
              <a:buNone/>
              <a:defRPr sz="600">
                <a:solidFill>
                  <a:schemeClr val="dk1"/>
                </a:solidFill>
              </a:defRPr>
            </a:lvl9pPr>
          </a:lstStyle>
          <a:p>
            <a:endParaRPr/>
          </a:p>
        </p:txBody>
      </p:sp>
      <p:sp>
        <p:nvSpPr>
          <p:cNvPr id="237" name="Google Shape;237;p33"/>
          <p:cNvSpPr txBox="1">
            <a:spLocks noGrp="1"/>
          </p:cNvSpPr>
          <p:nvPr>
            <p:ph type="body" idx="3"/>
          </p:nvPr>
        </p:nvSpPr>
        <p:spPr>
          <a:xfrm>
            <a:off x="1828800" y="664950"/>
            <a:ext cx="5486400" cy="3600600"/>
          </a:xfrm>
          <a:prstGeom prst="rect">
            <a:avLst/>
          </a:prstGeom>
          <a:noFill/>
          <a:ln>
            <a:noFill/>
          </a:ln>
        </p:spPr>
        <p:txBody>
          <a:bodyPr spcFirstLastPara="1" wrap="square" lIns="0" tIns="0" rIns="0" bIns="0" anchor="ctr" anchorCtr="0">
            <a:noAutofit/>
          </a:bodyPr>
          <a:lstStyle>
            <a:lvl1pPr marL="457200" lvl="0" indent="-298450" algn="l">
              <a:lnSpc>
                <a:spcPct val="140000"/>
              </a:lnSpc>
              <a:spcBef>
                <a:spcPts val="800"/>
              </a:spcBef>
              <a:spcAft>
                <a:spcPts val="0"/>
              </a:spcAft>
              <a:buSzPts val="1100"/>
              <a:buChar char="▸"/>
              <a:defRPr sz="1100"/>
            </a:lvl1pPr>
            <a:lvl2pPr marL="914400" lvl="1" indent="-285750" algn="l">
              <a:lnSpc>
                <a:spcPct val="140000"/>
              </a:lnSpc>
              <a:spcBef>
                <a:spcPts val="800"/>
              </a:spcBef>
              <a:spcAft>
                <a:spcPts val="0"/>
              </a:spcAft>
              <a:buSzPts val="900"/>
              <a:buChar char="･"/>
              <a:defRPr sz="900"/>
            </a:lvl2pPr>
            <a:lvl3pPr marL="1371600" lvl="2" indent="-285750" algn="l">
              <a:lnSpc>
                <a:spcPct val="140000"/>
              </a:lnSpc>
              <a:spcBef>
                <a:spcPts val="800"/>
              </a:spcBef>
              <a:spcAft>
                <a:spcPts val="0"/>
              </a:spcAft>
              <a:buSzPts val="900"/>
              <a:buChar char="･"/>
              <a:defRPr sz="900"/>
            </a:lvl3pPr>
            <a:lvl4pPr marL="1828800" lvl="3" indent="-285750" algn="l">
              <a:lnSpc>
                <a:spcPct val="140000"/>
              </a:lnSpc>
              <a:spcBef>
                <a:spcPts val="800"/>
              </a:spcBef>
              <a:spcAft>
                <a:spcPts val="0"/>
              </a:spcAft>
              <a:buSzPts val="900"/>
              <a:buChar char="･"/>
              <a:defRPr sz="900"/>
            </a:lvl4pPr>
            <a:lvl5pPr marL="2286000" lvl="4" indent="-285750" algn="l">
              <a:lnSpc>
                <a:spcPct val="140000"/>
              </a:lnSpc>
              <a:spcBef>
                <a:spcPts val="800"/>
              </a:spcBef>
              <a:spcAft>
                <a:spcPts val="0"/>
              </a:spcAft>
              <a:buSzPts val="900"/>
              <a:buChar char="･"/>
              <a:defRPr sz="900"/>
            </a:lvl5pPr>
            <a:lvl6pPr marL="2743200" lvl="5" indent="-285750" algn="l">
              <a:lnSpc>
                <a:spcPct val="140000"/>
              </a:lnSpc>
              <a:spcBef>
                <a:spcPts val="800"/>
              </a:spcBef>
              <a:spcAft>
                <a:spcPts val="0"/>
              </a:spcAft>
              <a:buSzPts val="900"/>
              <a:buChar char="･"/>
              <a:defRPr sz="900"/>
            </a:lvl6pPr>
            <a:lvl7pPr marL="3200400" lvl="6" indent="-285750" algn="l">
              <a:lnSpc>
                <a:spcPct val="140000"/>
              </a:lnSpc>
              <a:spcBef>
                <a:spcPts val="800"/>
              </a:spcBef>
              <a:spcAft>
                <a:spcPts val="0"/>
              </a:spcAft>
              <a:buSzPts val="900"/>
              <a:buChar char="･"/>
              <a:defRPr sz="900"/>
            </a:lvl7pPr>
            <a:lvl8pPr marL="3657600" lvl="7" indent="-285750" algn="l">
              <a:lnSpc>
                <a:spcPct val="140000"/>
              </a:lnSpc>
              <a:spcBef>
                <a:spcPts val="800"/>
              </a:spcBef>
              <a:spcAft>
                <a:spcPts val="0"/>
              </a:spcAft>
              <a:buSzPts val="900"/>
              <a:buChar char="･"/>
              <a:defRPr sz="900"/>
            </a:lvl8pPr>
            <a:lvl9pPr marL="4114800" lvl="8" indent="-285750" algn="l">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nterior white 4">
  <p:cSld name="CUSTOM_4_25">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1428750" y="709500"/>
            <a:ext cx="62388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000000"/>
                </a:solidFill>
              </a:defRPr>
            </a:lvl1pPr>
            <a:lvl2pPr lvl="1" algn="ctr">
              <a:lnSpc>
                <a:spcPct val="130000"/>
              </a:lnSpc>
              <a:spcBef>
                <a:spcPts val="0"/>
              </a:spcBef>
              <a:spcAft>
                <a:spcPts val="0"/>
              </a:spcAft>
              <a:buSzPts val="2600"/>
              <a:buNone/>
              <a:defRPr sz="2000">
                <a:solidFill>
                  <a:srgbClr val="000000"/>
                </a:solidFill>
              </a:defRPr>
            </a:lvl2pPr>
            <a:lvl3pPr lvl="2" algn="ctr">
              <a:lnSpc>
                <a:spcPct val="130000"/>
              </a:lnSpc>
              <a:spcBef>
                <a:spcPts val="0"/>
              </a:spcBef>
              <a:spcAft>
                <a:spcPts val="0"/>
              </a:spcAft>
              <a:buSzPts val="2600"/>
              <a:buNone/>
              <a:defRPr sz="2000">
                <a:solidFill>
                  <a:srgbClr val="000000"/>
                </a:solidFill>
              </a:defRPr>
            </a:lvl3pPr>
            <a:lvl4pPr lvl="3" algn="ctr">
              <a:lnSpc>
                <a:spcPct val="130000"/>
              </a:lnSpc>
              <a:spcBef>
                <a:spcPts val="0"/>
              </a:spcBef>
              <a:spcAft>
                <a:spcPts val="0"/>
              </a:spcAft>
              <a:buSzPts val="2600"/>
              <a:buNone/>
              <a:defRPr sz="2000">
                <a:solidFill>
                  <a:srgbClr val="000000"/>
                </a:solidFill>
              </a:defRPr>
            </a:lvl4pPr>
            <a:lvl5pPr lvl="4" algn="ctr">
              <a:lnSpc>
                <a:spcPct val="130000"/>
              </a:lnSpc>
              <a:spcBef>
                <a:spcPts val="0"/>
              </a:spcBef>
              <a:spcAft>
                <a:spcPts val="0"/>
              </a:spcAft>
              <a:buSzPts val="2600"/>
              <a:buNone/>
              <a:defRPr sz="2000">
                <a:solidFill>
                  <a:srgbClr val="000000"/>
                </a:solidFill>
              </a:defRPr>
            </a:lvl5pPr>
            <a:lvl6pPr lvl="5" algn="ctr">
              <a:lnSpc>
                <a:spcPct val="130000"/>
              </a:lnSpc>
              <a:spcBef>
                <a:spcPts val="0"/>
              </a:spcBef>
              <a:spcAft>
                <a:spcPts val="0"/>
              </a:spcAft>
              <a:buSzPts val="2600"/>
              <a:buNone/>
              <a:defRPr sz="2000">
                <a:solidFill>
                  <a:srgbClr val="000000"/>
                </a:solidFill>
              </a:defRPr>
            </a:lvl6pPr>
            <a:lvl7pPr lvl="6" algn="ctr">
              <a:lnSpc>
                <a:spcPct val="130000"/>
              </a:lnSpc>
              <a:spcBef>
                <a:spcPts val="0"/>
              </a:spcBef>
              <a:spcAft>
                <a:spcPts val="0"/>
              </a:spcAft>
              <a:buSzPts val="2600"/>
              <a:buNone/>
              <a:defRPr sz="2000">
                <a:solidFill>
                  <a:srgbClr val="000000"/>
                </a:solidFill>
              </a:defRPr>
            </a:lvl7pPr>
            <a:lvl8pPr lvl="7" algn="ctr">
              <a:lnSpc>
                <a:spcPct val="130000"/>
              </a:lnSpc>
              <a:spcBef>
                <a:spcPts val="0"/>
              </a:spcBef>
              <a:spcAft>
                <a:spcPts val="0"/>
              </a:spcAft>
              <a:buSzPts val="2600"/>
              <a:buNone/>
              <a:defRPr sz="2000">
                <a:solidFill>
                  <a:srgbClr val="000000"/>
                </a:solidFill>
              </a:defRPr>
            </a:lvl8pPr>
            <a:lvl9pPr lvl="8" algn="ctr">
              <a:lnSpc>
                <a:spcPct val="130000"/>
              </a:lnSpc>
              <a:spcBef>
                <a:spcPts val="0"/>
              </a:spcBef>
              <a:spcAft>
                <a:spcPts val="0"/>
              </a:spcAft>
              <a:buSzPts val="2600"/>
              <a:buNone/>
              <a:defRPr sz="2000">
                <a:solidFill>
                  <a:srgbClr val="000000"/>
                </a:solidFill>
              </a:defRPr>
            </a:lvl9pPr>
          </a:lstStyle>
          <a:p>
            <a:endParaRPr/>
          </a:p>
        </p:txBody>
      </p:sp>
      <p:cxnSp>
        <p:nvCxnSpPr>
          <p:cNvPr id="240" name="Google Shape;240;p34"/>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241" name="Google Shape;241;p34"/>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9pPr>
          </a:lstStyle>
          <a:p>
            <a:endParaRPr/>
          </a:p>
        </p:txBody>
      </p:sp>
      <p:cxnSp>
        <p:nvCxnSpPr>
          <p:cNvPr id="242" name="Google Shape;242;p3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243" name="Google Shape;243;p3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244" name="Google Shape;244;p34"/>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PUBLIC</a:t>
            </a:r>
            <a:endParaRPr sz="500" b="1" i="0" u="none" strike="noStrike" cap="none">
              <a:solidFill>
                <a:srgbClr val="666666"/>
              </a:solidFill>
              <a:latin typeface="Overpass"/>
              <a:ea typeface="Overpass"/>
              <a:cs typeface="Overpass"/>
              <a:sym typeface="Overpass"/>
            </a:endParaRPr>
          </a:p>
        </p:txBody>
      </p:sp>
      <p:pic>
        <p:nvPicPr>
          <p:cNvPr id="245" name="Google Shape;245;p34"/>
          <p:cNvPicPr preferRelativeResize="0"/>
          <p:nvPr/>
        </p:nvPicPr>
        <p:blipFill rotWithShape="1">
          <a:blip r:embed="rId2">
            <a:alphaModFix/>
          </a:blip>
          <a:srcRect t="326" b="315"/>
          <a:stretch/>
        </p:blipFill>
        <p:spPr>
          <a:xfrm>
            <a:off x="8033460" y="4734938"/>
            <a:ext cx="731704" cy="171048"/>
          </a:xfrm>
          <a:prstGeom prst="rect">
            <a:avLst/>
          </a:prstGeom>
          <a:noFill/>
          <a:ln>
            <a:noFill/>
          </a:ln>
        </p:spPr>
      </p:pic>
      <p:sp>
        <p:nvSpPr>
          <p:cNvPr id="246" name="Google Shape;246;p34"/>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4D4D4F"/>
                </a:solidFill>
              </a:defRPr>
            </a:lvl1pPr>
            <a:lvl2pPr lvl="1" algn="l">
              <a:lnSpc>
                <a:spcPct val="142000"/>
              </a:lnSpc>
              <a:spcBef>
                <a:spcPts val="0"/>
              </a:spcBef>
              <a:spcAft>
                <a:spcPts val="0"/>
              </a:spcAft>
              <a:buSzPts val="1200"/>
              <a:buNone/>
              <a:defRPr sz="500">
                <a:solidFill>
                  <a:srgbClr val="4D4D4F"/>
                </a:solidFill>
              </a:defRPr>
            </a:lvl2pPr>
            <a:lvl3pPr lvl="2" algn="l">
              <a:lnSpc>
                <a:spcPct val="142000"/>
              </a:lnSpc>
              <a:spcBef>
                <a:spcPts val="0"/>
              </a:spcBef>
              <a:spcAft>
                <a:spcPts val="0"/>
              </a:spcAft>
              <a:buSzPts val="1200"/>
              <a:buNone/>
              <a:defRPr sz="500">
                <a:solidFill>
                  <a:srgbClr val="4D4D4F"/>
                </a:solidFill>
              </a:defRPr>
            </a:lvl3pPr>
            <a:lvl4pPr lvl="3" algn="l">
              <a:lnSpc>
                <a:spcPct val="142000"/>
              </a:lnSpc>
              <a:spcBef>
                <a:spcPts val="0"/>
              </a:spcBef>
              <a:spcAft>
                <a:spcPts val="0"/>
              </a:spcAft>
              <a:buSzPts val="1200"/>
              <a:buNone/>
              <a:defRPr sz="500">
                <a:solidFill>
                  <a:srgbClr val="4D4D4F"/>
                </a:solidFill>
              </a:defRPr>
            </a:lvl4pPr>
            <a:lvl5pPr lvl="4" algn="l">
              <a:lnSpc>
                <a:spcPct val="142000"/>
              </a:lnSpc>
              <a:spcBef>
                <a:spcPts val="0"/>
              </a:spcBef>
              <a:spcAft>
                <a:spcPts val="0"/>
              </a:spcAft>
              <a:buSzPts val="1200"/>
              <a:buNone/>
              <a:defRPr sz="500">
                <a:solidFill>
                  <a:srgbClr val="4D4D4F"/>
                </a:solidFill>
              </a:defRPr>
            </a:lvl5pPr>
            <a:lvl6pPr lvl="5" algn="l">
              <a:lnSpc>
                <a:spcPct val="142000"/>
              </a:lnSpc>
              <a:spcBef>
                <a:spcPts val="0"/>
              </a:spcBef>
              <a:spcAft>
                <a:spcPts val="0"/>
              </a:spcAft>
              <a:buSzPts val="1200"/>
              <a:buNone/>
              <a:defRPr sz="500">
                <a:solidFill>
                  <a:srgbClr val="4D4D4F"/>
                </a:solidFill>
              </a:defRPr>
            </a:lvl6pPr>
            <a:lvl7pPr lvl="6" algn="l">
              <a:lnSpc>
                <a:spcPct val="142000"/>
              </a:lnSpc>
              <a:spcBef>
                <a:spcPts val="0"/>
              </a:spcBef>
              <a:spcAft>
                <a:spcPts val="0"/>
              </a:spcAft>
              <a:buSzPts val="1200"/>
              <a:buNone/>
              <a:defRPr sz="500">
                <a:solidFill>
                  <a:srgbClr val="4D4D4F"/>
                </a:solidFill>
              </a:defRPr>
            </a:lvl7pPr>
            <a:lvl8pPr lvl="7" algn="l">
              <a:lnSpc>
                <a:spcPct val="142000"/>
              </a:lnSpc>
              <a:spcBef>
                <a:spcPts val="0"/>
              </a:spcBef>
              <a:spcAft>
                <a:spcPts val="0"/>
              </a:spcAft>
              <a:buSzPts val="1200"/>
              <a:buNone/>
              <a:defRPr sz="500">
                <a:solidFill>
                  <a:srgbClr val="4D4D4F"/>
                </a:solidFill>
              </a:defRPr>
            </a:lvl8pPr>
            <a:lvl9pPr lvl="8" algn="l">
              <a:lnSpc>
                <a:spcPct val="142000"/>
              </a:lnSpc>
              <a:spcBef>
                <a:spcPts val="0"/>
              </a:spcBef>
              <a:spcAft>
                <a:spcPts val="0"/>
              </a:spcAft>
              <a:buSzPts val="1200"/>
              <a:buNone/>
              <a:defRPr sz="500">
                <a:solidFill>
                  <a:srgbClr val="4D4D4F"/>
                </a:solidFil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nterior three column">
  <p:cSld name="CUSTOM_4_3">
    <p:spTree>
      <p:nvGrpSpPr>
        <p:cNvPr id="1" name="Shape 247"/>
        <p:cNvGrpSpPr/>
        <p:nvPr/>
      </p:nvGrpSpPr>
      <p:grpSpPr>
        <a:xfrm>
          <a:off x="0" y="0"/>
          <a:ext cx="0" cy="0"/>
          <a:chOff x="0" y="0"/>
          <a:chExt cx="0" cy="0"/>
        </a:xfrm>
      </p:grpSpPr>
      <p:cxnSp>
        <p:nvCxnSpPr>
          <p:cNvPr id="248" name="Google Shape;248;p35"/>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49" name="Google Shape;249;p35"/>
          <p:cNvCxnSpPr/>
          <p:nvPr/>
        </p:nvCxnSpPr>
        <p:spPr>
          <a:xfrm rot="10800000">
            <a:off x="335825" y="4801200"/>
            <a:ext cx="0" cy="342300"/>
          </a:xfrm>
          <a:prstGeom prst="straightConnector1">
            <a:avLst/>
          </a:prstGeom>
          <a:noFill/>
          <a:ln w="9525" cap="flat" cmpd="sng">
            <a:solidFill>
              <a:schemeClr val="accent1"/>
            </a:solidFill>
            <a:prstDash val="solid"/>
            <a:round/>
            <a:headEnd type="none" w="sm" len="sm"/>
            <a:tailEnd type="none" w="sm" len="sm"/>
          </a:ln>
        </p:spPr>
      </p:cxnSp>
      <p:sp>
        <p:nvSpPr>
          <p:cNvPr id="250" name="Google Shape;250;p3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51" name="Google Shape;251;p35"/>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52" name="Google Shape;252;p35"/>
          <p:cNvSpPr txBox="1">
            <a:spLocks noGrp="1"/>
          </p:cNvSpPr>
          <p:nvPr>
            <p:ph type="subTitle" idx="1"/>
          </p:nvPr>
        </p:nvSpPr>
        <p:spPr>
          <a:xfrm>
            <a:off x="663788" y="4627163"/>
            <a:ext cx="6001800" cy="4200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cxnSp>
        <p:nvCxnSpPr>
          <p:cNvPr id="253" name="Google Shape;253;p35"/>
          <p:cNvCxnSpPr/>
          <p:nvPr/>
        </p:nvCxnSpPr>
        <p:spPr>
          <a:xfrm>
            <a:off x="3229613" y="1895119"/>
            <a:ext cx="0" cy="2445300"/>
          </a:xfrm>
          <a:prstGeom prst="straightConnector1">
            <a:avLst/>
          </a:prstGeom>
          <a:noFill/>
          <a:ln w="19050" cap="flat" cmpd="sng">
            <a:solidFill>
              <a:schemeClr val="dk2"/>
            </a:solidFill>
            <a:prstDash val="dot"/>
            <a:round/>
            <a:headEnd type="none" w="sm" len="sm"/>
            <a:tailEnd type="none" w="sm" len="sm"/>
          </a:ln>
        </p:spPr>
      </p:cxnSp>
      <p:cxnSp>
        <p:nvCxnSpPr>
          <p:cNvPr id="254" name="Google Shape;254;p35"/>
          <p:cNvCxnSpPr/>
          <p:nvPr/>
        </p:nvCxnSpPr>
        <p:spPr>
          <a:xfrm>
            <a:off x="5914388" y="1895119"/>
            <a:ext cx="0" cy="2445300"/>
          </a:xfrm>
          <a:prstGeom prst="straightConnector1">
            <a:avLst/>
          </a:prstGeom>
          <a:noFill/>
          <a:ln w="19050" cap="flat" cmpd="sng">
            <a:solidFill>
              <a:schemeClr val="dk2"/>
            </a:solidFill>
            <a:prstDash val="dot"/>
            <a:round/>
            <a:headEnd type="none" w="sm" len="sm"/>
            <a:tailEnd type="none" w="sm" len="sm"/>
          </a:ln>
        </p:spPr>
      </p:cxnSp>
      <p:sp>
        <p:nvSpPr>
          <p:cNvPr id="255" name="Google Shape;255;p35"/>
          <p:cNvSpPr txBox="1">
            <a:spLocks noGrp="1"/>
          </p:cNvSpPr>
          <p:nvPr>
            <p:ph type="subTitle" idx="2"/>
          </p:nvPr>
        </p:nvSpPr>
        <p:spPr>
          <a:xfrm>
            <a:off x="3351225"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panose="020B0604020202020204" charset="0"/>
                <a:ea typeface="Red Hat Display" panose="020B0604020202020204" charset="0"/>
                <a:cs typeface="Red Hat Display" panose="020B0604020202020204" charset="0"/>
                <a:sym typeface="Red Hat Display Medium"/>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dirty="0"/>
          </a:p>
        </p:txBody>
      </p:sp>
      <p:sp>
        <p:nvSpPr>
          <p:cNvPr id="256" name="Google Shape;256;p35"/>
          <p:cNvSpPr txBox="1">
            <a:spLocks noGrp="1"/>
          </p:cNvSpPr>
          <p:nvPr>
            <p:ph type="subTitle" idx="3"/>
          </p:nvPr>
        </p:nvSpPr>
        <p:spPr>
          <a:xfrm>
            <a:off x="3351300"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57" name="Google Shape;257;p35"/>
          <p:cNvSpPr txBox="1">
            <a:spLocks noGrp="1"/>
          </p:cNvSpPr>
          <p:nvPr>
            <p:ph type="subTitle" idx="4"/>
          </p:nvPr>
        </p:nvSpPr>
        <p:spPr>
          <a:xfrm>
            <a:off x="6036000"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panose="020B0604020202020204" charset="0"/>
                <a:ea typeface="Red Hat Display" panose="020B0604020202020204" charset="0"/>
                <a:cs typeface="Red Hat Display" panose="020B0604020202020204" charset="0"/>
                <a:sym typeface="Red Hat Display Medium"/>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dirty="0"/>
          </a:p>
        </p:txBody>
      </p:sp>
      <p:sp>
        <p:nvSpPr>
          <p:cNvPr id="258" name="Google Shape;258;p35"/>
          <p:cNvSpPr txBox="1">
            <a:spLocks noGrp="1"/>
          </p:cNvSpPr>
          <p:nvPr>
            <p:ph type="subTitle" idx="5"/>
          </p:nvPr>
        </p:nvSpPr>
        <p:spPr>
          <a:xfrm>
            <a:off x="6036075"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59" name="Google Shape;259;p35"/>
          <p:cNvSpPr txBox="1">
            <a:spLocks noGrp="1"/>
          </p:cNvSpPr>
          <p:nvPr>
            <p:ph type="subTitle" idx="6"/>
          </p:nvPr>
        </p:nvSpPr>
        <p:spPr>
          <a:xfrm>
            <a:off x="666450"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panose="020B0604020202020204" charset="0"/>
                <a:ea typeface="Red Hat Display" panose="020B0604020202020204" charset="0"/>
                <a:cs typeface="Red Hat Display" panose="020B0604020202020204" charset="0"/>
                <a:sym typeface="Red Hat Display Medium"/>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dirty="0"/>
          </a:p>
        </p:txBody>
      </p:sp>
      <p:sp>
        <p:nvSpPr>
          <p:cNvPr id="260" name="Google Shape;260;p35"/>
          <p:cNvSpPr txBox="1">
            <a:spLocks noGrp="1"/>
          </p:cNvSpPr>
          <p:nvPr>
            <p:ph type="subTitle" idx="7"/>
          </p:nvPr>
        </p:nvSpPr>
        <p:spPr>
          <a:xfrm>
            <a:off x="666525"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61" name="Google Shape;261;p35"/>
          <p:cNvSpPr txBox="1">
            <a:spLocks noGrp="1"/>
          </p:cNvSpPr>
          <p:nvPr>
            <p:ph type="subTitle" idx="8"/>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panose="020B0604020202020204" charset="0"/>
                <a:ea typeface="Red Hat Display" panose="020B0604020202020204" charset="0"/>
                <a:cs typeface="Red Hat Display" panose="020B0604020202020204" charset="0"/>
                <a:sym typeface="Red Hat Display Medium"/>
              </a:defRPr>
            </a:lvl1pPr>
            <a:lvl2pPr lvl="1"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a:endParaRPr dirty="0"/>
          </a:p>
        </p:txBody>
      </p:sp>
      <p:sp>
        <p:nvSpPr>
          <p:cNvPr id="262" name="Google Shape;262;p35"/>
          <p:cNvSpPr txBox="1">
            <a:spLocks noGrp="1"/>
          </p:cNvSpPr>
          <p:nvPr>
            <p:ph type="title"/>
          </p:nvPr>
        </p:nvSpPr>
        <p:spPr>
          <a:xfrm>
            <a:off x="663788" y="82526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1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sp>
        <p:nvSpPr>
          <p:cNvPr id="263" name="Google Shape;263;p35"/>
          <p:cNvSpPr txBox="1">
            <a:spLocks noGrp="1"/>
          </p:cNvSpPr>
          <p:nvPr>
            <p:ph type="subTitle" idx="9"/>
          </p:nvPr>
        </p:nvSpPr>
        <p:spPr>
          <a:xfrm>
            <a:off x="663844" y="1240163"/>
            <a:ext cx="7816500" cy="2190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3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1pPr>
            <a:lvl2pPr marR="0" lvl="1"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2pPr>
            <a:lvl3pPr marR="0" lvl="2"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3pPr>
            <a:lvl4pPr marR="0" lvl="3"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4pPr>
            <a:lvl5pPr marR="0" lvl="4"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5pPr>
            <a:lvl6pPr marR="0" lvl="5"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6pPr>
            <a:lvl7pPr marR="0" lvl="6"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7pPr>
            <a:lvl8pPr marR="0" lvl="7"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8pPr>
            <a:lvl9pPr marR="0" lvl="8"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0" tIns="0" rIns="0" bIns="0" anchor="t" anchorCtr="0">
            <a:noAutofit/>
          </a:bodyPr>
          <a:lstStyle>
            <a:lvl1pPr marL="457200" marR="0" lvl="0" indent="-330200" algn="l" rtl="0">
              <a:lnSpc>
                <a:spcPct val="115000"/>
              </a:lnSpc>
              <a:spcBef>
                <a:spcPts val="0"/>
              </a:spcBef>
              <a:spcAft>
                <a:spcPts val="0"/>
              </a:spcAft>
              <a:buClr>
                <a:srgbClr val="000000"/>
              </a:buClr>
              <a:buSzPts val="1600"/>
              <a:buFont typeface="Overpass Light"/>
              <a:buChar char="●"/>
              <a:defRPr sz="1600" b="0" i="0" u="none" strike="noStrike" cap="none">
                <a:solidFill>
                  <a:srgbClr val="000000"/>
                </a:solidFill>
                <a:latin typeface="Overpass Light"/>
                <a:ea typeface="Overpass Light"/>
                <a:cs typeface="Overpass Light"/>
                <a:sym typeface="Overpass Light"/>
              </a:defRPr>
            </a:lvl1pPr>
            <a:lvl2pPr marL="914400" marR="0" lvl="1"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2pPr>
            <a:lvl3pPr marL="1371600" marR="0" lvl="2"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3pPr>
            <a:lvl4pPr marL="1828800" marR="0" lvl="3"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4pPr>
            <a:lvl5pPr marL="2286000" marR="0" lvl="4"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5pPr>
            <a:lvl6pPr marL="2743200" marR="0" lvl="5"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6pPr>
            <a:lvl7pPr marL="3200400" marR="0" lvl="6"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7pPr>
            <a:lvl8pPr marL="3657600" marR="0" lvl="7"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8pPr>
            <a:lvl9pPr marL="4114800" marR="0" lvl="8" indent="-304800" algn="l" rtl="0">
              <a:lnSpc>
                <a:spcPct val="115000"/>
              </a:lnSpc>
              <a:spcBef>
                <a:spcPts val="1600"/>
              </a:spcBef>
              <a:spcAft>
                <a:spcPts val="160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1.xml"/><Relationship Id="rId16" Type="http://schemas.openxmlformats.org/officeDocument/2006/relationships/image" Target="../media/image38.pn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2.xml"/><Relationship Id="rId16" Type="http://schemas.openxmlformats.org/officeDocument/2006/relationships/image" Target="../media/image38.pn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3.xml"/><Relationship Id="rId16" Type="http://schemas.openxmlformats.org/officeDocument/2006/relationships/image" Target="../media/image38.pn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4.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4.xml"/><Relationship Id="rId16" Type="http://schemas.openxmlformats.org/officeDocument/2006/relationships/image" Target="../media/image38.pn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5.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image" Target="../media/image41.png"/><Relationship Id="rId2" Type="http://schemas.openxmlformats.org/officeDocument/2006/relationships/notesSlide" Target="../notesSlides/notesSlide5.xml"/><Relationship Id="rId16" Type="http://schemas.openxmlformats.org/officeDocument/2006/relationships/image" Target="../media/image40.png"/><Relationship Id="rId1" Type="http://schemas.openxmlformats.org/officeDocument/2006/relationships/slideLayout" Target="../slideLayouts/slideLayout1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6.xml"/><Relationship Id="rId16" Type="http://schemas.openxmlformats.org/officeDocument/2006/relationships/image" Target="../media/image38.pn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7.xml"/><Relationship Id="rId16" Type="http://schemas.openxmlformats.org/officeDocument/2006/relationships/image" Target="../media/image38.png"/><Relationship Id="rId20" Type="http://schemas.openxmlformats.org/officeDocument/2006/relationships/image" Target="../media/image42.pn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6"/>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36"/>
          <p:cNvSpPr/>
          <p:nvPr/>
        </p:nvSpPr>
        <p:spPr>
          <a:xfrm>
            <a:off x="4311675" y="1201250"/>
            <a:ext cx="4692900" cy="22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36"/>
          <p:cNvSpPr/>
          <p:nvPr/>
        </p:nvSpPr>
        <p:spPr>
          <a:xfrm>
            <a:off x="3362775" y="4199178"/>
            <a:ext cx="5115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36"/>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3F3F3"/>
                </a:solidFill>
                <a:latin typeface="Red Hat Display"/>
                <a:ea typeface="Red Hat Display"/>
                <a:cs typeface="Red Hat Display"/>
                <a:sym typeface="Red Hat Display"/>
              </a:rPr>
              <a:t>Supply Chain Optimization</a:t>
            </a:r>
            <a:endParaRPr sz="1100" b="1" i="0" u="none" strike="noStrike" cap="none">
              <a:solidFill>
                <a:srgbClr val="F3F3F3"/>
              </a:solidFill>
              <a:latin typeface="Red Hat Display"/>
              <a:ea typeface="Red Hat Display"/>
              <a:cs typeface="Red Hat Display"/>
              <a:sym typeface="Red Hat Display"/>
            </a:endParaRPr>
          </a:p>
        </p:txBody>
      </p:sp>
      <p:sp>
        <p:nvSpPr>
          <p:cNvPr id="272" name="Google Shape;272;p36"/>
          <p:cNvSpPr/>
          <p:nvPr/>
        </p:nvSpPr>
        <p:spPr>
          <a:xfrm>
            <a:off x="736650" y="2836488"/>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noStrike" cap="none">
                <a:solidFill>
                  <a:srgbClr val="141414"/>
                </a:solidFill>
                <a:latin typeface="Red Hat Display"/>
                <a:ea typeface="Red Hat Display"/>
                <a:cs typeface="Red Hat Display"/>
                <a:sym typeface="Red Hat Display"/>
              </a:rPr>
              <a:t>Enhanced customer experience with inventory matching customer demand</a:t>
            </a:r>
            <a:endParaRPr sz="1000" b="0" i="0" u="none" strike="noStrike" cap="none">
              <a:solidFill>
                <a:srgbClr val="141414"/>
              </a:solidFill>
              <a:latin typeface="Red Hat Display"/>
              <a:ea typeface="Red Hat Display"/>
              <a:cs typeface="Red Hat Display"/>
              <a:sym typeface="Red Hat Display"/>
            </a:endParaRPr>
          </a:p>
        </p:txBody>
      </p:sp>
      <p:sp>
        <p:nvSpPr>
          <p:cNvPr id="273" name="Google Shape;273;p36"/>
          <p:cNvSpPr/>
          <p:nvPr/>
        </p:nvSpPr>
        <p:spPr>
          <a:xfrm>
            <a:off x="113345" y="1352557"/>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36"/>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3F3F3"/>
                </a:solidFill>
                <a:latin typeface="Red Hat Display"/>
                <a:ea typeface="Red Hat Display"/>
                <a:cs typeface="Red Hat Display"/>
                <a:sym typeface="Red Hat Display"/>
              </a:rPr>
              <a:t>Business Drivers</a:t>
            </a:r>
            <a:endParaRPr sz="1400" b="1" i="0" u="none" strike="noStrike" cap="none">
              <a:solidFill>
                <a:srgbClr val="F3F3F3"/>
              </a:solidFill>
              <a:latin typeface="Red Hat Display"/>
              <a:ea typeface="Red Hat Display"/>
              <a:cs typeface="Red Hat Display"/>
              <a:sym typeface="Red Hat Display"/>
            </a:endParaRPr>
          </a:p>
        </p:txBody>
      </p:sp>
      <p:sp>
        <p:nvSpPr>
          <p:cNvPr id="275" name="Google Shape;275;p36"/>
          <p:cNvSpPr/>
          <p:nvPr/>
        </p:nvSpPr>
        <p:spPr>
          <a:xfrm>
            <a:off x="113345" y="2975410"/>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36"/>
          <p:cNvSpPr/>
          <p:nvPr/>
        </p:nvSpPr>
        <p:spPr>
          <a:xfrm>
            <a:off x="736650" y="2137270"/>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noStrike" cap="none">
                <a:solidFill>
                  <a:srgbClr val="141414"/>
                </a:solidFill>
                <a:latin typeface="Red Hat Display"/>
                <a:ea typeface="Red Hat Display"/>
                <a:cs typeface="Red Hat Display"/>
                <a:sym typeface="Red Hat Display"/>
              </a:rPr>
              <a:t>Right product at the right time, matching customer expectations</a:t>
            </a:r>
            <a:endParaRPr sz="1000" b="0" i="0" u="none" strike="noStrike" cap="none">
              <a:solidFill>
                <a:srgbClr val="141414"/>
              </a:solidFill>
              <a:latin typeface="Red Hat Display"/>
              <a:ea typeface="Red Hat Display"/>
              <a:cs typeface="Red Hat Display"/>
              <a:sym typeface="Red Hat Display"/>
            </a:endParaRPr>
          </a:p>
        </p:txBody>
      </p:sp>
      <p:sp>
        <p:nvSpPr>
          <p:cNvPr id="277" name="Google Shape;277;p36"/>
          <p:cNvSpPr/>
          <p:nvPr/>
        </p:nvSpPr>
        <p:spPr>
          <a:xfrm>
            <a:off x="736650" y="1361851"/>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noStrike" cap="none">
                <a:solidFill>
                  <a:srgbClr val="141414"/>
                </a:solidFill>
                <a:latin typeface="Red Hat Display"/>
                <a:ea typeface="Red Hat Display"/>
                <a:cs typeface="Red Hat Display"/>
                <a:sym typeface="Red Hat Display"/>
              </a:rPr>
              <a:t>Resilient inventory management systems handle unexpected events and disruption to ensure business success</a:t>
            </a:r>
            <a:endParaRPr sz="1000" b="0" i="0" u="none" strike="noStrike" cap="none">
              <a:solidFill>
                <a:srgbClr val="141414"/>
              </a:solidFill>
              <a:latin typeface="Red Hat Display"/>
              <a:ea typeface="Red Hat Display"/>
              <a:cs typeface="Red Hat Display"/>
              <a:sym typeface="Red Hat Display"/>
            </a:endParaRPr>
          </a:p>
        </p:txBody>
      </p:sp>
      <p:pic>
        <p:nvPicPr>
          <p:cNvPr id="278" name="Google Shape;278;p36"/>
          <p:cNvPicPr preferRelativeResize="0"/>
          <p:nvPr/>
        </p:nvPicPr>
        <p:blipFill rotWithShape="1">
          <a:blip r:embed="rId3">
            <a:alphaModFix/>
          </a:blip>
          <a:srcRect/>
          <a:stretch/>
        </p:blipFill>
        <p:spPr>
          <a:xfrm>
            <a:off x="183854" y="3008916"/>
            <a:ext cx="370893" cy="374054"/>
          </a:xfrm>
          <a:prstGeom prst="rect">
            <a:avLst/>
          </a:prstGeom>
          <a:noFill/>
          <a:ln>
            <a:noFill/>
          </a:ln>
        </p:spPr>
      </p:pic>
      <p:pic>
        <p:nvPicPr>
          <p:cNvPr id="279" name="Google Shape;279;p36"/>
          <p:cNvPicPr preferRelativeResize="0"/>
          <p:nvPr/>
        </p:nvPicPr>
        <p:blipFill rotWithShape="1">
          <a:blip r:embed="rId4">
            <a:alphaModFix/>
          </a:blip>
          <a:srcRect/>
          <a:stretch/>
        </p:blipFill>
        <p:spPr>
          <a:xfrm>
            <a:off x="149698" y="1379123"/>
            <a:ext cx="447253" cy="451037"/>
          </a:xfrm>
          <a:prstGeom prst="rect">
            <a:avLst/>
          </a:prstGeom>
          <a:noFill/>
          <a:ln>
            <a:noFill/>
          </a:ln>
        </p:spPr>
      </p:pic>
      <p:sp>
        <p:nvSpPr>
          <p:cNvPr id="280" name="Google Shape;280;p36"/>
          <p:cNvSpPr/>
          <p:nvPr/>
        </p:nvSpPr>
        <p:spPr>
          <a:xfrm>
            <a:off x="736650" y="3611907"/>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noStrike" cap="none">
                <a:solidFill>
                  <a:srgbClr val="141414"/>
                </a:solidFill>
                <a:latin typeface="Red Hat Display"/>
                <a:ea typeface="Red Hat Display"/>
                <a:cs typeface="Red Hat Display"/>
                <a:sym typeface="Red Hat Display"/>
              </a:rPr>
              <a:t>Increased margins and improved net zero benefits due to reduce food waste and spoilage</a:t>
            </a:r>
            <a:endParaRPr sz="1000" b="0" i="0" u="none" strike="noStrike" cap="none">
              <a:solidFill>
                <a:srgbClr val="141414"/>
              </a:solidFill>
              <a:latin typeface="Red Hat Display"/>
              <a:ea typeface="Red Hat Display"/>
              <a:cs typeface="Red Hat Display"/>
              <a:sym typeface="Red Hat Display"/>
            </a:endParaRPr>
          </a:p>
        </p:txBody>
      </p:sp>
      <p:sp>
        <p:nvSpPr>
          <p:cNvPr id="281" name="Google Shape;281;p36"/>
          <p:cNvSpPr/>
          <p:nvPr/>
        </p:nvSpPr>
        <p:spPr>
          <a:xfrm>
            <a:off x="149873" y="37179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82" name="Google Shape;282;p36"/>
          <p:cNvPicPr preferRelativeResize="0"/>
          <p:nvPr/>
        </p:nvPicPr>
        <p:blipFill rotWithShape="1">
          <a:blip r:embed="rId5">
            <a:alphaModFix/>
          </a:blip>
          <a:srcRect/>
          <a:stretch/>
        </p:blipFill>
        <p:spPr>
          <a:xfrm>
            <a:off x="81799" y="2187817"/>
            <a:ext cx="597092" cy="597075"/>
          </a:xfrm>
          <a:prstGeom prst="rect">
            <a:avLst/>
          </a:prstGeom>
          <a:noFill/>
          <a:ln>
            <a:noFill/>
          </a:ln>
        </p:spPr>
      </p:pic>
      <p:sp>
        <p:nvSpPr>
          <p:cNvPr id="283" name="Google Shape;283;p36"/>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Customer</a:t>
            </a:r>
            <a:endParaRPr sz="800" b="0" i="0" u="none" strike="noStrike" cap="none">
              <a:solidFill>
                <a:srgbClr val="000000"/>
              </a:solidFill>
              <a:latin typeface="Red Hat Display"/>
              <a:ea typeface="Red Hat Display"/>
              <a:cs typeface="Red Hat Display"/>
              <a:sym typeface="Red Hat Display"/>
            </a:endParaRPr>
          </a:p>
        </p:txBody>
      </p:sp>
      <p:sp>
        <p:nvSpPr>
          <p:cNvPr id="284" name="Google Shape;284;p36"/>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Colleague</a:t>
            </a:r>
            <a:endParaRPr sz="800" b="0" i="0" u="none" strike="noStrike" cap="none">
              <a:solidFill>
                <a:srgbClr val="000000"/>
              </a:solidFill>
              <a:latin typeface="Red Hat Display"/>
              <a:ea typeface="Red Hat Display"/>
              <a:cs typeface="Red Hat Display"/>
              <a:sym typeface="Red Hat Display"/>
            </a:endParaRPr>
          </a:p>
        </p:txBody>
      </p:sp>
      <p:sp>
        <p:nvSpPr>
          <p:cNvPr id="285" name="Google Shape;285;p36"/>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Supplier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Partner</a:t>
            </a:r>
            <a:endParaRPr sz="800" b="0" i="0" u="none" strike="noStrike" cap="none">
              <a:solidFill>
                <a:srgbClr val="000000"/>
              </a:solidFill>
              <a:latin typeface="Red Hat Display"/>
              <a:ea typeface="Red Hat Display"/>
              <a:cs typeface="Red Hat Display"/>
              <a:sym typeface="Red Hat Display"/>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Vendor</a:t>
            </a:r>
            <a:endParaRPr sz="800" b="0" i="0" u="none" strike="noStrike" cap="none">
              <a:solidFill>
                <a:srgbClr val="000000"/>
              </a:solidFill>
              <a:latin typeface="Red Hat Display"/>
              <a:ea typeface="Red Hat Display"/>
              <a:cs typeface="Red Hat Display"/>
              <a:sym typeface="Red Hat Display"/>
            </a:endParaRPr>
          </a:p>
        </p:txBody>
      </p:sp>
      <p:pic>
        <p:nvPicPr>
          <p:cNvPr id="286" name="Google Shape;286;p36"/>
          <p:cNvPicPr preferRelativeResize="0"/>
          <p:nvPr/>
        </p:nvPicPr>
        <p:blipFill rotWithShape="1">
          <a:blip r:embed="rId6">
            <a:alphaModFix/>
          </a:blip>
          <a:srcRect/>
          <a:stretch/>
        </p:blipFill>
        <p:spPr>
          <a:xfrm>
            <a:off x="3591848" y="2636526"/>
            <a:ext cx="316975" cy="316975"/>
          </a:xfrm>
          <a:prstGeom prst="rect">
            <a:avLst/>
          </a:prstGeom>
          <a:noFill/>
          <a:ln>
            <a:noFill/>
          </a:ln>
        </p:spPr>
      </p:pic>
      <p:pic>
        <p:nvPicPr>
          <p:cNvPr id="287" name="Google Shape;287;p36"/>
          <p:cNvPicPr preferRelativeResize="0"/>
          <p:nvPr/>
        </p:nvPicPr>
        <p:blipFill rotWithShape="1">
          <a:blip r:embed="rId7">
            <a:alphaModFix/>
          </a:blip>
          <a:srcRect/>
          <a:stretch/>
        </p:blipFill>
        <p:spPr>
          <a:xfrm>
            <a:off x="3591842" y="2161716"/>
            <a:ext cx="316975" cy="316975"/>
          </a:xfrm>
          <a:prstGeom prst="rect">
            <a:avLst/>
          </a:prstGeom>
          <a:noFill/>
          <a:ln>
            <a:noFill/>
          </a:ln>
        </p:spPr>
      </p:pic>
      <p:pic>
        <p:nvPicPr>
          <p:cNvPr id="288" name="Google Shape;288;p36"/>
          <p:cNvPicPr preferRelativeResize="0"/>
          <p:nvPr/>
        </p:nvPicPr>
        <p:blipFill rotWithShape="1">
          <a:blip r:embed="rId7">
            <a:alphaModFix/>
          </a:blip>
          <a:srcRect/>
          <a:stretch/>
        </p:blipFill>
        <p:spPr>
          <a:xfrm>
            <a:off x="3591842" y="1674311"/>
            <a:ext cx="316975" cy="316975"/>
          </a:xfrm>
          <a:prstGeom prst="rect">
            <a:avLst/>
          </a:prstGeom>
          <a:noFill/>
          <a:ln>
            <a:noFill/>
          </a:ln>
        </p:spPr>
      </p:pic>
      <p:sp>
        <p:nvSpPr>
          <p:cNvPr id="289" name="Google Shape;289;p36"/>
          <p:cNvSpPr/>
          <p:nvPr/>
        </p:nvSpPr>
        <p:spPr>
          <a:xfrm>
            <a:off x="4508433"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36"/>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Supply</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Assurance</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Control Tower</a:t>
            </a:r>
            <a:endParaRPr sz="800" b="0" i="0" u="none" strike="noStrike" cap="none">
              <a:solidFill>
                <a:srgbClr val="000000"/>
              </a:solidFill>
              <a:latin typeface="Red Hat Display"/>
              <a:ea typeface="Red Hat Display"/>
              <a:cs typeface="Red Hat Display"/>
              <a:sym typeface="Red Hat Display"/>
            </a:endParaRPr>
          </a:p>
        </p:txBody>
      </p:sp>
      <p:sp>
        <p:nvSpPr>
          <p:cNvPr id="291" name="Google Shape;291;p36"/>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Fulfilment Optimization</a:t>
            </a:r>
            <a:endParaRPr sz="800" b="0" i="0" u="none" strike="noStrike" cap="none">
              <a:solidFill>
                <a:srgbClr val="000000"/>
              </a:solidFill>
              <a:latin typeface="Red Hat Display"/>
              <a:ea typeface="Red Hat Display"/>
              <a:cs typeface="Red Hat Display"/>
              <a:sym typeface="Red Hat Display"/>
            </a:endParaRPr>
          </a:p>
        </p:txBody>
      </p:sp>
      <p:sp>
        <p:nvSpPr>
          <p:cNvPr id="292" name="Google Shape;292;p36"/>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Inventory</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Analysis &amp; AI</a:t>
            </a:r>
            <a:endParaRPr sz="800" b="0" i="0" u="none" strike="noStrike" cap="none">
              <a:solidFill>
                <a:srgbClr val="000000"/>
              </a:solidFill>
              <a:latin typeface="Red Hat Display"/>
              <a:ea typeface="Red Hat Display"/>
              <a:cs typeface="Red Hat Display"/>
              <a:sym typeface="Red Hat Display"/>
            </a:endParaRPr>
          </a:p>
        </p:txBody>
      </p:sp>
      <p:sp>
        <p:nvSpPr>
          <p:cNvPr id="293" name="Google Shape;293;p36"/>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36"/>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Business Automation</a:t>
            </a:r>
            <a:endParaRPr sz="800" b="0" i="0" u="none" strike="noStrike" cap="none">
              <a:solidFill>
                <a:srgbClr val="000000"/>
              </a:solidFill>
              <a:latin typeface="Red Hat Display"/>
              <a:ea typeface="Red Hat Display"/>
              <a:cs typeface="Red Hat Display"/>
              <a:sym typeface="Red Hat Display"/>
            </a:endParaRPr>
          </a:p>
        </p:txBody>
      </p:sp>
      <p:sp>
        <p:nvSpPr>
          <p:cNvPr id="295" name="Google Shape;295;p36"/>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API</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296" name="Google Shape;296;p36"/>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Integration</a:t>
            </a:r>
            <a:endParaRPr sz="800" b="0" i="0" u="none" strike="noStrike" cap="none">
              <a:solidFill>
                <a:srgbClr val="000000"/>
              </a:solidFill>
              <a:latin typeface="Red Hat Display"/>
              <a:ea typeface="Red Hat Display"/>
              <a:cs typeface="Red Hat Display"/>
              <a:sym typeface="Red Hat Display"/>
            </a:endParaRPr>
          </a:p>
        </p:txBody>
      </p:sp>
      <p:sp>
        <p:nvSpPr>
          <p:cNvPr id="297" name="Google Shape;297;p36"/>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Red Hat Display"/>
              <a:ea typeface="Red Hat Display"/>
              <a:cs typeface="Red Hat Display"/>
              <a:sym typeface="Red Hat Display"/>
            </a:endParaRPr>
          </a:p>
        </p:txBody>
      </p:sp>
      <p:sp>
        <p:nvSpPr>
          <p:cNvPr id="298" name="Google Shape;298;p36"/>
          <p:cNvSpPr/>
          <p:nvPr/>
        </p:nvSpPr>
        <p:spPr>
          <a:xfrm>
            <a:off x="3429000" y="4265697"/>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Order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299" name="Google Shape;299;p36"/>
          <p:cNvSpPr/>
          <p:nvPr/>
        </p:nvSpPr>
        <p:spPr>
          <a:xfrm>
            <a:off x="4724400" y="4265697"/>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Supply Chain</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Systems</a:t>
            </a:r>
            <a:endParaRPr sz="800" b="0" i="0" u="none" strike="noStrike" cap="none">
              <a:solidFill>
                <a:srgbClr val="000000"/>
              </a:solidFill>
              <a:latin typeface="Red Hat Display"/>
              <a:ea typeface="Red Hat Display"/>
              <a:cs typeface="Red Hat Display"/>
              <a:sym typeface="Red Hat Display"/>
            </a:endParaRPr>
          </a:p>
        </p:txBody>
      </p:sp>
      <p:sp>
        <p:nvSpPr>
          <p:cNvPr id="300" name="Google Shape;300;p36"/>
          <p:cNvSpPr/>
          <p:nvPr/>
        </p:nvSpPr>
        <p:spPr>
          <a:xfrm>
            <a:off x="6019800" y="4265697"/>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Transport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301" name="Google Shape;301;p36"/>
          <p:cNvSpPr/>
          <p:nvPr/>
        </p:nvSpPr>
        <p:spPr>
          <a:xfrm>
            <a:off x="7315200" y="4265697"/>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Catalog</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302" name="Google Shape;302;p36"/>
          <p:cNvSpPr/>
          <p:nvPr/>
        </p:nvSpPr>
        <p:spPr>
          <a:xfrm>
            <a:off x="3355675" y="3908553"/>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Core Application Systems</a:t>
            </a:r>
            <a:endParaRPr sz="1000" b="1" i="0" u="none" strike="noStrike" cap="none">
              <a:solidFill>
                <a:srgbClr val="FFFFFF"/>
              </a:solidFill>
              <a:latin typeface="Red Hat Display"/>
              <a:ea typeface="Red Hat Display"/>
              <a:cs typeface="Red Hat Display"/>
              <a:sym typeface="Red Hat Display"/>
            </a:endParaRPr>
          </a:p>
        </p:txBody>
      </p:sp>
      <p:sp>
        <p:nvSpPr>
          <p:cNvPr id="303" name="Google Shape;303;p36"/>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Container Platform</a:t>
            </a:r>
            <a:endParaRPr sz="1000" b="1" i="0" u="none" strike="noStrike" cap="none">
              <a:solidFill>
                <a:srgbClr val="FFFFFF"/>
              </a:solidFill>
              <a:latin typeface="Red Hat Display"/>
              <a:ea typeface="Red Hat Display"/>
              <a:cs typeface="Red Hat Display"/>
              <a:sym typeface="Red Hat Display"/>
            </a:endParaRPr>
          </a:p>
        </p:txBody>
      </p:sp>
      <p:sp>
        <p:nvSpPr>
          <p:cNvPr id="304" name="Google Shape;304;p36"/>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Data Storage</a:t>
            </a:r>
            <a:endParaRPr sz="1000" b="1" i="0" u="none" strike="noStrike" cap="none">
              <a:solidFill>
                <a:srgbClr val="FFFFFF"/>
              </a:solidFill>
              <a:latin typeface="Red Hat Display"/>
              <a:ea typeface="Red Hat Display"/>
              <a:cs typeface="Red Hat Display"/>
              <a:sym typeface="Red Hat Display"/>
            </a:endParaRPr>
          </a:p>
        </p:txBody>
      </p:sp>
      <p:sp>
        <p:nvSpPr>
          <p:cNvPr id="305" name="Google Shape;305;p36"/>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FFFFFF"/>
                </a:solidFill>
                <a:latin typeface="Red Hat Display"/>
                <a:ea typeface="Red Hat Display"/>
                <a:cs typeface="Red Hat Display"/>
                <a:sym typeface="Red Hat Display"/>
              </a:rPr>
              <a:t>Red Hat Software</a:t>
            </a:r>
            <a:br>
              <a:rPr lang="en" sz="800" b="1" i="0" u="none" strike="noStrike" cap="none">
                <a:solidFill>
                  <a:srgbClr val="FFFFFF"/>
                </a:solidFill>
                <a:latin typeface="Red Hat Display"/>
                <a:ea typeface="Red Hat Display"/>
                <a:cs typeface="Red Hat Display"/>
                <a:sym typeface="Red Hat Display"/>
              </a:rPr>
            </a:br>
            <a:r>
              <a:rPr lang="en" sz="800" b="1" i="0" u="none" strike="noStrike" cap="none">
                <a:solidFill>
                  <a:srgbClr val="FFFFFF"/>
                </a:solidFill>
                <a:latin typeface="Red Hat Display"/>
                <a:ea typeface="Red Hat Display"/>
                <a:cs typeface="Red Hat Display"/>
                <a:sym typeface="Red Hat Display"/>
              </a:rPr>
              <a:t>as a Service</a:t>
            </a:r>
            <a:endParaRPr sz="800" b="1" i="0" u="none" strike="noStrike" cap="none">
              <a:solidFill>
                <a:srgbClr val="FFFFFF"/>
              </a:solidFill>
              <a:latin typeface="Red Hat Display"/>
              <a:ea typeface="Red Hat Display"/>
              <a:cs typeface="Red Hat Display"/>
              <a:sym typeface="Red Hat Display"/>
            </a:endParaRPr>
          </a:p>
        </p:txBody>
      </p:sp>
      <p:sp>
        <p:nvSpPr>
          <p:cNvPr id="306" name="Google Shape;306;p36"/>
          <p:cNvSpPr/>
          <p:nvPr/>
        </p:nvSpPr>
        <p:spPr>
          <a:xfrm>
            <a:off x="6211000" y="3511863"/>
            <a:ext cx="848400" cy="648000"/>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chemeClr val="lt1"/>
                </a:solidFill>
                <a:latin typeface="Red Hat Text"/>
                <a:ea typeface="Red Hat Text"/>
                <a:cs typeface="Red Hat Text"/>
                <a:sym typeface="Red Hat Text"/>
              </a:rPr>
              <a:t>Events</a:t>
            </a:r>
            <a:endParaRPr sz="800" b="1" i="0" u="none" strike="noStrike" cap="none">
              <a:solidFill>
                <a:schemeClr val="lt1"/>
              </a:solidFill>
              <a:latin typeface="Red Hat Text"/>
              <a:ea typeface="Red Hat Text"/>
              <a:cs typeface="Red Hat Text"/>
              <a:sym typeface="Red Hat Text"/>
            </a:endParaRPr>
          </a:p>
        </p:txBody>
      </p:sp>
      <p:cxnSp>
        <p:nvCxnSpPr>
          <p:cNvPr id="307" name="Google Shape;307;p36"/>
          <p:cNvCxnSpPr>
            <a:stCxn id="268" idx="3"/>
            <a:endCxn id="289" idx="1"/>
          </p:cNvCxnSpPr>
          <p:nvPr/>
        </p:nvCxnSpPr>
        <p:spPr>
          <a:xfrm>
            <a:off x="4065149" y="2284423"/>
            <a:ext cx="443400" cy="1800"/>
          </a:xfrm>
          <a:prstGeom prst="straightConnector1">
            <a:avLst/>
          </a:prstGeom>
          <a:noFill/>
          <a:ln w="19050" cap="flat" cmpd="sng">
            <a:solidFill>
              <a:srgbClr val="C00000"/>
            </a:solidFill>
            <a:prstDash val="solid"/>
            <a:round/>
            <a:headEnd type="triangle" w="med" len="med"/>
            <a:tailEnd type="triangle" w="med" len="med"/>
          </a:ln>
        </p:spPr>
      </p:cxnSp>
      <p:cxnSp>
        <p:nvCxnSpPr>
          <p:cNvPr id="308" name="Google Shape;308;p36"/>
          <p:cNvCxnSpPr>
            <a:stCxn id="289" idx="3"/>
            <a:endCxn id="293" idx="1"/>
          </p:cNvCxnSpPr>
          <p:nvPr/>
        </p:nvCxnSpPr>
        <p:spPr>
          <a:xfrm>
            <a:off x="5754633" y="2286100"/>
            <a:ext cx="421200" cy="0"/>
          </a:xfrm>
          <a:prstGeom prst="straightConnector1">
            <a:avLst/>
          </a:prstGeom>
          <a:noFill/>
          <a:ln w="19050" cap="flat" cmpd="sng">
            <a:solidFill>
              <a:srgbClr val="C00000"/>
            </a:solidFill>
            <a:prstDash val="solid"/>
            <a:round/>
            <a:headEnd type="triangle" w="med" len="med"/>
            <a:tailEnd type="triangle" w="med" len="med"/>
          </a:ln>
        </p:spPr>
      </p:cxnSp>
      <p:cxnSp>
        <p:nvCxnSpPr>
          <p:cNvPr id="309" name="Google Shape;309;p36"/>
          <p:cNvCxnSpPr>
            <a:stCxn id="293" idx="3"/>
            <a:endCxn id="297"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310" name="Google Shape;310;p36"/>
          <p:cNvPicPr preferRelativeResize="0"/>
          <p:nvPr/>
        </p:nvPicPr>
        <p:blipFill rotWithShape="1">
          <a:blip r:embed="rId8">
            <a:alphaModFix/>
          </a:blip>
          <a:srcRect/>
          <a:stretch/>
        </p:blipFill>
        <p:spPr>
          <a:xfrm>
            <a:off x="8111673" y="2065725"/>
            <a:ext cx="447250" cy="447228"/>
          </a:xfrm>
          <a:prstGeom prst="rect">
            <a:avLst/>
          </a:prstGeom>
          <a:noFill/>
          <a:ln>
            <a:noFill/>
          </a:ln>
        </p:spPr>
      </p:pic>
      <p:pic>
        <p:nvPicPr>
          <p:cNvPr id="311" name="Google Shape;311;p36"/>
          <p:cNvPicPr preferRelativeResize="0"/>
          <p:nvPr/>
        </p:nvPicPr>
        <p:blipFill rotWithShape="1">
          <a:blip r:embed="rId9">
            <a:alphaModFix/>
          </a:blip>
          <a:srcRect/>
          <a:stretch/>
        </p:blipFill>
        <p:spPr>
          <a:xfrm>
            <a:off x="6983400" y="1561276"/>
            <a:ext cx="362400" cy="362400"/>
          </a:xfrm>
          <a:prstGeom prst="rect">
            <a:avLst/>
          </a:prstGeom>
          <a:noFill/>
          <a:ln>
            <a:noFill/>
          </a:ln>
        </p:spPr>
      </p:pic>
      <p:pic>
        <p:nvPicPr>
          <p:cNvPr id="312" name="Google Shape;312;p36"/>
          <p:cNvPicPr preferRelativeResize="0"/>
          <p:nvPr/>
        </p:nvPicPr>
        <p:blipFill rotWithShape="1">
          <a:blip r:embed="rId10">
            <a:alphaModFix/>
          </a:blip>
          <a:srcRect/>
          <a:stretch/>
        </p:blipFill>
        <p:spPr>
          <a:xfrm>
            <a:off x="7005130" y="2117178"/>
            <a:ext cx="316975" cy="316954"/>
          </a:xfrm>
          <a:prstGeom prst="rect">
            <a:avLst/>
          </a:prstGeom>
          <a:noFill/>
          <a:ln>
            <a:noFill/>
          </a:ln>
        </p:spPr>
      </p:pic>
      <p:pic>
        <p:nvPicPr>
          <p:cNvPr id="313" name="Google Shape;313;p36"/>
          <p:cNvPicPr preferRelativeResize="0"/>
          <p:nvPr/>
        </p:nvPicPr>
        <p:blipFill rotWithShape="1">
          <a:blip r:embed="rId11">
            <a:alphaModFix/>
          </a:blip>
          <a:srcRect/>
          <a:stretch/>
        </p:blipFill>
        <p:spPr>
          <a:xfrm>
            <a:off x="7007542" y="2656011"/>
            <a:ext cx="316975" cy="316975"/>
          </a:xfrm>
          <a:prstGeom prst="rect">
            <a:avLst/>
          </a:prstGeom>
          <a:noFill/>
          <a:ln>
            <a:noFill/>
          </a:ln>
        </p:spPr>
      </p:pic>
      <p:pic>
        <p:nvPicPr>
          <p:cNvPr id="314" name="Google Shape;314;p36"/>
          <p:cNvPicPr preferRelativeResize="0"/>
          <p:nvPr/>
        </p:nvPicPr>
        <p:blipFill rotWithShape="1">
          <a:blip r:embed="rId12">
            <a:alphaModFix/>
          </a:blip>
          <a:srcRect/>
          <a:stretch/>
        </p:blipFill>
        <p:spPr>
          <a:xfrm>
            <a:off x="5344621" y="1579239"/>
            <a:ext cx="316975" cy="316966"/>
          </a:xfrm>
          <a:prstGeom prst="rect">
            <a:avLst/>
          </a:prstGeom>
          <a:noFill/>
          <a:ln>
            <a:noFill/>
          </a:ln>
        </p:spPr>
      </p:pic>
      <p:pic>
        <p:nvPicPr>
          <p:cNvPr id="315" name="Google Shape;315;p36"/>
          <p:cNvPicPr preferRelativeResize="0"/>
          <p:nvPr/>
        </p:nvPicPr>
        <p:blipFill rotWithShape="1">
          <a:blip r:embed="rId13">
            <a:alphaModFix/>
          </a:blip>
          <a:srcRect/>
          <a:stretch/>
        </p:blipFill>
        <p:spPr>
          <a:xfrm>
            <a:off x="5326873" y="2646060"/>
            <a:ext cx="316975" cy="316996"/>
          </a:xfrm>
          <a:prstGeom prst="rect">
            <a:avLst/>
          </a:prstGeom>
          <a:noFill/>
          <a:ln>
            <a:noFill/>
          </a:ln>
        </p:spPr>
      </p:pic>
      <p:pic>
        <p:nvPicPr>
          <p:cNvPr id="316" name="Google Shape;316;p36"/>
          <p:cNvPicPr preferRelativeResize="0"/>
          <p:nvPr/>
        </p:nvPicPr>
        <p:blipFill rotWithShape="1">
          <a:blip r:embed="rId14">
            <a:alphaModFix/>
          </a:blip>
          <a:srcRect/>
          <a:stretch/>
        </p:blipFill>
        <p:spPr>
          <a:xfrm>
            <a:off x="5326865" y="2119280"/>
            <a:ext cx="316975" cy="316975"/>
          </a:xfrm>
          <a:prstGeom prst="rect">
            <a:avLst/>
          </a:prstGeom>
          <a:noFill/>
          <a:ln>
            <a:noFill/>
          </a:ln>
        </p:spPr>
      </p:pic>
      <p:pic>
        <p:nvPicPr>
          <p:cNvPr id="317" name="Google Shape;317;p36"/>
          <p:cNvPicPr preferRelativeResize="0"/>
          <p:nvPr/>
        </p:nvPicPr>
        <p:blipFill rotWithShape="1">
          <a:blip r:embed="rId15">
            <a:alphaModFix/>
          </a:blip>
          <a:srcRect/>
          <a:stretch/>
        </p:blipFill>
        <p:spPr>
          <a:xfrm>
            <a:off x="6777898" y="4294516"/>
            <a:ext cx="316975" cy="316975"/>
          </a:xfrm>
          <a:prstGeom prst="rect">
            <a:avLst/>
          </a:prstGeom>
          <a:noFill/>
          <a:ln>
            <a:noFill/>
          </a:ln>
        </p:spPr>
      </p:pic>
      <p:pic>
        <p:nvPicPr>
          <p:cNvPr id="318" name="Google Shape;318;p36"/>
          <p:cNvPicPr preferRelativeResize="0"/>
          <p:nvPr/>
        </p:nvPicPr>
        <p:blipFill rotWithShape="1">
          <a:blip r:embed="rId16">
            <a:alphaModFix/>
          </a:blip>
          <a:srcRect/>
          <a:stretch/>
        </p:blipFill>
        <p:spPr>
          <a:xfrm>
            <a:off x="5509051" y="4305452"/>
            <a:ext cx="286200" cy="286200"/>
          </a:xfrm>
          <a:prstGeom prst="rect">
            <a:avLst/>
          </a:prstGeom>
          <a:noFill/>
          <a:ln>
            <a:noFill/>
          </a:ln>
        </p:spPr>
      </p:pic>
      <p:pic>
        <p:nvPicPr>
          <p:cNvPr id="319" name="Google Shape;319;p36"/>
          <p:cNvPicPr preferRelativeResize="0"/>
          <p:nvPr/>
        </p:nvPicPr>
        <p:blipFill rotWithShape="1">
          <a:blip r:embed="rId17">
            <a:alphaModFix/>
          </a:blip>
          <a:srcRect/>
          <a:stretch/>
        </p:blipFill>
        <p:spPr>
          <a:xfrm>
            <a:off x="8077522" y="4305450"/>
            <a:ext cx="286200" cy="286200"/>
          </a:xfrm>
          <a:prstGeom prst="rect">
            <a:avLst/>
          </a:prstGeom>
          <a:noFill/>
          <a:ln>
            <a:noFill/>
          </a:ln>
        </p:spPr>
      </p:pic>
      <p:pic>
        <p:nvPicPr>
          <p:cNvPr id="320" name="Google Shape;320;p36"/>
          <p:cNvPicPr preferRelativeResize="0"/>
          <p:nvPr/>
        </p:nvPicPr>
        <p:blipFill rotWithShape="1">
          <a:blip r:embed="rId18">
            <a:alphaModFix/>
          </a:blip>
          <a:srcRect/>
          <a:stretch/>
        </p:blipFill>
        <p:spPr>
          <a:xfrm>
            <a:off x="4205846" y="4297262"/>
            <a:ext cx="286200" cy="286200"/>
          </a:xfrm>
          <a:prstGeom prst="rect">
            <a:avLst/>
          </a:prstGeom>
          <a:noFill/>
          <a:ln>
            <a:noFill/>
          </a:ln>
        </p:spPr>
      </p:pic>
      <p:pic>
        <p:nvPicPr>
          <p:cNvPr id="321" name="Google Shape;321;p36"/>
          <p:cNvPicPr preferRelativeResize="0"/>
          <p:nvPr/>
        </p:nvPicPr>
        <p:blipFill rotWithShape="1">
          <a:blip r:embed="rId19">
            <a:alphaModFix/>
          </a:blip>
          <a:srcRect/>
          <a:stretch/>
        </p:blipFill>
        <p:spPr>
          <a:xfrm>
            <a:off x="235669" y="3796331"/>
            <a:ext cx="362400" cy="362400"/>
          </a:xfrm>
          <a:prstGeom prst="rect">
            <a:avLst/>
          </a:prstGeom>
          <a:noFill/>
          <a:ln>
            <a:noFill/>
          </a:ln>
        </p:spPr>
      </p:pic>
      <p:sp>
        <p:nvSpPr>
          <p:cNvPr id="322" name="Google Shape;322;p36"/>
          <p:cNvSpPr/>
          <p:nvPr/>
        </p:nvSpPr>
        <p:spPr>
          <a:xfrm>
            <a:off x="736650" y="4327575"/>
            <a:ext cx="1593600" cy="5553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noStrike" cap="none">
                <a:solidFill>
                  <a:srgbClr val="141414"/>
                </a:solidFill>
                <a:latin typeface="Red Hat Display"/>
                <a:ea typeface="Red Hat Display"/>
                <a:cs typeface="Red Hat Display"/>
                <a:sym typeface="Red Hat Display"/>
              </a:rPr>
              <a:t>Perfect product delivery delighting customers</a:t>
            </a:r>
            <a:endParaRPr sz="1000" b="0" i="0" u="none" strike="noStrike" cap="none">
              <a:solidFill>
                <a:srgbClr val="141414"/>
              </a:solidFill>
              <a:latin typeface="Red Hat Display"/>
              <a:ea typeface="Red Hat Display"/>
              <a:cs typeface="Red Hat Display"/>
              <a:sym typeface="Red Hat Display"/>
            </a:endParaRPr>
          </a:p>
        </p:txBody>
      </p:sp>
      <p:sp>
        <p:nvSpPr>
          <p:cNvPr id="323" name="Google Shape;323;p36"/>
          <p:cNvSpPr/>
          <p:nvPr/>
        </p:nvSpPr>
        <p:spPr>
          <a:xfrm>
            <a:off x="149873" y="44037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24" name="Google Shape;324;p36"/>
          <p:cNvPicPr preferRelativeResize="0"/>
          <p:nvPr/>
        </p:nvPicPr>
        <p:blipFill rotWithShape="1">
          <a:blip r:embed="rId15">
            <a:alphaModFix/>
          </a:blip>
          <a:srcRect/>
          <a:stretch/>
        </p:blipFill>
        <p:spPr>
          <a:xfrm>
            <a:off x="192951" y="4437250"/>
            <a:ext cx="447250" cy="4472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45"/>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45"/>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45"/>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21" name="Google Shape;921;p45"/>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Demand Risk</a:t>
            </a:r>
            <a:br>
              <a:rPr lang="en"/>
            </a:br>
            <a:r>
              <a:rPr lang="en"/>
              <a:t>(overstock)</a:t>
            </a:r>
            <a:endParaRPr/>
          </a:p>
        </p:txBody>
      </p:sp>
      <p:sp>
        <p:nvSpPr>
          <p:cNvPr id="922" name="Google Shape;922;p45"/>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23" name="Google Shape;923;p45"/>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924" name="Google Shape;924;p45"/>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5" name="Google Shape;925;p45"/>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6" name="Google Shape;926;p45"/>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927" name="Google Shape;927;p45"/>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8" name="Google Shape;928;p45"/>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9" name="Google Shape;929;p45"/>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30" name="Google Shape;930;p45"/>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31" name="Google Shape;931;p45"/>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932" name="Google Shape;932;p45"/>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933" name="Google Shape;933;p45"/>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934" name="Google Shape;934;p45"/>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935" name="Google Shape;935;p45"/>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936" name="Google Shape;936;p45"/>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937" name="Google Shape;937;p45"/>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938" name="Google Shape;938;p45"/>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939" name="Google Shape;939;p45"/>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940" name="Google Shape;940;p45"/>
          <p:cNvCxnSpPr>
            <a:stCxn id="931" idx="0"/>
            <a:endCxn id="920"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941" name="Google Shape;941;p45"/>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942" name="Google Shape;942;p45"/>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943" name="Google Shape;943;p45"/>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944" name="Google Shape;944;p45"/>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945" name="Google Shape;945;p45"/>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946" name="Google Shape;946;p45"/>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947" name="Google Shape;947;p45"/>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948" name="Google Shape;948;p45"/>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949" name="Google Shape;949;p45"/>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950" name="Google Shape;950;p45"/>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951" name="Google Shape;951;p45"/>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52" name="Google Shape;952;p45"/>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953" name="Google Shape;953;p45"/>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954" name="Google Shape;954;p45"/>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55" name="Google Shape;955;p45"/>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956" name="Google Shape;956;p45"/>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57" name="Google Shape;957;p45"/>
          <p:cNvCxnSpPr>
            <a:stCxn id="956" idx="1"/>
            <a:endCxn id="918"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958" name="Google Shape;958;p45"/>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59" name="Google Shape;959;p45"/>
          <p:cNvCxnSpPr>
            <a:endCxn id="960"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961" name="Google Shape;961;p45"/>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62" name="Google Shape;962;p45"/>
          <p:cNvCxnSpPr>
            <a:endCxn id="963"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964" name="Google Shape;964;p45"/>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965" name="Google Shape;965;p45"/>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966" name="Google Shape;966;p45"/>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67" name="Google Shape;967;p45"/>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68" name="Google Shape;968;p45"/>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69" name="Google Shape;969;p45"/>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70" name="Google Shape;970;p45"/>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971" name="Google Shape;971;p45"/>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72" name="Google Shape;972;p45"/>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73" name="Google Shape;973;p45"/>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4" name="Google Shape;974;p45"/>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5" name="Google Shape;975;p45"/>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6" name="Google Shape;976;p45"/>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77" name="Google Shape;977;p45"/>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78" name="Google Shape;978;p45"/>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979" name="Google Shape;979;p45"/>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980" name="Google Shape;980;p45"/>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981" name="Google Shape;981;p45"/>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3" name="Google Shape;963;p45"/>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2" name="Google Shape;982;p45"/>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3" name="Google Shape;983;p45"/>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4" name="Google Shape;984;p45"/>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5" name="Google Shape;985;p45"/>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6" name="Google Shape;986;p45"/>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7" name="Google Shape;987;p45"/>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8" name="Google Shape;988;p45"/>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9" name="Google Shape;989;p45"/>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0" name="Google Shape;990;p45"/>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1" name="Google Shape;991;p45"/>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2" name="Google Shape;992;p45"/>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0" name="Google Shape;960;p45"/>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93" name="Google Shape;993;p45"/>
          <p:cNvCxnSpPr>
            <a:stCxn id="960" idx="2"/>
            <a:endCxn id="994"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995" name="Google Shape;995;p45"/>
          <p:cNvCxnSpPr>
            <a:endCxn id="996"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997" name="Google Shape;997;p45"/>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996" name="Google Shape;996;p45"/>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998" name="Google Shape;998;p45"/>
          <p:cNvCxnSpPr>
            <a:endCxn id="997"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999" name="Google Shape;999;p45"/>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4" name="Google Shape;994;p45"/>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00" name="Google Shape;1000;p45"/>
          <p:cNvCxnSpPr>
            <a:endCxn id="1001"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001" name="Google Shape;1001;p45"/>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02" name="Google Shape;1002;p45"/>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03" name="Google Shape;1003;p45"/>
          <p:cNvCxnSpPr>
            <a:endCxn id="1002"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004" name="Google Shape;1004;p45"/>
          <p:cNvCxnSpPr>
            <a:endCxn id="1005"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006" name="Google Shape;1006;p45"/>
          <p:cNvCxnSpPr>
            <a:endCxn id="1007"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005" name="Google Shape;1005;p45"/>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07" name="Google Shape;1007;p45"/>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08" name="Google Shape;1008;p45"/>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09" name="Google Shape;1009;p45"/>
          <p:cNvCxnSpPr>
            <a:stCxn id="920" idx="3"/>
            <a:endCxn id="922"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010" name="Google Shape;1010;p45"/>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011" name="Google Shape;1011;p45"/>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012" name="Google Shape;1012;p45"/>
          <p:cNvCxnSpPr>
            <a:stCxn id="919"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013" name="Google Shape;1013;p45"/>
          <p:cNvCxnSpPr>
            <a:stCxn id="931" idx="1"/>
            <a:endCxn id="951"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014" name="Google Shape;1014;p45"/>
          <p:cNvCxnSpPr>
            <a:endCxn id="918"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015" name="Google Shape;1015;p45"/>
          <p:cNvCxnSpPr>
            <a:stCxn id="97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016" name="Google Shape;1016;p45"/>
          <p:cNvCxnSpPr>
            <a:stCxn id="999"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017" name="Google Shape;1017;p45"/>
          <p:cNvCxnSpPr>
            <a:stCxn id="1008"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018" name="Google Shape;1018;p45"/>
          <p:cNvSpPr/>
          <p:nvPr/>
        </p:nvSpPr>
        <p:spPr>
          <a:xfrm>
            <a:off x="5307800" y="1761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9" name="Google Shape;1019;p45"/>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20" name="Google Shape;1020;p45"/>
          <p:cNvSpPr/>
          <p:nvPr/>
        </p:nvSpPr>
        <p:spPr>
          <a:xfrm>
            <a:off x="2126113" y="35978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21" name="Google Shape;1021;p45"/>
          <p:cNvSpPr/>
          <p:nvPr/>
        </p:nvSpPr>
        <p:spPr>
          <a:xfrm>
            <a:off x="7743775" y="17061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22" name="Google Shape;1022;p45"/>
          <p:cNvSpPr/>
          <p:nvPr/>
        </p:nvSpPr>
        <p:spPr>
          <a:xfrm>
            <a:off x="5601701"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23" name="Google Shape;1023;p45"/>
          <p:cNvSpPr/>
          <p:nvPr/>
        </p:nvSpPr>
        <p:spPr>
          <a:xfrm>
            <a:off x="7950375"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24" name="Google Shape;1024;p45"/>
          <p:cNvSpPr/>
          <p:nvPr/>
        </p:nvSpPr>
        <p:spPr>
          <a:xfrm>
            <a:off x="927038" y="3642363"/>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25" name="Google Shape;1025;p45"/>
          <p:cNvSpPr/>
          <p:nvPr/>
        </p:nvSpPr>
        <p:spPr>
          <a:xfrm>
            <a:off x="1664776" y="360947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26" name="Google Shape;1026;p45"/>
          <p:cNvSpPr/>
          <p:nvPr/>
        </p:nvSpPr>
        <p:spPr>
          <a:xfrm>
            <a:off x="3192588" y="364237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6c</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27" name="Google Shape;1027;p45"/>
          <p:cNvSpPr/>
          <p:nvPr/>
        </p:nvSpPr>
        <p:spPr>
          <a:xfrm>
            <a:off x="4622363" y="1256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6d</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028" name="Google Shape;1028;p45"/>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029" name="Google Shape;1029;p45"/>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30" name="Google Shape;1030;p45"/>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1" name="Google Shape;1031;p45"/>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032" name="Google Shape;1032;p45"/>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46"/>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46"/>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46"/>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40" name="Google Shape;1040;p46"/>
          <p:cNvSpPr txBox="1">
            <a:spLocks noGrp="1"/>
          </p:cNvSpPr>
          <p:nvPr>
            <p:ph type="subTitle" idx="1"/>
          </p:nvPr>
        </p:nvSpPr>
        <p:spPr>
          <a:xfrm>
            <a:off x="215025" y="49899"/>
            <a:ext cx="1645200" cy="8127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Loss &amp; Waste Management</a:t>
            </a:r>
            <a:br>
              <a:rPr lang="en"/>
            </a:br>
            <a:r>
              <a:rPr lang="en"/>
              <a:t>(environmentexception)</a:t>
            </a:r>
            <a:endParaRPr/>
          </a:p>
        </p:txBody>
      </p:sp>
      <p:sp>
        <p:nvSpPr>
          <p:cNvPr id="1041" name="Google Shape;1041;p46"/>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42" name="Google Shape;1042;p46"/>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043" name="Google Shape;1043;p46"/>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4" name="Google Shape;1044;p46"/>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5" name="Google Shape;1045;p46"/>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046" name="Google Shape;1046;p46"/>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7" name="Google Shape;1047;p46"/>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8" name="Google Shape;1048;p46"/>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9" name="Google Shape;1049;p46"/>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50" name="Google Shape;1050;p46"/>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051" name="Google Shape;1051;p46"/>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052" name="Google Shape;1052;p46"/>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053" name="Google Shape;1053;p46"/>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054" name="Google Shape;1054;p46"/>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055" name="Google Shape;1055;p46"/>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056" name="Google Shape;1056;p46"/>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057" name="Google Shape;1057;p46"/>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058" name="Google Shape;1058;p46"/>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059" name="Google Shape;1059;p46"/>
          <p:cNvCxnSpPr>
            <a:stCxn id="1050" idx="0"/>
            <a:endCxn id="1039"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060" name="Google Shape;1060;p46"/>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061" name="Google Shape;1061;p46"/>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062" name="Google Shape;1062;p46"/>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063" name="Google Shape;1063;p46"/>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064" name="Google Shape;1064;p46"/>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065" name="Google Shape;1065;p46"/>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066" name="Google Shape;1066;p46"/>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067" name="Google Shape;1067;p46"/>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068" name="Google Shape;1068;p46"/>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069" name="Google Shape;1069;p46"/>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070" name="Google Shape;1070;p46"/>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71" name="Google Shape;1071;p46"/>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072" name="Google Shape;1072;p46"/>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073" name="Google Shape;1073;p46"/>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74" name="Google Shape;1074;p46"/>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075" name="Google Shape;1075;p46"/>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76" name="Google Shape;1076;p46"/>
          <p:cNvCxnSpPr>
            <a:stCxn id="1075" idx="1"/>
            <a:endCxn id="1037"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077" name="Google Shape;1077;p46"/>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78" name="Google Shape;1078;p46"/>
          <p:cNvCxnSpPr>
            <a:endCxn id="1079"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080" name="Google Shape;1080;p46"/>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81" name="Google Shape;1081;p46"/>
          <p:cNvCxnSpPr>
            <a:endCxn id="1082"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083" name="Google Shape;1083;p46"/>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084" name="Google Shape;1084;p46"/>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085" name="Google Shape;1085;p46"/>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86" name="Google Shape;1086;p46"/>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87" name="Google Shape;1087;p46"/>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88" name="Google Shape;1088;p46"/>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89" name="Google Shape;1089;p46"/>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090" name="Google Shape;1090;p46"/>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91" name="Google Shape;1091;p46"/>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92" name="Google Shape;1092;p46"/>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3" name="Google Shape;1093;p46"/>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4" name="Google Shape;1094;p46"/>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5" name="Google Shape;1095;p46"/>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96" name="Google Shape;1096;p46"/>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97" name="Google Shape;1097;p46"/>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098" name="Google Shape;1098;p46"/>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099" name="Google Shape;1099;p46"/>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100" name="Google Shape;1100;p46"/>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2" name="Google Shape;1082;p46"/>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1" name="Google Shape;1101;p46"/>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2" name="Google Shape;1102;p46"/>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3" name="Google Shape;1103;p46"/>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4" name="Google Shape;1104;p46"/>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5" name="Google Shape;1105;p46"/>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6" name="Google Shape;1106;p46"/>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7" name="Google Shape;1107;p46"/>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8" name="Google Shape;1108;p46"/>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9" name="Google Shape;1109;p46"/>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0" name="Google Shape;1110;p46"/>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1" name="Google Shape;1111;p46"/>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79" name="Google Shape;1079;p46"/>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2" name="Google Shape;1112;p46"/>
          <p:cNvCxnSpPr>
            <a:stCxn id="1079" idx="2"/>
            <a:endCxn id="1113"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114" name="Google Shape;1114;p46"/>
          <p:cNvCxnSpPr>
            <a:endCxn id="1115"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116" name="Google Shape;1116;p46"/>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115" name="Google Shape;1115;p46"/>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117" name="Google Shape;1117;p46"/>
          <p:cNvCxnSpPr>
            <a:endCxn id="1116"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118" name="Google Shape;1118;p46"/>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3" name="Google Shape;1113;p46"/>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9" name="Google Shape;1119;p46"/>
          <p:cNvCxnSpPr>
            <a:endCxn id="1120"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120" name="Google Shape;1120;p46"/>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21" name="Google Shape;1121;p46"/>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22" name="Google Shape;1122;p46"/>
          <p:cNvCxnSpPr>
            <a:endCxn id="1121"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123" name="Google Shape;1123;p46"/>
          <p:cNvCxnSpPr>
            <a:endCxn id="1124"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125" name="Google Shape;1125;p46"/>
          <p:cNvCxnSpPr>
            <a:endCxn id="1126"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124" name="Google Shape;1124;p46"/>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26" name="Google Shape;1126;p46"/>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27" name="Google Shape;1127;p46"/>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28" name="Google Shape;1128;p46"/>
          <p:cNvCxnSpPr>
            <a:stCxn id="1039" idx="3"/>
            <a:endCxn id="1041"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129" name="Google Shape;1129;p46"/>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130" name="Google Shape;1130;p46"/>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131" name="Google Shape;1131;p46"/>
          <p:cNvCxnSpPr>
            <a:stCxn id="1038"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132" name="Google Shape;1132;p46"/>
          <p:cNvCxnSpPr>
            <a:stCxn id="1050" idx="1"/>
            <a:endCxn id="1070"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133" name="Google Shape;1133;p46"/>
          <p:cNvCxnSpPr>
            <a:endCxn id="1037"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134" name="Google Shape;1134;p46"/>
          <p:cNvCxnSpPr>
            <a:stCxn id="1093"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135" name="Google Shape;1135;p46"/>
          <p:cNvCxnSpPr>
            <a:stCxn id="1118"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136" name="Google Shape;1136;p46"/>
          <p:cNvCxnSpPr>
            <a:stCxn id="1127"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137" name="Google Shape;1137;p46"/>
          <p:cNvSpPr/>
          <p:nvPr/>
        </p:nvSpPr>
        <p:spPr>
          <a:xfrm>
            <a:off x="6907238" y="17976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8" name="Google Shape;1138;p46"/>
          <p:cNvSpPr/>
          <p:nvPr/>
        </p:nvSpPr>
        <p:spPr>
          <a:xfrm>
            <a:off x="4477350"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9" name="Google Shape;1139;p46"/>
          <p:cNvSpPr/>
          <p:nvPr/>
        </p:nvSpPr>
        <p:spPr>
          <a:xfrm>
            <a:off x="6242363" y="27500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40" name="Google Shape;1140;p46"/>
          <p:cNvSpPr/>
          <p:nvPr/>
        </p:nvSpPr>
        <p:spPr>
          <a:xfrm>
            <a:off x="5223038" y="1781576"/>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41" name="Google Shape;1141;p46"/>
          <p:cNvSpPr/>
          <p:nvPr/>
        </p:nvSpPr>
        <p:spPr>
          <a:xfrm>
            <a:off x="6351825" y="120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42" name="Google Shape;1142;p46"/>
          <p:cNvSpPr/>
          <p:nvPr/>
        </p:nvSpPr>
        <p:spPr>
          <a:xfrm>
            <a:off x="7793925" y="27500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43" name="Google Shape;1143;p46"/>
          <p:cNvSpPr/>
          <p:nvPr/>
        </p:nvSpPr>
        <p:spPr>
          <a:xfrm>
            <a:off x="6237525" y="1213988"/>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7c</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144" name="Google Shape;1144;p46"/>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145" name="Google Shape;1145;p46"/>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46" name="Google Shape;1146;p46"/>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47" name="Google Shape;1147;p46"/>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148" name="Google Shape;1148;p46"/>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1149" name="Google Shape;1149;p46"/>
          <p:cNvSpPr/>
          <p:nvPr/>
        </p:nvSpPr>
        <p:spPr>
          <a:xfrm>
            <a:off x="8142900" y="31136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50" name="Google Shape;1150;p46"/>
          <p:cNvSpPr/>
          <p:nvPr/>
        </p:nvSpPr>
        <p:spPr>
          <a:xfrm>
            <a:off x="8063250" y="371357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1155" name="Google Shape;1155;p47"/>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47"/>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47"/>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58" name="Google Shape;1158;p47"/>
          <p:cNvSpPr txBox="1">
            <a:spLocks noGrp="1"/>
          </p:cNvSpPr>
          <p:nvPr>
            <p:ph type="subTitle" idx="1"/>
          </p:nvPr>
        </p:nvSpPr>
        <p:spPr>
          <a:xfrm>
            <a:off x="194400" y="20075"/>
            <a:ext cx="1877100" cy="842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Loss &amp; Waste</a:t>
            </a:r>
            <a:endParaRPr/>
          </a:p>
          <a:p>
            <a:pPr marL="0" lvl="0" indent="0" algn="l" rtl="0">
              <a:lnSpc>
                <a:spcPct val="100000"/>
              </a:lnSpc>
              <a:spcBef>
                <a:spcPts val="0"/>
              </a:spcBef>
              <a:spcAft>
                <a:spcPts val="0"/>
              </a:spcAft>
              <a:buSzPts val="1400"/>
              <a:buNone/>
            </a:pPr>
            <a:r>
              <a:rPr lang="en"/>
              <a:t>Management</a:t>
            </a:r>
            <a:br>
              <a:rPr lang="en"/>
            </a:br>
            <a:r>
              <a:rPr lang="en"/>
              <a:t>(contamination / recall)</a:t>
            </a:r>
            <a:endParaRPr/>
          </a:p>
        </p:txBody>
      </p:sp>
      <p:sp>
        <p:nvSpPr>
          <p:cNvPr id="1159" name="Google Shape;1159;p47"/>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60" name="Google Shape;1160;p47"/>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161" name="Google Shape;1161;p47"/>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62" name="Google Shape;1162;p47"/>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63" name="Google Shape;1163;p47"/>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164" name="Google Shape;1164;p47"/>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65" name="Google Shape;1165;p47"/>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66" name="Google Shape;1166;p47"/>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67" name="Google Shape;1167;p47"/>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68" name="Google Shape;1168;p47"/>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169" name="Google Shape;1169;p47"/>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170" name="Google Shape;1170;p47"/>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171" name="Google Shape;1171;p47"/>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172" name="Google Shape;1172;p47"/>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173" name="Google Shape;1173;p47"/>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174" name="Google Shape;1174;p47"/>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175" name="Google Shape;1175;p47"/>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176" name="Google Shape;1176;p47"/>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177" name="Google Shape;1177;p47"/>
          <p:cNvCxnSpPr>
            <a:stCxn id="1168" idx="0"/>
            <a:endCxn id="1157"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178" name="Google Shape;1178;p47"/>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179" name="Google Shape;1179;p47"/>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180" name="Google Shape;1180;p47"/>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181" name="Google Shape;1181;p47"/>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182" name="Google Shape;1182;p47"/>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183" name="Google Shape;1183;p47"/>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184" name="Google Shape;1184;p47"/>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185" name="Google Shape;1185;p47"/>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186" name="Google Shape;1186;p47"/>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187" name="Google Shape;1187;p47"/>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188" name="Google Shape;1188;p47"/>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89" name="Google Shape;1189;p47"/>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190" name="Google Shape;1190;p47"/>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191" name="Google Shape;1191;p47"/>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92" name="Google Shape;1192;p47"/>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193" name="Google Shape;1193;p47"/>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94" name="Google Shape;1194;p47"/>
          <p:cNvCxnSpPr>
            <a:stCxn id="1193" idx="1"/>
            <a:endCxn id="1155"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195" name="Google Shape;1195;p47"/>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96" name="Google Shape;1196;p47"/>
          <p:cNvCxnSpPr>
            <a:endCxn id="1197"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198" name="Google Shape;1198;p47"/>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9" name="Google Shape;1199;p47"/>
          <p:cNvCxnSpPr>
            <a:endCxn id="1200"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201" name="Google Shape;1201;p47"/>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202" name="Google Shape;1202;p47"/>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203" name="Google Shape;1203;p47"/>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204" name="Google Shape;1204;p47"/>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205" name="Google Shape;1205;p47"/>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206" name="Google Shape;1206;p47"/>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207" name="Google Shape;1207;p47"/>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208" name="Google Shape;1208;p47"/>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9" name="Google Shape;1209;p47"/>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10" name="Google Shape;1210;p47"/>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1" name="Google Shape;1211;p47"/>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2" name="Google Shape;1212;p47"/>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3" name="Google Shape;1213;p47"/>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14" name="Google Shape;1214;p47"/>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15" name="Google Shape;1215;p47"/>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216" name="Google Shape;1216;p47"/>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217" name="Google Shape;1217;p47"/>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218" name="Google Shape;1218;p47"/>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0" name="Google Shape;1200;p47"/>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9" name="Google Shape;1219;p47"/>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0" name="Google Shape;1220;p47"/>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1" name="Google Shape;1221;p47"/>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2" name="Google Shape;1222;p47"/>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3" name="Google Shape;1223;p47"/>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4" name="Google Shape;1224;p47"/>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5" name="Google Shape;1225;p47"/>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6" name="Google Shape;1226;p47"/>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7" name="Google Shape;1227;p47"/>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8" name="Google Shape;1228;p47"/>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9" name="Google Shape;1229;p47"/>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97" name="Google Shape;1197;p47"/>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30" name="Google Shape;1230;p47"/>
          <p:cNvCxnSpPr>
            <a:stCxn id="1197" idx="2"/>
            <a:endCxn id="1231"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232" name="Google Shape;1232;p47"/>
          <p:cNvCxnSpPr>
            <a:endCxn id="1233"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234" name="Google Shape;1234;p47"/>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233" name="Google Shape;1233;p47"/>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235" name="Google Shape;1235;p47"/>
          <p:cNvCxnSpPr>
            <a:endCxn id="1234"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236" name="Google Shape;1236;p47"/>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1" name="Google Shape;1231;p47"/>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37" name="Google Shape;1237;p47"/>
          <p:cNvCxnSpPr>
            <a:endCxn id="1238"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238" name="Google Shape;1238;p47"/>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9" name="Google Shape;1239;p47"/>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40" name="Google Shape;1240;p47"/>
          <p:cNvCxnSpPr>
            <a:endCxn id="1239"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241" name="Google Shape;1241;p47"/>
          <p:cNvCxnSpPr>
            <a:endCxn id="1242"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243" name="Google Shape;1243;p47"/>
          <p:cNvCxnSpPr>
            <a:endCxn id="1244"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242" name="Google Shape;1242;p47"/>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44" name="Google Shape;1244;p47"/>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45" name="Google Shape;1245;p47"/>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46" name="Google Shape;1246;p47"/>
          <p:cNvCxnSpPr>
            <a:stCxn id="1157" idx="3"/>
            <a:endCxn id="1159"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247" name="Google Shape;1247;p47"/>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248" name="Google Shape;1248;p47"/>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249" name="Google Shape;1249;p47"/>
          <p:cNvCxnSpPr>
            <a:stCxn id="1156"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250" name="Google Shape;1250;p47"/>
          <p:cNvCxnSpPr>
            <a:stCxn id="1168" idx="1"/>
            <a:endCxn id="1188"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251" name="Google Shape;1251;p47"/>
          <p:cNvCxnSpPr>
            <a:endCxn id="1155"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252" name="Google Shape;1252;p47"/>
          <p:cNvCxnSpPr>
            <a:stCxn id="1211"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253" name="Google Shape;1253;p47"/>
          <p:cNvCxnSpPr>
            <a:stCxn id="123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254" name="Google Shape;1254;p47"/>
          <p:cNvCxnSpPr>
            <a:stCxn id="1245"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255" name="Google Shape;1255;p47"/>
          <p:cNvSpPr/>
          <p:nvPr/>
        </p:nvSpPr>
        <p:spPr>
          <a:xfrm>
            <a:off x="2578294" y="4177369"/>
            <a:ext cx="525900" cy="381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Food Trust</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256" name="Google Shape;1256;p47"/>
          <p:cNvCxnSpPr>
            <a:stCxn id="1220" idx="2"/>
            <a:endCxn id="1255" idx="0"/>
          </p:cNvCxnSpPr>
          <p:nvPr/>
        </p:nvCxnSpPr>
        <p:spPr>
          <a:xfrm>
            <a:off x="2836771" y="3804728"/>
            <a:ext cx="4500" cy="372600"/>
          </a:xfrm>
          <a:prstGeom prst="straightConnector1">
            <a:avLst/>
          </a:prstGeom>
          <a:noFill/>
          <a:ln w="19050" cap="flat" cmpd="sng">
            <a:solidFill>
              <a:srgbClr val="C00000"/>
            </a:solidFill>
            <a:prstDash val="solid"/>
            <a:round/>
            <a:headEnd type="none" w="sm" len="sm"/>
            <a:tailEnd type="none" w="sm" len="sm"/>
          </a:ln>
        </p:spPr>
      </p:cxnSp>
      <p:sp>
        <p:nvSpPr>
          <p:cNvPr id="1257" name="Google Shape;1257;p47"/>
          <p:cNvSpPr/>
          <p:nvPr/>
        </p:nvSpPr>
        <p:spPr>
          <a:xfrm>
            <a:off x="3046963" y="439606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8" name="Google Shape;1258;p47"/>
          <p:cNvSpPr/>
          <p:nvPr/>
        </p:nvSpPr>
        <p:spPr>
          <a:xfrm>
            <a:off x="5773925" y="21200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9" name="Google Shape;1259;p47"/>
          <p:cNvSpPr/>
          <p:nvPr/>
        </p:nvSpPr>
        <p:spPr>
          <a:xfrm>
            <a:off x="5266775" y="1795676"/>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60" name="Google Shape;1260;p47"/>
          <p:cNvSpPr/>
          <p:nvPr/>
        </p:nvSpPr>
        <p:spPr>
          <a:xfrm>
            <a:off x="4436825" y="12736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61" name="Google Shape;1261;p47"/>
          <p:cNvSpPr/>
          <p:nvPr/>
        </p:nvSpPr>
        <p:spPr>
          <a:xfrm>
            <a:off x="6228075" y="280798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62" name="Google Shape;1262;p47"/>
          <p:cNvSpPr/>
          <p:nvPr/>
        </p:nvSpPr>
        <p:spPr>
          <a:xfrm>
            <a:off x="5541713" y="101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63" name="Google Shape;1263;p47"/>
          <p:cNvSpPr/>
          <p:nvPr/>
        </p:nvSpPr>
        <p:spPr>
          <a:xfrm>
            <a:off x="5453075" y="4699000"/>
            <a:ext cx="1069200" cy="363600"/>
          </a:xfrm>
          <a:prstGeom prst="wedgeRoundRectCallout">
            <a:avLst>
              <a:gd name="adj1" fmla="val -68548"/>
              <a:gd name="adj2" fmla="val -269609"/>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Red Hat Text Medium"/>
                <a:ea typeface="Red Hat Text Medium"/>
                <a:cs typeface="Red Hat Text Medium"/>
                <a:sym typeface="Red Hat Text Medium"/>
              </a:rPr>
              <a:t>Financial Reimbursement</a:t>
            </a:r>
            <a:endParaRPr sz="900" b="0" i="0" u="none" strike="noStrike" cap="none">
              <a:solidFill>
                <a:srgbClr val="000000"/>
              </a:solidFill>
              <a:latin typeface="Red Hat Text Medium"/>
              <a:ea typeface="Red Hat Text Medium"/>
              <a:cs typeface="Red Hat Text Medium"/>
              <a:sym typeface="Red Hat Text Medium"/>
            </a:endParaRPr>
          </a:p>
        </p:txBody>
      </p:sp>
      <p:sp>
        <p:nvSpPr>
          <p:cNvPr id="1264" name="Google Shape;1264;p47"/>
          <p:cNvSpPr/>
          <p:nvPr/>
        </p:nvSpPr>
        <p:spPr>
          <a:xfrm>
            <a:off x="6112413" y="184265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65" name="Google Shape;1265;p47"/>
          <p:cNvSpPr/>
          <p:nvPr/>
        </p:nvSpPr>
        <p:spPr>
          <a:xfrm>
            <a:off x="20969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66" name="Google Shape;1266;p47"/>
          <p:cNvSpPr/>
          <p:nvPr/>
        </p:nvSpPr>
        <p:spPr>
          <a:xfrm>
            <a:off x="477896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267" name="Google Shape;1267;p47"/>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268" name="Google Shape;1268;p47"/>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69" name="Google Shape;1269;p47"/>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0" name="Google Shape;1270;p47"/>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271" name="Google Shape;1271;p47"/>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48"/>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48"/>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48"/>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79" name="Google Shape;1279;p48"/>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Product Timeliness</a:t>
            </a:r>
            <a:endParaRPr/>
          </a:p>
          <a:p>
            <a:pPr marL="0" lvl="0" indent="0" algn="l" rtl="0">
              <a:lnSpc>
                <a:spcPct val="100000"/>
              </a:lnSpc>
              <a:spcBef>
                <a:spcPts val="0"/>
              </a:spcBef>
              <a:spcAft>
                <a:spcPts val="0"/>
              </a:spcAft>
              <a:buSzPts val="1400"/>
              <a:buNone/>
            </a:pPr>
            <a:r>
              <a:rPr lang="en"/>
              <a:t>(relevance)</a:t>
            </a:r>
            <a:endParaRPr/>
          </a:p>
        </p:txBody>
      </p:sp>
      <p:sp>
        <p:nvSpPr>
          <p:cNvPr id="1280" name="Google Shape;1280;p48"/>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81" name="Google Shape;1281;p48"/>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282" name="Google Shape;1282;p48"/>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83" name="Google Shape;1283;p48"/>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84" name="Google Shape;1284;p48"/>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285" name="Google Shape;1285;p48"/>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86" name="Google Shape;1286;p48"/>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87" name="Google Shape;1287;p48"/>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88" name="Google Shape;1288;p48"/>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89" name="Google Shape;1289;p48"/>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290" name="Google Shape;1290;p48"/>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291" name="Google Shape;1291;p48"/>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292" name="Google Shape;1292;p48"/>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293" name="Google Shape;1293;p48"/>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294" name="Google Shape;1294;p48"/>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295" name="Google Shape;1295;p48"/>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296" name="Google Shape;1296;p48"/>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297" name="Google Shape;1297;p48"/>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298" name="Google Shape;1298;p48"/>
          <p:cNvCxnSpPr>
            <a:stCxn id="1289" idx="0"/>
            <a:endCxn id="1278"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299" name="Google Shape;1299;p48"/>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300" name="Google Shape;1300;p48"/>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301" name="Google Shape;1301;p48"/>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302" name="Google Shape;1302;p48"/>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303" name="Google Shape;1303;p48"/>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304" name="Google Shape;1304;p48"/>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305" name="Google Shape;1305;p48"/>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306" name="Google Shape;1306;p48"/>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307" name="Google Shape;1307;p48"/>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308" name="Google Shape;1308;p48"/>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309" name="Google Shape;1309;p48"/>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10" name="Google Shape;1310;p48"/>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311" name="Google Shape;1311;p48"/>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312" name="Google Shape;1312;p48"/>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13" name="Google Shape;1313;p48"/>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314" name="Google Shape;1314;p48"/>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15" name="Google Shape;1315;p48"/>
          <p:cNvCxnSpPr>
            <a:stCxn id="1314" idx="1"/>
            <a:endCxn id="1276"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316" name="Google Shape;1316;p48"/>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17" name="Google Shape;1317;p48"/>
          <p:cNvCxnSpPr>
            <a:endCxn id="1318"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319" name="Google Shape;1319;p48"/>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20" name="Google Shape;1320;p48"/>
          <p:cNvCxnSpPr>
            <a:endCxn id="1321"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322" name="Google Shape;1322;p48"/>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323" name="Google Shape;1323;p48"/>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324" name="Google Shape;1324;p48"/>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25" name="Google Shape;1325;p48"/>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26" name="Google Shape;1326;p48"/>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27" name="Google Shape;1327;p48"/>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28" name="Google Shape;1328;p48"/>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329" name="Google Shape;1329;p48"/>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30" name="Google Shape;1330;p48"/>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31" name="Google Shape;1331;p48"/>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2" name="Google Shape;1332;p48"/>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3" name="Google Shape;1333;p48"/>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4" name="Google Shape;1334;p48"/>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35" name="Google Shape;1335;p48"/>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36" name="Google Shape;1336;p48"/>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337" name="Google Shape;1337;p48"/>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338" name="Google Shape;1338;p48"/>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339" name="Google Shape;1339;p48"/>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1" name="Google Shape;1321;p48"/>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0" name="Google Shape;1340;p48"/>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1" name="Google Shape;1341;p48"/>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2" name="Google Shape;1342;p48"/>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3" name="Google Shape;1343;p48"/>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4" name="Google Shape;1344;p48"/>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5" name="Google Shape;1345;p48"/>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6" name="Google Shape;1346;p48"/>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7" name="Google Shape;1347;p48"/>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8" name="Google Shape;1348;p48"/>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9" name="Google Shape;1349;p48"/>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0" name="Google Shape;1350;p48"/>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18" name="Google Shape;1318;p48"/>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51" name="Google Shape;1351;p48"/>
          <p:cNvCxnSpPr>
            <a:stCxn id="1318" idx="2"/>
            <a:endCxn id="1352"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353" name="Google Shape;1353;p48"/>
          <p:cNvCxnSpPr>
            <a:endCxn id="13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355" name="Google Shape;1355;p48"/>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354" name="Google Shape;1354;p48"/>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356" name="Google Shape;1356;p48"/>
          <p:cNvCxnSpPr>
            <a:endCxn id="1355"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357" name="Google Shape;1357;p48"/>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2" name="Google Shape;1352;p48"/>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58" name="Google Shape;1358;p48"/>
          <p:cNvCxnSpPr>
            <a:endCxn id="1359"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359" name="Google Shape;1359;p48"/>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60" name="Google Shape;1360;p48"/>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61" name="Google Shape;1361;p48"/>
          <p:cNvCxnSpPr>
            <a:endCxn id="1360"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362" name="Google Shape;1362;p48"/>
          <p:cNvCxnSpPr>
            <a:endCxn id="1363"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364" name="Google Shape;1364;p48"/>
          <p:cNvCxnSpPr>
            <a:endCxn id="1365"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363" name="Google Shape;1363;p48"/>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65" name="Google Shape;1365;p48"/>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66" name="Google Shape;1366;p48"/>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67" name="Google Shape;1367;p48"/>
          <p:cNvCxnSpPr>
            <a:stCxn id="1278" idx="3"/>
            <a:endCxn id="1280"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368" name="Google Shape;1368;p48"/>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369" name="Google Shape;1369;p48"/>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370" name="Google Shape;1370;p48"/>
          <p:cNvCxnSpPr>
            <a:stCxn id="1277"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371" name="Google Shape;1371;p48"/>
          <p:cNvCxnSpPr>
            <a:stCxn id="1289" idx="1"/>
            <a:endCxn id="1309"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372" name="Google Shape;1372;p48"/>
          <p:cNvCxnSpPr>
            <a:endCxn id="1276"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373" name="Google Shape;1373;p48"/>
          <p:cNvCxnSpPr>
            <a:stCxn id="1332"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374" name="Google Shape;1374;p48"/>
          <p:cNvCxnSpPr>
            <a:stCxn id="1357"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375" name="Google Shape;1375;p48"/>
          <p:cNvCxnSpPr>
            <a:stCxn id="13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376" name="Google Shape;1376;p48"/>
          <p:cNvSpPr/>
          <p:nvPr/>
        </p:nvSpPr>
        <p:spPr>
          <a:xfrm>
            <a:off x="7699550" y="1761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7" name="Google Shape;1377;p48"/>
          <p:cNvSpPr/>
          <p:nvPr/>
        </p:nvSpPr>
        <p:spPr>
          <a:xfrm>
            <a:off x="4336913" y="1221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8" name="Google Shape;1378;p48"/>
          <p:cNvSpPr/>
          <p:nvPr/>
        </p:nvSpPr>
        <p:spPr>
          <a:xfrm>
            <a:off x="1971425" y="3623588"/>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9" name="Google Shape;1379;p48"/>
          <p:cNvSpPr/>
          <p:nvPr/>
        </p:nvSpPr>
        <p:spPr>
          <a:xfrm>
            <a:off x="5770488" y="3698425"/>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80" name="Google Shape;1380;p48"/>
          <p:cNvSpPr/>
          <p:nvPr/>
        </p:nvSpPr>
        <p:spPr>
          <a:xfrm>
            <a:off x="452340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81" name="Google Shape;1381;p48"/>
          <p:cNvSpPr/>
          <p:nvPr/>
        </p:nvSpPr>
        <p:spPr>
          <a:xfrm>
            <a:off x="5588825" y="1205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82" name="Google Shape;1382;p48"/>
          <p:cNvSpPr/>
          <p:nvPr/>
        </p:nvSpPr>
        <p:spPr>
          <a:xfrm>
            <a:off x="3975575" y="1221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83" name="Google Shape;1383;p48"/>
          <p:cNvSpPr/>
          <p:nvPr/>
        </p:nvSpPr>
        <p:spPr>
          <a:xfrm>
            <a:off x="6126638" y="2766650"/>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84" name="Google Shape;1384;p48"/>
          <p:cNvSpPr/>
          <p:nvPr/>
        </p:nvSpPr>
        <p:spPr>
          <a:xfrm>
            <a:off x="3190951" y="36831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85" name="Google Shape;1385;p48"/>
          <p:cNvSpPr/>
          <p:nvPr/>
        </p:nvSpPr>
        <p:spPr>
          <a:xfrm>
            <a:off x="1632975" y="36831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86" name="Google Shape;1386;p48"/>
          <p:cNvSpPr/>
          <p:nvPr/>
        </p:nvSpPr>
        <p:spPr>
          <a:xfrm>
            <a:off x="7282025" y="3647500"/>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7c</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387" name="Google Shape;1387;p48"/>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388" name="Google Shape;1388;p48"/>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89" name="Google Shape;1389;p48"/>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0" name="Google Shape;1390;p48"/>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391" name="Google Shape;1391;p48"/>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5"/>
        <p:cNvGrpSpPr/>
        <p:nvPr/>
      </p:nvGrpSpPr>
      <p:grpSpPr>
        <a:xfrm>
          <a:off x="0" y="0"/>
          <a:ext cx="0" cy="0"/>
          <a:chOff x="0" y="0"/>
          <a:chExt cx="0" cy="0"/>
        </a:xfrm>
      </p:grpSpPr>
      <p:sp>
        <p:nvSpPr>
          <p:cNvPr id="1396" name="Google Shape;1396;p49"/>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49"/>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p49"/>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99" name="Google Shape;1399;p49"/>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Product Timeliness (shelf life)</a:t>
            </a:r>
            <a:endParaRPr/>
          </a:p>
        </p:txBody>
      </p:sp>
      <p:sp>
        <p:nvSpPr>
          <p:cNvPr id="1400" name="Google Shape;1400;p49"/>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01" name="Google Shape;1401;p49"/>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402" name="Google Shape;1402;p49"/>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03" name="Google Shape;1403;p49"/>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04" name="Google Shape;1404;p49"/>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405" name="Google Shape;1405;p49"/>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06" name="Google Shape;1406;p49"/>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07" name="Google Shape;1407;p49"/>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08" name="Google Shape;1408;p49"/>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09" name="Google Shape;1409;p49"/>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410" name="Google Shape;1410;p49"/>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411" name="Google Shape;1411;p49"/>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412" name="Google Shape;1412;p49"/>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413" name="Google Shape;1413;p49"/>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414" name="Google Shape;1414;p49"/>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415" name="Google Shape;1415;p49"/>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416" name="Google Shape;1416;p49"/>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417" name="Google Shape;1417;p49"/>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418" name="Google Shape;1418;p49"/>
          <p:cNvCxnSpPr>
            <a:stCxn id="1409" idx="0"/>
            <a:endCxn id="1398"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419" name="Google Shape;1419;p49"/>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420" name="Google Shape;1420;p49"/>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421" name="Google Shape;1421;p49"/>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422" name="Google Shape;1422;p49"/>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423" name="Google Shape;1423;p49"/>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424" name="Google Shape;1424;p49"/>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425" name="Google Shape;1425;p49"/>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426" name="Google Shape;1426;p49"/>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427" name="Google Shape;1427;p49"/>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428" name="Google Shape;1428;p49"/>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429" name="Google Shape;1429;p49"/>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30" name="Google Shape;1430;p49"/>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431" name="Google Shape;1431;p49"/>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432" name="Google Shape;1432;p49"/>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33" name="Google Shape;1433;p49"/>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434" name="Google Shape;1434;p49"/>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35" name="Google Shape;1435;p49"/>
          <p:cNvCxnSpPr>
            <a:stCxn id="1434" idx="1"/>
            <a:endCxn id="1396"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436" name="Google Shape;1436;p49"/>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37" name="Google Shape;1437;p49"/>
          <p:cNvCxnSpPr>
            <a:endCxn id="1438"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439" name="Google Shape;1439;p49"/>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40" name="Google Shape;1440;p49"/>
          <p:cNvCxnSpPr>
            <a:endCxn id="1441"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442" name="Google Shape;1442;p49"/>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443" name="Google Shape;1443;p49"/>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444" name="Google Shape;1444;p49"/>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45" name="Google Shape;1445;p49"/>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46" name="Google Shape;1446;p49"/>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47" name="Google Shape;1447;p49"/>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48" name="Google Shape;1448;p49"/>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449" name="Google Shape;1449;p49"/>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50" name="Google Shape;1450;p49"/>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51" name="Google Shape;1451;p49"/>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2" name="Google Shape;1452;p49"/>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3" name="Google Shape;1453;p49"/>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4" name="Google Shape;1454;p49"/>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55" name="Google Shape;1455;p49"/>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56" name="Google Shape;1456;p49"/>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457" name="Google Shape;1457;p49"/>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458" name="Google Shape;1458;p49"/>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459" name="Google Shape;1459;p49"/>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1" name="Google Shape;1441;p49"/>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0" name="Google Shape;1460;p49"/>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1" name="Google Shape;1461;p49"/>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2" name="Google Shape;1462;p49"/>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3" name="Google Shape;1463;p49"/>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4" name="Google Shape;1464;p49"/>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5" name="Google Shape;1465;p49"/>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6" name="Google Shape;1466;p49"/>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7" name="Google Shape;1467;p49"/>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8" name="Google Shape;1468;p49"/>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9" name="Google Shape;1469;p49"/>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0" name="Google Shape;1470;p49"/>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38" name="Google Shape;1438;p49"/>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71" name="Google Shape;1471;p49"/>
          <p:cNvCxnSpPr>
            <a:stCxn id="1438" idx="2"/>
            <a:endCxn id="1472"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473" name="Google Shape;1473;p49"/>
          <p:cNvCxnSpPr>
            <a:endCxn id="147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475" name="Google Shape;1475;p49"/>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474" name="Google Shape;1474;p49"/>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476" name="Google Shape;1476;p49"/>
          <p:cNvCxnSpPr>
            <a:endCxn id="1475"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477" name="Google Shape;1477;p49"/>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2" name="Google Shape;1472;p49"/>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78" name="Google Shape;1478;p49"/>
          <p:cNvCxnSpPr>
            <a:endCxn id="1479"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479" name="Google Shape;1479;p49"/>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80" name="Google Shape;1480;p49"/>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81" name="Google Shape;1481;p49"/>
          <p:cNvCxnSpPr>
            <a:endCxn id="1480"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482" name="Google Shape;1482;p49"/>
          <p:cNvCxnSpPr>
            <a:endCxn id="1483"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484" name="Google Shape;1484;p49"/>
          <p:cNvCxnSpPr>
            <a:endCxn id="1485"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483" name="Google Shape;1483;p49"/>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85" name="Google Shape;1485;p49"/>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86" name="Google Shape;1486;p49"/>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87" name="Google Shape;1487;p49"/>
          <p:cNvCxnSpPr>
            <a:stCxn id="1398" idx="3"/>
            <a:endCxn id="1400"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488" name="Google Shape;1488;p49"/>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489" name="Google Shape;1489;p49"/>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490" name="Google Shape;1490;p49"/>
          <p:cNvCxnSpPr>
            <a:stCxn id="1397"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491" name="Google Shape;1491;p49"/>
          <p:cNvCxnSpPr>
            <a:stCxn id="1409" idx="1"/>
            <a:endCxn id="1429"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492" name="Google Shape;1492;p49"/>
          <p:cNvCxnSpPr>
            <a:endCxn id="1396"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493" name="Google Shape;1493;p49"/>
          <p:cNvCxnSpPr>
            <a:stCxn id="1452"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494" name="Google Shape;1494;p49"/>
          <p:cNvCxnSpPr>
            <a:stCxn id="1477"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495" name="Google Shape;1495;p49"/>
          <p:cNvCxnSpPr>
            <a:stCxn id="148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496" name="Google Shape;1496;p49"/>
          <p:cNvSpPr/>
          <p:nvPr/>
        </p:nvSpPr>
        <p:spPr>
          <a:xfrm>
            <a:off x="4036501"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7" name="Google Shape;1497;p49"/>
          <p:cNvSpPr/>
          <p:nvPr/>
        </p:nvSpPr>
        <p:spPr>
          <a:xfrm>
            <a:off x="2362638" y="39521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8" name="Google Shape;1498;p49"/>
          <p:cNvSpPr/>
          <p:nvPr/>
        </p:nvSpPr>
        <p:spPr>
          <a:xfrm>
            <a:off x="6242363" y="27500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9" name="Google Shape;1499;p49"/>
          <p:cNvSpPr/>
          <p:nvPr/>
        </p:nvSpPr>
        <p:spPr>
          <a:xfrm>
            <a:off x="6388138"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500" name="Google Shape;1500;p49"/>
          <p:cNvSpPr/>
          <p:nvPr/>
        </p:nvSpPr>
        <p:spPr>
          <a:xfrm>
            <a:off x="51465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501" name="Google Shape;1501;p49"/>
          <p:cNvSpPr/>
          <p:nvPr/>
        </p:nvSpPr>
        <p:spPr>
          <a:xfrm>
            <a:off x="1518138" y="2402825"/>
            <a:ext cx="1330800" cy="363600"/>
          </a:xfrm>
          <a:prstGeom prst="wedgeRoundRectCallout">
            <a:avLst>
              <a:gd name="adj1" fmla="val 24340"/>
              <a:gd name="adj2" fmla="val 88800"/>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Red Hat Text Medium"/>
                <a:ea typeface="Red Hat Text Medium"/>
                <a:cs typeface="Red Hat Text Medium"/>
                <a:sym typeface="Red Hat Text Medium"/>
              </a:rPr>
              <a:t>Partner Remediation Service</a:t>
            </a:r>
            <a:endParaRPr sz="900" b="0" i="0" u="none" strike="noStrike" cap="none">
              <a:solidFill>
                <a:srgbClr val="000000"/>
              </a:solidFill>
              <a:latin typeface="Red Hat Text Medium"/>
              <a:ea typeface="Red Hat Text Medium"/>
              <a:cs typeface="Red Hat Text Medium"/>
              <a:sym typeface="Red Hat Text Medium"/>
            </a:endParaRPr>
          </a:p>
        </p:txBody>
      </p:sp>
      <p:sp>
        <p:nvSpPr>
          <p:cNvPr id="1502" name="Google Shape;1502;p49"/>
          <p:cNvSpPr/>
          <p:nvPr/>
        </p:nvSpPr>
        <p:spPr>
          <a:xfrm>
            <a:off x="5827513"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503" name="Google Shape;1503;p49"/>
          <p:cNvSpPr/>
          <p:nvPr/>
        </p:nvSpPr>
        <p:spPr>
          <a:xfrm>
            <a:off x="2023163" y="2775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504" name="Google Shape;1504;p49"/>
          <p:cNvSpPr/>
          <p:nvPr/>
        </p:nvSpPr>
        <p:spPr>
          <a:xfrm>
            <a:off x="3547588"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505" name="Google Shape;1505;p49"/>
          <p:cNvSpPr/>
          <p:nvPr/>
        </p:nvSpPr>
        <p:spPr>
          <a:xfrm>
            <a:off x="4436813"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506" name="Google Shape;1506;p49"/>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507" name="Google Shape;1507;p49"/>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08" name="Google Shape;1508;p49"/>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09" name="Google Shape;1509;p49"/>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510" name="Google Shape;1510;p49"/>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50"/>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50"/>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7" name="Google Shape;1517;p50"/>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18" name="Google Shape;1518;p50"/>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Intelligent order</a:t>
            </a:r>
            <a:endParaRPr/>
          </a:p>
        </p:txBody>
      </p:sp>
      <p:sp>
        <p:nvSpPr>
          <p:cNvPr id="1519" name="Google Shape;1519;p50"/>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20" name="Google Shape;1520;p50"/>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521" name="Google Shape;1521;p50"/>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22" name="Google Shape;1522;p50"/>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23" name="Google Shape;1523;p50"/>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524" name="Google Shape;1524;p50"/>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25" name="Google Shape;1525;p50"/>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26" name="Google Shape;1526;p50"/>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27" name="Google Shape;1527;p50"/>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28" name="Google Shape;1528;p50"/>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529" name="Google Shape;1529;p50"/>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530" name="Google Shape;1530;p50"/>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531" name="Google Shape;1531;p50"/>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532" name="Google Shape;1532;p50"/>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533" name="Google Shape;1533;p50"/>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534" name="Google Shape;1534;p50"/>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535" name="Google Shape;1535;p50"/>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536" name="Google Shape;1536;p50"/>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537" name="Google Shape;1537;p50"/>
          <p:cNvCxnSpPr>
            <a:stCxn id="1528" idx="0"/>
            <a:endCxn id="1517"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538" name="Google Shape;1538;p50"/>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539" name="Google Shape;1539;p50"/>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540" name="Google Shape;1540;p50"/>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541" name="Google Shape;1541;p50"/>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542" name="Google Shape;1542;p50"/>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543" name="Google Shape;1543;p50"/>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544" name="Google Shape;1544;p50"/>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545" name="Google Shape;1545;p50"/>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546" name="Google Shape;1546;p50"/>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547" name="Google Shape;1547;p50"/>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548" name="Google Shape;1548;p50"/>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49" name="Google Shape;1549;p50"/>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550" name="Google Shape;1550;p50"/>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551" name="Google Shape;1551;p50"/>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52" name="Google Shape;1552;p50"/>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553" name="Google Shape;1553;p50"/>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54" name="Google Shape;1554;p50"/>
          <p:cNvCxnSpPr>
            <a:stCxn id="1553" idx="1"/>
            <a:endCxn id="1515"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555" name="Google Shape;1555;p50"/>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56" name="Google Shape;1556;p50"/>
          <p:cNvCxnSpPr>
            <a:endCxn id="1557"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558" name="Google Shape;1558;p50"/>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9" name="Google Shape;1559;p50"/>
          <p:cNvCxnSpPr>
            <a:endCxn id="1560"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561" name="Google Shape;1561;p50"/>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562" name="Google Shape;1562;p50"/>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563" name="Google Shape;1563;p50"/>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64" name="Google Shape;1564;p50"/>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65" name="Google Shape;1565;p50"/>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66" name="Google Shape;1566;p50"/>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67" name="Google Shape;1567;p50"/>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568" name="Google Shape;1568;p50"/>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9" name="Google Shape;1569;p50"/>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70" name="Google Shape;1570;p50"/>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1" name="Google Shape;1571;p50"/>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2" name="Google Shape;1572;p50"/>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3" name="Google Shape;1573;p50"/>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74" name="Google Shape;1574;p50"/>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75" name="Google Shape;1575;p50"/>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576" name="Google Shape;1576;p50"/>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577" name="Google Shape;1577;p50"/>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578" name="Google Shape;1578;p50"/>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0" name="Google Shape;1560;p50"/>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9" name="Google Shape;1579;p50"/>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0" name="Google Shape;1580;p50"/>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1" name="Google Shape;1581;p50"/>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2" name="Google Shape;1582;p50"/>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3" name="Google Shape;1583;p50"/>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4" name="Google Shape;1584;p50"/>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5" name="Google Shape;1585;p50"/>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6" name="Google Shape;1586;p50"/>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7" name="Google Shape;1587;p50"/>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8" name="Google Shape;1588;p50"/>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9" name="Google Shape;1589;p50"/>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57" name="Google Shape;1557;p50"/>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90" name="Google Shape;1590;p50"/>
          <p:cNvCxnSpPr>
            <a:stCxn id="1557" idx="2"/>
            <a:endCxn id="1591"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592" name="Google Shape;1592;p50"/>
          <p:cNvCxnSpPr>
            <a:endCxn id="1593"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594" name="Google Shape;1594;p50"/>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593" name="Google Shape;1593;p50"/>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595" name="Google Shape;1595;p50"/>
          <p:cNvCxnSpPr>
            <a:endCxn id="1594"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596" name="Google Shape;1596;p50"/>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1" name="Google Shape;1591;p50"/>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97" name="Google Shape;1597;p50"/>
          <p:cNvCxnSpPr>
            <a:endCxn id="1598"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598" name="Google Shape;1598;p50"/>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9" name="Google Shape;1599;p50"/>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00" name="Google Shape;1600;p50"/>
          <p:cNvCxnSpPr>
            <a:endCxn id="1599"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601" name="Google Shape;1601;p50"/>
          <p:cNvCxnSpPr>
            <a:endCxn id="1602"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603" name="Google Shape;1603;p50"/>
          <p:cNvCxnSpPr>
            <a:endCxn id="1604"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602" name="Google Shape;1602;p50"/>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04" name="Google Shape;1604;p50"/>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05" name="Google Shape;1605;p50"/>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06" name="Google Shape;1606;p50"/>
          <p:cNvCxnSpPr>
            <a:stCxn id="1517" idx="3"/>
            <a:endCxn id="1519"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607" name="Google Shape;1607;p50"/>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608" name="Google Shape;1608;p50"/>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609" name="Google Shape;1609;p50"/>
          <p:cNvCxnSpPr>
            <a:stCxn id="1516"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610" name="Google Shape;1610;p50"/>
          <p:cNvCxnSpPr>
            <a:stCxn id="1528" idx="1"/>
            <a:endCxn id="1548"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611" name="Google Shape;1611;p50"/>
          <p:cNvCxnSpPr>
            <a:endCxn id="1515"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612" name="Google Shape;1612;p50"/>
          <p:cNvCxnSpPr>
            <a:stCxn id="1571"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613" name="Google Shape;1613;p50"/>
          <p:cNvCxnSpPr>
            <a:stCxn id="159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614" name="Google Shape;1614;p50"/>
          <p:cNvCxnSpPr>
            <a:stCxn id="1605"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615" name="Google Shape;1615;p50"/>
          <p:cNvSpPr/>
          <p:nvPr/>
        </p:nvSpPr>
        <p:spPr>
          <a:xfrm>
            <a:off x="466476" y="1088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6" name="Google Shape;1616;p50"/>
          <p:cNvSpPr/>
          <p:nvPr/>
        </p:nvSpPr>
        <p:spPr>
          <a:xfrm>
            <a:off x="4523388" y="1821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7" name="Google Shape;1617;p50"/>
          <p:cNvSpPr/>
          <p:nvPr/>
        </p:nvSpPr>
        <p:spPr>
          <a:xfrm>
            <a:off x="2822063" y="2115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8" name="Google Shape;1618;p50"/>
          <p:cNvSpPr/>
          <p:nvPr/>
        </p:nvSpPr>
        <p:spPr>
          <a:xfrm>
            <a:off x="2228113" y="2786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9" name="Google Shape;1619;p50"/>
          <p:cNvSpPr/>
          <p:nvPr/>
        </p:nvSpPr>
        <p:spPr>
          <a:xfrm>
            <a:off x="220447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20" name="Google Shape;1620;p50"/>
          <p:cNvSpPr/>
          <p:nvPr/>
        </p:nvSpPr>
        <p:spPr>
          <a:xfrm>
            <a:off x="137292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21" name="Google Shape;1621;p50"/>
          <p:cNvSpPr/>
          <p:nvPr/>
        </p:nvSpPr>
        <p:spPr>
          <a:xfrm>
            <a:off x="4382575" y="36984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22" name="Google Shape;1622;p50"/>
          <p:cNvSpPr/>
          <p:nvPr/>
        </p:nvSpPr>
        <p:spPr>
          <a:xfrm>
            <a:off x="6231838"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23" name="Google Shape;1623;p50"/>
          <p:cNvSpPr/>
          <p:nvPr/>
        </p:nvSpPr>
        <p:spPr>
          <a:xfrm>
            <a:off x="603925" y="36640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24" name="Google Shape;1624;p50"/>
          <p:cNvSpPr/>
          <p:nvPr/>
        </p:nvSpPr>
        <p:spPr>
          <a:xfrm>
            <a:off x="803850" y="4509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625" name="Google Shape;1625;p50"/>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626" name="Google Shape;1626;p50"/>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27" name="Google Shape;1627;p50"/>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28" name="Google Shape;1628;p50"/>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629" name="Google Shape;1629;p50"/>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3"/>
        <p:cNvGrpSpPr/>
        <p:nvPr/>
      </p:nvGrpSpPr>
      <p:grpSpPr>
        <a:xfrm>
          <a:off x="0" y="0"/>
          <a:ext cx="0" cy="0"/>
          <a:chOff x="0" y="0"/>
          <a:chExt cx="0" cy="0"/>
        </a:xfrm>
      </p:grpSpPr>
      <p:sp>
        <p:nvSpPr>
          <p:cNvPr id="1634" name="Google Shape;1634;p51"/>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5" name="Google Shape;1635;p51"/>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6" name="Google Shape;1636;p51"/>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37" name="Google Shape;1637;p51"/>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Perfect order</a:t>
            </a:r>
            <a:endParaRPr/>
          </a:p>
        </p:txBody>
      </p:sp>
      <p:sp>
        <p:nvSpPr>
          <p:cNvPr id="1638" name="Google Shape;1638;p51"/>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39" name="Google Shape;1639;p51"/>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640" name="Google Shape;1640;p51"/>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41" name="Google Shape;1641;p51"/>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42" name="Google Shape;1642;p51"/>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643" name="Google Shape;1643;p51"/>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44" name="Google Shape;1644;p51"/>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45" name="Google Shape;1645;p51"/>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46" name="Google Shape;1646;p51"/>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47" name="Google Shape;1647;p51"/>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648" name="Google Shape;1648;p51"/>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649" name="Google Shape;1649;p51"/>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650" name="Google Shape;1650;p51"/>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651" name="Google Shape;1651;p51"/>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652" name="Google Shape;1652;p51"/>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653" name="Google Shape;1653;p51"/>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654" name="Google Shape;1654;p51"/>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655" name="Google Shape;1655;p51"/>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656" name="Google Shape;1656;p51"/>
          <p:cNvCxnSpPr>
            <a:stCxn id="1647" idx="0"/>
            <a:endCxn id="1636"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657" name="Google Shape;1657;p51"/>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658" name="Google Shape;1658;p51"/>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659" name="Google Shape;1659;p51"/>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660" name="Google Shape;1660;p51"/>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661" name="Google Shape;1661;p51"/>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662" name="Google Shape;1662;p51"/>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663" name="Google Shape;1663;p51"/>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664" name="Google Shape;1664;p51"/>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665" name="Google Shape;1665;p51"/>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666" name="Google Shape;1666;p51"/>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667" name="Google Shape;1667;p51"/>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68" name="Google Shape;1668;p51"/>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669" name="Google Shape;1669;p51"/>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670" name="Google Shape;1670;p51"/>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71" name="Google Shape;1671;p51"/>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672" name="Google Shape;1672;p51"/>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73" name="Google Shape;1673;p51"/>
          <p:cNvCxnSpPr>
            <a:stCxn id="1672" idx="1"/>
            <a:endCxn id="1634"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674" name="Google Shape;1674;p51"/>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75" name="Google Shape;1675;p51"/>
          <p:cNvCxnSpPr>
            <a:endCxn id="1676"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677" name="Google Shape;1677;p51"/>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8" name="Google Shape;1678;p51"/>
          <p:cNvCxnSpPr>
            <a:endCxn id="1679"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680" name="Google Shape;1680;p51"/>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681" name="Google Shape;1681;p51"/>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682" name="Google Shape;1682;p51"/>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83" name="Google Shape;1683;p51"/>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84" name="Google Shape;1684;p51"/>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85" name="Google Shape;1685;p51"/>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86" name="Google Shape;1686;p51"/>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687" name="Google Shape;1687;p51"/>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88" name="Google Shape;1688;p51"/>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89" name="Google Shape;1689;p51"/>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0" name="Google Shape;1690;p51"/>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1" name="Google Shape;1691;p51"/>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2" name="Google Shape;1692;p51"/>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93" name="Google Shape;1693;p51"/>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94" name="Google Shape;1694;p51"/>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695" name="Google Shape;1695;p51"/>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696" name="Google Shape;1696;p51"/>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697" name="Google Shape;1697;p51"/>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79" name="Google Shape;1679;p51"/>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8" name="Google Shape;1698;p51"/>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9" name="Google Shape;1699;p51"/>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0" name="Google Shape;1700;p51"/>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1" name="Google Shape;1701;p51"/>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2" name="Google Shape;1702;p51"/>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3" name="Google Shape;1703;p51"/>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4" name="Google Shape;1704;p51"/>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5" name="Google Shape;1705;p51"/>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6" name="Google Shape;1706;p51"/>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7" name="Google Shape;1707;p51"/>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8" name="Google Shape;1708;p51"/>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76" name="Google Shape;1676;p51"/>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09" name="Google Shape;1709;p51"/>
          <p:cNvCxnSpPr>
            <a:stCxn id="1676" idx="2"/>
            <a:endCxn id="1710"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711" name="Google Shape;1711;p51"/>
          <p:cNvCxnSpPr>
            <a:endCxn id="1712"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713" name="Google Shape;1713;p51"/>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712" name="Google Shape;1712;p51"/>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714" name="Google Shape;1714;p51"/>
          <p:cNvCxnSpPr>
            <a:endCxn id="171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715" name="Google Shape;1715;p51"/>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10" name="Google Shape;1710;p51"/>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16" name="Google Shape;1716;p51"/>
          <p:cNvCxnSpPr>
            <a:endCxn id="1717"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717" name="Google Shape;1717;p51"/>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18" name="Google Shape;1718;p51"/>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19" name="Google Shape;1719;p51"/>
          <p:cNvCxnSpPr>
            <a:endCxn id="1718"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720" name="Google Shape;1720;p51"/>
          <p:cNvCxnSpPr>
            <a:endCxn id="1721"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722" name="Google Shape;1722;p51"/>
          <p:cNvCxnSpPr>
            <a:endCxn id="1723"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721" name="Google Shape;1721;p51"/>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23" name="Google Shape;1723;p51"/>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24" name="Google Shape;1724;p51"/>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25" name="Google Shape;1725;p51"/>
          <p:cNvCxnSpPr>
            <a:stCxn id="1636" idx="3"/>
            <a:endCxn id="1638"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726" name="Google Shape;1726;p51"/>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727" name="Google Shape;1727;p51"/>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728" name="Google Shape;1728;p51"/>
          <p:cNvCxnSpPr>
            <a:stCxn id="1635"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729" name="Google Shape;1729;p51"/>
          <p:cNvCxnSpPr>
            <a:stCxn id="1647" idx="1"/>
            <a:endCxn id="1667"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730" name="Google Shape;1730;p51"/>
          <p:cNvCxnSpPr>
            <a:endCxn id="1634"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731" name="Google Shape;1731;p51"/>
          <p:cNvCxnSpPr>
            <a:stCxn id="1690"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732" name="Google Shape;1732;p51"/>
          <p:cNvCxnSpPr>
            <a:stCxn id="1715"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733" name="Google Shape;1733;p51"/>
          <p:cNvCxnSpPr>
            <a:stCxn id="1724"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734" name="Google Shape;1734;p51"/>
          <p:cNvSpPr/>
          <p:nvPr/>
        </p:nvSpPr>
        <p:spPr>
          <a:xfrm>
            <a:off x="466476" y="1088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5" name="Google Shape;1735;p51"/>
          <p:cNvSpPr/>
          <p:nvPr/>
        </p:nvSpPr>
        <p:spPr>
          <a:xfrm>
            <a:off x="4523388" y="1821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6" name="Google Shape;1736;p51"/>
          <p:cNvSpPr/>
          <p:nvPr/>
        </p:nvSpPr>
        <p:spPr>
          <a:xfrm>
            <a:off x="2822063" y="2115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7" name="Google Shape;1737;p51"/>
          <p:cNvSpPr/>
          <p:nvPr/>
        </p:nvSpPr>
        <p:spPr>
          <a:xfrm>
            <a:off x="2228113" y="2786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8" name="Google Shape;1738;p51"/>
          <p:cNvSpPr/>
          <p:nvPr/>
        </p:nvSpPr>
        <p:spPr>
          <a:xfrm>
            <a:off x="220447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9" name="Google Shape;1739;p51"/>
          <p:cNvSpPr/>
          <p:nvPr/>
        </p:nvSpPr>
        <p:spPr>
          <a:xfrm>
            <a:off x="137292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40" name="Google Shape;1740;p51"/>
          <p:cNvSpPr/>
          <p:nvPr/>
        </p:nvSpPr>
        <p:spPr>
          <a:xfrm>
            <a:off x="6247688"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41" name="Google Shape;1741;p51"/>
          <p:cNvSpPr/>
          <p:nvPr/>
        </p:nvSpPr>
        <p:spPr>
          <a:xfrm>
            <a:off x="4382575"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42" name="Google Shape;1742;p51"/>
          <p:cNvSpPr/>
          <p:nvPr/>
        </p:nvSpPr>
        <p:spPr>
          <a:xfrm>
            <a:off x="6619138" y="36570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43" name="Google Shape;1743;p51"/>
          <p:cNvSpPr/>
          <p:nvPr/>
        </p:nvSpPr>
        <p:spPr>
          <a:xfrm>
            <a:off x="529788" y="365818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44" name="Google Shape;1744;p51"/>
          <p:cNvSpPr/>
          <p:nvPr/>
        </p:nvSpPr>
        <p:spPr>
          <a:xfrm>
            <a:off x="862625" y="4509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11</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745" name="Google Shape;1745;p51"/>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746" name="Google Shape;1746;p51"/>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47" name="Google Shape;1747;p51"/>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48" name="Google Shape;1748;p51"/>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749" name="Google Shape;1749;p51"/>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3"/>
        <p:cNvGrpSpPr/>
        <p:nvPr/>
      </p:nvGrpSpPr>
      <p:grpSpPr>
        <a:xfrm>
          <a:off x="0" y="0"/>
          <a:ext cx="0" cy="0"/>
          <a:chOff x="0" y="0"/>
          <a:chExt cx="0" cy="0"/>
        </a:xfrm>
      </p:grpSpPr>
      <p:sp>
        <p:nvSpPr>
          <p:cNvPr id="1754" name="Google Shape;1754;p52"/>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52"/>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52"/>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57" name="Google Shape;1757;p52"/>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indent="0"/>
            <a:r>
              <a:rPr lang="en" dirty="0"/>
              <a:t>Sustainable Supply Chain</a:t>
            </a:r>
            <a:endParaRPr dirty="0"/>
          </a:p>
        </p:txBody>
      </p:sp>
      <p:sp>
        <p:nvSpPr>
          <p:cNvPr id="1758" name="Google Shape;1758;p52"/>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59" name="Google Shape;1759;p52"/>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760" name="Google Shape;1760;p52"/>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61" name="Google Shape;1761;p52"/>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62" name="Google Shape;1762;p52"/>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763" name="Google Shape;1763;p52"/>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64" name="Google Shape;1764;p52"/>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65" name="Google Shape;1765;p52"/>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66" name="Google Shape;1766;p52"/>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67" name="Google Shape;1767;p52"/>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768" name="Google Shape;1768;p52"/>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769" name="Google Shape;1769;p52"/>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770" name="Google Shape;1770;p52"/>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771" name="Google Shape;1771;p52"/>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772" name="Google Shape;1772;p52"/>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773" name="Google Shape;1773;p52"/>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774" name="Google Shape;1774;p52"/>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775" name="Google Shape;1775;p52"/>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776" name="Google Shape;1776;p52"/>
          <p:cNvCxnSpPr>
            <a:stCxn id="1767" idx="0"/>
            <a:endCxn id="1756"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777" name="Google Shape;1777;p52"/>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778" name="Google Shape;1778;p52"/>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779" name="Google Shape;1779;p52"/>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780" name="Google Shape;1780;p52"/>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781" name="Google Shape;1781;p52"/>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782" name="Google Shape;1782;p52"/>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783" name="Google Shape;1783;p52"/>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784" name="Google Shape;1784;p52"/>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785" name="Google Shape;1785;p52"/>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786" name="Google Shape;1786;p52"/>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787" name="Google Shape;1787;p52"/>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88" name="Google Shape;1788;p52"/>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789" name="Google Shape;1789;p52"/>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790" name="Google Shape;1790;p52"/>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91" name="Google Shape;1791;p52"/>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792" name="Google Shape;1792;p52"/>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93" name="Google Shape;1793;p52"/>
          <p:cNvCxnSpPr>
            <a:stCxn id="1792" idx="1"/>
            <a:endCxn id="1754"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794" name="Google Shape;1794;p52"/>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95" name="Google Shape;1795;p52"/>
          <p:cNvCxnSpPr>
            <a:endCxn id="1796"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797" name="Google Shape;1797;p52"/>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8" name="Google Shape;1798;p52"/>
          <p:cNvCxnSpPr>
            <a:endCxn id="1799"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800" name="Google Shape;1800;p52"/>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801" name="Google Shape;1801;p52"/>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802" name="Google Shape;1802;p52"/>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803" name="Google Shape;1803;p52"/>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804" name="Google Shape;1804;p52"/>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805" name="Google Shape;1805;p52"/>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806" name="Google Shape;1806;p52"/>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807" name="Google Shape;1807;p52"/>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08" name="Google Shape;1808;p52"/>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09" name="Google Shape;1809;p52"/>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0" name="Google Shape;1810;p52"/>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1" name="Google Shape;1811;p52"/>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2" name="Google Shape;1812;p52"/>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13" name="Google Shape;1813;p52"/>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14" name="Google Shape;1814;p52"/>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815" name="Google Shape;1815;p52"/>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816" name="Google Shape;1816;p52"/>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817" name="Google Shape;1817;p52"/>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99" name="Google Shape;1799;p52"/>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8" name="Google Shape;1818;p52"/>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9" name="Google Shape;1819;p52"/>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0" name="Google Shape;1820;p52"/>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1" name="Google Shape;1821;p52"/>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2" name="Google Shape;1822;p52"/>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3" name="Google Shape;1823;p52"/>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4" name="Google Shape;1824;p52"/>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5" name="Google Shape;1825;p52"/>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6" name="Google Shape;1826;p52"/>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7" name="Google Shape;1827;p52"/>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8" name="Google Shape;1828;p52"/>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96" name="Google Shape;1796;p52"/>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29" name="Google Shape;1829;p52"/>
          <p:cNvCxnSpPr>
            <a:stCxn id="1796" idx="2"/>
            <a:endCxn id="1830"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831" name="Google Shape;1831;p52"/>
          <p:cNvCxnSpPr>
            <a:endCxn id="1832"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833" name="Google Shape;1833;p52"/>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832" name="Google Shape;1832;p52"/>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834" name="Google Shape;1834;p52"/>
          <p:cNvCxnSpPr>
            <a:endCxn id="183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835" name="Google Shape;1835;p52"/>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30" name="Google Shape;1830;p52"/>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36" name="Google Shape;1836;p52"/>
          <p:cNvCxnSpPr>
            <a:endCxn id="1837"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837" name="Google Shape;1837;p52"/>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38" name="Google Shape;1838;p52"/>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39" name="Google Shape;1839;p52"/>
          <p:cNvCxnSpPr>
            <a:endCxn id="1838"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840" name="Google Shape;1840;p52"/>
          <p:cNvCxnSpPr>
            <a:endCxn id="1841"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842" name="Google Shape;1842;p52"/>
          <p:cNvCxnSpPr>
            <a:endCxn id="1843"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841" name="Google Shape;1841;p52"/>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43" name="Google Shape;1843;p52"/>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44" name="Google Shape;1844;p52"/>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45" name="Google Shape;1845;p52"/>
          <p:cNvCxnSpPr>
            <a:stCxn id="1756" idx="3"/>
            <a:endCxn id="1758"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846" name="Google Shape;1846;p52"/>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847" name="Google Shape;1847;p52"/>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848" name="Google Shape;1848;p52"/>
          <p:cNvCxnSpPr>
            <a:stCxn id="1755"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849" name="Google Shape;1849;p52"/>
          <p:cNvCxnSpPr>
            <a:stCxn id="1767" idx="1"/>
            <a:endCxn id="1787"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850" name="Google Shape;1850;p52"/>
          <p:cNvCxnSpPr>
            <a:endCxn id="1754"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851" name="Google Shape;1851;p52"/>
          <p:cNvCxnSpPr>
            <a:stCxn id="1810"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852" name="Google Shape;1852;p52"/>
          <p:cNvCxnSpPr>
            <a:stCxn id="1835"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853" name="Google Shape;1853;p52"/>
          <p:cNvCxnSpPr>
            <a:stCxn id="1844"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854" name="Google Shape;1854;p52"/>
          <p:cNvSpPr/>
          <p:nvPr/>
        </p:nvSpPr>
        <p:spPr>
          <a:xfrm>
            <a:off x="1943976" y="1160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5" name="Google Shape;1855;p52"/>
          <p:cNvSpPr/>
          <p:nvPr/>
        </p:nvSpPr>
        <p:spPr>
          <a:xfrm>
            <a:off x="2771288" y="1708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6" name="Google Shape;1856;p52"/>
          <p:cNvSpPr/>
          <p:nvPr/>
        </p:nvSpPr>
        <p:spPr>
          <a:xfrm>
            <a:off x="4523388" y="17909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7" name="Google Shape;1857;p52"/>
          <p:cNvSpPr/>
          <p:nvPr/>
        </p:nvSpPr>
        <p:spPr>
          <a:xfrm>
            <a:off x="3697613" y="18158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8" name="Google Shape;1858;p52"/>
          <p:cNvSpPr/>
          <p:nvPr/>
        </p:nvSpPr>
        <p:spPr>
          <a:xfrm>
            <a:off x="8616700" y="4332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9" name="Google Shape;1859;p52"/>
          <p:cNvSpPr/>
          <p:nvPr/>
        </p:nvSpPr>
        <p:spPr>
          <a:xfrm>
            <a:off x="60391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60" name="Google Shape;1860;p52"/>
          <p:cNvSpPr/>
          <p:nvPr/>
        </p:nvSpPr>
        <p:spPr>
          <a:xfrm>
            <a:off x="4382575"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61" name="Google Shape;1861;p52"/>
          <p:cNvSpPr/>
          <p:nvPr/>
        </p:nvSpPr>
        <p:spPr>
          <a:xfrm>
            <a:off x="6637625"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62" name="Google Shape;1862;p52"/>
          <p:cNvSpPr/>
          <p:nvPr/>
        </p:nvSpPr>
        <p:spPr>
          <a:xfrm>
            <a:off x="896813" y="4362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63" name="Google Shape;1863;p52"/>
          <p:cNvSpPr/>
          <p:nvPr/>
        </p:nvSpPr>
        <p:spPr>
          <a:xfrm>
            <a:off x="896825" y="4748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64" name="Google Shape;1864;p52"/>
          <p:cNvSpPr/>
          <p:nvPr/>
        </p:nvSpPr>
        <p:spPr>
          <a:xfrm>
            <a:off x="2550525" y="2115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65" name="Google Shape;1865;p52"/>
          <p:cNvSpPr/>
          <p:nvPr/>
        </p:nvSpPr>
        <p:spPr>
          <a:xfrm>
            <a:off x="5501738" y="278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866" name="Google Shape;1866;p52"/>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867" name="Google Shape;1867;p52"/>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68" name="Google Shape;1868;p52"/>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69" name="Google Shape;1869;p52"/>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870" name="Google Shape;1870;p5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1871" name="Google Shape;1871;p52"/>
          <p:cNvSpPr/>
          <p:nvPr/>
        </p:nvSpPr>
        <p:spPr>
          <a:xfrm>
            <a:off x="2767313" y="12317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7"/>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37"/>
          <p:cNvSpPr/>
          <p:nvPr/>
        </p:nvSpPr>
        <p:spPr>
          <a:xfrm>
            <a:off x="4311675" y="1201250"/>
            <a:ext cx="4692900" cy="22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37"/>
          <p:cNvSpPr/>
          <p:nvPr/>
        </p:nvSpPr>
        <p:spPr>
          <a:xfrm>
            <a:off x="3362775" y="4199178"/>
            <a:ext cx="5115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37"/>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3F3F3"/>
                </a:solidFill>
                <a:latin typeface="Red Hat Display"/>
                <a:ea typeface="Red Hat Display"/>
                <a:cs typeface="Red Hat Display"/>
                <a:sym typeface="Red Hat Display"/>
              </a:rPr>
              <a:t>Demand Risk</a:t>
            </a:r>
            <a:endParaRPr sz="1100" b="1" i="0" u="none" strike="noStrike" cap="none">
              <a:solidFill>
                <a:srgbClr val="F3F3F3"/>
              </a:solidFill>
              <a:latin typeface="Red Hat Display"/>
              <a:ea typeface="Red Hat Display"/>
              <a:cs typeface="Red Hat Display"/>
              <a:sym typeface="Red Hat Display"/>
            </a:endParaRPr>
          </a:p>
        </p:txBody>
      </p:sp>
      <p:sp>
        <p:nvSpPr>
          <p:cNvPr id="333" name="Google Shape;333;p37"/>
          <p:cNvSpPr/>
          <p:nvPr/>
        </p:nvSpPr>
        <p:spPr>
          <a:xfrm>
            <a:off x="736650" y="2836488"/>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cap="none" dirty="0">
                <a:solidFill>
                  <a:srgbClr val="141414"/>
                </a:solidFill>
                <a:latin typeface="Red Hat Display"/>
                <a:ea typeface="Red Hat Display"/>
                <a:cs typeface="Red Hat Display"/>
                <a:sym typeface="Red Hat Display"/>
              </a:rPr>
              <a:t>Enhanced customer experience with inventory matching customer demand</a:t>
            </a:r>
            <a:endParaRPr sz="1000" b="0" i="0" u="none" cap="none" dirty="0">
              <a:solidFill>
                <a:srgbClr val="141414"/>
              </a:solidFill>
              <a:latin typeface="Red Hat Display"/>
              <a:ea typeface="Red Hat Display"/>
              <a:cs typeface="Red Hat Display"/>
              <a:sym typeface="Red Hat Display"/>
            </a:endParaRPr>
          </a:p>
        </p:txBody>
      </p:sp>
      <p:sp>
        <p:nvSpPr>
          <p:cNvPr id="334" name="Google Shape;334;p37"/>
          <p:cNvSpPr/>
          <p:nvPr/>
        </p:nvSpPr>
        <p:spPr>
          <a:xfrm>
            <a:off x="113345" y="1352557"/>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37"/>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3F3F3"/>
                </a:solidFill>
                <a:latin typeface="Red Hat Display"/>
                <a:ea typeface="Red Hat Display"/>
                <a:cs typeface="Red Hat Display"/>
                <a:sym typeface="Red Hat Display"/>
              </a:rPr>
              <a:t>Business Drivers</a:t>
            </a:r>
            <a:endParaRPr sz="1400" b="1" i="0" u="none" strike="noStrike" cap="none">
              <a:solidFill>
                <a:srgbClr val="F3F3F3"/>
              </a:solidFill>
              <a:latin typeface="Red Hat Display"/>
              <a:ea typeface="Red Hat Display"/>
              <a:cs typeface="Red Hat Display"/>
              <a:sym typeface="Red Hat Display"/>
            </a:endParaRPr>
          </a:p>
        </p:txBody>
      </p:sp>
      <p:sp>
        <p:nvSpPr>
          <p:cNvPr id="336" name="Google Shape;336;p37"/>
          <p:cNvSpPr/>
          <p:nvPr/>
        </p:nvSpPr>
        <p:spPr>
          <a:xfrm>
            <a:off x="113345" y="2975410"/>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37"/>
          <p:cNvSpPr/>
          <p:nvPr/>
        </p:nvSpPr>
        <p:spPr>
          <a:xfrm>
            <a:off x="736650" y="2137270"/>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cap="none" dirty="0">
                <a:solidFill>
                  <a:srgbClr val="141414"/>
                </a:solidFill>
                <a:latin typeface="Red Hat Display"/>
                <a:ea typeface="Red Hat Display"/>
                <a:cs typeface="Red Hat Display"/>
                <a:sym typeface="Red Hat Display"/>
              </a:rPr>
              <a:t>Manage capacity across the enterprise and with suppliers</a:t>
            </a:r>
            <a:endParaRPr sz="1000" b="0" i="0" u="none" cap="none" dirty="0">
              <a:solidFill>
                <a:srgbClr val="141414"/>
              </a:solidFill>
              <a:latin typeface="Red Hat Display"/>
              <a:ea typeface="Red Hat Display"/>
              <a:cs typeface="Red Hat Display"/>
              <a:sym typeface="Red Hat Display"/>
            </a:endParaRPr>
          </a:p>
        </p:txBody>
      </p:sp>
      <p:sp>
        <p:nvSpPr>
          <p:cNvPr id="338" name="Google Shape;338;p37"/>
          <p:cNvSpPr/>
          <p:nvPr/>
        </p:nvSpPr>
        <p:spPr>
          <a:xfrm>
            <a:off x="736650" y="1361851"/>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cap="none" dirty="0">
                <a:solidFill>
                  <a:srgbClr val="141414"/>
                </a:solidFill>
                <a:latin typeface="Red Hat Display"/>
                <a:ea typeface="Red Hat Display"/>
                <a:cs typeface="Red Hat Display"/>
                <a:sym typeface="Red Hat Display"/>
              </a:rPr>
              <a:t>Manage inventory turnover</a:t>
            </a:r>
            <a:endParaRPr sz="1000" b="0" i="0" u="none" cap="none" dirty="0">
              <a:solidFill>
                <a:srgbClr val="141414"/>
              </a:solidFill>
              <a:latin typeface="Red Hat Display"/>
              <a:ea typeface="Red Hat Display"/>
              <a:cs typeface="Red Hat Display"/>
              <a:sym typeface="Red Hat Display"/>
            </a:endParaRPr>
          </a:p>
        </p:txBody>
      </p:sp>
      <p:pic>
        <p:nvPicPr>
          <p:cNvPr id="339" name="Google Shape;339;p37"/>
          <p:cNvPicPr preferRelativeResize="0"/>
          <p:nvPr/>
        </p:nvPicPr>
        <p:blipFill rotWithShape="1">
          <a:blip r:embed="rId3">
            <a:alphaModFix/>
          </a:blip>
          <a:srcRect/>
          <a:stretch/>
        </p:blipFill>
        <p:spPr>
          <a:xfrm>
            <a:off x="183854" y="3008916"/>
            <a:ext cx="370893" cy="374054"/>
          </a:xfrm>
          <a:prstGeom prst="rect">
            <a:avLst/>
          </a:prstGeom>
          <a:noFill/>
          <a:ln>
            <a:noFill/>
          </a:ln>
        </p:spPr>
      </p:pic>
      <p:pic>
        <p:nvPicPr>
          <p:cNvPr id="340" name="Google Shape;340;p37"/>
          <p:cNvPicPr preferRelativeResize="0"/>
          <p:nvPr/>
        </p:nvPicPr>
        <p:blipFill rotWithShape="1">
          <a:blip r:embed="rId4">
            <a:alphaModFix/>
          </a:blip>
          <a:srcRect/>
          <a:stretch/>
        </p:blipFill>
        <p:spPr>
          <a:xfrm>
            <a:off x="149698" y="1379123"/>
            <a:ext cx="447253" cy="451037"/>
          </a:xfrm>
          <a:prstGeom prst="rect">
            <a:avLst/>
          </a:prstGeom>
          <a:noFill/>
          <a:ln>
            <a:noFill/>
          </a:ln>
        </p:spPr>
      </p:pic>
      <p:sp>
        <p:nvSpPr>
          <p:cNvPr id="341" name="Google Shape;341;p37"/>
          <p:cNvSpPr/>
          <p:nvPr/>
        </p:nvSpPr>
        <p:spPr>
          <a:xfrm>
            <a:off x="736650" y="3611907"/>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dirty="0">
                <a:solidFill>
                  <a:srgbClr val="141414"/>
                </a:solidFill>
                <a:latin typeface="Red Hat Display"/>
                <a:ea typeface="Red Hat Display"/>
                <a:cs typeface="Red Hat Display"/>
                <a:sym typeface="Red Hat Display"/>
              </a:rPr>
              <a:t>Handle overstock and understock</a:t>
            </a:r>
            <a:endParaRPr sz="1000" b="0" i="0" u="none" cap="none" dirty="0">
              <a:solidFill>
                <a:srgbClr val="141414"/>
              </a:solidFill>
              <a:latin typeface="Red Hat Display"/>
              <a:ea typeface="Red Hat Display"/>
              <a:cs typeface="Red Hat Display"/>
              <a:sym typeface="Red Hat Display"/>
            </a:endParaRPr>
          </a:p>
        </p:txBody>
      </p:sp>
      <p:sp>
        <p:nvSpPr>
          <p:cNvPr id="342" name="Google Shape;342;p37"/>
          <p:cNvSpPr/>
          <p:nvPr/>
        </p:nvSpPr>
        <p:spPr>
          <a:xfrm>
            <a:off x="149873" y="37179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43" name="Google Shape;343;p37"/>
          <p:cNvPicPr preferRelativeResize="0"/>
          <p:nvPr/>
        </p:nvPicPr>
        <p:blipFill rotWithShape="1">
          <a:blip r:embed="rId5">
            <a:alphaModFix/>
          </a:blip>
          <a:srcRect/>
          <a:stretch/>
        </p:blipFill>
        <p:spPr>
          <a:xfrm>
            <a:off x="81799" y="2187817"/>
            <a:ext cx="597092" cy="597075"/>
          </a:xfrm>
          <a:prstGeom prst="rect">
            <a:avLst/>
          </a:prstGeom>
          <a:noFill/>
          <a:ln>
            <a:noFill/>
          </a:ln>
        </p:spPr>
      </p:pic>
      <p:sp>
        <p:nvSpPr>
          <p:cNvPr id="344" name="Google Shape;344;p37"/>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Customer</a:t>
            </a:r>
            <a:endParaRPr sz="800" b="0" i="0" u="none" strike="noStrike" cap="none">
              <a:solidFill>
                <a:srgbClr val="000000"/>
              </a:solidFill>
              <a:latin typeface="Red Hat Display"/>
              <a:ea typeface="Red Hat Display"/>
              <a:cs typeface="Red Hat Display"/>
              <a:sym typeface="Red Hat Display"/>
            </a:endParaRPr>
          </a:p>
        </p:txBody>
      </p:sp>
      <p:sp>
        <p:nvSpPr>
          <p:cNvPr id="345" name="Google Shape;345;p37"/>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Colleague</a:t>
            </a:r>
            <a:endParaRPr sz="800" b="0" i="0" u="none" strike="noStrike" cap="none">
              <a:solidFill>
                <a:srgbClr val="000000"/>
              </a:solidFill>
              <a:latin typeface="Red Hat Display"/>
              <a:ea typeface="Red Hat Display"/>
              <a:cs typeface="Red Hat Display"/>
              <a:sym typeface="Red Hat Display"/>
            </a:endParaRPr>
          </a:p>
        </p:txBody>
      </p:sp>
      <p:sp>
        <p:nvSpPr>
          <p:cNvPr id="346" name="Google Shape;346;p37"/>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Supplier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Partner</a:t>
            </a:r>
            <a:endParaRPr sz="800" b="0" i="0" u="none" strike="noStrike" cap="none">
              <a:solidFill>
                <a:srgbClr val="000000"/>
              </a:solidFill>
              <a:latin typeface="Red Hat Display"/>
              <a:ea typeface="Red Hat Display"/>
              <a:cs typeface="Red Hat Display"/>
              <a:sym typeface="Red Hat Display"/>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Vendor</a:t>
            </a:r>
            <a:endParaRPr sz="800" b="0" i="0" u="none" strike="noStrike" cap="none">
              <a:solidFill>
                <a:srgbClr val="000000"/>
              </a:solidFill>
              <a:latin typeface="Red Hat Display"/>
              <a:ea typeface="Red Hat Display"/>
              <a:cs typeface="Red Hat Display"/>
              <a:sym typeface="Red Hat Display"/>
            </a:endParaRPr>
          </a:p>
        </p:txBody>
      </p:sp>
      <p:pic>
        <p:nvPicPr>
          <p:cNvPr id="347" name="Google Shape;347;p37"/>
          <p:cNvPicPr preferRelativeResize="0"/>
          <p:nvPr/>
        </p:nvPicPr>
        <p:blipFill rotWithShape="1">
          <a:blip r:embed="rId6">
            <a:alphaModFix/>
          </a:blip>
          <a:srcRect/>
          <a:stretch/>
        </p:blipFill>
        <p:spPr>
          <a:xfrm>
            <a:off x="3591848" y="2636526"/>
            <a:ext cx="316975" cy="316975"/>
          </a:xfrm>
          <a:prstGeom prst="rect">
            <a:avLst/>
          </a:prstGeom>
          <a:noFill/>
          <a:ln>
            <a:noFill/>
          </a:ln>
        </p:spPr>
      </p:pic>
      <p:pic>
        <p:nvPicPr>
          <p:cNvPr id="348" name="Google Shape;348;p37"/>
          <p:cNvPicPr preferRelativeResize="0"/>
          <p:nvPr/>
        </p:nvPicPr>
        <p:blipFill rotWithShape="1">
          <a:blip r:embed="rId7">
            <a:alphaModFix/>
          </a:blip>
          <a:srcRect/>
          <a:stretch/>
        </p:blipFill>
        <p:spPr>
          <a:xfrm>
            <a:off x="3591842" y="2161716"/>
            <a:ext cx="316975" cy="316975"/>
          </a:xfrm>
          <a:prstGeom prst="rect">
            <a:avLst/>
          </a:prstGeom>
          <a:noFill/>
          <a:ln>
            <a:noFill/>
          </a:ln>
        </p:spPr>
      </p:pic>
      <p:pic>
        <p:nvPicPr>
          <p:cNvPr id="349" name="Google Shape;349;p37"/>
          <p:cNvPicPr preferRelativeResize="0"/>
          <p:nvPr/>
        </p:nvPicPr>
        <p:blipFill rotWithShape="1">
          <a:blip r:embed="rId7">
            <a:alphaModFix/>
          </a:blip>
          <a:srcRect/>
          <a:stretch/>
        </p:blipFill>
        <p:spPr>
          <a:xfrm>
            <a:off x="3591842" y="1674311"/>
            <a:ext cx="316975" cy="316975"/>
          </a:xfrm>
          <a:prstGeom prst="rect">
            <a:avLst/>
          </a:prstGeom>
          <a:noFill/>
          <a:ln>
            <a:noFill/>
          </a:ln>
        </p:spPr>
      </p:pic>
      <p:sp>
        <p:nvSpPr>
          <p:cNvPr id="350" name="Google Shape;350;p37"/>
          <p:cNvSpPr/>
          <p:nvPr/>
        </p:nvSpPr>
        <p:spPr>
          <a:xfrm>
            <a:off x="4508433"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37"/>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Supply</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Assurance</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Control Tower</a:t>
            </a:r>
            <a:endParaRPr sz="800" b="0" i="0" u="none" strike="noStrike" cap="none">
              <a:solidFill>
                <a:srgbClr val="000000"/>
              </a:solidFill>
              <a:latin typeface="Red Hat Display"/>
              <a:ea typeface="Red Hat Display"/>
              <a:cs typeface="Red Hat Display"/>
              <a:sym typeface="Red Hat Display"/>
            </a:endParaRPr>
          </a:p>
        </p:txBody>
      </p:sp>
      <p:sp>
        <p:nvSpPr>
          <p:cNvPr id="352" name="Google Shape;352;p37"/>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Fulfilment Optimization</a:t>
            </a:r>
            <a:endParaRPr sz="800" b="0" i="0" u="none" strike="noStrike" cap="none">
              <a:solidFill>
                <a:srgbClr val="000000"/>
              </a:solidFill>
              <a:latin typeface="Red Hat Display"/>
              <a:ea typeface="Red Hat Display"/>
              <a:cs typeface="Red Hat Display"/>
              <a:sym typeface="Red Hat Display"/>
            </a:endParaRPr>
          </a:p>
        </p:txBody>
      </p:sp>
      <p:sp>
        <p:nvSpPr>
          <p:cNvPr id="353" name="Google Shape;353;p37"/>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Inventory</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Analysis &amp; AI</a:t>
            </a:r>
            <a:endParaRPr sz="800" b="0" i="0" u="none" strike="noStrike" cap="none">
              <a:solidFill>
                <a:srgbClr val="000000"/>
              </a:solidFill>
              <a:latin typeface="Red Hat Display"/>
              <a:ea typeface="Red Hat Display"/>
              <a:cs typeface="Red Hat Display"/>
              <a:sym typeface="Red Hat Display"/>
            </a:endParaRPr>
          </a:p>
        </p:txBody>
      </p:sp>
      <p:sp>
        <p:nvSpPr>
          <p:cNvPr id="354" name="Google Shape;354;p37"/>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37"/>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Business Automation</a:t>
            </a:r>
            <a:endParaRPr sz="800" b="0" i="0" u="none" strike="noStrike" cap="none">
              <a:solidFill>
                <a:srgbClr val="000000"/>
              </a:solidFill>
              <a:latin typeface="Red Hat Display"/>
              <a:ea typeface="Red Hat Display"/>
              <a:cs typeface="Red Hat Display"/>
              <a:sym typeface="Red Hat Display"/>
            </a:endParaRPr>
          </a:p>
        </p:txBody>
      </p:sp>
      <p:sp>
        <p:nvSpPr>
          <p:cNvPr id="356" name="Google Shape;356;p37"/>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API</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357" name="Google Shape;357;p37"/>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Integration</a:t>
            </a:r>
            <a:endParaRPr sz="800" b="0" i="0" u="none" strike="noStrike" cap="none">
              <a:solidFill>
                <a:srgbClr val="000000"/>
              </a:solidFill>
              <a:latin typeface="Red Hat Display"/>
              <a:ea typeface="Red Hat Display"/>
              <a:cs typeface="Red Hat Display"/>
              <a:sym typeface="Red Hat Display"/>
            </a:endParaRPr>
          </a:p>
        </p:txBody>
      </p:sp>
      <p:sp>
        <p:nvSpPr>
          <p:cNvPr id="358" name="Google Shape;358;p37"/>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Red Hat Display"/>
              <a:ea typeface="Red Hat Display"/>
              <a:cs typeface="Red Hat Display"/>
              <a:sym typeface="Red Hat Display"/>
            </a:endParaRPr>
          </a:p>
        </p:txBody>
      </p:sp>
      <p:sp>
        <p:nvSpPr>
          <p:cNvPr id="359" name="Google Shape;359;p37"/>
          <p:cNvSpPr/>
          <p:nvPr/>
        </p:nvSpPr>
        <p:spPr>
          <a:xfrm>
            <a:off x="3429000" y="4265697"/>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Order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360" name="Google Shape;360;p37"/>
          <p:cNvSpPr/>
          <p:nvPr/>
        </p:nvSpPr>
        <p:spPr>
          <a:xfrm>
            <a:off x="4724400" y="4265697"/>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Supply Chain</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Systems</a:t>
            </a:r>
            <a:endParaRPr sz="800" b="0" i="0" u="none" strike="noStrike" cap="none">
              <a:solidFill>
                <a:srgbClr val="000000"/>
              </a:solidFill>
              <a:latin typeface="Red Hat Display"/>
              <a:ea typeface="Red Hat Display"/>
              <a:cs typeface="Red Hat Display"/>
              <a:sym typeface="Red Hat Display"/>
            </a:endParaRPr>
          </a:p>
        </p:txBody>
      </p:sp>
      <p:sp>
        <p:nvSpPr>
          <p:cNvPr id="361" name="Google Shape;361;p37"/>
          <p:cNvSpPr/>
          <p:nvPr/>
        </p:nvSpPr>
        <p:spPr>
          <a:xfrm>
            <a:off x="6019800" y="4265697"/>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Transport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362" name="Google Shape;362;p37"/>
          <p:cNvSpPr/>
          <p:nvPr/>
        </p:nvSpPr>
        <p:spPr>
          <a:xfrm>
            <a:off x="7315200" y="4265697"/>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Catalog</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363" name="Google Shape;363;p37"/>
          <p:cNvSpPr/>
          <p:nvPr/>
        </p:nvSpPr>
        <p:spPr>
          <a:xfrm>
            <a:off x="3355675" y="3908553"/>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Core Application Systems</a:t>
            </a:r>
            <a:endParaRPr sz="1000" b="1" i="0" u="none" strike="noStrike" cap="none">
              <a:solidFill>
                <a:srgbClr val="FFFFFF"/>
              </a:solidFill>
              <a:latin typeface="Red Hat Display"/>
              <a:ea typeface="Red Hat Display"/>
              <a:cs typeface="Red Hat Display"/>
              <a:sym typeface="Red Hat Display"/>
            </a:endParaRPr>
          </a:p>
        </p:txBody>
      </p:sp>
      <p:sp>
        <p:nvSpPr>
          <p:cNvPr id="364" name="Google Shape;364;p37"/>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Container Platform</a:t>
            </a:r>
            <a:endParaRPr sz="1000" b="1" i="0" u="none" strike="noStrike" cap="none">
              <a:solidFill>
                <a:srgbClr val="FFFFFF"/>
              </a:solidFill>
              <a:latin typeface="Red Hat Display"/>
              <a:ea typeface="Red Hat Display"/>
              <a:cs typeface="Red Hat Display"/>
              <a:sym typeface="Red Hat Display"/>
            </a:endParaRPr>
          </a:p>
        </p:txBody>
      </p:sp>
      <p:sp>
        <p:nvSpPr>
          <p:cNvPr id="365" name="Google Shape;365;p37"/>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Data Storage</a:t>
            </a:r>
            <a:endParaRPr sz="1000" b="1" i="0" u="none" strike="noStrike" cap="none">
              <a:solidFill>
                <a:srgbClr val="FFFFFF"/>
              </a:solidFill>
              <a:latin typeface="Red Hat Display"/>
              <a:ea typeface="Red Hat Display"/>
              <a:cs typeface="Red Hat Display"/>
              <a:sym typeface="Red Hat Display"/>
            </a:endParaRPr>
          </a:p>
        </p:txBody>
      </p:sp>
      <p:sp>
        <p:nvSpPr>
          <p:cNvPr id="366" name="Google Shape;366;p37"/>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FFFFFF"/>
                </a:solidFill>
                <a:latin typeface="Red Hat Display"/>
                <a:ea typeface="Red Hat Display"/>
                <a:cs typeface="Red Hat Display"/>
                <a:sym typeface="Red Hat Display"/>
              </a:rPr>
              <a:t>Red Hat Software</a:t>
            </a:r>
            <a:br>
              <a:rPr lang="en" sz="800" b="1" i="0" u="none" strike="noStrike" cap="none">
                <a:solidFill>
                  <a:srgbClr val="FFFFFF"/>
                </a:solidFill>
                <a:latin typeface="Red Hat Display"/>
                <a:ea typeface="Red Hat Display"/>
                <a:cs typeface="Red Hat Display"/>
                <a:sym typeface="Red Hat Display"/>
              </a:rPr>
            </a:br>
            <a:r>
              <a:rPr lang="en" sz="800" b="1" i="0" u="none" strike="noStrike" cap="none">
                <a:solidFill>
                  <a:srgbClr val="FFFFFF"/>
                </a:solidFill>
                <a:latin typeface="Red Hat Display"/>
                <a:ea typeface="Red Hat Display"/>
                <a:cs typeface="Red Hat Display"/>
                <a:sym typeface="Red Hat Display"/>
              </a:rPr>
              <a:t>as a Service</a:t>
            </a:r>
            <a:endParaRPr sz="800" b="1" i="0" u="none" strike="noStrike" cap="none">
              <a:solidFill>
                <a:srgbClr val="FFFFFF"/>
              </a:solidFill>
              <a:latin typeface="Red Hat Display"/>
              <a:ea typeface="Red Hat Display"/>
              <a:cs typeface="Red Hat Display"/>
              <a:sym typeface="Red Hat Display"/>
            </a:endParaRPr>
          </a:p>
        </p:txBody>
      </p:sp>
      <p:sp>
        <p:nvSpPr>
          <p:cNvPr id="367" name="Google Shape;367;p37"/>
          <p:cNvSpPr/>
          <p:nvPr/>
        </p:nvSpPr>
        <p:spPr>
          <a:xfrm>
            <a:off x="6211000" y="3511863"/>
            <a:ext cx="848400" cy="648000"/>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chemeClr val="lt1"/>
                </a:solidFill>
                <a:latin typeface="Red Hat Text"/>
                <a:ea typeface="Red Hat Text"/>
                <a:cs typeface="Red Hat Text"/>
                <a:sym typeface="Red Hat Text"/>
              </a:rPr>
              <a:t>Events</a:t>
            </a:r>
            <a:endParaRPr sz="800" b="1" i="0" u="none" strike="noStrike" cap="none">
              <a:solidFill>
                <a:schemeClr val="lt1"/>
              </a:solidFill>
              <a:latin typeface="Red Hat Text"/>
              <a:ea typeface="Red Hat Text"/>
              <a:cs typeface="Red Hat Text"/>
              <a:sym typeface="Red Hat Text"/>
            </a:endParaRPr>
          </a:p>
        </p:txBody>
      </p:sp>
      <p:cxnSp>
        <p:nvCxnSpPr>
          <p:cNvPr id="368" name="Google Shape;368;p37"/>
          <p:cNvCxnSpPr>
            <a:stCxn id="329" idx="3"/>
            <a:endCxn id="350" idx="1"/>
          </p:cNvCxnSpPr>
          <p:nvPr/>
        </p:nvCxnSpPr>
        <p:spPr>
          <a:xfrm>
            <a:off x="4065149" y="2284423"/>
            <a:ext cx="443400" cy="1800"/>
          </a:xfrm>
          <a:prstGeom prst="straightConnector1">
            <a:avLst/>
          </a:prstGeom>
          <a:noFill/>
          <a:ln w="19050" cap="flat" cmpd="sng">
            <a:solidFill>
              <a:srgbClr val="C00000"/>
            </a:solidFill>
            <a:prstDash val="solid"/>
            <a:round/>
            <a:headEnd type="triangle" w="med" len="med"/>
            <a:tailEnd type="triangle" w="med" len="med"/>
          </a:ln>
        </p:spPr>
      </p:cxnSp>
      <p:cxnSp>
        <p:nvCxnSpPr>
          <p:cNvPr id="369" name="Google Shape;369;p37"/>
          <p:cNvCxnSpPr>
            <a:stCxn id="350" idx="3"/>
            <a:endCxn id="354" idx="1"/>
          </p:cNvCxnSpPr>
          <p:nvPr/>
        </p:nvCxnSpPr>
        <p:spPr>
          <a:xfrm>
            <a:off x="5754633" y="2286100"/>
            <a:ext cx="421200" cy="0"/>
          </a:xfrm>
          <a:prstGeom prst="straightConnector1">
            <a:avLst/>
          </a:prstGeom>
          <a:noFill/>
          <a:ln w="19050" cap="flat" cmpd="sng">
            <a:solidFill>
              <a:srgbClr val="C00000"/>
            </a:solidFill>
            <a:prstDash val="solid"/>
            <a:round/>
            <a:headEnd type="triangle" w="med" len="med"/>
            <a:tailEnd type="triangle" w="med" len="med"/>
          </a:ln>
        </p:spPr>
      </p:cxnSp>
      <p:cxnSp>
        <p:nvCxnSpPr>
          <p:cNvPr id="370" name="Google Shape;370;p37"/>
          <p:cNvCxnSpPr>
            <a:stCxn id="354" idx="3"/>
            <a:endCxn id="358"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371" name="Google Shape;371;p37"/>
          <p:cNvPicPr preferRelativeResize="0"/>
          <p:nvPr/>
        </p:nvPicPr>
        <p:blipFill rotWithShape="1">
          <a:blip r:embed="rId8">
            <a:alphaModFix/>
          </a:blip>
          <a:srcRect/>
          <a:stretch/>
        </p:blipFill>
        <p:spPr>
          <a:xfrm>
            <a:off x="8111673" y="2065725"/>
            <a:ext cx="447250" cy="447228"/>
          </a:xfrm>
          <a:prstGeom prst="rect">
            <a:avLst/>
          </a:prstGeom>
          <a:noFill/>
          <a:ln>
            <a:noFill/>
          </a:ln>
        </p:spPr>
      </p:pic>
      <p:pic>
        <p:nvPicPr>
          <p:cNvPr id="372" name="Google Shape;372;p37"/>
          <p:cNvPicPr preferRelativeResize="0"/>
          <p:nvPr/>
        </p:nvPicPr>
        <p:blipFill rotWithShape="1">
          <a:blip r:embed="rId9">
            <a:alphaModFix/>
          </a:blip>
          <a:srcRect/>
          <a:stretch/>
        </p:blipFill>
        <p:spPr>
          <a:xfrm>
            <a:off x="6983400" y="1561276"/>
            <a:ext cx="362400" cy="362400"/>
          </a:xfrm>
          <a:prstGeom prst="rect">
            <a:avLst/>
          </a:prstGeom>
          <a:noFill/>
          <a:ln>
            <a:noFill/>
          </a:ln>
        </p:spPr>
      </p:pic>
      <p:pic>
        <p:nvPicPr>
          <p:cNvPr id="373" name="Google Shape;373;p37"/>
          <p:cNvPicPr preferRelativeResize="0"/>
          <p:nvPr/>
        </p:nvPicPr>
        <p:blipFill rotWithShape="1">
          <a:blip r:embed="rId10">
            <a:alphaModFix/>
          </a:blip>
          <a:srcRect/>
          <a:stretch/>
        </p:blipFill>
        <p:spPr>
          <a:xfrm>
            <a:off x="7005130" y="2117178"/>
            <a:ext cx="316975" cy="316954"/>
          </a:xfrm>
          <a:prstGeom prst="rect">
            <a:avLst/>
          </a:prstGeom>
          <a:noFill/>
          <a:ln>
            <a:noFill/>
          </a:ln>
        </p:spPr>
      </p:pic>
      <p:pic>
        <p:nvPicPr>
          <p:cNvPr id="374" name="Google Shape;374;p37"/>
          <p:cNvPicPr preferRelativeResize="0"/>
          <p:nvPr/>
        </p:nvPicPr>
        <p:blipFill rotWithShape="1">
          <a:blip r:embed="rId11">
            <a:alphaModFix/>
          </a:blip>
          <a:srcRect/>
          <a:stretch/>
        </p:blipFill>
        <p:spPr>
          <a:xfrm>
            <a:off x="7007542" y="2656011"/>
            <a:ext cx="316975" cy="316975"/>
          </a:xfrm>
          <a:prstGeom prst="rect">
            <a:avLst/>
          </a:prstGeom>
          <a:noFill/>
          <a:ln>
            <a:noFill/>
          </a:ln>
        </p:spPr>
      </p:pic>
      <p:pic>
        <p:nvPicPr>
          <p:cNvPr id="375" name="Google Shape;375;p37"/>
          <p:cNvPicPr preferRelativeResize="0"/>
          <p:nvPr/>
        </p:nvPicPr>
        <p:blipFill rotWithShape="1">
          <a:blip r:embed="rId12">
            <a:alphaModFix/>
          </a:blip>
          <a:srcRect/>
          <a:stretch/>
        </p:blipFill>
        <p:spPr>
          <a:xfrm>
            <a:off x="5344621" y="1579239"/>
            <a:ext cx="316975" cy="316966"/>
          </a:xfrm>
          <a:prstGeom prst="rect">
            <a:avLst/>
          </a:prstGeom>
          <a:noFill/>
          <a:ln>
            <a:noFill/>
          </a:ln>
        </p:spPr>
      </p:pic>
      <p:pic>
        <p:nvPicPr>
          <p:cNvPr id="376" name="Google Shape;376;p37"/>
          <p:cNvPicPr preferRelativeResize="0"/>
          <p:nvPr/>
        </p:nvPicPr>
        <p:blipFill rotWithShape="1">
          <a:blip r:embed="rId13">
            <a:alphaModFix/>
          </a:blip>
          <a:srcRect/>
          <a:stretch/>
        </p:blipFill>
        <p:spPr>
          <a:xfrm>
            <a:off x="5326873" y="2646060"/>
            <a:ext cx="316975" cy="316996"/>
          </a:xfrm>
          <a:prstGeom prst="rect">
            <a:avLst/>
          </a:prstGeom>
          <a:noFill/>
          <a:ln>
            <a:noFill/>
          </a:ln>
        </p:spPr>
      </p:pic>
      <p:pic>
        <p:nvPicPr>
          <p:cNvPr id="377" name="Google Shape;377;p37"/>
          <p:cNvPicPr preferRelativeResize="0"/>
          <p:nvPr/>
        </p:nvPicPr>
        <p:blipFill rotWithShape="1">
          <a:blip r:embed="rId14">
            <a:alphaModFix/>
          </a:blip>
          <a:srcRect/>
          <a:stretch/>
        </p:blipFill>
        <p:spPr>
          <a:xfrm>
            <a:off x="5326865" y="2119280"/>
            <a:ext cx="316975" cy="316975"/>
          </a:xfrm>
          <a:prstGeom prst="rect">
            <a:avLst/>
          </a:prstGeom>
          <a:noFill/>
          <a:ln>
            <a:noFill/>
          </a:ln>
        </p:spPr>
      </p:pic>
      <p:pic>
        <p:nvPicPr>
          <p:cNvPr id="378" name="Google Shape;378;p37"/>
          <p:cNvPicPr preferRelativeResize="0"/>
          <p:nvPr/>
        </p:nvPicPr>
        <p:blipFill rotWithShape="1">
          <a:blip r:embed="rId15">
            <a:alphaModFix/>
          </a:blip>
          <a:srcRect/>
          <a:stretch/>
        </p:blipFill>
        <p:spPr>
          <a:xfrm>
            <a:off x="6777898" y="4294516"/>
            <a:ext cx="316975" cy="316975"/>
          </a:xfrm>
          <a:prstGeom prst="rect">
            <a:avLst/>
          </a:prstGeom>
          <a:noFill/>
          <a:ln>
            <a:noFill/>
          </a:ln>
        </p:spPr>
      </p:pic>
      <p:pic>
        <p:nvPicPr>
          <p:cNvPr id="379" name="Google Shape;379;p37"/>
          <p:cNvPicPr preferRelativeResize="0"/>
          <p:nvPr/>
        </p:nvPicPr>
        <p:blipFill rotWithShape="1">
          <a:blip r:embed="rId16">
            <a:alphaModFix/>
          </a:blip>
          <a:srcRect/>
          <a:stretch/>
        </p:blipFill>
        <p:spPr>
          <a:xfrm>
            <a:off x="5509051" y="4305452"/>
            <a:ext cx="286200" cy="286200"/>
          </a:xfrm>
          <a:prstGeom prst="rect">
            <a:avLst/>
          </a:prstGeom>
          <a:noFill/>
          <a:ln>
            <a:noFill/>
          </a:ln>
        </p:spPr>
      </p:pic>
      <p:pic>
        <p:nvPicPr>
          <p:cNvPr id="380" name="Google Shape;380;p37"/>
          <p:cNvPicPr preferRelativeResize="0"/>
          <p:nvPr/>
        </p:nvPicPr>
        <p:blipFill rotWithShape="1">
          <a:blip r:embed="rId17">
            <a:alphaModFix/>
          </a:blip>
          <a:srcRect/>
          <a:stretch/>
        </p:blipFill>
        <p:spPr>
          <a:xfrm>
            <a:off x="8077522" y="4305450"/>
            <a:ext cx="286200" cy="286200"/>
          </a:xfrm>
          <a:prstGeom prst="rect">
            <a:avLst/>
          </a:prstGeom>
          <a:noFill/>
          <a:ln>
            <a:noFill/>
          </a:ln>
        </p:spPr>
      </p:pic>
      <p:pic>
        <p:nvPicPr>
          <p:cNvPr id="381" name="Google Shape;381;p37"/>
          <p:cNvPicPr preferRelativeResize="0"/>
          <p:nvPr/>
        </p:nvPicPr>
        <p:blipFill rotWithShape="1">
          <a:blip r:embed="rId18">
            <a:alphaModFix/>
          </a:blip>
          <a:srcRect/>
          <a:stretch/>
        </p:blipFill>
        <p:spPr>
          <a:xfrm>
            <a:off x="4205846" y="4297262"/>
            <a:ext cx="286200" cy="286200"/>
          </a:xfrm>
          <a:prstGeom prst="rect">
            <a:avLst/>
          </a:prstGeom>
          <a:noFill/>
          <a:ln>
            <a:noFill/>
          </a:ln>
        </p:spPr>
      </p:pic>
      <p:pic>
        <p:nvPicPr>
          <p:cNvPr id="382" name="Google Shape;382;p37"/>
          <p:cNvPicPr preferRelativeResize="0"/>
          <p:nvPr/>
        </p:nvPicPr>
        <p:blipFill rotWithShape="1">
          <a:blip r:embed="rId19">
            <a:alphaModFix/>
          </a:blip>
          <a:srcRect/>
          <a:stretch/>
        </p:blipFill>
        <p:spPr>
          <a:xfrm>
            <a:off x="235669" y="3796331"/>
            <a:ext cx="362400" cy="362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8"/>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38"/>
          <p:cNvSpPr/>
          <p:nvPr/>
        </p:nvSpPr>
        <p:spPr>
          <a:xfrm>
            <a:off x="4311675" y="1201250"/>
            <a:ext cx="4692900" cy="22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38"/>
          <p:cNvSpPr/>
          <p:nvPr/>
        </p:nvSpPr>
        <p:spPr>
          <a:xfrm>
            <a:off x="3362775" y="4199178"/>
            <a:ext cx="5115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38"/>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3F3F3"/>
                </a:solidFill>
                <a:latin typeface="Red Hat Display"/>
                <a:ea typeface="Red Hat Display"/>
                <a:cs typeface="Red Hat Display"/>
                <a:sym typeface="Red Hat Display"/>
              </a:rPr>
              <a:t>Loss and Waste Management</a:t>
            </a:r>
            <a:endParaRPr sz="1100" b="1" i="0" u="none" strike="noStrike" cap="none">
              <a:solidFill>
                <a:srgbClr val="F3F3F3"/>
              </a:solidFill>
              <a:latin typeface="Red Hat Display"/>
              <a:ea typeface="Red Hat Display"/>
              <a:cs typeface="Red Hat Display"/>
              <a:sym typeface="Red Hat Display"/>
            </a:endParaRPr>
          </a:p>
        </p:txBody>
      </p:sp>
      <p:sp>
        <p:nvSpPr>
          <p:cNvPr id="394" name="Google Shape;394;p38"/>
          <p:cNvSpPr/>
          <p:nvPr/>
        </p:nvSpPr>
        <p:spPr>
          <a:xfrm>
            <a:off x="736650" y="2836488"/>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a:solidFill>
                  <a:srgbClr val="141414"/>
                </a:solidFill>
                <a:latin typeface="Red Hat Display"/>
                <a:ea typeface="Red Hat Display"/>
                <a:cs typeface="Red Hat Display"/>
                <a:sym typeface="Red Hat Display"/>
              </a:rPr>
              <a:t>Protect reputation</a:t>
            </a:r>
            <a:endParaRPr sz="1000" b="0" i="0" u="none" cap="none">
              <a:solidFill>
                <a:srgbClr val="141414"/>
              </a:solidFill>
              <a:latin typeface="Red Hat Display"/>
              <a:ea typeface="Red Hat Display"/>
              <a:cs typeface="Red Hat Display"/>
              <a:sym typeface="Red Hat Display"/>
            </a:endParaRPr>
          </a:p>
        </p:txBody>
      </p:sp>
      <p:sp>
        <p:nvSpPr>
          <p:cNvPr id="395" name="Google Shape;395;p38"/>
          <p:cNvSpPr/>
          <p:nvPr/>
        </p:nvSpPr>
        <p:spPr>
          <a:xfrm>
            <a:off x="113345" y="1352557"/>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8"/>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3F3F3"/>
                </a:solidFill>
                <a:latin typeface="Red Hat Display"/>
                <a:ea typeface="Red Hat Display"/>
                <a:cs typeface="Red Hat Display"/>
                <a:sym typeface="Red Hat Display"/>
              </a:rPr>
              <a:t>Business Drivers</a:t>
            </a:r>
            <a:endParaRPr sz="1400" b="1" i="0" u="none" strike="noStrike" cap="none">
              <a:solidFill>
                <a:srgbClr val="F3F3F3"/>
              </a:solidFill>
              <a:latin typeface="Red Hat Display"/>
              <a:ea typeface="Red Hat Display"/>
              <a:cs typeface="Red Hat Display"/>
              <a:sym typeface="Red Hat Display"/>
            </a:endParaRPr>
          </a:p>
        </p:txBody>
      </p:sp>
      <p:sp>
        <p:nvSpPr>
          <p:cNvPr id="397" name="Google Shape;397;p38"/>
          <p:cNvSpPr/>
          <p:nvPr/>
        </p:nvSpPr>
        <p:spPr>
          <a:xfrm>
            <a:off x="113345" y="2975410"/>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8"/>
          <p:cNvSpPr/>
          <p:nvPr/>
        </p:nvSpPr>
        <p:spPr>
          <a:xfrm>
            <a:off x="736650" y="2137270"/>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a:solidFill>
                  <a:srgbClr val="141414"/>
                </a:solidFill>
                <a:latin typeface="Red Hat Display"/>
                <a:ea typeface="Red Hat Display"/>
                <a:cs typeface="Red Hat Display"/>
                <a:sym typeface="Red Hat Display"/>
              </a:rPr>
              <a:t>Accelerate automation in extended workflows,integrating loss and waste management into the core supply chain</a:t>
            </a:r>
            <a:endParaRPr sz="1000" b="0" i="0" u="none" cap="none">
              <a:solidFill>
                <a:srgbClr val="141414"/>
              </a:solidFill>
              <a:latin typeface="Red Hat Display"/>
              <a:ea typeface="Red Hat Display"/>
              <a:cs typeface="Red Hat Display"/>
              <a:sym typeface="Red Hat Display"/>
            </a:endParaRPr>
          </a:p>
        </p:txBody>
      </p:sp>
      <p:sp>
        <p:nvSpPr>
          <p:cNvPr id="399" name="Google Shape;399;p38"/>
          <p:cNvSpPr/>
          <p:nvPr/>
        </p:nvSpPr>
        <p:spPr>
          <a:xfrm>
            <a:off x="736650" y="1361851"/>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a:solidFill>
                  <a:srgbClr val="141414"/>
                </a:solidFill>
                <a:latin typeface="Red Hat Display"/>
                <a:ea typeface="Red Hat Display"/>
                <a:cs typeface="Red Hat Display"/>
                <a:sym typeface="Red Hat Display"/>
              </a:rPr>
              <a:t>Create a world-class sensing and risk-monitoring operation</a:t>
            </a:r>
            <a:endParaRPr sz="1000" b="0" i="0" u="none" cap="none">
              <a:solidFill>
                <a:srgbClr val="141414"/>
              </a:solidFill>
              <a:latin typeface="Red Hat Display"/>
              <a:ea typeface="Red Hat Display"/>
              <a:cs typeface="Red Hat Display"/>
              <a:sym typeface="Red Hat Display"/>
            </a:endParaRPr>
          </a:p>
        </p:txBody>
      </p:sp>
      <p:pic>
        <p:nvPicPr>
          <p:cNvPr id="400" name="Google Shape;400;p38"/>
          <p:cNvPicPr preferRelativeResize="0"/>
          <p:nvPr/>
        </p:nvPicPr>
        <p:blipFill rotWithShape="1">
          <a:blip r:embed="rId3">
            <a:alphaModFix/>
          </a:blip>
          <a:srcRect/>
          <a:stretch/>
        </p:blipFill>
        <p:spPr>
          <a:xfrm>
            <a:off x="183854" y="3008916"/>
            <a:ext cx="370893" cy="374054"/>
          </a:xfrm>
          <a:prstGeom prst="rect">
            <a:avLst/>
          </a:prstGeom>
          <a:noFill/>
          <a:ln>
            <a:noFill/>
          </a:ln>
        </p:spPr>
      </p:pic>
      <p:pic>
        <p:nvPicPr>
          <p:cNvPr id="401" name="Google Shape;401;p38"/>
          <p:cNvPicPr preferRelativeResize="0"/>
          <p:nvPr/>
        </p:nvPicPr>
        <p:blipFill rotWithShape="1">
          <a:blip r:embed="rId4">
            <a:alphaModFix/>
          </a:blip>
          <a:srcRect/>
          <a:stretch/>
        </p:blipFill>
        <p:spPr>
          <a:xfrm>
            <a:off x="149698" y="1379123"/>
            <a:ext cx="447253" cy="451037"/>
          </a:xfrm>
          <a:prstGeom prst="rect">
            <a:avLst/>
          </a:prstGeom>
          <a:noFill/>
          <a:ln>
            <a:noFill/>
          </a:ln>
        </p:spPr>
      </p:pic>
      <p:sp>
        <p:nvSpPr>
          <p:cNvPr id="402" name="Google Shape;402;p38"/>
          <p:cNvSpPr/>
          <p:nvPr/>
        </p:nvSpPr>
        <p:spPr>
          <a:xfrm>
            <a:off x="736650" y="3611907"/>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a:solidFill>
                  <a:srgbClr val="141414"/>
                </a:solidFill>
                <a:latin typeface="Red Hat Display"/>
                <a:ea typeface="Red Hat Display"/>
                <a:cs typeface="Red Hat Display"/>
                <a:sym typeface="Red Hat Display"/>
              </a:rPr>
              <a:t>Avoid penalties and fines</a:t>
            </a:r>
            <a:endParaRPr sz="1000" b="0" i="0" u="none" cap="none">
              <a:solidFill>
                <a:srgbClr val="141414"/>
              </a:solidFill>
              <a:latin typeface="Red Hat Display"/>
              <a:ea typeface="Red Hat Display"/>
              <a:cs typeface="Red Hat Display"/>
              <a:sym typeface="Red Hat Display"/>
            </a:endParaRPr>
          </a:p>
        </p:txBody>
      </p:sp>
      <p:sp>
        <p:nvSpPr>
          <p:cNvPr id="403" name="Google Shape;403;p38"/>
          <p:cNvSpPr/>
          <p:nvPr/>
        </p:nvSpPr>
        <p:spPr>
          <a:xfrm>
            <a:off x="149873" y="37179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04" name="Google Shape;404;p38"/>
          <p:cNvPicPr preferRelativeResize="0"/>
          <p:nvPr/>
        </p:nvPicPr>
        <p:blipFill rotWithShape="1">
          <a:blip r:embed="rId5">
            <a:alphaModFix/>
          </a:blip>
          <a:srcRect/>
          <a:stretch/>
        </p:blipFill>
        <p:spPr>
          <a:xfrm>
            <a:off x="81799" y="2187817"/>
            <a:ext cx="597092" cy="597075"/>
          </a:xfrm>
          <a:prstGeom prst="rect">
            <a:avLst/>
          </a:prstGeom>
          <a:noFill/>
          <a:ln>
            <a:noFill/>
          </a:ln>
        </p:spPr>
      </p:pic>
      <p:sp>
        <p:nvSpPr>
          <p:cNvPr id="405" name="Google Shape;405;p38"/>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Customer</a:t>
            </a:r>
            <a:endParaRPr sz="800" b="0" i="0" u="none" strike="noStrike" cap="none">
              <a:solidFill>
                <a:srgbClr val="000000"/>
              </a:solidFill>
              <a:latin typeface="Red Hat Display"/>
              <a:ea typeface="Red Hat Display"/>
              <a:cs typeface="Red Hat Display"/>
              <a:sym typeface="Red Hat Display"/>
            </a:endParaRPr>
          </a:p>
        </p:txBody>
      </p:sp>
      <p:sp>
        <p:nvSpPr>
          <p:cNvPr id="406" name="Google Shape;406;p38"/>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Colleague</a:t>
            </a:r>
            <a:endParaRPr sz="800" b="0" i="0" u="none" strike="noStrike" cap="none">
              <a:solidFill>
                <a:srgbClr val="000000"/>
              </a:solidFill>
              <a:latin typeface="Red Hat Display"/>
              <a:ea typeface="Red Hat Display"/>
              <a:cs typeface="Red Hat Display"/>
              <a:sym typeface="Red Hat Display"/>
            </a:endParaRPr>
          </a:p>
        </p:txBody>
      </p:sp>
      <p:sp>
        <p:nvSpPr>
          <p:cNvPr id="407" name="Google Shape;407;p38"/>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Supplier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Partner</a:t>
            </a:r>
            <a:endParaRPr sz="800" b="0" i="0" u="none" strike="noStrike" cap="none">
              <a:solidFill>
                <a:srgbClr val="000000"/>
              </a:solidFill>
              <a:latin typeface="Red Hat Display"/>
              <a:ea typeface="Red Hat Display"/>
              <a:cs typeface="Red Hat Display"/>
              <a:sym typeface="Red Hat Display"/>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Vendor</a:t>
            </a:r>
            <a:endParaRPr sz="800" b="0" i="0" u="none" strike="noStrike" cap="none">
              <a:solidFill>
                <a:srgbClr val="000000"/>
              </a:solidFill>
              <a:latin typeface="Red Hat Display"/>
              <a:ea typeface="Red Hat Display"/>
              <a:cs typeface="Red Hat Display"/>
              <a:sym typeface="Red Hat Display"/>
            </a:endParaRPr>
          </a:p>
        </p:txBody>
      </p:sp>
      <p:pic>
        <p:nvPicPr>
          <p:cNvPr id="408" name="Google Shape;408;p38"/>
          <p:cNvPicPr preferRelativeResize="0"/>
          <p:nvPr/>
        </p:nvPicPr>
        <p:blipFill rotWithShape="1">
          <a:blip r:embed="rId6">
            <a:alphaModFix/>
          </a:blip>
          <a:srcRect/>
          <a:stretch/>
        </p:blipFill>
        <p:spPr>
          <a:xfrm>
            <a:off x="3591848" y="2636526"/>
            <a:ext cx="316975" cy="316975"/>
          </a:xfrm>
          <a:prstGeom prst="rect">
            <a:avLst/>
          </a:prstGeom>
          <a:noFill/>
          <a:ln>
            <a:noFill/>
          </a:ln>
        </p:spPr>
      </p:pic>
      <p:pic>
        <p:nvPicPr>
          <p:cNvPr id="409" name="Google Shape;409;p38"/>
          <p:cNvPicPr preferRelativeResize="0"/>
          <p:nvPr/>
        </p:nvPicPr>
        <p:blipFill rotWithShape="1">
          <a:blip r:embed="rId7">
            <a:alphaModFix/>
          </a:blip>
          <a:srcRect/>
          <a:stretch/>
        </p:blipFill>
        <p:spPr>
          <a:xfrm>
            <a:off x="3591842" y="2161716"/>
            <a:ext cx="316975" cy="316975"/>
          </a:xfrm>
          <a:prstGeom prst="rect">
            <a:avLst/>
          </a:prstGeom>
          <a:noFill/>
          <a:ln>
            <a:noFill/>
          </a:ln>
        </p:spPr>
      </p:pic>
      <p:pic>
        <p:nvPicPr>
          <p:cNvPr id="410" name="Google Shape;410;p38"/>
          <p:cNvPicPr preferRelativeResize="0"/>
          <p:nvPr/>
        </p:nvPicPr>
        <p:blipFill rotWithShape="1">
          <a:blip r:embed="rId7">
            <a:alphaModFix/>
          </a:blip>
          <a:srcRect/>
          <a:stretch/>
        </p:blipFill>
        <p:spPr>
          <a:xfrm>
            <a:off x="3591842" y="1674311"/>
            <a:ext cx="316975" cy="316975"/>
          </a:xfrm>
          <a:prstGeom prst="rect">
            <a:avLst/>
          </a:prstGeom>
          <a:noFill/>
          <a:ln>
            <a:noFill/>
          </a:ln>
        </p:spPr>
      </p:pic>
      <p:sp>
        <p:nvSpPr>
          <p:cNvPr id="411" name="Google Shape;411;p38"/>
          <p:cNvSpPr/>
          <p:nvPr/>
        </p:nvSpPr>
        <p:spPr>
          <a:xfrm>
            <a:off x="4508433"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38"/>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Supply</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Assurance</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Control Tower</a:t>
            </a:r>
            <a:endParaRPr sz="800" b="0" i="0" u="none" strike="noStrike" cap="none">
              <a:solidFill>
                <a:srgbClr val="000000"/>
              </a:solidFill>
              <a:latin typeface="Red Hat Display"/>
              <a:ea typeface="Red Hat Display"/>
              <a:cs typeface="Red Hat Display"/>
              <a:sym typeface="Red Hat Display"/>
            </a:endParaRPr>
          </a:p>
        </p:txBody>
      </p:sp>
      <p:sp>
        <p:nvSpPr>
          <p:cNvPr id="413" name="Google Shape;413;p38"/>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Fulfilment Optimization</a:t>
            </a:r>
            <a:endParaRPr sz="800" b="0" i="0" u="none" strike="noStrike" cap="none">
              <a:solidFill>
                <a:srgbClr val="000000"/>
              </a:solidFill>
              <a:latin typeface="Red Hat Display"/>
              <a:ea typeface="Red Hat Display"/>
              <a:cs typeface="Red Hat Display"/>
              <a:sym typeface="Red Hat Display"/>
            </a:endParaRPr>
          </a:p>
        </p:txBody>
      </p:sp>
      <p:sp>
        <p:nvSpPr>
          <p:cNvPr id="414" name="Google Shape;414;p38"/>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Inventory</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Analysis &amp; AI</a:t>
            </a:r>
            <a:endParaRPr sz="800" b="0" i="0" u="none" strike="noStrike" cap="none">
              <a:solidFill>
                <a:srgbClr val="000000"/>
              </a:solidFill>
              <a:latin typeface="Red Hat Display"/>
              <a:ea typeface="Red Hat Display"/>
              <a:cs typeface="Red Hat Display"/>
              <a:sym typeface="Red Hat Display"/>
            </a:endParaRPr>
          </a:p>
        </p:txBody>
      </p:sp>
      <p:sp>
        <p:nvSpPr>
          <p:cNvPr id="415" name="Google Shape;415;p38"/>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38"/>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Business Automation</a:t>
            </a:r>
            <a:endParaRPr sz="800" b="0" i="0" u="none" strike="noStrike" cap="none">
              <a:solidFill>
                <a:srgbClr val="000000"/>
              </a:solidFill>
              <a:latin typeface="Red Hat Display"/>
              <a:ea typeface="Red Hat Display"/>
              <a:cs typeface="Red Hat Display"/>
              <a:sym typeface="Red Hat Display"/>
            </a:endParaRPr>
          </a:p>
        </p:txBody>
      </p:sp>
      <p:sp>
        <p:nvSpPr>
          <p:cNvPr id="417" name="Google Shape;417;p38"/>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API</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418" name="Google Shape;418;p38"/>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Integration</a:t>
            </a:r>
            <a:endParaRPr sz="800" b="0" i="0" u="none" strike="noStrike" cap="none">
              <a:solidFill>
                <a:srgbClr val="000000"/>
              </a:solidFill>
              <a:latin typeface="Red Hat Display"/>
              <a:ea typeface="Red Hat Display"/>
              <a:cs typeface="Red Hat Display"/>
              <a:sym typeface="Red Hat Display"/>
            </a:endParaRPr>
          </a:p>
        </p:txBody>
      </p:sp>
      <p:sp>
        <p:nvSpPr>
          <p:cNvPr id="419" name="Google Shape;419;p38"/>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Red Hat Display"/>
              <a:ea typeface="Red Hat Display"/>
              <a:cs typeface="Red Hat Display"/>
              <a:sym typeface="Red Hat Display"/>
            </a:endParaRPr>
          </a:p>
        </p:txBody>
      </p:sp>
      <p:sp>
        <p:nvSpPr>
          <p:cNvPr id="420" name="Google Shape;420;p38"/>
          <p:cNvSpPr/>
          <p:nvPr/>
        </p:nvSpPr>
        <p:spPr>
          <a:xfrm>
            <a:off x="3429000" y="4265697"/>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Order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421" name="Google Shape;421;p38"/>
          <p:cNvSpPr/>
          <p:nvPr/>
        </p:nvSpPr>
        <p:spPr>
          <a:xfrm>
            <a:off x="4724400" y="4265697"/>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Supply Chain</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Systems</a:t>
            </a:r>
            <a:endParaRPr sz="800" b="0" i="0" u="none" strike="noStrike" cap="none">
              <a:solidFill>
                <a:srgbClr val="000000"/>
              </a:solidFill>
              <a:latin typeface="Red Hat Display"/>
              <a:ea typeface="Red Hat Display"/>
              <a:cs typeface="Red Hat Display"/>
              <a:sym typeface="Red Hat Display"/>
            </a:endParaRPr>
          </a:p>
        </p:txBody>
      </p:sp>
      <p:sp>
        <p:nvSpPr>
          <p:cNvPr id="422" name="Google Shape;422;p38"/>
          <p:cNvSpPr/>
          <p:nvPr/>
        </p:nvSpPr>
        <p:spPr>
          <a:xfrm>
            <a:off x="6019800" y="4265697"/>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Transport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423" name="Google Shape;423;p38"/>
          <p:cNvSpPr/>
          <p:nvPr/>
        </p:nvSpPr>
        <p:spPr>
          <a:xfrm>
            <a:off x="7315200" y="4265697"/>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Catalog</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424" name="Google Shape;424;p38"/>
          <p:cNvSpPr/>
          <p:nvPr/>
        </p:nvSpPr>
        <p:spPr>
          <a:xfrm>
            <a:off x="3355675" y="3908553"/>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Core Application Systems</a:t>
            </a:r>
            <a:endParaRPr sz="1000" b="1" i="0" u="none" strike="noStrike" cap="none">
              <a:solidFill>
                <a:srgbClr val="FFFFFF"/>
              </a:solidFill>
              <a:latin typeface="Red Hat Display"/>
              <a:ea typeface="Red Hat Display"/>
              <a:cs typeface="Red Hat Display"/>
              <a:sym typeface="Red Hat Display"/>
            </a:endParaRPr>
          </a:p>
        </p:txBody>
      </p:sp>
      <p:sp>
        <p:nvSpPr>
          <p:cNvPr id="425" name="Google Shape;425;p38"/>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Container Platform</a:t>
            </a:r>
            <a:endParaRPr sz="1000" b="1" i="0" u="none" strike="noStrike" cap="none">
              <a:solidFill>
                <a:srgbClr val="FFFFFF"/>
              </a:solidFill>
              <a:latin typeface="Red Hat Display"/>
              <a:ea typeface="Red Hat Display"/>
              <a:cs typeface="Red Hat Display"/>
              <a:sym typeface="Red Hat Display"/>
            </a:endParaRPr>
          </a:p>
        </p:txBody>
      </p:sp>
      <p:sp>
        <p:nvSpPr>
          <p:cNvPr id="426" name="Google Shape;426;p38"/>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Data Storage</a:t>
            </a:r>
            <a:endParaRPr sz="1000" b="1" i="0" u="none" strike="noStrike" cap="none">
              <a:solidFill>
                <a:srgbClr val="FFFFFF"/>
              </a:solidFill>
              <a:latin typeface="Red Hat Display"/>
              <a:ea typeface="Red Hat Display"/>
              <a:cs typeface="Red Hat Display"/>
              <a:sym typeface="Red Hat Display"/>
            </a:endParaRPr>
          </a:p>
        </p:txBody>
      </p:sp>
      <p:sp>
        <p:nvSpPr>
          <p:cNvPr id="427" name="Google Shape;427;p38"/>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FFFFFF"/>
                </a:solidFill>
                <a:latin typeface="Red Hat Display"/>
                <a:ea typeface="Red Hat Display"/>
                <a:cs typeface="Red Hat Display"/>
                <a:sym typeface="Red Hat Display"/>
              </a:rPr>
              <a:t>Red Hat Software</a:t>
            </a:r>
            <a:br>
              <a:rPr lang="en" sz="800" b="1" i="0" u="none" strike="noStrike" cap="none">
                <a:solidFill>
                  <a:srgbClr val="FFFFFF"/>
                </a:solidFill>
                <a:latin typeface="Red Hat Display"/>
                <a:ea typeface="Red Hat Display"/>
                <a:cs typeface="Red Hat Display"/>
                <a:sym typeface="Red Hat Display"/>
              </a:rPr>
            </a:br>
            <a:r>
              <a:rPr lang="en" sz="800" b="1" i="0" u="none" strike="noStrike" cap="none">
                <a:solidFill>
                  <a:srgbClr val="FFFFFF"/>
                </a:solidFill>
                <a:latin typeface="Red Hat Display"/>
                <a:ea typeface="Red Hat Display"/>
                <a:cs typeface="Red Hat Display"/>
                <a:sym typeface="Red Hat Display"/>
              </a:rPr>
              <a:t>as a Service</a:t>
            </a:r>
            <a:endParaRPr sz="800" b="1" i="0" u="none" strike="noStrike" cap="none">
              <a:solidFill>
                <a:srgbClr val="FFFFFF"/>
              </a:solidFill>
              <a:latin typeface="Red Hat Display"/>
              <a:ea typeface="Red Hat Display"/>
              <a:cs typeface="Red Hat Display"/>
              <a:sym typeface="Red Hat Display"/>
            </a:endParaRPr>
          </a:p>
        </p:txBody>
      </p:sp>
      <p:sp>
        <p:nvSpPr>
          <p:cNvPr id="428" name="Google Shape;428;p38"/>
          <p:cNvSpPr/>
          <p:nvPr/>
        </p:nvSpPr>
        <p:spPr>
          <a:xfrm>
            <a:off x="6211000" y="3511863"/>
            <a:ext cx="848400" cy="648000"/>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chemeClr val="lt1"/>
                </a:solidFill>
                <a:latin typeface="Red Hat Text"/>
                <a:ea typeface="Red Hat Text"/>
                <a:cs typeface="Red Hat Text"/>
                <a:sym typeface="Red Hat Text"/>
              </a:rPr>
              <a:t>Events</a:t>
            </a:r>
            <a:endParaRPr sz="800" b="1" i="0" u="none" strike="noStrike" cap="none">
              <a:solidFill>
                <a:schemeClr val="lt1"/>
              </a:solidFill>
              <a:latin typeface="Red Hat Text"/>
              <a:ea typeface="Red Hat Text"/>
              <a:cs typeface="Red Hat Text"/>
              <a:sym typeface="Red Hat Text"/>
            </a:endParaRPr>
          </a:p>
        </p:txBody>
      </p:sp>
      <p:cxnSp>
        <p:nvCxnSpPr>
          <p:cNvPr id="429" name="Google Shape;429;p38"/>
          <p:cNvCxnSpPr>
            <a:stCxn id="390" idx="3"/>
            <a:endCxn id="411" idx="1"/>
          </p:cNvCxnSpPr>
          <p:nvPr/>
        </p:nvCxnSpPr>
        <p:spPr>
          <a:xfrm>
            <a:off x="4065149" y="2284423"/>
            <a:ext cx="443400" cy="1800"/>
          </a:xfrm>
          <a:prstGeom prst="straightConnector1">
            <a:avLst/>
          </a:prstGeom>
          <a:noFill/>
          <a:ln w="19050" cap="flat" cmpd="sng">
            <a:solidFill>
              <a:srgbClr val="C00000"/>
            </a:solidFill>
            <a:prstDash val="solid"/>
            <a:round/>
            <a:headEnd type="triangle" w="med" len="med"/>
            <a:tailEnd type="triangle" w="med" len="med"/>
          </a:ln>
        </p:spPr>
      </p:cxnSp>
      <p:cxnSp>
        <p:nvCxnSpPr>
          <p:cNvPr id="430" name="Google Shape;430;p38"/>
          <p:cNvCxnSpPr>
            <a:stCxn id="411" idx="3"/>
            <a:endCxn id="415" idx="1"/>
          </p:cNvCxnSpPr>
          <p:nvPr/>
        </p:nvCxnSpPr>
        <p:spPr>
          <a:xfrm>
            <a:off x="5754633" y="2286100"/>
            <a:ext cx="421200" cy="0"/>
          </a:xfrm>
          <a:prstGeom prst="straightConnector1">
            <a:avLst/>
          </a:prstGeom>
          <a:noFill/>
          <a:ln w="19050" cap="flat" cmpd="sng">
            <a:solidFill>
              <a:srgbClr val="C00000"/>
            </a:solidFill>
            <a:prstDash val="solid"/>
            <a:round/>
            <a:headEnd type="triangle" w="med" len="med"/>
            <a:tailEnd type="triangle" w="med" len="med"/>
          </a:ln>
        </p:spPr>
      </p:cxnSp>
      <p:cxnSp>
        <p:nvCxnSpPr>
          <p:cNvPr id="431" name="Google Shape;431;p38"/>
          <p:cNvCxnSpPr>
            <a:stCxn id="415" idx="3"/>
            <a:endCxn id="419"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432" name="Google Shape;432;p38"/>
          <p:cNvPicPr preferRelativeResize="0"/>
          <p:nvPr/>
        </p:nvPicPr>
        <p:blipFill rotWithShape="1">
          <a:blip r:embed="rId8">
            <a:alphaModFix/>
          </a:blip>
          <a:srcRect/>
          <a:stretch/>
        </p:blipFill>
        <p:spPr>
          <a:xfrm>
            <a:off x="8111673" y="2065725"/>
            <a:ext cx="447250" cy="447228"/>
          </a:xfrm>
          <a:prstGeom prst="rect">
            <a:avLst/>
          </a:prstGeom>
          <a:noFill/>
          <a:ln>
            <a:noFill/>
          </a:ln>
        </p:spPr>
      </p:pic>
      <p:pic>
        <p:nvPicPr>
          <p:cNvPr id="433" name="Google Shape;433;p38"/>
          <p:cNvPicPr preferRelativeResize="0"/>
          <p:nvPr/>
        </p:nvPicPr>
        <p:blipFill rotWithShape="1">
          <a:blip r:embed="rId9">
            <a:alphaModFix/>
          </a:blip>
          <a:srcRect/>
          <a:stretch/>
        </p:blipFill>
        <p:spPr>
          <a:xfrm>
            <a:off x="6983400" y="1561276"/>
            <a:ext cx="362400" cy="362400"/>
          </a:xfrm>
          <a:prstGeom prst="rect">
            <a:avLst/>
          </a:prstGeom>
          <a:noFill/>
          <a:ln>
            <a:noFill/>
          </a:ln>
        </p:spPr>
      </p:pic>
      <p:pic>
        <p:nvPicPr>
          <p:cNvPr id="434" name="Google Shape;434;p38"/>
          <p:cNvPicPr preferRelativeResize="0"/>
          <p:nvPr/>
        </p:nvPicPr>
        <p:blipFill rotWithShape="1">
          <a:blip r:embed="rId10">
            <a:alphaModFix/>
          </a:blip>
          <a:srcRect/>
          <a:stretch/>
        </p:blipFill>
        <p:spPr>
          <a:xfrm>
            <a:off x="7005130" y="2117178"/>
            <a:ext cx="316975" cy="316954"/>
          </a:xfrm>
          <a:prstGeom prst="rect">
            <a:avLst/>
          </a:prstGeom>
          <a:noFill/>
          <a:ln>
            <a:noFill/>
          </a:ln>
        </p:spPr>
      </p:pic>
      <p:pic>
        <p:nvPicPr>
          <p:cNvPr id="435" name="Google Shape;435;p38"/>
          <p:cNvPicPr preferRelativeResize="0"/>
          <p:nvPr/>
        </p:nvPicPr>
        <p:blipFill rotWithShape="1">
          <a:blip r:embed="rId11">
            <a:alphaModFix/>
          </a:blip>
          <a:srcRect/>
          <a:stretch/>
        </p:blipFill>
        <p:spPr>
          <a:xfrm>
            <a:off x="7007542" y="2656011"/>
            <a:ext cx="316975" cy="316975"/>
          </a:xfrm>
          <a:prstGeom prst="rect">
            <a:avLst/>
          </a:prstGeom>
          <a:noFill/>
          <a:ln>
            <a:noFill/>
          </a:ln>
        </p:spPr>
      </p:pic>
      <p:pic>
        <p:nvPicPr>
          <p:cNvPr id="436" name="Google Shape;436;p38"/>
          <p:cNvPicPr preferRelativeResize="0"/>
          <p:nvPr/>
        </p:nvPicPr>
        <p:blipFill rotWithShape="1">
          <a:blip r:embed="rId12">
            <a:alphaModFix/>
          </a:blip>
          <a:srcRect/>
          <a:stretch/>
        </p:blipFill>
        <p:spPr>
          <a:xfrm>
            <a:off x="5344621" y="1579239"/>
            <a:ext cx="316975" cy="316966"/>
          </a:xfrm>
          <a:prstGeom prst="rect">
            <a:avLst/>
          </a:prstGeom>
          <a:noFill/>
          <a:ln>
            <a:noFill/>
          </a:ln>
        </p:spPr>
      </p:pic>
      <p:pic>
        <p:nvPicPr>
          <p:cNvPr id="437" name="Google Shape;437;p38"/>
          <p:cNvPicPr preferRelativeResize="0"/>
          <p:nvPr/>
        </p:nvPicPr>
        <p:blipFill rotWithShape="1">
          <a:blip r:embed="rId13">
            <a:alphaModFix/>
          </a:blip>
          <a:srcRect/>
          <a:stretch/>
        </p:blipFill>
        <p:spPr>
          <a:xfrm>
            <a:off x="5326873" y="2646060"/>
            <a:ext cx="316975" cy="316996"/>
          </a:xfrm>
          <a:prstGeom prst="rect">
            <a:avLst/>
          </a:prstGeom>
          <a:noFill/>
          <a:ln>
            <a:noFill/>
          </a:ln>
        </p:spPr>
      </p:pic>
      <p:pic>
        <p:nvPicPr>
          <p:cNvPr id="438" name="Google Shape;438;p38"/>
          <p:cNvPicPr preferRelativeResize="0"/>
          <p:nvPr/>
        </p:nvPicPr>
        <p:blipFill rotWithShape="1">
          <a:blip r:embed="rId14">
            <a:alphaModFix/>
          </a:blip>
          <a:srcRect/>
          <a:stretch/>
        </p:blipFill>
        <p:spPr>
          <a:xfrm>
            <a:off x="5326865" y="2119280"/>
            <a:ext cx="316975" cy="316975"/>
          </a:xfrm>
          <a:prstGeom prst="rect">
            <a:avLst/>
          </a:prstGeom>
          <a:noFill/>
          <a:ln>
            <a:noFill/>
          </a:ln>
        </p:spPr>
      </p:pic>
      <p:pic>
        <p:nvPicPr>
          <p:cNvPr id="439" name="Google Shape;439;p38"/>
          <p:cNvPicPr preferRelativeResize="0"/>
          <p:nvPr/>
        </p:nvPicPr>
        <p:blipFill rotWithShape="1">
          <a:blip r:embed="rId15">
            <a:alphaModFix/>
          </a:blip>
          <a:srcRect/>
          <a:stretch/>
        </p:blipFill>
        <p:spPr>
          <a:xfrm>
            <a:off x="6777898" y="4294516"/>
            <a:ext cx="316975" cy="316975"/>
          </a:xfrm>
          <a:prstGeom prst="rect">
            <a:avLst/>
          </a:prstGeom>
          <a:noFill/>
          <a:ln>
            <a:noFill/>
          </a:ln>
        </p:spPr>
      </p:pic>
      <p:pic>
        <p:nvPicPr>
          <p:cNvPr id="440" name="Google Shape;440;p38"/>
          <p:cNvPicPr preferRelativeResize="0"/>
          <p:nvPr/>
        </p:nvPicPr>
        <p:blipFill rotWithShape="1">
          <a:blip r:embed="rId16">
            <a:alphaModFix/>
          </a:blip>
          <a:srcRect/>
          <a:stretch/>
        </p:blipFill>
        <p:spPr>
          <a:xfrm>
            <a:off x="5509051" y="4305452"/>
            <a:ext cx="286200" cy="286200"/>
          </a:xfrm>
          <a:prstGeom prst="rect">
            <a:avLst/>
          </a:prstGeom>
          <a:noFill/>
          <a:ln>
            <a:noFill/>
          </a:ln>
        </p:spPr>
      </p:pic>
      <p:pic>
        <p:nvPicPr>
          <p:cNvPr id="441" name="Google Shape;441;p38"/>
          <p:cNvPicPr preferRelativeResize="0"/>
          <p:nvPr/>
        </p:nvPicPr>
        <p:blipFill rotWithShape="1">
          <a:blip r:embed="rId17">
            <a:alphaModFix/>
          </a:blip>
          <a:srcRect/>
          <a:stretch/>
        </p:blipFill>
        <p:spPr>
          <a:xfrm>
            <a:off x="8077522" y="4305450"/>
            <a:ext cx="286200" cy="286200"/>
          </a:xfrm>
          <a:prstGeom prst="rect">
            <a:avLst/>
          </a:prstGeom>
          <a:noFill/>
          <a:ln>
            <a:noFill/>
          </a:ln>
        </p:spPr>
      </p:pic>
      <p:pic>
        <p:nvPicPr>
          <p:cNvPr id="442" name="Google Shape;442;p38"/>
          <p:cNvPicPr preferRelativeResize="0"/>
          <p:nvPr/>
        </p:nvPicPr>
        <p:blipFill rotWithShape="1">
          <a:blip r:embed="rId18">
            <a:alphaModFix/>
          </a:blip>
          <a:srcRect/>
          <a:stretch/>
        </p:blipFill>
        <p:spPr>
          <a:xfrm>
            <a:off x="4205846" y="4297262"/>
            <a:ext cx="286200" cy="286200"/>
          </a:xfrm>
          <a:prstGeom prst="rect">
            <a:avLst/>
          </a:prstGeom>
          <a:noFill/>
          <a:ln>
            <a:noFill/>
          </a:ln>
        </p:spPr>
      </p:pic>
      <p:pic>
        <p:nvPicPr>
          <p:cNvPr id="443" name="Google Shape;443;p38"/>
          <p:cNvPicPr preferRelativeResize="0"/>
          <p:nvPr/>
        </p:nvPicPr>
        <p:blipFill rotWithShape="1">
          <a:blip r:embed="rId19">
            <a:alphaModFix/>
          </a:blip>
          <a:srcRect/>
          <a:stretch/>
        </p:blipFill>
        <p:spPr>
          <a:xfrm>
            <a:off x="235669" y="3796331"/>
            <a:ext cx="362400" cy="362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39"/>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39"/>
          <p:cNvSpPr/>
          <p:nvPr/>
        </p:nvSpPr>
        <p:spPr>
          <a:xfrm>
            <a:off x="4311675" y="1201250"/>
            <a:ext cx="4692900" cy="22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39"/>
          <p:cNvSpPr/>
          <p:nvPr/>
        </p:nvSpPr>
        <p:spPr>
          <a:xfrm>
            <a:off x="3362775" y="4199178"/>
            <a:ext cx="5115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39"/>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3F3F3"/>
                </a:solidFill>
                <a:latin typeface="Red Hat Display"/>
                <a:ea typeface="Red Hat Display"/>
                <a:cs typeface="Red Hat Display"/>
                <a:sym typeface="Red Hat Display"/>
              </a:rPr>
              <a:t>Product Timeliness</a:t>
            </a:r>
            <a:endParaRPr sz="1100" b="1" i="0" u="none" strike="noStrike" cap="none">
              <a:solidFill>
                <a:srgbClr val="F3F3F3"/>
              </a:solidFill>
              <a:latin typeface="Red Hat Display"/>
              <a:ea typeface="Red Hat Display"/>
              <a:cs typeface="Red Hat Display"/>
              <a:sym typeface="Red Hat Display"/>
            </a:endParaRPr>
          </a:p>
        </p:txBody>
      </p:sp>
      <p:sp>
        <p:nvSpPr>
          <p:cNvPr id="452" name="Google Shape;452;p39"/>
          <p:cNvSpPr/>
          <p:nvPr/>
        </p:nvSpPr>
        <p:spPr>
          <a:xfrm>
            <a:off x="736650" y="2872700"/>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US" sz="1000" b="0" i="0" u="none" cap="none" dirty="0">
                <a:solidFill>
                  <a:srgbClr val="141414"/>
                </a:solidFill>
                <a:latin typeface="Red Hat Display"/>
                <a:ea typeface="Red Hat Display"/>
                <a:cs typeface="Red Hat Display"/>
                <a:sym typeface="Red Hat Display"/>
              </a:rPr>
              <a:t>Demonstrate due diligence for safety</a:t>
            </a:r>
          </a:p>
        </p:txBody>
      </p:sp>
      <p:sp>
        <p:nvSpPr>
          <p:cNvPr id="453" name="Google Shape;453;p39"/>
          <p:cNvSpPr/>
          <p:nvPr/>
        </p:nvSpPr>
        <p:spPr>
          <a:xfrm>
            <a:off x="113345" y="1352557"/>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39"/>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3F3F3"/>
                </a:solidFill>
                <a:latin typeface="Red Hat Display"/>
                <a:ea typeface="Red Hat Display"/>
                <a:cs typeface="Red Hat Display"/>
                <a:sym typeface="Red Hat Display"/>
              </a:rPr>
              <a:t>Business Drivers</a:t>
            </a:r>
            <a:endParaRPr sz="1400" b="1" i="0" u="none" strike="noStrike" cap="none">
              <a:solidFill>
                <a:srgbClr val="F3F3F3"/>
              </a:solidFill>
              <a:latin typeface="Red Hat Display"/>
              <a:ea typeface="Red Hat Display"/>
              <a:cs typeface="Red Hat Display"/>
              <a:sym typeface="Red Hat Display"/>
            </a:endParaRPr>
          </a:p>
        </p:txBody>
      </p:sp>
      <p:sp>
        <p:nvSpPr>
          <p:cNvPr id="455" name="Google Shape;455;p39"/>
          <p:cNvSpPr/>
          <p:nvPr/>
        </p:nvSpPr>
        <p:spPr>
          <a:xfrm>
            <a:off x="113345" y="2975410"/>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39"/>
          <p:cNvSpPr/>
          <p:nvPr/>
        </p:nvSpPr>
        <p:spPr>
          <a:xfrm>
            <a:off x="736650" y="2073899"/>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US" sz="1000" b="0" i="0" u="none" cap="none" dirty="0">
                <a:solidFill>
                  <a:srgbClr val="141414"/>
                </a:solidFill>
                <a:latin typeface="Red Hat Display"/>
                <a:ea typeface="Red Hat Display"/>
                <a:cs typeface="Red Hat Display"/>
                <a:sym typeface="Red Hat Display"/>
              </a:rPr>
              <a:t>Product liability claims</a:t>
            </a:r>
          </a:p>
        </p:txBody>
      </p:sp>
      <p:sp>
        <p:nvSpPr>
          <p:cNvPr id="457" name="Google Shape;457;p39"/>
          <p:cNvSpPr/>
          <p:nvPr/>
        </p:nvSpPr>
        <p:spPr>
          <a:xfrm>
            <a:off x="736650" y="1361851"/>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cap="none" dirty="0">
                <a:solidFill>
                  <a:srgbClr val="141414"/>
                </a:solidFill>
                <a:latin typeface="Red Hat Display"/>
                <a:ea typeface="Red Hat Display"/>
                <a:cs typeface="Red Hat Display"/>
                <a:sym typeface="Red Hat Display"/>
              </a:rPr>
              <a:t>Public safety</a:t>
            </a:r>
            <a:endParaRPr sz="1000" b="0" i="0" u="none" cap="none" dirty="0">
              <a:solidFill>
                <a:srgbClr val="141414"/>
              </a:solidFill>
              <a:latin typeface="Red Hat Display"/>
              <a:ea typeface="Red Hat Display"/>
              <a:cs typeface="Red Hat Display"/>
              <a:sym typeface="Red Hat Display"/>
            </a:endParaRPr>
          </a:p>
        </p:txBody>
      </p:sp>
      <p:pic>
        <p:nvPicPr>
          <p:cNvPr id="458" name="Google Shape;458;p39"/>
          <p:cNvPicPr preferRelativeResize="0"/>
          <p:nvPr/>
        </p:nvPicPr>
        <p:blipFill rotWithShape="1">
          <a:blip r:embed="rId3">
            <a:alphaModFix/>
          </a:blip>
          <a:srcRect/>
          <a:stretch/>
        </p:blipFill>
        <p:spPr>
          <a:xfrm>
            <a:off x="183854" y="3008916"/>
            <a:ext cx="370893" cy="374054"/>
          </a:xfrm>
          <a:prstGeom prst="rect">
            <a:avLst/>
          </a:prstGeom>
          <a:noFill/>
          <a:ln>
            <a:noFill/>
          </a:ln>
        </p:spPr>
      </p:pic>
      <p:pic>
        <p:nvPicPr>
          <p:cNvPr id="459" name="Google Shape;459;p39"/>
          <p:cNvPicPr preferRelativeResize="0"/>
          <p:nvPr/>
        </p:nvPicPr>
        <p:blipFill rotWithShape="1">
          <a:blip r:embed="rId4">
            <a:alphaModFix/>
          </a:blip>
          <a:srcRect/>
          <a:stretch/>
        </p:blipFill>
        <p:spPr>
          <a:xfrm>
            <a:off x="149698" y="1379123"/>
            <a:ext cx="447253" cy="451037"/>
          </a:xfrm>
          <a:prstGeom prst="rect">
            <a:avLst/>
          </a:prstGeom>
          <a:noFill/>
          <a:ln>
            <a:noFill/>
          </a:ln>
        </p:spPr>
      </p:pic>
      <p:pic>
        <p:nvPicPr>
          <p:cNvPr id="462" name="Google Shape;462;p39"/>
          <p:cNvPicPr preferRelativeResize="0"/>
          <p:nvPr/>
        </p:nvPicPr>
        <p:blipFill rotWithShape="1">
          <a:blip r:embed="rId5">
            <a:alphaModFix/>
          </a:blip>
          <a:srcRect/>
          <a:stretch/>
        </p:blipFill>
        <p:spPr>
          <a:xfrm>
            <a:off x="81799" y="2088234"/>
            <a:ext cx="597092" cy="597075"/>
          </a:xfrm>
          <a:prstGeom prst="rect">
            <a:avLst/>
          </a:prstGeom>
          <a:noFill/>
          <a:ln>
            <a:noFill/>
          </a:ln>
        </p:spPr>
      </p:pic>
      <p:sp>
        <p:nvSpPr>
          <p:cNvPr id="463" name="Google Shape;463;p39"/>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Customer</a:t>
            </a:r>
            <a:endParaRPr sz="800" b="0" i="0" u="none" strike="noStrike" cap="none">
              <a:solidFill>
                <a:srgbClr val="000000"/>
              </a:solidFill>
              <a:latin typeface="Red Hat Display"/>
              <a:ea typeface="Red Hat Display"/>
              <a:cs typeface="Red Hat Display"/>
              <a:sym typeface="Red Hat Display"/>
            </a:endParaRPr>
          </a:p>
        </p:txBody>
      </p:sp>
      <p:sp>
        <p:nvSpPr>
          <p:cNvPr id="464" name="Google Shape;464;p39"/>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Colleague</a:t>
            </a:r>
            <a:endParaRPr sz="800" b="0" i="0" u="none" strike="noStrike" cap="none">
              <a:solidFill>
                <a:srgbClr val="000000"/>
              </a:solidFill>
              <a:latin typeface="Red Hat Display"/>
              <a:ea typeface="Red Hat Display"/>
              <a:cs typeface="Red Hat Display"/>
              <a:sym typeface="Red Hat Display"/>
            </a:endParaRPr>
          </a:p>
        </p:txBody>
      </p:sp>
      <p:sp>
        <p:nvSpPr>
          <p:cNvPr id="465" name="Google Shape;465;p39"/>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Supplier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Partner</a:t>
            </a:r>
            <a:endParaRPr sz="800" b="0" i="0" u="none" strike="noStrike" cap="none">
              <a:solidFill>
                <a:srgbClr val="000000"/>
              </a:solidFill>
              <a:latin typeface="Red Hat Display"/>
              <a:ea typeface="Red Hat Display"/>
              <a:cs typeface="Red Hat Display"/>
              <a:sym typeface="Red Hat Display"/>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Vendor</a:t>
            </a:r>
            <a:endParaRPr sz="800" b="0" i="0" u="none" strike="noStrike" cap="none">
              <a:solidFill>
                <a:srgbClr val="000000"/>
              </a:solidFill>
              <a:latin typeface="Red Hat Display"/>
              <a:ea typeface="Red Hat Display"/>
              <a:cs typeface="Red Hat Display"/>
              <a:sym typeface="Red Hat Display"/>
            </a:endParaRPr>
          </a:p>
        </p:txBody>
      </p:sp>
      <p:pic>
        <p:nvPicPr>
          <p:cNvPr id="466" name="Google Shape;466;p39"/>
          <p:cNvPicPr preferRelativeResize="0"/>
          <p:nvPr/>
        </p:nvPicPr>
        <p:blipFill rotWithShape="1">
          <a:blip r:embed="rId6">
            <a:alphaModFix/>
          </a:blip>
          <a:srcRect/>
          <a:stretch/>
        </p:blipFill>
        <p:spPr>
          <a:xfrm>
            <a:off x="3591848" y="2636526"/>
            <a:ext cx="316975" cy="316975"/>
          </a:xfrm>
          <a:prstGeom prst="rect">
            <a:avLst/>
          </a:prstGeom>
          <a:noFill/>
          <a:ln>
            <a:noFill/>
          </a:ln>
        </p:spPr>
      </p:pic>
      <p:pic>
        <p:nvPicPr>
          <p:cNvPr id="467" name="Google Shape;467;p39"/>
          <p:cNvPicPr preferRelativeResize="0"/>
          <p:nvPr/>
        </p:nvPicPr>
        <p:blipFill rotWithShape="1">
          <a:blip r:embed="rId7">
            <a:alphaModFix/>
          </a:blip>
          <a:srcRect/>
          <a:stretch/>
        </p:blipFill>
        <p:spPr>
          <a:xfrm>
            <a:off x="3591842" y="2161716"/>
            <a:ext cx="316975" cy="316975"/>
          </a:xfrm>
          <a:prstGeom prst="rect">
            <a:avLst/>
          </a:prstGeom>
          <a:noFill/>
          <a:ln>
            <a:noFill/>
          </a:ln>
        </p:spPr>
      </p:pic>
      <p:pic>
        <p:nvPicPr>
          <p:cNvPr id="468" name="Google Shape;468;p39"/>
          <p:cNvPicPr preferRelativeResize="0"/>
          <p:nvPr/>
        </p:nvPicPr>
        <p:blipFill rotWithShape="1">
          <a:blip r:embed="rId7">
            <a:alphaModFix/>
          </a:blip>
          <a:srcRect/>
          <a:stretch/>
        </p:blipFill>
        <p:spPr>
          <a:xfrm>
            <a:off x="3591842" y="1674311"/>
            <a:ext cx="316975" cy="316975"/>
          </a:xfrm>
          <a:prstGeom prst="rect">
            <a:avLst/>
          </a:prstGeom>
          <a:noFill/>
          <a:ln>
            <a:noFill/>
          </a:ln>
        </p:spPr>
      </p:pic>
      <p:sp>
        <p:nvSpPr>
          <p:cNvPr id="469" name="Google Shape;469;p39"/>
          <p:cNvSpPr/>
          <p:nvPr/>
        </p:nvSpPr>
        <p:spPr>
          <a:xfrm>
            <a:off x="4508433"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39"/>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Supply</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Assurance</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Control Tower</a:t>
            </a:r>
            <a:endParaRPr sz="800" b="0" i="0" u="none" strike="noStrike" cap="none">
              <a:solidFill>
                <a:srgbClr val="000000"/>
              </a:solidFill>
              <a:latin typeface="Red Hat Display"/>
              <a:ea typeface="Red Hat Display"/>
              <a:cs typeface="Red Hat Display"/>
              <a:sym typeface="Red Hat Display"/>
            </a:endParaRPr>
          </a:p>
        </p:txBody>
      </p:sp>
      <p:sp>
        <p:nvSpPr>
          <p:cNvPr id="471" name="Google Shape;471;p39"/>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Fulfilment Optimization</a:t>
            </a:r>
            <a:endParaRPr sz="800" b="0" i="0" u="none" strike="noStrike" cap="none">
              <a:solidFill>
                <a:srgbClr val="000000"/>
              </a:solidFill>
              <a:latin typeface="Red Hat Display"/>
              <a:ea typeface="Red Hat Display"/>
              <a:cs typeface="Red Hat Display"/>
              <a:sym typeface="Red Hat Display"/>
            </a:endParaRPr>
          </a:p>
        </p:txBody>
      </p:sp>
      <p:sp>
        <p:nvSpPr>
          <p:cNvPr id="472" name="Google Shape;472;p39"/>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Inventory</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Analysis &amp; AI</a:t>
            </a:r>
            <a:endParaRPr sz="800" b="0" i="0" u="none" strike="noStrike" cap="none">
              <a:solidFill>
                <a:srgbClr val="000000"/>
              </a:solidFill>
              <a:latin typeface="Red Hat Display"/>
              <a:ea typeface="Red Hat Display"/>
              <a:cs typeface="Red Hat Display"/>
              <a:sym typeface="Red Hat Display"/>
            </a:endParaRPr>
          </a:p>
        </p:txBody>
      </p:sp>
      <p:sp>
        <p:nvSpPr>
          <p:cNvPr id="473" name="Google Shape;473;p39"/>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39"/>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Business Automation</a:t>
            </a:r>
            <a:endParaRPr sz="800" b="0" i="0" u="none" strike="noStrike" cap="none">
              <a:solidFill>
                <a:srgbClr val="000000"/>
              </a:solidFill>
              <a:latin typeface="Red Hat Display"/>
              <a:ea typeface="Red Hat Display"/>
              <a:cs typeface="Red Hat Display"/>
              <a:sym typeface="Red Hat Display"/>
            </a:endParaRPr>
          </a:p>
        </p:txBody>
      </p:sp>
      <p:sp>
        <p:nvSpPr>
          <p:cNvPr id="475" name="Google Shape;475;p39"/>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API</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476" name="Google Shape;476;p39"/>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Integration</a:t>
            </a:r>
            <a:endParaRPr sz="800" b="0" i="0" u="none" strike="noStrike" cap="none">
              <a:solidFill>
                <a:srgbClr val="000000"/>
              </a:solidFill>
              <a:latin typeface="Red Hat Display"/>
              <a:ea typeface="Red Hat Display"/>
              <a:cs typeface="Red Hat Display"/>
              <a:sym typeface="Red Hat Display"/>
            </a:endParaRPr>
          </a:p>
        </p:txBody>
      </p:sp>
      <p:sp>
        <p:nvSpPr>
          <p:cNvPr id="477" name="Google Shape;477;p39"/>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Red Hat Display"/>
              <a:ea typeface="Red Hat Display"/>
              <a:cs typeface="Red Hat Display"/>
              <a:sym typeface="Red Hat Display"/>
            </a:endParaRPr>
          </a:p>
        </p:txBody>
      </p:sp>
      <p:sp>
        <p:nvSpPr>
          <p:cNvPr id="478" name="Google Shape;478;p39"/>
          <p:cNvSpPr/>
          <p:nvPr/>
        </p:nvSpPr>
        <p:spPr>
          <a:xfrm>
            <a:off x="3429000" y="4265697"/>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Order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479" name="Google Shape;479;p39"/>
          <p:cNvSpPr/>
          <p:nvPr/>
        </p:nvSpPr>
        <p:spPr>
          <a:xfrm>
            <a:off x="4724400" y="4265697"/>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Supply Chain</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Systems</a:t>
            </a:r>
            <a:endParaRPr sz="800" b="0" i="0" u="none" strike="noStrike" cap="none">
              <a:solidFill>
                <a:srgbClr val="000000"/>
              </a:solidFill>
              <a:latin typeface="Red Hat Display"/>
              <a:ea typeface="Red Hat Display"/>
              <a:cs typeface="Red Hat Display"/>
              <a:sym typeface="Red Hat Display"/>
            </a:endParaRPr>
          </a:p>
        </p:txBody>
      </p:sp>
      <p:sp>
        <p:nvSpPr>
          <p:cNvPr id="480" name="Google Shape;480;p39"/>
          <p:cNvSpPr/>
          <p:nvPr/>
        </p:nvSpPr>
        <p:spPr>
          <a:xfrm>
            <a:off x="6019800" y="4265697"/>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Transport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481" name="Google Shape;481;p39"/>
          <p:cNvSpPr/>
          <p:nvPr/>
        </p:nvSpPr>
        <p:spPr>
          <a:xfrm>
            <a:off x="7315200" y="4265697"/>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Catalog</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482" name="Google Shape;482;p39"/>
          <p:cNvSpPr/>
          <p:nvPr/>
        </p:nvSpPr>
        <p:spPr>
          <a:xfrm>
            <a:off x="3355675" y="3908553"/>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Core Application Systems</a:t>
            </a:r>
            <a:endParaRPr sz="1000" b="1" i="0" u="none" strike="noStrike" cap="none">
              <a:solidFill>
                <a:srgbClr val="FFFFFF"/>
              </a:solidFill>
              <a:latin typeface="Red Hat Display"/>
              <a:ea typeface="Red Hat Display"/>
              <a:cs typeface="Red Hat Display"/>
              <a:sym typeface="Red Hat Display"/>
            </a:endParaRPr>
          </a:p>
        </p:txBody>
      </p:sp>
      <p:sp>
        <p:nvSpPr>
          <p:cNvPr id="483" name="Google Shape;483;p39"/>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Container Platform</a:t>
            </a:r>
            <a:endParaRPr sz="1000" b="1" i="0" u="none" strike="noStrike" cap="none">
              <a:solidFill>
                <a:srgbClr val="FFFFFF"/>
              </a:solidFill>
              <a:latin typeface="Red Hat Display"/>
              <a:ea typeface="Red Hat Display"/>
              <a:cs typeface="Red Hat Display"/>
              <a:sym typeface="Red Hat Display"/>
            </a:endParaRPr>
          </a:p>
        </p:txBody>
      </p:sp>
      <p:sp>
        <p:nvSpPr>
          <p:cNvPr id="484" name="Google Shape;484;p39"/>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Data Storage</a:t>
            </a:r>
            <a:endParaRPr sz="1000" b="1" i="0" u="none" strike="noStrike" cap="none">
              <a:solidFill>
                <a:srgbClr val="FFFFFF"/>
              </a:solidFill>
              <a:latin typeface="Red Hat Display"/>
              <a:ea typeface="Red Hat Display"/>
              <a:cs typeface="Red Hat Display"/>
              <a:sym typeface="Red Hat Display"/>
            </a:endParaRPr>
          </a:p>
        </p:txBody>
      </p:sp>
      <p:sp>
        <p:nvSpPr>
          <p:cNvPr id="485" name="Google Shape;485;p39"/>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FFFFFF"/>
                </a:solidFill>
                <a:latin typeface="Red Hat Display"/>
                <a:ea typeface="Red Hat Display"/>
                <a:cs typeface="Red Hat Display"/>
                <a:sym typeface="Red Hat Display"/>
              </a:rPr>
              <a:t>Red Hat Software</a:t>
            </a:r>
            <a:br>
              <a:rPr lang="en" sz="800" b="1" i="0" u="none" strike="noStrike" cap="none">
                <a:solidFill>
                  <a:srgbClr val="FFFFFF"/>
                </a:solidFill>
                <a:latin typeface="Red Hat Display"/>
                <a:ea typeface="Red Hat Display"/>
                <a:cs typeface="Red Hat Display"/>
                <a:sym typeface="Red Hat Display"/>
              </a:rPr>
            </a:br>
            <a:r>
              <a:rPr lang="en" sz="800" b="1" i="0" u="none" strike="noStrike" cap="none">
                <a:solidFill>
                  <a:srgbClr val="FFFFFF"/>
                </a:solidFill>
                <a:latin typeface="Red Hat Display"/>
                <a:ea typeface="Red Hat Display"/>
                <a:cs typeface="Red Hat Display"/>
                <a:sym typeface="Red Hat Display"/>
              </a:rPr>
              <a:t>as a Service</a:t>
            </a:r>
            <a:endParaRPr sz="800" b="1" i="0" u="none" strike="noStrike" cap="none">
              <a:solidFill>
                <a:srgbClr val="FFFFFF"/>
              </a:solidFill>
              <a:latin typeface="Red Hat Display"/>
              <a:ea typeface="Red Hat Display"/>
              <a:cs typeface="Red Hat Display"/>
              <a:sym typeface="Red Hat Display"/>
            </a:endParaRPr>
          </a:p>
        </p:txBody>
      </p:sp>
      <p:sp>
        <p:nvSpPr>
          <p:cNvPr id="486" name="Google Shape;486;p39"/>
          <p:cNvSpPr/>
          <p:nvPr/>
        </p:nvSpPr>
        <p:spPr>
          <a:xfrm>
            <a:off x="6211000" y="3511863"/>
            <a:ext cx="848400" cy="648000"/>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chemeClr val="lt1"/>
                </a:solidFill>
                <a:latin typeface="Red Hat Text"/>
                <a:ea typeface="Red Hat Text"/>
                <a:cs typeface="Red Hat Text"/>
                <a:sym typeface="Red Hat Text"/>
              </a:rPr>
              <a:t>Events</a:t>
            </a:r>
            <a:endParaRPr sz="800" b="1" i="0" u="none" strike="noStrike" cap="none">
              <a:solidFill>
                <a:schemeClr val="lt1"/>
              </a:solidFill>
              <a:latin typeface="Red Hat Text"/>
              <a:ea typeface="Red Hat Text"/>
              <a:cs typeface="Red Hat Text"/>
              <a:sym typeface="Red Hat Text"/>
            </a:endParaRPr>
          </a:p>
        </p:txBody>
      </p:sp>
      <p:cxnSp>
        <p:nvCxnSpPr>
          <p:cNvPr id="487" name="Google Shape;487;p39"/>
          <p:cNvCxnSpPr>
            <a:stCxn id="448" idx="3"/>
            <a:endCxn id="469" idx="1"/>
          </p:cNvCxnSpPr>
          <p:nvPr/>
        </p:nvCxnSpPr>
        <p:spPr>
          <a:xfrm>
            <a:off x="4065149" y="2284423"/>
            <a:ext cx="443400" cy="1800"/>
          </a:xfrm>
          <a:prstGeom prst="straightConnector1">
            <a:avLst/>
          </a:prstGeom>
          <a:noFill/>
          <a:ln w="19050" cap="flat" cmpd="sng">
            <a:solidFill>
              <a:srgbClr val="C00000"/>
            </a:solidFill>
            <a:prstDash val="solid"/>
            <a:round/>
            <a:headEnd type="triangle" w="med" len="med"/>
            <a:tailEnd type="triangle" w="med" len="med"/>
          </a:ln>
        </p:spPr>
      </p:cxnSp>
      <p:cxnSp>
        <p:nvCxnSpPr>
          <p:cNvPr id="488" name="Google Shape;488;p39"/>
          <p:cNvCxnSpPr>
            <a:stCxn id="469" idx="3"/>
            <a:endCxn id="473" idx="1"/>
          </p:cNvCxnSpPr>
          <p:nvPr/>
        </p:nvCxnSpPr>
        <p:spPr>
          <a:xfrm>
            <a:off x="5754633" y="2286100"/>
            <a:ext cx="421200" cy="0"/>
          </a:xfrm>
          <a:prstGeom prst="straightConnector1">
            <a:avLst/>
          </a:prstGeom>
          <a:noFill/>
          <a:ln w="19050" cap="flat" cmpd="sng">
            <a:solidFill>
              <a:srgbClr val="C00000"/>
            </a:solidFill>
            <a:prstDash val="solid"/>
            <a:round/>
            <a:headEnd type="triangle" w="med" len="med"/>
            <a:tailEnd type="triangle" w="med" len="med"/>
          </a:ln>
        </p:spPr>
      </p:cxnSp>
      <p:cxnSp>
        <p:nvCxnSpPr>
          <p:cNvPr id="489" name="Google Shape;489;p39"/>
          <p:cNvCxnSpPr>
            <a:stCxn id="473" idx="3"/>
            <a:endCxn id="477"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490" name="Google Shape;490;p39"/>
          <p:cNvPicPr preferRelativeResize="0"/>
          <p:nvPr/>
        </p:nvPicPr>
        <p:blipFill rotWithShape="1">
          <a:blip r:embed="rId8">
            <a:alphaModFix/>
          </a:blip>
          <a:srcRect/>
          <a:stretch/>
        </p:blipFill>
        <p:spPr>
          <a:xfrm>
            <a:off x="8111673" y="2065725"/>
            <a:ext cx="447250" cy="447228"/>
          </a:xfrm>
          <a:prstGeom prst="rect">
            <a:avLst/>
          </a:prstGeom>
          <a:noFill/>
          <a:ln>
            <a:noFill/>
          </a:ln>
        </p:spPr>
      </p:pic>
      <p:pic>
        <p:nvPicPr>
          <p:cNvPr id="491" name="Google Shape;491;p39"/>
          <p:cNvPicPr preferRelativeResize="0"/>
          <p:nvPr/>
        </p:nvPicPr>
        <p:blipFill rotWithShape="1">
          <a:blip r:embed="rId9">
            <a:alphaModFix/>
          </a:blip>
          <a:srcRect/>
          <a:stretch/>
        </p:blipFill>
        <p:spPr>
          <a:xfrm>
            <a:off x="6983400" y="1561276"/>
            <a:ext cx="362400" cy="362400"/>
          </a:xfrm>
          <a:prstGeom prst="rect">
            <a:avLst/>
          </a:prstGeom>
          <a:noFill/>
          <a:ln>
            <a:noFill/>
          </a:ln>
        </p:spPr>
      </p:pic>
      <p:pic>
        <p:nvPicPr>
          <p:cNvPr id="492" name="Google Shape;492;p39"/>
          <p:cNvPicPr preferRelativeResize="0"/>
          <p:nvPr/>
        </p:nvPicPr>
        <p:blipFill rotWithShape="1">
          <a:blip r:embed="rId10">
            <a:alphaModFix/>
          </a:blip>
          <a:srcRect/>
          <a:stretch/>
        </p:blipFill>
        <p:spPr>
          <a:xfrm>
            <a:off x="7005130" y="2117178"/>
            <a:ext cx="316975" cy="316954"/>
          </a:xfrm>
          <a:prstGeom prst="rect">
            <a:avLst/>
          </a:prstGeom>
          <a:noFill/>
          <a:ln>
            <a:noFill/>
          </a:ln>
        </p:spPr>
      </p:pic>
      <p:pic>
        <p:nvPicPr>
          <p:cNvPr id="493" name="Google Shape;493;p39"/>
          <p:cNvPicPr preferRelativeResize="0"/>
          <p:nvPr/>
        </p:nvPicPr>
        <p:blipFill rotWithShape="1">
          <a:blip r:embed="rId11">
            <a:alphaModFix/>
          </a:blip>
          <a:srcRect/>
          <a:stretch/>
        </p:blipFill>
        <p:spPr>
          <a:xfrm>
            <a:off x="7007542" y="2656011"/>
            <a:ext cx="316975" cy="316975"/>
          </a:xfrm>
          <a:prstGeom prst="rect">
            <a:avLst/>
          </a:prstGeom>
          <a:noFill/>
          <a:ln>
            <a:noFill/>
          </a:ln>
        </p:spPr>
      </p:pic>
      <p:pic>
        <p:nvPicPr>
          <p:cNvPr id="494" name="Google Shape;494;p39"/>
          <p:cNvPicPr preferRelativeResize="0"/>
          <p:nvPr/>
        </p:nvPicPr>
        <p:blipFill rotWithShape="1">
          <a:blip r:embed="rId12">
            <a:alphaModFix/>
          </a:blip>
          <a:srcRect/>
          <a:stretch/>
        </p:blipFill>
        <p:spPr>
          <a:xfrm>
            <a:off x="5344621" y="1579239"/>
            <a:ext cx="316975" cy="316966"/>
          </a:xfrm>
          <a:prstGeom prst="rect">
            <a:avLst/>
          </a:prstGeom>
          <a:noFill/>
          <a:ln>
            <a:noFill/>
          </a:ln>
        </p:spPr>
      </p:pic>
      <p:pic>
        <p:nvPicPr>
          <p:cNvPr id="495" name="Google Shape;495;p39"/>
          <p:cNvPicPr preferRelativeResize="0"/>
          <p:nvPr/>
        </p:nvPicPr>
        <p:blipFill rotWithShape="1">
          <a:blip r:embed="rId13">
            <a:alphaModFix/>
          </a:blip>
          <a:srcRect/>
          <a:stretch/>
        </p:blipFill>
        <p:spPr>
          <a:xfrm>
            <a:off x="5326873" y="2646060"/>
            <a:ext cx="316975" cy="316996"/>
          </a:xfrm>
          <a:prstGeom prst="rect">
            <a:avLst/>
          </a:prstGeom>
          <a:noFill/>
          <a:ln>
            <a:noFill/>
          </a:ln>
        </p:spPr>
      </p:pic>
      <p:pic>
        <p:nvPicPr>
          <p:cNvPr id="496" name="Google Shape;496;p39"/>
          <p:cNvPicPr preferRelativeResize="0"/>
          <p:nvPr/>
        </p:nvPicPr>
        <p:blipFill rotWithShape="1">
          <a:blip r:embed="rId14">
            <a:alphaModFix/>
          </a:blip>
          <a:srcRect/>
          <a:stretch/>
        </p:blipFill>
        <p:spPr>
          <a:xfrm>
            <a:off x="5326865" y="2119280"/>
            <a:ext cx="316975" cy="316975"/>
          </a:xfrm>
          <a:prstGeom prst="rect">
            <a:avLst/>
          </a:prstGeom>
          <a:noFill/>
          <a:ln>
            <a:noFill/>
          </a:ln>
        </p:spPr>
      </p:pic>
      <p:pic>
        <p:nvPicPr>
          <p:cNvPr id="497" name="Google Shape;497;p39"/>
          <p:cNvPicPr preferRelativeResize="0"/>
          <p:nvPr/>
        </p:nvPicPr>
        <p:blipFill rotWithShape="1">
          <a:blip r:embed="rId15">
            <a:alphaModFix/>
          </a:blip>
          <a:srcRect/>
          <a:stretch/>
        </p:blipFill>
        <p:spPr>
          <a:xfrm>
            <a:off x="6777898" y="4294516"/>
            <a:ext cx="316975" cy="316975"/>
          </a:xfrm>
          <a:prstGeom prst="rect">
            <a:avLst/>
          </a:prstGeom>
          <a:noFill/>
          <a:ln>
            <a:noFill/>
          </a:ln>
        </p:spPr>
      </p:pic>
      <p:pic>
        <p:nvPicPr>
          <p:cNvPr id="498" name="Google Shape;498;p39"/>
          <p:cNvPicPr preferRelativeResize="0"/>
          <p:nvPr/>
        </p:nvPicPr>
        <p:blipFill rotWithShape="1">
          <a:blip r:embed="rId16">
            <a:alphaModFix/>
          </a:blip>
          <a:srcRect/>
          <a:stretch/>
        </p:blipFill>
        <p:spPr>
          <a:xfrm>
            <a:off x="5509051" y="4305452"/>
            <a:ext cx="286200" cy="286200"/>
          </a:xfrm>
          <a:prstGeom prst="rect">
            <a:avLst/>
          </a:prstGeom>
          <a:noFill/>
          <a:ln>
            <a:noFill/>
          </a:ln>
        </p:spPr>
      </p:pic>
      <p:pic>
        <p:nvPicPr>
          <p:cNvPr id="499" name="Google Shape;499;p39"/>
          <p:cNvPicPr preferRelativeResize="0"/>
          <p:nvPr/>
        </p:nvPicPr>
        <p:blipFill rotWithShape="1">
          <a:blip r:embed="rId17">
            <a:alphaModFix/>
          </a:blip>
          <a:srcRect/>
          <a:stretch/>
        </p:blipFill>
        <p:spPr>
          <a:xfrm>
            <a:off x="8077522" y="4305450"/>
            <a:ext cx="286200" cy="286200"/>
          </a:xfrm>
          <a:prstGeom prst="rect">
            <a:avLst/>
          </a:prstGeom>
          <a:noFill/>
          <a:ln>
            <a:noFill/>
          </a:ln>
        </p:spPr>
      </p:pic>
      <p:pic>
        <p:nvPicPr>
          <p:cNvPr id="500" name="Google Shape;500;p39"/>
          <p:cNvPicPr preferRelativeResize="0"/>
          <p:nvPr/>
        </p:nvPicPr>
        <p:blipFill rotWithShape="1">
          <a:blip r:embed="rId18">
            <a:alphaModFix/>
          </a:blip>
          <a:srcRect/>
          <a:stretch/>
        </p:blipFill>
        <p:spPr>
          <a:xfrm>
            <a:off x="4205846" y="4297262"/>
            <a:ext cx="286200" cy="286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40"/>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40"/>
          <p:cNvSpPr/>
          <p:nvPr/>
        </p:nvSpPr>
        <p:spPr>
          <a:xfrm>
            <a:off x="4311675" y="1201250"/>
            <a:ext cx="4692900" cy="22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40"/>
          <p:cNvSpPr/>
          <p:nvPr/>
        </p:nvSpPr>
        <p:spPr>
          <a:xfrm>
            <a:off x="3362775" y="4199178"/>
            <a:ext cx="5115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40"/>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a:solidFill>
                  <a:srgbClr val="F3F3F3"/>
                </a:solidFill>
                <a:latin typeface="Red Hat Display"/>
                <a:ea typeface="Red Hat Display"/>
                <a:cs typeface="Red Hat Display"/>
                <a:sym typeface="Red Hat Display"/>
              </a:rPr>
              <a:t>Intelligent Order</a:t>
            </a:r>
            <a:endParaRPr sz="1100" b="1" i="0" u="none" strike="noStrike" cap="none">
              <a:solidFill>
                <a:srgbClr val="F3F3F3"/>
              </a:solidFill>
              <a:latin typeface="Red Hat Display"/>
              <a:ea typeface="Red Hat Display"/>
              <a:cs typeface="Red Hat Display"/>
              <a:sym typeface="Red Hat Display"/>
            </a:endParaRPr>
          </a:p>
        </p:txBody>
      </p:sp>
      <p:sp>
        <p:nvSpPr>
          <p:cNvPr id="513" name="Google Shape;513;p40"/>
          <p:cNvSpPr/>
          <p:nvPr/>
        </p:nvSpPr>
        <p:spPr>
          <a:xfrm>
            <a:off x="736650" y="2836488"/>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a:solidFill>
                  <a:srgbClr val="141414"/>
                </a:solidFill>
                <a:latin typeface="Red Hat Display"/>
                <a:ea typeface="Red Hat Display"/>
                <a:cs typeface="Red Hat Display"/>
                <a:sym typeface="Red Hat Display"/>
              </a:rPr>
              <a:t>Customer satisfaction to drive repeat business</a:t>
            </a:r>
            <a:endParaRPr sz="1000" b="0" i="0" u="none" cap="none">
              <a:solidFill>
                <a:srgbClr val="141414"/>
              </a:solidFill>
              <a:latin typeface="Red Hat Display"/>
              <a:ea typeface="Red Hat Display"/>
              <a:cs typeface="Red Hat Display"/>
              <a:sym typeface="Red Hat Display"/>
            </a:endParaRPr>
          </a:p>
        </p:txBody>
      </p:sp>
      <p:sp>
        <p:nvSpPr>
          <p:cNvPr id="514" name="Google Shape;514;p40"/>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3F3F3"/>
                </a:solidFill>
                <a:latin typeface="Red Hat Display"/>
                <a:ea typeface="Red Hat Display"/>
                <a:cs typeface="Red Hat Display"/>
                <a:sym typeface="Red Hat Display"/>
              </a:rPr>
              <a:t>Business Drivers</a:t>
            </a:r>
            <a:endParaRPr sz="1400" b="1" i="0" u="none" strike="noStrike" cap="none">
              <a:solidFill>
                <a:srgbClr val="F3F3F3"/>
              </a:solidFill>
              <a:latin typeface="Red Hat Display"/>
              <a:ea typeface="Red Hat Display"/>
              <a:cs typeface="Red Hat Display"/>
              <a:sym typeface="Red Hat Display"/>
            </a:endParaRPr>
          </a:p>
        </p:txBody>
      </p:sp>
      <p:sp>
        <p:nvSpPr>
          <p:cNvPr id="515" name="Google Shape;515;p40"/>
          <p:cNvSpPr/>
          <p:nvPr/>
        </p:nvSpPr>
        <p:spPr>
          <a:xfrm>
            <a:off x="736650" y="2137270"/>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a:solidFill>
                  <a:srgbClr val="141414"/>
                </a:solidFill>
                <a:latin typeface="Red Hat Display"/>
                <a:ea typeface="Red Hat Display"/>
                <a:cs typeface="Red Hat Display"/>
                <a:sym typeface="Red Hat Display"/>
              </a:rPr>
              <a:t>Need for delivery price-point optimization and improvement</a:t>
            </a:r>
            <a:endParaRPr sz="1000" b="0" i="0" u="none" strike="noStrike" cap="none">
              <a:solidFill>
                <a:srgbClr val="141414"/>
              </a:solidFill>
              <a:latin typeface="Red Hat Display"/>
              <a:ea typeface="Red Hat Display"/>
              <a:cs typeface="Red Hat Display"/>
              <a:sym typeface="Red Hat Display"/>
            </a:endParaRPr>
          </a:p>
        </p:txBody>
      </p:sp>
      <p:sp>
        <p:nvSpPr>
          <p:cNvPr id="516" name="Google Shape;516;p40"/>
          <p:cNvSpPr/>
          <p:nvPr/>
        </p:nvSpPr>
        <p:spPr>
          <a:xfrm>
            <a:off x="736650" y="1361851"/>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a:solidFill>
                  <a:srgbClr val="141414"/>
                </a:solidFill>
                <a:latin typeface="Red Hat Display"/>
                <a:ea typeface="Red Hat Display"/>
                <a:cs typeface="Red Hat Display"/>
                <a:sym typeface="Red Hat Display"/>
              </a:rPr>
              <a:t>Increasing deliveries direct to consumer</a:t>
            </a:r>
            <a:endParaRPr sz="1000" b="0" i="0" u="none" strike="noStrike" cap="none">
              <a:solidFill>
                <a:srgbClr val="141414"/>
              </a:solidFill>
              <a:latin typeface="Red Hat Display"/>
              <a:ea typeface="Red Hat Display"/>
              <a:cs typeface="Red Hat Display"/>
              <a:sym typeface="Red Hat Display"/>
            </a:endParaRPr>
          </a:p>
        </p:txBody>
      </p:sp>
      <p:sp>
        <p:nvSpPr>
          <p:cNvPr id="517" name="Google Shape;517;p40"/>
          <p:cNvSpPr/>
          <p:nvPr/>
        </p:nvSpPr>
        <p:spPr>
          <a:xfrm>
            <a:off x="137090" y="22701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18" name="Google Shape;518;p40"/>
          <p:cNvPicPr preferRelativeResize="0"/>
          <p:nvPr/>
        </p:nvPicPr>
        <p:blipFill rotWithShape="1">
          <a:blip r:embed="rId3">
            <a:alphaModFix/>
          </a:blip>
          <a:srcRect/>
          <a:stretch/>
        </p:blipFill>
        <p:spPr>
          <a:xfrm>
            <a:off x="67406" y="2873626"/>
            <a:ext cx="648000" cy="648000"/>
          </a:xfrm>
          <a:prstGeom prst="rect">
            <a:avLst/>
          </a:prstGeom>
          <a:noFill/>
          <a:ln>
            <a:noFill/>
          </a:ln>
        </p:spPr>
      </p:pic>
      <p:sp>
        <p:nvSpPr>
          <p:cNvPr id="519" name="Google Shape;519;p40"/>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Customer</a:t>
            </a:r>
            <a:endParaRPr sz="800" b="0" i="0" u="none" strike="noStrike" cap="none">
              <a:solidFill>
                <a:srgbClr val="000000"/>
              </a:solidFill>
              <a:latin typeface="Red Hat Display"/>
              <a:ea typeface="Red Hat Display"/>
              <a:cs typeface="Red Hat Display"/>
              <a:sym typeface="Red Hat Display"/>
            </a:endParaRPr>
          </a:p>
        </p:txBody>
      </p:sp>
      <p:sp>
        <p:nvSpPr>
          <p:cNvPr id="520" name="Google Shape;520;p40"/>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Colleague</a:t>
            </a:r>
            <a:endParaRPr sz="800" b="0" i="0" u="none" strike="noStrike" cap="none">
              <a:solidFill>
                <a:srgbClr val="000000"/>
              </a:solidFill>
              <a:latin typeface="Red Hat Display"/>
              <a:ea typeface="Red Hat Display"/>
              <a:cs typeface="Red Hat Display"/>
              <a:sym typeface="Red Hat Display"/>
            </a:endParaRPr>
          </a:p>
        </p:txBody>
      </p:sp>
      <p:sp>
        <p:nvSpPr>
          <p:cNvPr id="521" name="Google Shape;521;p40"/>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Supplier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Partner</a:t>
            </a:r>
            <a:endParaRPr sz="800" b="0" i="0" u="none" strike="noStrike" cap="none">
              <a:solidFill>
                <a:srgbClr val="000000"/>
              </a:solidFill>
              <a:latin typeface="Red Hat Display"/>
              <a:ea typeface="Red Hat Display"/>
              <a:cs typeface="Red Hat Display"/>
              <a:sym typeface="Red Hat Display"/>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Vendor</a:t>
            </a:r>
            <a:endParaRPr sz="800" b="0" i="0" u="none" strike="noStrike" cap="none">
              <a:solidFill>
                <a:srgbClr val="000000"/>
              </a:solidFill>
              <a:latin typeface="Red Hat Display"/>
              <a:ea typeface="Red Hat Display"/>
              <a:cs typeface="Red Hat Display"/>
              <a:sym typeface="Red Hat Display"/>
            </a:endParaRPr>
          </a:p>
        </p:txBody>
      </p:sp>
      <p:pic>
        <p:nvPicPr>
          <p:cNvPr id="522" name="Google Shape;522;p40"/>
          <p:cNvPicPr preferRelativeResize="0"/>
          <p:nvPr/>
        </p:nvPicPr>
        <p:blipFill rotWithShape="1">
          <a:blip r:embed="rId4">
            <a:alphaModFix/>
          </a:blip>
          <a:srcRect/>
          <a:stretch/>
        </p:blipFill>
        <p:spPr>
          <a:xfrm>
            <a:off x="3591848" y="2636526"/>
            <a:ext cx="316975" cy="316975"/>
          </a:xfrm>
          <a:prstGeom prst="rect">
            <a:avLst/>
          </a:prstGeom>
          <a:noFill/>
          <a:ln>
            <a:noFill/>
          </a:ln>
        </p:spPr>
      </p:pic>
      <p:pic>
        <p:nvPicPr>
          <p:cNvPr id="523" name="Google Shape;523;p40"/>
          <p:cNvPicPr preferRelativeResize="0"/>
          <p:nvPr/>
        </p:nvPicPr>
        <p:blipFill rotWithShape="1">
          <a:blip r:embed="rId5">
            <a:alphaModFix/>
          </a:blip>
          <a:srcRect/>
          <a:stretch/>
        </p:blipFill>
        <p:spPr>
          <a:xfrm>
            <a:off x="3591842" y="2161716"/>
            <a:ext cx="316975" cy="316975"/>
          </a:xfrm>
          <a:prstGeom prst="rect">
            <a:avLst/>
          </a:prstGeom>
          <a:noFill/>
          <a:ln>
            <a:noFill/>
          </a:ln>
        </p:spPr>
      </p:pic>
      <p:pic>
        <p:nvPicPr>
          <p:cNvPr id="524" name="Google Shape;524;p40"/>
          <p:cNvPicPr preferRelativeResize="0"/>
          <p:nvPr/>
        </p:nvPicPr>
        <p:blipFill rotWithShape="1">
          <a:blip r:embed="rId5">
            <a:alphaModFix/>
          </a:blip>
          <a:srcRect/>
          <a:stretch/>
        </p:blipFill>
        <p:spPr>
          <a:xfrm>
            <a:off x="3591842" y="1674311"/>
            <a:ext cx="316975" cy="316975"/>
          </a:xfrm>
          <a:prstGeom prst="rect">
            <a:avLst/>
          </a:prstGeom>
          <a:noFill/>
          <a:ln>
            <a:noFill/>
          </a:ln>
        </p:spPr>
      </p:pic>
      <p:sp>
        <p:nvSpPr>
          <p:cNvPr id="525" name="Google Shape;525;p40"/>
          <p:cNvSpPr/>
          <p:nvPr/>
        </p:nvSpPr>
        <p:spPr>
          <a:xfrm>
            <a:off x="4508433"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40"/>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Supply</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Assurance</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Control Tower</a:t>
            </a:r>
            <a:endParaRPr sz="800" b="0" i="0" u="none" strike="noStrike" cap="none">
              <a:solidFill>
                <a:srgbClr val="000000"/>
              </a:solidFill>
              <a:latin typeface="Red Hat Display"/>
              <a:ea typeface="Red Hat Display"/>
              <a:cs typeface="Red Hat Display"/>
              <a:sym typeface="Red Hat Display"/>
            </a:endParaRPr>
          </a:p>
        </p:txBody>
      </p:sp>
      <p:sp>
        <p:nvSpPr>
          <p:cNvPr id="527" name="Google Shape;527;p40"/>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Fulfilment Optimization</a:t>
            </a:r>
            <a:endParaRPr sz="800" b="0" i="0" u="none" strike="noStrike" cap="none">
              <a:solidFill>
                <a:srgbClr val="000000"/>
              </a:solidFill>
              <a:latin typeface="Red Hat Display"/>
              <a:ea typeface="Red Hat Display"/>
              <a:cs typeface="Red Hat Display"/>
              <a:sym typeface="Red Hat Display"/>
            </a:endParaRPr>
          </a:p>
        </p:txBody>
      </p:sp>
      <p:sp>
        <p:nvSpPr>
          <p:cNvPr id="528" name="Google Shape;528;p40"/>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Inventory</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Analysis &amp; AI</a:t>
            </a:r>
            <a:endParaRPr sz="800" b="0" i="0" u="none" strike="noStrike" cap="none">
              <a:solidFill>
                <a:srgbClr val="000000"/>
              </a:solidFill>
              <a:latin typeface="Red Hat Display"/>
              <a:ea typeface="Red Hat Display"/>
              <a:cs typeface="Red Hat Display"/>
              <a:sym typeface="Red Hat Display"/>
            </a:endParaRPr>
          </a:p>
        </p:txBody>
      </p:sp>
      <p:sp>
        <p:nvSpPr>
          <p:cNvPr id="529" name="Google Shape;529;p40"/>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40"/>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Business Automation</a:t>
            </a:r>
            <a:endParaRPr sz="800" b="0" i="0" u="none" strike="noStrike" cap="none">
              <a:solidFill>
                <a:srgbClr val="000000"/>
              </a:solidFill>
              <a:latin typeface="Red Hat Display"/>
              <a:ea typeface="Red Hat Display"/>
              <a:cs typeface="Red Hat Display"/>
              <a:sym typeface="Red Hat Display"/>
            </a:endParaRPr>
          </a:p>
        </p:txBody>
      </p:sp>
      <p:sp>
        <p:nvSpPr>
          <p:cNvPr id="531" name="Google Shape;531;p40"/>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API</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532" name="Google Shape;532;p40"/>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Integration</a:t>
            </a:r>
            <a:endParaRPr sz="800" b="0" i="0" u="none" strike="noStrike" cap="none">
              <a:solidFill>
                <a:srgbClr val="000000"/>
              </a:solidFill>
              <a:latin typeface="Red Hat Display"/>
              <a:ea typeface="Red Hat Display"/>
              <a:cs typeface="Red Hat Display"/>
              <a:sym typeface="Red Hat Display"/>
            </a:endParaRPr>
          </a:p>
        </p:txBody>
      </p:sp>
      <p:sp>
        <p:nvSpPr>
          <p:cNvPr id="533" name="Google Shape;533;p40"/>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Red Hat Display"/>
              <a:ea typeface="Red Hat Display"/>
              <a:cs typeface="Red Hat Display"/>
              <a:sym typeface="Red Hat Display"/>
            </a:endParaRPr>
          </a:p>
        </p:txBody>
      </p:sp>
      <p:sp>
        <p:nvSpPr>
          <p:cNvPr id="534" name="Google Shape;534;p40"/>
          <p:cNvSpPr/>
          <p:nvPr/>
        </p:nvSpPr>
        <p:spPr>
          <a:xfrm>
            <a:off x="3429000" y="4265697"/>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Order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535" name="Google Shape;535;p40"/>
          <p:cNvSpPr/>
          <p:nvPr/>
        </p:nvSpPr>
        <p:spPr>
          <a:xfrm>
            <a:off x="4724400" y="4265697"/>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Supply Chain</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Systems</a:t>
            </a:r>
            <a:endParaRPr sz="800" b="0" i="0" u="none" strike="noStrike" cap="none">
              <a:solidFill>
                <a:srgbClr val="000000"/>
              </a:solidFill>
              <a:latin typeface="Red Hat Display"/>
              <a:ea typeface="Red Hat Display"/>
              <a:cs typeface="Red Hat Display"/>
              <a:sym typeface="Red Hat Display"/>
            </a:endParaRPr>
          </a:p>
        </p:txBody>
      </p:sp>
      <p:sp>
        <p:nvSpPr>
          <p:cNvPr id="536" name="Google Shape;536;p40"/>
          <p:cNvSpPr/>
          <p:nvPr/>
        </p:nvSpPr>
        <p:spPr>
          <a:xfrm>
            <a:off x="6019800" y="4265697"/>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Transport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537" name="Google Shape;537;p40"/>
          <p:cNvSpPr/>
          <p:nvPr/>
        </p:nvSpPr>
        <p:spPr>
          <a:xfrm>
            <a:off x="7315200" y="4265697"/>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Catalog</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538" name="Google Shape;538;p40"/>
          <p:cNvSpPr/>
          <p:nvPr/>
        </p:nvSpPr>
        <p:spPr>
          <a:xfrm>
            <a:off x="3355675" y="3908553"/>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Core Application Systems</a:t>
            </a:r>
            <a:endParaRPr sz="1000" b="1" i="0" u="none" strike="noStrike" cap="none">
              <a:solidFill>
                <a:srgbClr val="FFFFFF"/>
              </a:solidFill>
              <a:latin typeface="Red Hat Display"/>
              <a:ea typeface="Red Hat Display"/>
              <a:cs typeface="Red Hat Display"/>
              <a:sym typeface="Red Hat Display"/>
            </a:endParaRPr>
          </a:p>
        </p:txBody>
      </p:sp>
      <p:sp>
        <p:nvSpPr>
          <p:cNvPr id="539" name="Google Shape;539;p40"/>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Container Platform</a:t>
            </a:r>
            <a:endParaRPr sz="1000" b="1" i="0" u="none" strike="noStrike" cap="none">
              <a:solidFill>
                <a:srgbClr val="FFFFFF"/>
              </a:solidFill>
              <a:latin typeface="Red Hat Display"/>
              <a:ea typeface="Red Hat Display"/>
              <a:cs typeface="Red Hat Display"/>
              <a:sym typeface="Red Hat Display"/>
            </a:endParaRPr>
          </a:p>
        </p:txBody>
      </p:sp>
      <p:sp>
        <p:nvSpPr>
          <p:cNvPr id="540" name="Google Shape;540;p40"/>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Data Storage</a:t>
            </a:r>
            <a:endParaRPr sz="1000" b="1" i="0" u="none" strike="noStrike" cap="none">
              <a:solidFill>
                <a:srgbClr val="FFFFFF"/>
              </a:solidFill>
              <a:latin typeface="Red Hat Display"/>
              <a:ea typeface="Red Hat Display"/>
              <a:cs typeface="Red Hat Display"/>
              <a:sym typeface="Red Hat Display"/>
            </a:endParaRPr>
          </a:p>
        </p:txBody>
      </p:sp>
      <p:sp>
        <p:nvSpPr>
          <p:cNvPr id="541" name="Google Shape;541;p40"/>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FFFFFF"/>
                </a:solidFill>
                <a:latin typeface="Red Hat Display"/>
                <a:ea typeface="Red Hat Display"/>
                <a:cs typeface="Red Hat Display"/>
                <a:sym typeface="Red Hat Display"/>
              </a:rPr>
              <a:t>Red Hat Software</a:t>
            </a:r>
            <a:br>
              <a:rPr lang="en" sz="800" b="1" i="0" u="none" strike="noStrike" cap="none">
                <a:solidFill>
                  <a:srgbClr val="FFFFFF"/>
                </a:solidFill>
                <a:latin typeface="Red Hat Display"/>
                <a:ea typeface="Red Hat Display"/>
                <a:cs typeface="Red Hat Display"/>
                <a:sym typeface="Red Hat Display"/>
              </a:rPr>
            </a:br>
            <a:r>
              <a:rPr lang="en" sz="800" b="1" i="0" u="none" strike="noStrike" cap="none">
                <a:solidFill>
                  <a:srgbClr val="FFFFFF"/>
                </a:solidFill>
                <a:latin typeface="Red Hat Display"/>
                <a:ea typeface="Red Hat Display"/>
                <a:cs typeface="Red Hat Display"/>
                <a:sym typeface="Red Hat Display"/>
              </a:rPr>
              <a:t>as a Service</a:t>
            </a:r>
            <a:endParaRPr sz="800" b="1" i="0" u="none" strike="noStrike" cap="none">
              <a:solidFill>
                <a:srgbClr val="FFFFFF"/>
              </a:solidFill>
              <a:latin typeface="Red Hat Display"/>
              <a:ea typeface="Red Hat Display"/>
              <a:cs typeface="Red Hat Display"/>
              <a:sym typeface="Red Hat Display"/>
            </a:endParaRPr>
          </a:p>
        </p:txBody>
      </p:sp>
      <p:sp>
        <p:nvSpPr>
          <p:cNvPr id="542" name="Google Shape;542;p40"/>
          <p:cNvSpPr/>
          <p:nvPr/>
        </p:nvSpPr>
        <p:spPr>
          <a:xfrm>
            <a:off x="6211000" y="3511863"/>
            <a:ext cx="848400" cy="648000"/>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chemeClr val="lt1"/>
                </a:solidFill>
                <a:latin typeface="Red Hat Text"/>
                <a:ea typeface="Red Hat Text"/>
                <a:cs typeface="Red Hat Text"/>
                <a:sym typeface="Red Hat Text"/>
              </a:rPr>
              <a:t>Events</a:t>
            </a:r>
            <a:endParaRPr sz="800" b="1" i="0" u="none" strike="noStrike" cap="none">
              <a:solidFill>
                <a:schemeClr val="lt1"/>
              </a:solidFill>
              <a:latin typeface="Red Hat Text"/>
              <a:ea typeface="Red Hat Text"/>
              <a:cs typeface="Red Hat Text"/>
              <a:sym typeface="Red Hat Text"/>
            </a:endParaRPr>
          </a:p>
        </p:txBody>
      </p:sp>
      <p:cxnSp>
        <p:nvCxnSpPr>
          <p:cNvPr id="543" name="Google Shape;543;p40"/>
          <p:cNvCxnSpPr>
            <a:stCxn id="509" idx="3"/>
            <a:endCxn id="525" idx="1"/>
          </p:cNvCxnSpPr>
          <p:nvPr/>
        </p:nvCxnSpPr>
        <p:spPr>
          <a:xfrm>
            <a:off x="4065149" y="2284423"/>
            <a:ext cx="443400" cy="1800"/>
          </a:xfrm>
          <a:prstGeom prst="straightConnector1">
            <a:avLst/>
          </a:prstGeom>
          <a:noFill/>
          <a:ln w="19050" cap="flat" cmpd="sng">
            <a:solidFill>
              <a:srgbClr val="C00000"/>
            </a:solidFill>
            <a:prstDash val="solid"/>
            <a:round/>
            <a:headEnd type="triangle" w="med" len="med"/>
            <a:tailEnd type="triangle" w="med" len="med"/>
          </a:ln>
        </p:spPr>
      </p:cxnSp>
      <p:cxnSp>
        <p:nvCxnSpPr>
          <p:cNvPr id="544" name="Google Shape;544;p40"/>
          <p:cNvCxnSpPr>
            <a:stCxn id="525" idx="3"/>
            <a:endCxn id="529" idx="1"/>
          </p:cNvCxnSpPr>
          <p:nvPr/>
        </p:nvCxnSpPr>
        <p:spPr>
          <a:xfrm>
            <a:off x="5754633" y="2286100"/>
            <a:ext cx="421200" cy="0"/>
          </a:xfrm>
          <a:prstGeom prst="straightConnector1">
            <a:avLst/>
          </a:prstGeom>
          <a:noFill/>
          <a:ln w="19050" cap="flat" cmpd="sng">
            <a:solidFill>
              <a:srgbClr val="C00000"/>
            </a:solidFill>
            <a:prstDash val="solid"/>
            <a:round/>
            <a:headEnd type="triangle" w="med" len="med"/>
            <a:tailEnd type="triangle" w="med" len="med"/>
          </a:ln>
        </p:spPr>
      </p:cxnSp>
      <p:cxnSp>
        <p:nvCxnSpPr>
          <p:cNvPr id="545" name="Google Shape;545;p40"/>
          <p:cNvCxnSpPr>
            <a:stCxn id="529" idx="3"/>
            <a:endCxn id="533"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546" name="Google Shape;546;p40"/>
          <p:cNvPicPr preferRelativeResize="0"/>
          <p:nvPr/>
        </p:nvPicPr>
        <p:blipFill rotWithShape="1">
          <a:blip r:embed="rId6">
            <a:alphaModFix/>
          </a:blip>
          <a:srcRect/>
          <a:stretch/>
        </p:blipFill>
        <p:spPr>
          <a:xfrm>
            <a:off x="8111673" y="2065725"/>
            <a:ext cx="447250" cy="447228"/>
          </a:xfrm>
          <a:prstGeom prst="rect">
            <a:avLst/>
          </a:prstGeom>
          <a:noFill/>
          <a:ln>
            <a:noFill/>
          </a:ln>
        </p:spPr>
      </p:pic>
      <p:pic>
        <p:nvPicPr>
          <p:cNvPr id="547" name="Google Shape;547;p40"/>
          <p:cNvPicPr preferRelativeResize="0"/>
          <p:nvPr/>
        </p:nvPicPr>
        <p:blipFill rotWithShape="1">
          <a:blip r:embed="rId7">
            <a:alphaModFix/>
          </a:blip>
          <a:srcRect/>
          <a:stretch/>
        </p:blipFill>
        <p:spPr>
          <a:xfrm>
            <a:off x="6983400" y="1561276"/>
            <a:ext cx="362400" cy="362400"/>
          </a:xfrm>
          <a:prstGeom prst="rect">
            <a:avLst/>
          </a:prstGeom>
          <a:noFill/>
          <a:ln>
            <a:noFill/>
          </a:ln>
        </p:spPr>
      </p:pic>
      <p:pic>
        <p:nvPicPr>
          <p:cNvPr id="548" name="Google Shape;548;p40"/>
          <p:cNvPicPr preferRelativeResize="0"/>
          <p:nvPr/>
        </p:nvPicPr>
        <p:blipFill rotWithShape="1">
          <a:blip r:embed="rId8">
            <a:alphaModFix/>
          </a:blip>
          <a:srcRect/>
          <a:stretch/>
        </p:blipFill>
        <p:spPr>
          <a:xfrm>
            <a:off x="7005130" y="2117178"/>
            <a:ext cx="316975" cy="316954"/>
          </a:xfrm>
          <a:prstGeom prst="rect">
            <a:avLst/>
          </a:prstGeom>
          <a:noFill/>
          <a:ln>
            <a:noFill/>
          </a:ln>
        </p:spPr>
      </p:pic>
      <p:pic>
        <p:nvPicPr>
          <p:cNvPr id="549" name="Google Shape;549;p40"/>
          <p:cNvPicPr preferRelativeResize="0"/>
          <p:nvPr/>
        </p:nvPicPr>
        <p:blipFill rotWithShape="1">
          <a:blip r:embed="rId9">
            <a:alphaModFix/>
          </a:blip>
          <a:srcRect/>
          <a:stretch/>
        </p:blipFill>
        <p:spPr>
          <a:xfrm>
            <a:off x="7007542" y="2656011"/>
            <a:ext cx="316975" cy="316975"/>
          </a:xfrm>
          <a:prstGeom prst="rect">
            <a:avLst/>
          </a:prstGeom>
          <a:noFill/>
          <a:ln>
            <a:noFill/>
          </a:ln>
        </p:spPr>
      </p:pic>
      <p:pic>
        <p:nvPicPr>
          <p:cNvPr id="550" name="Google Shape;550;p40"/>
          <p:cNvPicPr preferRelativeResize="0"/>
          <p:nvPr/>
        </p:nvPicPr>
        <p:blipFill rotWithShape="1">
          <a:blip r:embed="rId10">
            <a:alphaModFix/>
          </a:blip>
          <a:srcRect/>
          <a:stretch/>
        </p:blipFill>
        <p:spPr>
          <a:xfrm>
            <a:off x="5344621" y="1579239"/>
            <a:ext cx="316975" cy="316966"/>
          </a:xfrm>
          <a:prstGeom prst="rect">
            <a:avLst/>
          </a:prstGeom>
          <a:noFill/>
          <a:ln>
            <a:noFill/>
          </a:ln>
        </p:spPr>
      </p:pic>
      <p:pic>
        <p:nvPicPr>
          <p:cNvPr id="551" name="Google Shape;551;p40"/>
          <p:cNvPicPr preferRelativeResize="0"/>
          <p:nvPr/>
        </p:nvPicPr>
        <p:blipFill rotWithShape="1">
          <a:blip r:embed="rId11">
            <a:alphaModFix/>
          </a:blip>
          <a:srcRect/>
          <a:stretch/>
        </p:blipFill>
        <p:spPr>
          <a:xfrm>
            <a:off x="5326873" y="2646060"/>
            <a:ext cx="316975" cy="316996"/>
          </a:xfrm>
          <a:prstGeom prst="rect">
            <a:avLst/>
          </a:prstGeom>
          <a:noFill/>
          <a:ln>
            <a:noFill/>
          </a:ln>
        </p:spPr>
      </p:pic>
      <p:pic>
        <p:nvPicPr>
          <p:cNvPr id="552" name="Google Shape;552;p40"/>
          <p:cNvPicPr preferRelativeResize="0"/>
          <p:nvPr/>
        </p:nvPicPr>
        <p:blipFill rotWithShape="1">
          <a:blip r:embed="rId12">
            <a:alphaModFix/>
          </a:blip>
          <a:srcRect/>
          <a:stretch/>
        </p:blipFill>
        <p:spPr>
          <a:xfrm>
            <a:off x="5326865" y="2119280"/>
            <a:ext cx="316975" cy="316975"/>
          </a:xfrm>
          <a:prstGeom prst="rect">
            <a:avLst/>
          </a:prstGeom>
          <a:noFill/>
          <a:ln>
            <a:noFill/>
          </a:ln>
        </p:spPr>
      </p:pic>
      <p:pic>
        <p:nvPicPr>
          <p:cNvPr id="553" name="Google Shape;553;p40"/>
          <p:cNvPicPr preferRelativeResize="0"/>
          <p:nvPr/>
        </p:nvPicPr>
        <p:blipFill rotWithShape="1">
          <a:blip r:embed="rId13">
            <a:alphaModFix/>
          </a:blip>
          <a:srcRect/>
          <a:stretch/>
        </p:blipFill>
        <p:spPr>
          <a:xfrm>
            <a:off x="6777898" y="4294516"/>
            <a:ext cx="316975" cy="316975"/>
          </a:xfrm>
          <a:prstGeom prst="rect">
            <a:avLst/>
          </a:prstGeom>
          <a:noFill/>
          <a:ln>
            <a:noFill/>
          </a:ln>
        </p:spPr>
      </p:pic>
      <p:pic>
        <p:nvPicPr>
          <p:cNvPr id="554" name="Google Shape;554;p40"/>
          <p:cNvPicPr preferRelativeResize="0"/>
          <p:nvPr/>
        </p:nvPicPr>
        <p:blipFill rotWithShape="1">
          <a:blip r:embed="rId14">
            <a:alphaModFix/>
          </a:blip>
          <a:srcRect/>
          <a:stretch/>
        </p:blipFill>
        <p:spPr>
          <a:xfrm>
            <a:off x="5509051" y="4305452"/>
            <a:ext cx="286200" cy="286200"/>
          </a:xfrm>
          <a:prstGeom prst="rect">
            <a:avLst/>
          </a:prstGeom>
          <a:noFill/>
          <a:ln>
            <a:noFill/>
          </a:ln>
        </p:spPr>
      </p:pic>
      <p:pic>
        <p:nvPicPr>
          <p:cNvPr id="555" name="Google Shape;555;p40"/>
          <p:cNvPicPr preferRelativeResize="0"/>
          <p:nvPr/>
        </p:nvPicPr>
        <p:blipFill rotWithShape="1">
          <a:blip r:embed="rId15">
            <a:alphaModFix/>
          </a:blip>
          <a:srcRect/>
          <a:stretch/>
        </p:blipFill>
        <p:spPr>
          <a:xfrm>
            <a:off x="8077522" y="4305450"/>
            <a:ext cx="286200" cy="286200"/>
          </a:xfrm>
          <a:prstGeom prst="rect">
            <a:avLst/>
          </a:prstGeom>
          <a:noFill/>
          <a:ln>
            <a:noFill/>
          </a:ln>
        </p:spPr>
      </p:pic>
      <p:pic>
        <p:nvPicPr>
          <p:cNvPr id="556" name="Google Shape;556;p40"/>
          <p:cNvPicPr preferRelativeResize="0"/>
          <p:nvPr/>
        </p:nvPicPr>
        <p:blipFill rotWithShape="1">
          <a:blip r:embed="rId16">
            <a:alphaModFix/>
          </a:blip>
          <a:srcRect/>
          <a:stretch/>
        </p:blipFill>
        <p:spPr>
          <a:xfrm>
            <a:off x="4205846" y="4297262"/>
            <a:ext cx="286200" cy="286200"/>
          </a:xfrm>
          <a:prstGeom prst="rect">
            <a:avLst/>
          </a:prstGeom>
          <a:noFill/>
          <a:ln>
            <a:noFill/>
          </a:ln>
        </p:spPr>
      </p:pic>
      <p:pic>
        <p:nvPicPr>
          <p:cNvPr id="557" name="Google Shape;557;p40"/>
          <p:cNvPicPr preferRelativeResize="0"/>
          <p:nvPr/>
        </p:nvPicPr>
        <p:blipFill rotWithShape="1">
          <a:blip r:embed="rId17">
            <a:alphaModFix/>
          </a:blip>
          <a:srcRect/>
          <a:stretch/>
        </p:blipFill>
        <p:spPr>
          <a:xfrm>
            <a:off x="207791" y="2348531"/>
            <a:ext cx="362400" cy="362400"/>
          </a:xfrm>
          <a:prstGeom prst="rect">
            <a:avLst/>
          </a:prstGeom>
          <a:noFill/>
          <a:ln>
            <a:noFill/>
          </a:ln>
        </p:spPr>
      </p:pic>
      <p:sp>
        <p:nvSpPr>
          <p:cNvPr id="558" name="Google Shape;558;p40"/>
          <p:cNvSpPr/>
          <p:nvPr/>
        </p:nvSpPr>
        <p:spPr>
          <a:xfrm>
            <a:off x="137090" y="15081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59" name="Google Shape;559;p40"/>
          <p:cNvPicPr preferRelativeResize="0"/>
          <p:nvPr/>
        </p:nvPicPr>
        <p:blipFill rotWithShape="1">
          <a:blip r:embed="rId13">
            <a:alphaModFix/>
          </a:blip>
          <a:srcRect/>
          <a:stretch/>
        </p:blipFill>
        <p:spPr>
          <a:xfrm>
            <a:off x="192951" y="1541650"/>
            <a:ext cx="447250" cy="4472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41"/>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41"/>
          <p:cNvSpPr/>
          <p:nvPr/>
        </p:nvSpPr>
        <p:spPr>
          <a:xfrm>
            <a:off x="4311675" y="1201250"/>
            <a:ext cx="4692900" cy="22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41"/>
          <p:cNvSpPr/>
          <p:nvPr/>
        </p:nvSpPr>
        <p:spPr>
          <a:xfrm>
            <a:off x="3362775" y="4199178"/>
            <a:ext cx="5115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41"/>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a:solidFill>
                  <a:srgbClr val="F3F3F3"/>
                </a:solidFill>
                <a:latin typeface="Red Hat Display"/>
                <a:ea typeface="Red Hat Display"/>
                <a:cs typeface="Red Hat Display"/>
                <a:sym typeface="Red Hat Display"/>
              </a:rPr>
              <a:t>Perfect Order</a:t>
            </a:r>
            <a:endParaRPr sz="1100" b="1" i="0" u="none" strike="noStrike" cap="none">
              <a:solidFill>
                <a:srgbClr val="F3F3F3"/>
              </a:solidFill>
              <a:latin typeface="Red Hat Display"/>
              <a:ea typeface="Red Hat Display"/>
              <a:cs typeface="Red Hat Display"/>
              <a:sym typeface="Red Hat Display"/>
            </a:endParaRPr>
          </a:p>
        </p:txBody>
      </p:sp>
      <p:sp>
        <p:nvSpPr>
          <p:cNvPr id="568" name="Google Shape;568;p41"/>
          <p:cNvSpPr/>
          <p:nvPr/>
        </p:nvSpPr>
        <p:spPr>
          <a:xfrm>
            <a:off x="736650" y="2836488"/>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a:solidFill>
                  <a:srgbClr val="141414"/>
                </a:solidFill>
                <a:latin typeface="Red Hat Display"/>
                <a:ea typeface="Red Hat Display"/>
                <a:cs typeface="Red Hat Display"/>
                <a:sym typeface="Red Hat Display"/>
              </a:rPr>
              <a:t>Optimizes inventory costs by balancing inventory to operational demand</a:t>
            </a:r>
            <a:endParaRPr sz="1000" b="0" i="0" u="none" cap="none">
              <a:solidFill>
                <a:srgbClr val="141414"/>
              </a:solidFill>
              <a:latin typeface="Red Hat Display"/>
              <a:ea typeface="Red Hat Display"/>
              <a:cs typeface="Red Hat Display"/>
              <a:sym typeface="Red Hat Display"/>
            </a:endParaRPr>
          </a:p>
        </p:txBody>
      </p:sp>
      <p:sp>
        <p:nvSpPr>
          <p:cNvPr id="569" name="Google Shape;569;p41"/>
          <p:cNvSpPr/>
          <p:nvPr/>
        </p:nvSpPr>
        <p:spPr>
          <a:xfrm>
            <a:off x="113345" y="1352557"/>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41"/>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3F3F3"/>
                </a:solidFill>
                <a:latin typeface="Red Hat Display"/>
                <a:ea typeface="Red Hat Display"/>
                <a:cs typeface="Red Hat Display"/>
                <a:sym typeface="Red Hat Display"/>
              </a:rPr>
              <a:t>Business Drivers</a:t>
            </a:r>
            <a:endParaRPr sz="1400" b="1" i="0" u="none" strike="noStrike" cap="none">
              <a:solidFill>
                <a:srgbClr val="F3F3F3"/>
              </a:solidFill>
              <a:latin typeface="Red Hat Display"/>
              <a:ea typeface="Red Hat Display"/>
              <a:cs typeface="Red Hat Display"/>
              <a:sym typeface="Red Hat Display"/>
            </a:endParaRPr>
          </a:p>
        </p:txBody>
      </p:sp>
      <p:sp>
        <p:nvSpPr>
          <p:cNvPr id="571" name="Google Shape;571;p41"/>
          <p:cNvSpPr/>
          <p:nvPr/>
        </p:nvSpPr>
        <p:spPr>
          <a:xfrm>
            <a:off x="113345" y="2975410"/>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41"/>
          <p:cNvSpPr/>
          <p:nvPr/>
        </p:nvSpPr>
        <p:spPr>
          <a:xfrm>
            <a:off x="736650" y="2137270"/>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a:solidFill>
                  <a:srgbClr val="141414"/>
                </a:solidFill>
                <a:latin typeface="Red Hat Display"/>
                <a:ea typeface="Red Hat Display"/>
                <a:cs typeface="Red Hat Display"/>
                <a:sym typeface="Red Hat Display"/>
              </a:rPr>
              <a:t>Eliminate “out of stock”occurrences</a:t>
            </a:r>
            <a:endParaRPr sz="1000" b="0" i="0" u="none" strike="noStrike" cap="none">
              <a:solidFill>
                <a:srgbClr val="141414"/>
              </a:solidFill>
              <a:latin typeface="Red Hat Display"/>
              <a:ea typeface="Red Hat Display"/>
              <a:cs typeface="Red Hat Display"/>
              <a:sym typeface="Red Hat Display"/>
            </a:endParaRPr>
          </a:p>
        </p:txBody>
      </p:sp>
      <p:sp>
        <p:nvSpPr>
          <p:cNvPr id="573" name="Google Shape;573;p41"/>
          <p:cNvSpPr/>
          <p:nvPr/>
        </p:nvSpPr>
        <p:spPr>
          <a:xfrm>
            <a:off x="736650" y="1361851"/>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a:solidFill>
                  <a:srgbClr val="141414"/>
                </a:solidFill>
                <a:latin typeface="Red Hat Display"/>
                <a:ea typeface="Red Hat Display"/>
                <a:cs typeface="Red Hat Display"/>
                <a:sym typeface="Red Hat Display"/>
              </a:rPr>
              <a:t>Supply chain operators will use technologies that provide significant insights into how supply chain performance can be improved</a:t>
            </a:r>
            <a:endParaRPr sz="1000" b="0" i="0" u="none" strike="noStrike" cap="none">
              <a:solidFill>
                <a:srgbClr val="141414"/>
              </a:solidFill>
              <a:latin typeface="Red Hat Display"/>
              <a:ea typeface="Red Hat Display"/>
              <a:cs typeface="Red Hat Display"/>
              <a:sym typeface="Red Hat Display"/>
            </a:endParaRPr>
          </a:p>
        </p:txBody>
      </p:sp>
      <p:pic>
        <p:nvPicPr>
          <p:cNvPr id="574" name="Google Shape;574;p41"/>
          <p:cNvPicPr preferRelativeResize="0"/>
          <p:nvPr/>
        </p:nvPicPr>
        <p:blipFill rotWithShape="1">
          <a:blip r:embed="rId3">
            <a:alphaModFix/>
          </a:blip>
          <a:srcRect/>
          <a:stretch/>
        </p:blipFill>
        <p:spPr>
          <a:xfrm>
            <a:off x="183854" y="3008916"/>
            <a:ext cx="370893" cy="374054"/>
          </a:xfrm>
          <a:prstGeom prst="rect">
            <a:avLst/>
          </a:prstGeom>
          <a:noFill/>
          <a:ln>
            <a:noFill/>
          </a:ln>
        </p:spPr>
      </p:pic>
      <p:pic>
        <p:nvPicPr>
          <p:cNvPr id="575" name="Google Shape;575;p41"/>
          <p:cNvPicPr preferRelativeResize="0"/>
          <p:nvPr/>
        </p:nvPicPr>
        <p:blipFill rotWithShape="1">
          <a:blip r:embed="rId4">
            <a:alphaModFix/>
          </a:blip>
          <a:srcRect/>
          <a:stretch/>
        </p:blipFill>
        <p:spPr>
          <a:xfrm>
            <a:off x="149698" y="1379123"/>
            <a:ext cx="447253" cy="451037"/>
          </a:xfrm>
          <a:prstGeom prst="rect">
            <a:avLst/>
          </a:prstGeom>
          <a:noFill/>
          <a:ln>
            <a:noFill/>
          </a:ln>
        </p:spPr>
      </p:pic>
      <p:sp>
        <p:nvSpPr>
          <p:cNvPr id="576" name="Google Shape;576;p41"/>
          <p:cNvSpPr/>
          <p:nvPr/>
        </p:nvSpPr>
        <p:spPr>
          <a:xfrm>
            <a:off x="736650" y="3611907"/>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a:solidFill>
                  <a:srgbClr val="141414"/>
                </a:solidFill>
                <a:latin typeface="Red Hat Display"/>
                <a:ea typeface="Red Hat Display"/>
                <a:cs typeface="Red Hat Display"/>
                <a:sym typeface="Red Hat Display"/>
              </a:rPr>
              <a:t>Improve stock allocation to improve space utilization</a:t>
            </a:r>
            <a:endParaRPr sz="1000" b="0" i="0" u="none" cap="none">
              <a:solidFill>
                <a:srgbClr val="141414"/>
              </a:solidFill>
              <a:latin typeface="Red Hat Display"/>
              <a:ea typeface="Red Hat Display"/>
              <a:cs typeface="Red Hat Display"/>
              <a:sym typeface="Red Hat Display"/>
            </a:endParaRPr>
          </a:p>
        </p:txBody>
      </p:sp>
      <p:sp>
        <p:nvSpPr>
          <p:cNvPr id="577" name="Google Shape;577;p41"/>
          <p:cNvSpPr/>
          <p:nvPr/>
        </p:nvSpPr>
        <p:spPr>
          <a:xfrm>
            <a:off x="149873" y="37179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78" name="Google Shape;578;p41"/>
          <p:cNvPicPr preferRelativeResize="0"/>
          <p:nvPr/>
        </p:nvPicPr>
        <p:blipFill rotWithShape="1">
          <a:blip r:embed="rId5">
            <a:alphaModFix/>
          </a:blip>
          <a:srcRect/>
          <a:stretch/>
        </p:blipFill>
        <p:spPr>
          <a:xfrm>
            <a:off x="81799" y="2187817"/>
            <a:ext cx="597092" cy="597075"/>
          </a:xfrm>
          <a:prstGeom prst="rect">
            <a:avLst/>
          </a:prstGeom>
          <a:noFill/>
          <a:ln>
            <a:noFill/>
          </a:ln>
        </p:spPr>
      </p:pic>
      <p:sp>
        <p:nvSpPr>
          <p:cNvPr id="579" name="Google Shape;579;p41"/>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Customer</a:t>
            </a:r>
            <a:endParaRPr sz="800" b="0" i="0" u="none" strike="noStrike" cap="none">
              <a:solidFill>
                <a:srgbClr val="000000"/>
              </a:solidFill>
              <a:latin typeface="Red Hat Display"/>
              <a:ea typeface="Red Hat Display"/>
              <a:cs typeface="Red Hat Display"/>
              <a:sym typeface="Red Hat Display"/>
            </a:endParaRPr>
          </a:p>
        </p:txBody>
      </p:sp>
      <p:sp>
        <p:nvSpPr>
          <p:cNvPr id="580" name="Google Shape;580;p41"/>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Colleague</a:t>
            </a:r>
            <a:endParaRPr sz="800" b="0" i="0" u="none" strike="noStrike" cap="none">
              <a:solidFill>
                <a:srgbClr val="000000"/>
              </a:solidFill>
              <a:latin typeface="Red Hat Display"/>
              <a:ea typeface="Red Hat Display"/>
              <a:cs typeface="Red Hat Display"/>
              <a:sym typeface="Red Hat Display"/>
            </a:endParaRPr>
          </a:p>
        </p:txBody>
      </p:sp>
      <p:sp>
        <p:nvSpPr>
          <p:cNvPr id="581" name="Google Shape;581;p41"/>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Supplier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Partner</a:t>
            </a:r>
            <a:endParaRPr sz="800" b="0" i="0" u="none" strike="noStrike" cap="none">
              <a:solidFill>
                <a:srgbClr val="000000"/>
              </a:solidFill>
              <a:latin typeface="Red Hat Display"/>
              <a:ea typeface="Red Hat Display"/>
              <a:cs typeface="Red Hat Display"/>
              <a:sym typeface="Red Hat Display"/>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Vendor</a:t>
            </a:r>
            <a:endParaRPr sz="800" b="0" i="0" u="none" strike="noStrike" cap="none">
              <a:solidFill>
                <a:srgbClr val="000000"/>
              </a:solidFill>
              <a:latin typeface="Red Hat Display"/>
              <a:ea typeface="Red Hat Display"/>
              <a:cs typeface="Red Hat Display"/>
              <a:sym typeface="Red Hat Display"/>
            </a:endParaRPr>
          </a:p>
        </p:txBody>
      </p:sp>
      <p:pic>
        <p:nvPicPr>
          <p:cNvPr id="582" name="Google Shape;582;p41"/>
          <p:cNvPicPr preferRelativeResize="0"/>
          <p:nvPr/>
        </p:nvPicPr>
        <p:blipFill rotWithShape="1">
          <a:blip r:embed="rId6">
            <a:alphaModFix/>
          </a:blip>
          <a:srcRect/>
          <a:stretch/>
        </p:blipFill>
        <p:spPr>
          <a:xfrm>
            <a:off x="3591848" y="2636526"/>
            <a:ext cx="316975" cy="316975"/>
          </a:xfrm>
          <a:prstGeom prst="rect">
            <a:avLst/>
          </a:prstGeom>
          <a:noFill/>
          <a:ln>
            <a:noFill/>
          </a:ln>
        </p:spPr>
      </p:pic>
      <p:pic>
        <p:nvPicPr>
          <p:cNvPr id="583" name="Google Shape;583;p41"/>
          <p:cNvPicPr preferRelativeResize="0"/>
          <p:nvPr/>
        </p:nvPicPr>
        <p:blipFill rotWithShape="1">
          <a:blip r:embed="rId7">
            <a:alphaModFix/>
          </a:blip>
          <a:srcRect/>
          <a:stretch/>
        </p:blipFill>
        <p:spPr>
          <a:xfrm>
            <a:off x="3591842" y="2161716"/>
            <a:ext cx="316975" cy="316975"/>
          </a:xfrm>
          <a:prstGeom prst="rect">
            <a:avLst/>
          </a:prstGeom>
          <a:noFill/>
          <a:ln>
            <a:noFill/>
          </a:ln>
        </p:spPr>
      </p:pic>
      <p:pic>
        <p:nvPicPr>
          <p:cNvPr id="584" name="Google Shape;584;p41"/>
          <p:cNvPicPr preferRelativeResize="0"/>
          <p:nvPr/>
        </p:nvPicPr>
        <p:blipFill rotWithShape="1">
          <a:blip r:embed="rId7">
            <a:alphaModFix/>
          </a:blip>
          <a:srcRect/>
          <a:stretch/>
        </p:blipFill>
        <p:spPr>
          <a:xfrm>
            <a:off x="3591842" y="1674311"/>
            <a:ext cx="316975" cy="316975"/>
          </a:xfrm>
          <a:prstGeom prst="rect">
            <a:avLst/>
          </a:prstGeom>
          <a:noFill/>
          <a:ln>
            <a:noFill/>
          </a:ln>
        </p:spPr>
      </p:pic>
      <p:sp>
        <p:nvSpPr>
          <p:cNvPr id="585" name="Google Shape;585;p41"/>
          <p:cNvSpPr/>
          <p:nvPr/>
        </p:nvSpPr>
        <p:spPr>
          <a:xfrm>
            <a:off x="4508433"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41"/>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Supply</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Assurance</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Control Tower</a:t>
            </a:r>
            <a:endParaRPr sz="800" b="0" i="0" u="none" strike="noStrike" cap="none">
              <a:solidFill>
                <a:srgbClr val="000000"/>
              </a:solidFill>
              <a:latin typeface="Red Hat Display"/>
              <a:ea typeface="Red Hat Display"/>
              <a:cs typeface="Red Hat Display"/>
              <a:sym typeface="Red Hat Display"/>
            </a:endParaRPr>
          </a:p>
        </p:txBody>
      </p:sp>
      <p:sp>
        <p:nvSpPr>
          <p:cNvPr id="587" name="Google Shape;587;p41"/>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Fulfilment Optimization</a:t>
            </a:r>
            <a:endParaRPr sz="800" b="0" i="0" u="none" strike="noStrike" cap="none">
              <a:solidFill>
                <a:srgbClr val="000000"/>
              </a:solidFill>
              <a:latin typeface="Red Hat Display"/>
              <a:ea typeface="Red Hat Display"/>
              <a:cs typeface="Red Hat Display"/>
              <a:sym typeface="Red Hat Display"/>
            </a:endParaRPr>
          </a:p>
        </p:txBody>
      </p:sp>
      <p:sp>
        <p:nvSpPr>
          <p:cNvPr id="588" name="Google Shape;588;p41"/>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Inventory</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Analysis &amp; AI</a:t>
            </a:r>
            <a:endParaRPr sz="800" b="0" i="0" u="none" strike="noStrike" cap="none">
              <a:solidFill>
                <a:srgbClr val="000000"/>
              </a:solidFill>
              <a:latin typeface="Red Hat Display"/>
              <a:ea typeface="Red Hat Display"/>
              <a:cs typeface="Red Hat Display"/>
              <a:sym typeface="Red Hat Display"/>
            </a:endParaRPr>
          </a:p>
        </p:txBody>
      </p:sp>
      <p:sp>
        <p:nvSpPr>
          <p:cNvPr id="589" name="Google Shape;589;p41"/>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41"/>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Business Automation</a:t>
            </a:r>
            <a:endParaRPr sz="800" b="0" i="0" u="none" strike="noStrike" cap="none">
              <a:solidFill>
                <a:srgbClr val="000000"/>
              </a:solidFill>
              <a:latin typeface="Red Hat Display"/>
              <a:ea typeface="Red Hat Display"/>
              <a:cs typeface="Red Hat Display"/>
              <a:sym typeface="Red Hat Display"/>
            </a:endParaRPr>
          </a:p>
        </p:txBody>
      </p:sp>
      <p:sp>
        <p:nvSpPr>
          <p:cNvPr id="591" name="Google Shape;591;p41"/>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API</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592" name="Google Shape;592;p41"/>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Integration</a:t>
            </a:r>
            <a:endParaRPr sz="800" b="0" i="0" u="none" strike="noStrike" cap="none">
              <a:solidFill>
                <a:srgbClr val="000000"/>
              </a:solidFill>
              <a:latin typeface="Red Hat Display"/>
              <a:ea typeface="Red Hat Display"/>
              <a:cs typeface="Red Hat Display"/>
              <a:sym typeface="Red Hat Display"/>
            </a:endParaRPr>
          </a:p>
        </p:txBody>
      </p:sp>
      <p:sp>
        <p:nvSpPr>
          <p:cNvPr id="593" name="Google Shape;593;p41"/>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Red Hat Display"/>
              <a:ea typeface="Red Hat Display"/>
              <a:cs typeface="Red Hat Display"/>
              <a:sym typeface="Red Hat Display"/>
            </a:endParaRPr>
          </a:p>
        </p:txBody>
      </p:sp>
      <p:sp>
        <p:nvSpPr>
          <p:cNvPr id="594" name="Google Shape;594;p41"/>
          <p:cNvSpPr/>
          <p:nvPr/>
        </p:nvSpPr>
        <p:spPr>
          <a:xfrm>
            <a:off x="3429000" y="4265697"/>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Order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595" name="Google Shape;595;p41"/>
          <p:cNvSpPr/>
          <p:nvPr/>
        </p:nvSpPr>
        <p:spPr>
          <a:xfrm>
            <a:off x="4724400" y="4265697"/>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Supply Chain</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Systems</a:t>
            </a:r>
            <a:endParaRPr sz="800" b="0" i="0" u="none" strike="noStrike" cap="none">
              <a:solidFill>
                <a:srgbClr val="000000"/>
              </a:solidFill>
              <a:latin typeface="Red Hat Display"/>
              <a:ea typeface="Red Hat Display"/>
              <a:cs typeface="Red Hat Display"/>
              <a:sym typeface="Red Hat Display"/>
            </a:endParaRPr>
          </a:p>
        </p:txBody>
      </p:sp>
      <p:sp>
        <p:nvSpPr>
          <p:cNvPr id="596" name="Google Shape;596;p41"/>
          <p:cNvSpPr/>
          <p:nvPr/>
        </p:nvSpPr>
        <p:spPr>
          <a:xfrm>
            <a:off x="6019800" y="4265697"/>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Transport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597" name="Google Shape;597;p41"/>
          <p:cNvSpPr/>
          <p:nvPr/>
        </p:nvSpPr>
        <p:spPr>
          <a:xfrm>
            <a:off x="7315200" y="4265697"/>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Catalog</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598" name="Google Shape;598;p41"/>
          <p:cNvSpPr/>
          <p:nvPr/>
        </p:nvSpPr>
        <p:spPr>
          <a:xfrm>
            <a:off x="3355675" y="3908553"/>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Core Application Systems</a:t>
            </a:r>
            <a:endParaRPr sz="1000" b="1" i="0" u="none" strike="noStrike" cap="none">
              <a:solidFill>
                <a:srgbClr val="FFFFFF"/>
              </a:solidFill>
              <a:latin typeface="Red Hat Display"/>
              <a:ea typeface="Red Hat Display"/>
              <a:cs typeface="Red Hat Display"/>
              <a:sym typeface="Red Hat Display"/>
            </a:endParaRPr>
          </a:p>
        </p:txBody>
      </p:sp>
      <p:sp>
        <p:nvSpPr>
          <p:cNvPr id="599" name="Google Shape;599;p41"/>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Container Platform</a:t>
            </a:r>
            <a:endParaRPr sz="1000" b="1" i="0" u="none" strike="noStrike" cap="none">
              <a:solidFill>
                <a:srgbClr val="FFFFFF"/>
              </a:solidFill>
              <a:latin typeface="Red Hat Display"/>
              <a:ea typeface="Red Hat Display"/>
              <a:cs typeface="Red Hat Display"/>
              <a:sym typeface="Red Hat Display"/>
            </a:endParaRPr>
          </a:p>
        </p:txBody>
      </p:sp>
      <p:sp>
        <p:nvSpPr>
          <p:cNvPr id="600" name="Google Shape;600;p41"/>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Data Storage</a:t>
            </a:r>
            <a:endParaRPr sz="1000" b="1" i="0" u="none" strike="noStrike" cap="none">
              <a:solidFill>
                <a:srgbClr val="FFFFFF"/>
              </a:solidFill>
              <a:latin typeface="Red Hat Display"/>
              <a:ea typeface="Red Hat Display"/>
              <a:cs typeface="Red Hat Display"/>
              <a:sym typeface="Red Hat Display"/>
            </a:endParaRPr>
          </a:p>
        </p:txBody>
      </p:sp>
      <p:sp>
        <p:nvSpPr>
          <p:cNvPr id="601" name="Google Shape;601;p41"/>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FFFFFF"/>
                </a:solidFill>
                <a:latin typeface="Red Hat Display"/>
                <a:ea typeface="Red Hat Display"/>
                <a:cs typeface="Red Hat Display"/>
                <a:sym typeface="Red Hat Display"/>
              </a:rPr>
              <a:t>Red Hat Software</a:t>
            </a:r>
            <a:br>
              <a:rPr lang="en" sz="800" b="1" i="0" u="none" strike="noStrike" cap="none">
                <a:solidFill>
                  <a:srgbClr val="FFFFFF"/>
                </a:solidFill>
                <a:latin typeface="Red Hat Display"/>
                <a:ea typeface="Red Hat Display"/>
                <a:cs typeface="Red Hat Display"/>
                <a:sym typeface="Red Hat Display"/>
              </a:rPr>
            </a:br>
            <a:r>
              <a:rPr lang="en" sz="800" b="1" i="0" u="none" strike="noStrike" cap="none">
                <a:solidFill>
                  <a:srgbClr val="FFFFFF"/>
                </a:solidFill>
                <a:latin typeface="Red Hat Display"/>
                <a:ea typeface="Red Hat Display"/>
                <a:cs typeface="Red Hat Display"/>
                <a:sym typeface="Red Hat Display"/>
              </a:rPr>
              <a:t>as a Service</a:t>
            </a:r>
            <a:endParaRPr sz="800" b="1" i="0" u="none" strike="noStrike" cap="none">
              <a:solidFill>
                <a:srgbClr val="FFFFFF"/>
              </a:solidFill>
              <a:latin typeface="Red Hat Display"/>
              <a:ea typeface="Red Hat Display"/>
              <a:cs typeface="Red Hat Display"/>
              <a:sym typeface="Red Hat Display"/>
            </a:endParaRPr>
          </a:p>
        </p:txBody>
      </p:sp>
      <p:sp>
        <p:nvSpPr>
          <p:cNvPr id="602" name="Google Shape;602;p41"/>
          <p:cNvSpPr/>
          <p:nvPr/>
        </p:nvSpPr>
        <p:spPr>
          <a:xfrm>
            <a:off x="6211000" y="3511863"/>
            <a:ext cx="848400" cy="648000"/>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chemeClr val="lt1"/>
                </a:solidFill>
                <a:latin typeface="Red Hat Text"/>
                <a:ea typeface="Red Hat Text"/>
                <a:cs typeface="Red Hat Text"/>
                <a:sym typeface="Red Hat Text"/>
              </a:rPr>
              <a:t>Events</a:t>
            </a:r>
            <a:endParaRPr sz="800" b="1" i="0" u="none" strike="noStrike" cap="none">
              <a:solidFill>
                <a:schemeClr val="lt1"/>
              </a:solidFill>
              <a:latin typeface="Red Hat Text"/>
              <a:ea typeface="Red Hat Text"/>
              <a:cs typeface="Red Hat Text"/>
              <a:sym typeface="Red Hat Text"/>
            </a:endParaRPr>
          </a:p>
        </p:txBody>
      </p:sp>
      <p:cxnSp>
        <p:nvCxnSpPr>
          <p:cNvPr id="603" name="Google Shape;603;p41"/>
          <p:cNvCxnSpPr>
            <a:stCxn id="564" idx="3"/>
            <a:endCxn id="585" idx="1"/>
          </p:cNvCxnSpPr>
          <p:nvPr/>
        </p:nvCxnSpPr>
        <p:spPr>
          <a:xfrm>
            <a:off x="4065149" y="2284423"/>
            <a:ext cx="443400" cy="1800"/>
          </a:xfrm>
          <a:prstGeom prst="straightConnector1">
            <a:avLst/>
          </a:prstGeom>
          <a:noFill/>
          <a:ln w="19050" cap="flat" cmpd="sng">
            <a:solidFill>
              <a:srgbClr val="C00000"/>
            </a:solidFill>
            <a:prstDash val="solid"/>
            <a:round/>
            <a:headEnd type="triangle" w="med" len="med"/>
            <a:tailEnd type="triangle" w="med" len="med"/>
          </a:ln>
        </p:spPr>
      </p:cxnSp>
      <p:cxnSp>
        <p:nvCxnSpPr>
          <p:cNvPr id="604" name="Google Shape;604;p41"/>
          <p:cNvCxnSpPr>
            <a:stCxn id="585" idx="3"/>
            <a:endCxn id="589" idx="1"/>
          </p:cNvCxnSpPr>
          <p:nvPr/>
        </p:nvCxnSpPr>
        <p:spPr>
          <a:xfrm>
            <a:off x="5754633" y="2286100"/>
            <a:ext cx="421200" cy="0"/>
          </a:xfrm>
          <a:prstGeom prst="straightConnector1">
            <a:avLst/>
          </a:prstGeom>
          <a:noFill/>
          <a:ln w="19050" cap="flat" cmpd="sng">
            <a:solidFill>
              <a:srgbClr val="C00000"/>
            </a:solidFill>
            <a:prstDash val="solid"/>
            <a:round/>
            <a:headEnd type="triangle" w="med" len="med"/>
            <a:tailEnd type="triangle" w="med" len="med"/>
          </a:ln>
        </p:spPr>
      </p:cxnSp>
      <p:cxnSp>
        <p:nvCxnSpPr>
          <p:cNvPr id="605" name="Google Shape;605;p41"/>
          <p:cNvCxnSpPr>
            <a:stCxn id="589" idx="3"/>
            <a:endCxn id="593"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606" name="Google Shape;606;p41"/>
          <p:cNvPicPr preferRelativeResize="0"/>
          <p:nvPr/>
        </p:nvPicPr>
        <p:blipFill rotWithShape="1">
          <a:blip r:embed="rId8">
            <a:alphaModFix/>
          </a:blip>
          <a:srcRect/>
          <a:stretch/>
        </p:blipFill>
        <p:spPr>
          <a:xfrm>
            <a:off x="8111673" y="2065725"/>
            <a:ext cx="447250" cy="447228"/>
          </a:xfrm>
          <a:prstGeom prst="rect">
            <a:avLst/>
          </a:prstGeom>
          <a:noFill/>
          <a:ln>
            <a:noFill/>
          </a:ln>
        </p:spPr>
      </p:pic>
      <p:pic>
        <p:nvPicPr>
          <p:cNvPr id="607" name="Google Shape;607;p41"/>
          <p:cNvPicPr preferRelativeResize="0"/>
          <p:nvPr/>
        </p:nvPicPr>
        <p:blipFill rotWithShape="1">
          <a:blip r:embed="rId9">
            <a:alphaModFix/>
          </a:blip>
          <a:srcRect/>
          <a:stretch/>
        </p:blipFill>
        <p:spPr>
          <a:xfrm>
            <a:off x="6983400" y="1561276"/>
            <a:ext cx="362400" cy="362400"/>
          </a:xfrm>
          <a:prstGeom prst="rect">
            <a:avLst/>
          </a:prstGeom>
          <a:noFill/>
          <a:ln>
            <a:noFill/>
          </a:ln>
        </p:spPr>
      </p:pic>
      <p:pic>
        <p:nvPicPr>
          <p:cNvPr id="608" name="Google Shape;608;p41"/>
          <p:cNvPicPr preferRelativeResize="0"/>
          <p:nvPr/>
        </p:nvPicPr>
        <p:blipFill rotWithShape="1">
          <a:blip r:embed="rId10">
            <a:alphaModFix/>
          </a:blip>
          <a:srcRect/>
          <a:stretch/>
        </p:blipFill>
        <p:spPr>
          <a:xfrm>
            <a:off x="7005130" y="2117178"/>
            <a:ext cx="316975" cy="316954"/>
          </a:xfrm>
          <a:prstGeom prst="rect">
            <a:avLst/>
          </a:prstGeom>
          <a:noFill/>
          <a:ln>
            <a:noFill/>
          </a:ln>
        </p:spPr>
      </p:pic>
      <p:pic>
        <p:nvPicPr>
          <p:cNvPr id="609" name="Google Shape;609;p41"/>
          <p:cNvPicPr preferRelativeResize="0"/>
          <p:nvPr/>
        </p:nvPicPr>
        <p:blipFill rotWithShape="1">
          <a:blip r:embed="rId11">
            <a:alphaModFix/>
          </a:blip>
          <a:srcRect/>
          <a:stretch/>
        </p:blipFill>
        <p:spPr>
          <a:xfrm>
            <a:off x="7007542" y="2656011"/>
            <a:ext cx="316975" cy="316975"/>
          </a:xfrm>
          <a:prstGeom prst="rect">
            <a:avLst/>
          </a:prstGeom>
          <a:noFill/>
          <a:ln>
            <a:noFill/>
          </a:ln>
        </p:spPr>
      </p:pic>
      <p:pic>
        <p:nvPicPr>
          <p:cNvPr id="610" name="Google Shape;610;p41"/>
          <p:cNvPicPr preferRelativeResize="0"/>
          <p:nvPr/>
        </p:nvPicPr>
        <p:blipFill rotWithShape="1">
          <a:blip r:embed="rId12">
            <a:alphaModFix/>
          </a:blip>
          <a:srcRect/>
          <a:stretch/>
        </p:blipFill>
        <p:spPr>
          <a:xfrm>
            <a:off x="5344621" y="1579239"/>
            <a:ext cx="316975" cy="316966"/>
          </a:xfrm>
          <a:prstGeom prst="rect">
            <a:avLst/>
          </a:prstGeom>
          <a:noFill/>
          <a:ln>
            <a:noFill/>
          </a:ln>
        </p:spPr>
      </p:pic>
      <p:pic>
        <p:nvPicPr>
          <p:cNvPr id="611" name="Google Shape;611;p41"/>
          <p:cNvPicPr preferRelativeResize="0"/>
          <p:nvPr/>
        </p:nvPicPr>
        <p:blipFill rotWithShape="1">
          <a:blip r:embed="rId13">
            <a:alphaModFix/>
          </a:blip>
          <a:srcRect/>
          <a:stretch/>
        </p:blipFill>
        <p:spPr>
          <a:xfrm>
            <a:off x="5326873" y="2646060"/>
            <a:ext cx="316975" cy="316996"/>
          </a:xfrm>
          <a:prstGeom prst="rect">
            <a:avLst/>
          </a:prstGeom>
          <a:noFill/>
          <a:ln>
            <a:noFill/>
          </a:ln>
        </p:spPr>
      </p:pic>
      <p:pic>
        <p:nvPicPr>
          <p:cNvPr id="612" name="Google Shape;612;p41"/>
          <p:cNvPicPr preferRelativeResize="0"/>
          <p:nvPr/>
        </p:nvPicPr>
        <p:blipFill rotWithShape="1">
          <a:blip r:embed="rId14">
            <a:alphaModFix/>
          </a:blip>
          <a:srcRect/>
          <a:stretch/>
        </p:blipFill>
        <p:spPr>
          <a:xfrm>
            <a:off x="5326865" y="2119280"/>
            <a:ext cx="316975" cy="316975"/>
          </a:xfrm>
          <a:prstGeom prst="rect">
            <a:avLst/>
          </a:prstGeom>
          <a:noFill/>
          <a:ln>
            <a:noFill/>
          </a:ln>
        </p:spPr>
      </p:pic>
      <p:pic>
        <p:nvPicPr>
          <p:cNvPr id="613" name="Google Shape;613;p41"/>
          <p:cNvPicPr preferRelativeResize="0"/>
          <p:nvPr/>
        </p:nvPicPr>
        <p:blipFill rotWithShape="1">
          <a:blip r:embed="rId15">
            <a:alphaModFix/>
          </a:blip>
          <a:srcRect/>
          <a:stretch/>
        </p:blipFill>
        <p:spPr>
          <a:xfrm>
            <a:off x="6777898" y="4294516"/>
            <a:ext cx="316975" cy="316975"/>
          </a:xfrm>
          <a:prstGeom prst="rect">
            <a:avLst/>
          </a:prstGeom>
          <a:noFill/>
          <a:ln>
            <a:noFill/>
          </a:ln>
        </p:spPr>
      </p:pic>
      <p:pic>
        <p:nvPicPr>
          <p:cNvPr id="614" name="Google Shape;614;p41"/>
          <p:cNvPicPr preferRelativeResize="0"/>
          <p:nvPr/>
        </p:nvPicPr>
        <p:blipFill rotWithShape="1">
          <a:blip r:embed="rId16">
            <a:alphaModFix/>
          </a:blip>
          <a:srcRect/>
          <a:stretch/>
        </p:blipFill>
        <p:spPr>
          <a:xfrm>
            <a:off x="5509051" y="4305452"/>
            <a:ext cx="286200" cy="286200"/>
          </a:xfrm>
          <a:prstGeom prst="rect">
            <a:avLst/>
          </a:prstGeom>
          <a:noFill/>
          <a:ln>
            <a:noFill/>
          </a:ln>
        </p:spPr>
      </p:pic>
      <p:pic>
        <p:nvPicPr>
          <p:cNvPr id="615" name="Google Shape;615;p41"/>
          <p:cNvPicPr preferRelativeResize="0"/>
          <p:nvPr/>
        </p:nvPicPr>
        <p:blipFill rotWithShape="1">
          <a:blip r:embed="rId17">
            <a:alphaModFix/>
          </a:blip>
          <a:srcRect/>
          <a:stretch/>
        </p:blipFill>
        <p:spPr>
          <a:xfrm>
            <a:off x="8077522" y="4305450"/>
            <a:ext cx="286200" cy="286200"/>
          </a:xfrm>
          <a:prstGeom prst="rect">
            <a:avLst/>
          </a:prstGeom>
          <a:noFill/>
          <a:ln>
            <a:noFill/>
          </a:ln>
        </p:spPr>
      </p:pic>
      <p:pic>
        <p:nvPicPr>
          <p:cNvPr id="616" name="Google Shape;616;p41"/>
          <p:cNvPicPr preferRelativeResize="0"/>
          <p:nvPr/>
        </p:nvPicPr>
        <p:blipFill rotWithShape="1">
          <a:blip r:embed="rId18">
            <a:alphaModFix/>
          </a:blip>
          <a:srcRect/>
          <a:stretch/>
        </p:blipFill>
        <p:spPr>
          <a:xfrm>
            <a:off x="4205846" y="4297262"/>
            <a:ext cx="286200" cy="286200"/>
          </a:xfrm>
          <a:prstGeom prst="rect">
            <a:avLst/>
          </a:prstGeom>
          <a:noFill/>
          <a:ln>
            <a:noFill/>
          </a:ln>
        </p:spPr>
      </p:pic>
      <p:pic>
        <p:nvPicPr>
          <p:cNvPr id="617" name="Google Shape;617;p41"/>
          <p:cNvPicPr preferRelativeResize="0"/>
          <p:nvPr/>
        </p:nvPicPr>
        <p:blipFill rotWithShape="1">
          <a:blip r:embed="rId19">
            <a:alphaModFix/>
          </a:blip>
          <a:srcRect/>
          <a:stretch/>
        </p:blipFill>
        <p:spPr>
          <a:xfrm>
            <a:off x="235669" y="3796331"/>
            <a:ext cx="362400" cy="362400"/>
          </a:xfrm>
          <a:prstGeom prst="rect">
            <a:avLst/>
          </a:prstGeom>
          <a:noFill/>
          <a:ln>
            <a:noFill/>
          </a:ln>
        </p:spPr>
      </p:pic>
      <p:sp>
        <p:nvSpPr>
          <p:cNvPr id="618" name="Google Shape;618;p41"/>
          <p:cNvSpPr/>
          <p:nvPr/>
        </p:nvSpPr>
        <p:spPr>
          <a:xfrm>
            <a:off x="736650" y="4327575"/>
            <a:ext cx="1593600" cy="5553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a:solidFill>
                  <a:srgbClr val="141414"/>
                </a:solidFill>
                <a:latin typeface="Red Hat Display"/>
                <a:ea typeface="Red Hat Display"/>
                <a:cs typeface="Red Hat Display"/>
                <a:sym typeface="Red Hat Display"/>
              </a:rPr>
              <a:t>Reduce dormant/non-moving inventory</a:t>
            </a:r>
            <a:endParaRPr sz="1000" b="0" i="0" u="none" cap="none">
              <a:solidFill>
                <a:srgbClr val="141414"/>
              </a:solidFill>
              <a:latin typeface="Red Hat Display"/>
              <a:ea typeface="Red Hat Display"/>
              <a:cs typeface="Red Hat Display"/>
              <a:sym typeface="Red Hat Display"/>
            </a:endParaRPr>
          </a:p>
        </p:txBody>
      </p:sp>
      <p:sp>
        <p:nvSpPr>
          <p:cNvPr id="619" name="Google Shape;619;p41"/>
          <p:cNvSpPr/>
          <p:nvPr/>
        </p:nvSpPr>
        <p:spPr>
          <a:xfrm>
            <a:off x="149873" y="44037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20" name="Google Shape;620;p41"/>
          <p:cNvPicPr preferRelativeResize="0"/>
          <p:nvPr/>
        </p:nvPicPr>
        <p:blipFill rotWithShape="1">
          <a:blip r:embed="rId15">
            <a:alphaModFix/>
          </a:blip>
          <a:srcRect/>
          <a:stretch/>
        </p:blipFill>
        <p:spPr>
          <a:xfrm>
            <a:off x="192951" y="4437250"/>
            <a:ext cx="447250" cy="4472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42"/>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42"/>
          <p:cNvSpPr/>
          <p:nvPr/>
        </p:nvSpPr>
        <p:spPr>
          <a:xfrm>
            <a:off x="4311675" y="1201250"/>
            <a:ext cx="4692900" cy="22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42"/>
          <p:cNvSpPr/>
          <p:nvPr/>
        </p:nvSpPr>
        <p:spPr>
          <a:xfrm>
            <a:off x="2950375" y="4199175"/>
            <a:ext cx="59850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42"/>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dirty="0">
                <a:solidFill>
                  <a:srgbClr val="F3F3F3"/>
                </a:solidFill>
                <a:latin typeface="Red Hat Display"/>
                <a:ea typeface="Red Hat Display"/>
                <a:cs typeface="Red Hat Display"/>
                <a:sym typeface="Red Hat Display"/>
              </a:rPr>
              <a:t>Sustainable Supply Chain</a:t>
            </a:r>
            <a:endParaRPr sz="1100" b="1" i="0" u="none" strike="noStrike" cap="none" dirty="0">
              <a:solidFill>
                <a:srgbClr val="F3F3F3"/>
              </a:solidFill>
              <a:latin typeface="Red Hat Display"/>
              <a:ea typeface="Red Hat Display"/>
              <a:cs typeface="Red Hat Display"/>
              <a:sym typeface="Red Hat Display"/>
            </a:endParaRPr>
          </a:p>
        </p:txBody>
      </p:sp>
      <p:sp>
        <p:nvSpPr>
          <p:cNvPr id="629" name="Google Shape;629;p42"/>
          <p:cNvSpPr/>
          <p:nvPr/>
        </p:nvSpPr>
        <p:spPr>
          <a:xfrm>
            <a:off x="736650" y="2836488"/>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a:solidFill>
                  <a:srgbClr val="141414"/>
                </a:solidFill>
                <a:latin typeface="Red Hat Display"/>
                <a:ea typeface="Red Hat Display"/>
                <a:cs typeface="Red Hat Display"/>
                <a:sym typeface="Red Hat Display"/>
              </a:rPr>
              <a:t>Enhance customer experience with eco-friendly packaging</a:t>
            </a:r>
            <a:endParaRPr sz="1000" b="0" i="0" u="none" cap="none">
              <a:solidFill>
                <a:srgbClr val="141414"/>
              </a:solidFill>
              <a:latin typeface="Red Hat Display"/>
              <a:ea typeface="Red Hat Display"/>
              <a:cs typeface="Red Hat Display"/>
              <a:sym typeface="Red Hat Display"/>
            </a:endParaRPr>
          </a:p>
        </p:txBody>
      </p:sp>
      <p:sp>
        <p:nvSpPr>
          <p:cNvPr id="630" name="Google Shape;630;p42"/>
          <p:cNvSpPr/>
          <p:nvPr/>
        </p:nvSpPr>
        <p:spPr>
          <a:xfrm>
            <a:off x="113345" y="1352557"/>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42"/>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3F3F3"/>
                </a:solidFill>
                <a:latin typeface="Red Hat Display"/>
                <a:ea typeface="Red Hat Display"/>
                <a:cs typeface="Red Hat Display"/>
                <a:sym typeface="Red Hat Display"/>
              </a:rPr>
              <a:t>Business Drivers</a:t>
            </a:r>
            <a:endParaRPr sz="1400" b="1" i="0" u="none" strike="noStrike" cap="none">
              <a:solidFill>
                <a:srgbClr val="F3F3F3"/>
              </a:solidFill>
              <a:latin typeface="Red Hat Display"/>
              <a:ea typeface="Red Hat Display"/>
              <a:cs typeface="Red Hat Display"/>
              <a:sym typeface="Red Hat Display"/>
            </a:endParaRPr>
          </a:p>
        </p:txBody>
      </p:sp>
      <p:sp>
        <p:nvSpPr>
          <p:cNvPr id="632" name="Google Shape;632;p42"/>
          <p:cNvSpPr/>
          <p:nvPr/>
        </p:nvSpPr>
        <p:spPr>
          <a:xfrm>
            <a:off x="113345" y="2975410"/>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42"/>
          <p:cNvSpPr/>
          <p:nvPr/>
        </p:nvSpPr>
        <p:spPr>
          <a:xfrm>
            <a:off x="736650" y="2137270"/>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a:solidFill>
                  <a:srgbClr val="141414"/>
                </a:solidFill>
                <a:latin typeface="Red Hat Display"/>
                <a:ea typeface="Red Hat Display"/>
                <a:cs typeface="Red Hat Display"/>
                <a:sym typeface="Red Hat Display"/>
              </a:rPr>
              <a:t>Identify and monitor energy and emissions savings opportunities to accelerate decarbonization</a:t>
            </a:r>
            <a:endParaRPr sz="1000" b="0" i="0" u="none" strike="noStrike" cap="none">
              <a:solidFill>
                <a:srgbClr val="141414"/>
              </a:solidFill>
              <a:latin typeface="Red Hat Display"/>
              <a:ea typeface="Red Hat Display"/>
              <a:cs typeface="Red Hat Display"/>
              <a:sym typeface="Red Hat Display"/>
            </a:endParaRPr>
          </a:p>
        </p:txBody>
      </p:sp>
      <p:sp>
        <p:nvSpPr>
          <p:cNvPr id="634" name="Google Shape;634;p42"/>
          <p:cNvSpPr/>
          <p:nvPr/>
        </p:nvSpPr>
        <p:spPr>
          <a:xfrm>
            <a:off x="736650" y="1361851"/>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a:solidFill>
                  <a:srgbClr val="141414"/>
                </a:solidFill>
                <a:latin typeface="Red Hat Display"/>
                <a:ea typeface="Red Hat Display"/>
                <a:cs typeface="Red Hat Display"/>
                <a:sym typeface="Red Hat Display"/>
              </a:rPr>
              <a:t>Increase creation and use of sustainable products</a:t>
            </a:r>
            <a:endParaRPr sz="1000" b="0" i="0" u="none" strike="noStrike" cap="none">
              <a:solidFill>
                <a:srgbClr val="141414"/>
              </a:solidFill>
              <a:latin typeface="Red Hat Display"/>
              <a:ea typeface="Red Hat Display"/>
              <a:cs typeface="Red Hat Display"/>
              <a:sym typeface="Red Hat Display"/>
            </a:endParaRPr>
          </a:p>
        </p:txBody>
      </p:sp>
      <p:pic>
        <p:nvPicPr>
          <p:cNvPr id="635" name="Google Shape;635;p42"/>
          <p:cNvPicPr preferRelativeResize="0"/>
          <p:nvPr/>
        </p:nvPicPr>
        <p:blipFill rotWithShape="1">
          <a:blip r:embed="rId3">
            <a:alphaModFix/>
          </a:blip>
          <a:srcRect/>
          <a:stretch/>
        </p:blipFill>
        <p:spPr>
          <a:xfrm>
            <a:off x="183854" y="3008916"/>
            <a:ext cx="370893" cy="374054"/>
          </a:xfrm>
          <a:prstGeom prst="rect">
            <a:avLst/>
          </a:prstGeom>
          <a:noFill/>
          <a:ln>
            <a:noFill/>
          </a:ln>
        </p:spPr>
      </p:pic>
      <p:pic>
        <p:nvPicPr>
          <p:cNvPr id="636" name="Google Shape;636;p42"/>
          <p:cNvPicPr preferRelativeResize="0"/>
          <p:nvPr/>
        </p:nvPicPr>
        <p:blipFill rotWithShape="1">
          <a:blip r:embed="rId4">
            <a:alphaModFix/>
          </a:blip>
          <a:srcRect/>
          <a:stretch/>
        </p:blipFill>
        <p:spPr>
          <a:xfrm>
            <a:off x="149698" y="1379123"/>
            <a:ext cx="447253" cy="451037"/>
          </a:xfrm>
          <a:prstGeom prst="rect">
            <a:avLst/>
          </a:prstGeom>
          <a:noFill/>
          <a:ln>
            <a:noFill/>
          </a:ln>
        </p:spPr>
      </p:pic>
      <p:sp>
        <p:nvSpPr>
          <p:cNvPr id="637" name="Google Shape;637;p42"/>
          <p:cNvSpPr/>
          <p:nvPr/>
        </p:nvSpPr>
        <p:spPr>
          <a:xfrm>
            <a:off x="736650" y="3611907"/>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a:solidFill>
                  <a:srgbClr val="141414"/>
                </a:solidFill>
                <a:latin typeface="Red Hat Display"/>
                <a:ea typeface="Red Hat Display"/>
                <a:cs typeface="Red Hat Display"/>
                <a:sym typeface="Red Hat Display"/>
              </a:rPr>
              <a:t>Improve brand awareness by being known as a sustainable business</a:t>
            </a:r>
            <a:endParaRPr sz="1000" b="0" i="0" u="none" cap="none">
              <a:solidFill>
                <a:srgbClr val="141414"/>
              </a:solidFill>
              <a:latin typeface="Red Hat Display"/>
              <a:ea typeface="Red Hat Display"/>
              <a:cs typeface="Red Hat Display"/>
              <a:sym typeface="Red Hat Display"/>
            </a:endParaRPr>
          </a:p>
        </p:txBody>
      </p:sp>
      <p:sp>
        <p:nvSpPr>
          <p:cNvPr id="638" name="Google Shape;638;p42"/>
          <p:cNvSpPr/>
          <p:nvPr/>
        </p:nvSpPr>
        <p:spPr>
          <a:xfrm>
            <a:off x="149873" y="37179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39" name="Google Shape;639;p42"/>
          <p:cNvPicPr preferRelativeResize="0"/>
          <p:nvPr/>
        </p:nvPicPr>
        <p:blipFill rotWithShape="1">
          <a:blip r:embed="rId5">
            <a:alphaModFix/>
          </a:blip>
          <a:srcRect/>
          <a:stretch/>
        </p:blipFill>
        <p:spPr>
          <a:xfrm>
            <a:off x="55699" y="2161725"/>
            <a:ext cx="623201" cy="623175"/>
          </a:xfrm>
          <a:prstGeom prst="rect">
            <a:avLst/>
          </a:prstGeom>
          <a:noFill/>
          <a:ln>
            <a:noFill/>
          </a:ln>
        </p:spPr>
      </p:pic>
      <p:sp>
        <p:nvSpPr>
          <p:cNvPr id="640" name="Google Shape;640;p42"/>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Customer</a:t>
            </a:r>
            <a:endParaRPr sz="800" b="0" i="0" u="none" strike="noStrike" cap="none">
              <a:solidFill>
                <a:srgbClr val="000000"/>
              </a:solidFill>
              <a:latin typeface="Red Hat Display"/>
              <a:ea typeface="Red Hat Display"/>
              <a:cs typeface="Red Hat Display"/>
              <a:sym typeface="Red Hat Display"/>
            </a:endParaRPr>
          </a:p>
        </p:txBody>
      </p:sp>
      <p:sp>
        <p:nvSpPr>
          <p:cNvPr id="641" name="Google Shape;641;p42"/>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Colleague</a:t>
            </a:r>
            <a:endParaRPr sz="800" b="0" i="0" u="none" strike="noStrike" cap="none">
              <a:solidFill>
                <a:srgbClr val="000000"/>
              </a:solidFill>
              <a:latin typeface="Red Hat Display"/>
              <a:ea typeface="Red Hat Display"/>
              <a:cs typeface="Red Hat Display"/>
              <a:sym typeface="Red Hat Display"/>
            </a:endParaRPr>
          </a:p>
        </p:txBody>
      </p:sp>
      <p:sp>
        <p:nvSpPr>
          <p:cNvPr id="642" name="Google Shape;642;p42"/>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Supplier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Partner</a:t>
            </a:r>
            <a:endParaRPr sz="800" b="0" i="0" u="none" strike="noStrike" cap="none">
              <a:solidFill>
                <a:srgbClr val="000000"/>
              </a:solidFill>
              <a:latin typeface="Red Hat Display"/>
              <a:ea typeface="Red Hat Display"/>
              <a:cs typeface="Red Hat Display"/>
              <a:sym typeface="Red Hat Display"/>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Vendor</a:t>
            </a:r>
            <a:endParaRPr sz="800" b="0" i="0" u="none" strike="noStrike" cap="none">
              <a:solidFill>
                <a:srgbClr val="000000"/>
              </a:solidFill>
              <a:latin typeface="Red Hat Display"/>
              <a:ea typeface="Red Hat Display"/>
              <a:cs typeface="Red Hat Display"/>
              <a:sym typeface="Red Hat Display"/>
            </a:endParaRPr>
          </a:p>
        </p:txBody>
      </p:sp>
      <p:pic>
        <p:nvPicPr>
          <p:cNvPr id="643" name="Google Shape;643;p42"/>
          <p:cNvPicPr preferRelativeResize="0"/>
          <p:nvPr/>
        </p:nvPicPr>
        <p:blipFill rotWithShape="1">
          <a:blip r:embed="rId6">
            <a:alphaModFix/>
          </a:blip>
          <a:srcRect/>
          <a:stretch/>
        </p:blipFill>
        <p:spPr>
          <a:xfrm>
            <a:off x="3591848" y="2636526"/>
            <a:ext cx="316975" cy="316975"/>
          </a:xfrm>
          <a:prstGeom prst="rect">
            <a:avLst/>
          </a:prstGeom>
          <a:noFill/>
          <a:ln>
            <a:noFill/>
          </a:ln>
        </p:spPr>
      </p:pic>
      <p:pic>
        <p:nvPicPr>
          <p:cNvPr id="644" name="Google Shape;644;p42"/>
          <p:cNvPicPr preferRelativeResize="0"/>
          <p:nvPr/>
        </p:nvPicPr>
        <p:blipFill rotWithShape="1">
          <a:blip r:embed="rId7">
            <a:alphaModFix/>
          </a:blip>
          <a:srcRect/>
          <a:stretch/>
        </p:blipFill>
        <p:spPr>
          <a:xfrm>
            <a:off x="3591842" y="2161716"/>
            <a:ext cx="316975" cy="316975"/>
          </a:xfrm>
          <a:prstGeom prst="rect">
            <a:avLst/>
          </a:prstGeom>
          <a:noFill/>
          <a:ln>
            <a:noFill/>
          </a:ln>
        </p:spPr>
      </p:pic>
      <p:pic>
        <p:nvPicPr>
          <p:cNvPr id="645" name="Google Shape;645;p42"/>
          <p:cNvPicPr preferRelativeResize="0"/>
          <p:nvPr/>
        </p:nvPicPr>
        <p:blipFill rotWithShape="1">
          <a:blip r:embed="rId7">
            <a:alphaModFix/>
          </a:blip>
          <a:srcRect/>
          <a:stretch/>
        </p:blipFill>
        <p:spPr>
          <a:xfrm>
            <a:off x="3591842" y="1674311"/>
            <a:ext cx="316975" cy="316975"/>
          </a:xfrm>
          <a:prstGeom prst="rect">
            <a:avLst/>
          </a:prstGeom>
          <a:noFill/>
          <a:ln>
            <a:noFill/>
          </a:ln>
        </p:spPr>
      </p:pic>
      <p:sp>
        <p:nvSpPr>
          <p:cNvPr id="646" name="Google Shape;646;p42"/>
          <p:cNvSpPr/>
          <p:nvPr/>
        </p:nvSpPr>
        <p:spPr>
          <a:xfrm>
            <a:off x="4508433"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42"/>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Supply</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Assurance</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Control Tower</a:t>
            </a:r>
            <a:endParaRPr sz="800" b="0" i="0" u="none" strike="noStrike" cap="none">
              <a:solidFill>
                <a:srgbClr val="000000"/>
              </a:solidFill>
              <a:latin typeface="Red Hat Display"/>
              <a:ea typeface="Red Hat Display"/>
              <a:cs typeface="Red Hat Display"/>
              <a:sym typeface="Red Hat Display"/>
            </a:endParaRPr>
          </a:p>
        </p:txBody>
      </p:sp>
      <p:sp>
        <p:nvSpPr>
          <p:cNvPr id="648" name="Google Shape;648;p42"/>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Sustainability</a:t>
            </a:r>
            <a:endParaRPr sz="800" b="0" i="0" u="none" strike="noStrike" cap="none">
              <a:solidFill>
                <a:srgbClr val="000000"/>
              </a:solidFill>
              <a:latin typeface="Red Hat Display"/>
              <a:ea typeface="Red Hat Display"/>
              <a:cs typeface="Red Hat Display"/>
              <a:sym typeface="Red Hat Display"/>
            </a:endParaRPr>
          </a:p>
        </p:txBody>
      </p:sp>
      <p:sp>
        <p:nvSpPr>
          <p:cNvPr id="649" name="Google Shape;649;p42"/>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Inventory</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Analysis &amp; AI</a:t>
            </a:r>
            <a:endParaRPr sz="800" b="0" i="0" u="none" strike="noStrike" cap="none">
              <a:solidFill>
                <a:srgbClr val="000000"/>
              </a:solidFill>
              <a:latin typeface="Red Hat Display"/>
              <a:ea typeface="Red Hat Display"/>
              <a:cs typeface="Red Hat Display"/>
              <a:sym typeface="Red Hat Display"/>
            </a:endParaRPr>
          </a:p>
        </p:txBody>
      </p:sp>
      <p:sp>
        <p:nvSpPr>
          <p:cNvPr id="650" name="Google Shape;650;p42"/>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42"/>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Business Automation</a:t>
            </a:r>
            <a:endParaRPr sz="800" b="0" i="0" u="none" strike="noStrike" cap="none">
              <a:solidFill>
                <a:srgbClr val="000000"/>
              </a:solidFill>
              <a:latin typeface="Red Hat Display"/>
              <a:ea typeface="Red Hat Display"/>
              <a:cs typeface="Red Hat Display"/>
              <a:sym typeface="Red Hat Display"/>
            </a:endParaRPr>
          </a:p>
        </p:txBody>
      </p:sp>
      <p:sp>
        <p:nvSpPr>
          <p:cNvPr id="652" name="Google Shape;652;p42"/>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API</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653" name="Google Shape;653;p42"/>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Integration</a:t>
            </a:r>
            <a:endParaRPr sz="800" b="0" i="0" u="none" strike="noStrike" cap="none">
              <a:solidFill>
                <a:srgbClr val="000000"/>
              </a:solidFill>
              <a:latin typeface="Red Hat Display"/>
              <a:ea typeface="Red Hat Display"/>
              <a:cs typeface="Red Hat Display"/>
              <a:sym typeface="Red Hat Display"/>
            </a:endParaRPr>
          </a:p>
        </p:txBody>
      </p:sp>
      <p:sp>
        <p:nvSpPr>
          <p:cNvPr id="654" name="Google Shape;654;p42"/>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Red Hat Display"/>
              <a:ea typeface="Red Hat Display"/>
              <a:cs typeface="Red Hat Display"/>
              <a:sym typeface="Red Hat Display"/>
            </a:endParaRPr>
          </a:p>
        </p:txBody>
      </p:sp>
      <p:sp>
        <p:nvSpPr>
          <p:cNvPr id="655" name="Google Shape;655;p42"/>
          <p:cNvSpPr/>
          <p:nvPr/>
        </p:nvSpPr>
        <p:spPr>
          <a:xfrm>
            <a:off x="4198144" y="4265697"/>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Order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656" name="Google Shape;656;p42"/>
          <p:cNvSpPr/>
          <p:nvPr/>
        </p:nvSpPr>
        <p:spPr>
          <a:xfrm>
            <a:off x="5388769" y="4265697"/>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Supply Chain</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Systems</a:t>
            </a:r>
            <a:endParaRPr sz="800" b="0" i="0" u="none" strike="noStrike" cap="none">
              <a:solidFill>
                <a:srgbClr val="000000"/>
              </a:solidFill>
              <a:latin typeface="Red Hat Display"/>
              <a:ea typeface="Red Hat Display"/>
              <a:cs typeface="Red Hat Display"/>
              <a:sym typeface="Red Hat Display"/>
            </a:endParaRPr>
          </a:p>
        </p:txBody>
      </p:sp>
      <p:sp>
        <p:nvSpPr>
          <p:cNvPr id="657" name="Google Shape;657;p42"/>
          <p:cNvSpPr/>
          <p:nvPr/>
        </p:nvSpPr>
        <p:spPr>
          <a:xfrm>
            <a:off x="6581775" y="4265697"/>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Transport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658" name="Google Shape;658;p42"/>
          <p:cNvSpPr/>
          <p:nvPr/>
        </p:nvSpPr>
        <p:spPr>
          <a:xfrm>
            <a:off x="7772400" y="4265697"/>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Catalog</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659" name="Google Shape;659;p42"/>
          <p:cNvSpPr/>
          <p:nvPr/>
        </p:nvSpPr>
        <p:spPr>
          <a:xfrm>
            <a:off x="2943225" y="3912978"/>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Core Application Systems</a:t>
            </a:r>
            <a:endParaRPr sz="1000" b="1" i="0" u="none" strike="noStrike" cap="none">
              <a:solidFill>
                <a:srgbClr val="FFFFFF"/>
              </a:solidFill>
              <a:latin typeface="Red Hat Display"/>
              <a:ea typeface="Red Hat Display"/>
              <a:cs typeface="Red Hat Display"/>
              <a:sym typeface="Red Hat Display"/>
            </a:endParaRPr>
          </a:p>
        </p:txBody>
      </p:sp>
      <p:sp>
        <p:nvSpPr>
          <p:cNvPr id="660" name="Google Shape;660;p42"/>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Container Platform</a:t>
            </a:r>
            <a:endParaRPr sz="1000" b="1" i="0" u="none" strike="noStrike" cap="none">
              <a:solidFill>
                <a:srgbClr val="FFFFFF"/>
              </a:solidFill>
              <a:latin typeface="Red Hat Display"/>
              <a:ea typeface="Red Hat Display"/>
              <a:cs typeface="Red Hat Display"/>
              <a:sym typeface="Red Hat Display"/>
            </a:endParaRPr>
          </a:p>
        </p:txBody>
      </p:sp>
      <p:sp>
        <p:nvSpPr>
          <p:cNvPr id="661" name="Google Shape;661;p42"/>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Data Storage</a:t>
            </a:r>
            <a:endParaRPr sz="1000" b="1" i="0" u="none" strike="noStrike" cap="none">
              <a:solidFill>
                <a:srgbClr val="FFFFFF"/>
              </a:solidFill>
              <a:latin typeface="Red Hat Display"/>
              <a:ea typeface="Red Hat Display"/>
              <a:cs typeface="Red Hat Display"/>
              <a:sym typeface="Red Hat Display"/>
            </a:endParaRPr>
          </a:p>
        </p:txBody>
      </p:sp>
      <p:sp>
        <p:nvSpPr>
          <p:cNvPr id="662" name="Google Shape;662;p42"/>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FFFFFF"/>
                </a:solidFill>
                <a:latin typeface="Red Hat Display"/>
                <a:ea typeface="Red Hat Display"/>
                <a:cs typeface="Red Hat Display"/>
                <a:sym typeface="Red Hat Display"/>
              </a:rPr>
              <a:t>Red Hat Software</a:t>
            </a:r>
            <a:br>
              <a:rPr lang="en" sz="800" b="1" i="0" u="none" strike="noStrike" cap="none">
                <a:solidFill>
                  <a:srgbClr val="FFFFFF"/>
                </a:solidFill>
                <a:latin typeface="Red Hat Display"/>
                <a:ea typeface="Red Hat Display"/>
                <a:cs typeface="Red Hat Display"/>
                <a:sym typeface="Red Hat Display"/>
              </a:rPr>
            </a:br>
            <a:r>
              <a:rPr lang="en" sz="800" b="1" i="0" u="none" strike="noStrike" cap="none">
                <a:solidFill>
                  <a:srgbClr val="FFFFFF"/>
                </a:solidFill>
                <a:latin typeface="Red Hat Display"/>
                <a:ea typeface="Red Hat Display"/>
                <a:cs typeface="Red Hat Display"/>
                <a:sym typeface="Red Hat Display"/>
              </a:rPr>
              <a:t>as a Service</a:t>
            </a:r>
            <a:endParaRPr sz="800" b="1" i="0" u="none" strike="noStrike" cap="none">
              <a:solidFill>
                <a:srgbClr val="FFFFFF"/>
              </a:solidFill>
              <a:latin typeface="Red Hat Display"/>
              <a:ea typeface="Red Hat Display"/>
              <a:cs typeface="Red Hat Display"/>
              <a:sym typeface="Red Hat Display"/>
            </a:endParaRPr>
          </a:p>
        </p:txBody>
      </p:sp>
      <p:sp>
        <p:nvSpPr>
          <p:cNvPr id="663" name="Google Shape;663;p42"/>
          <p:cNvSpPr/>
          <p:nvPr/>
        </p:nvSpPr>
        <p:spPr>
          <a:xfrm>
            <a:off x="6211000" y="3511863"/>
            <a:ext cx="848400" cy="648000"/>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chemeClr val="lt1"/>
                </a:solidFill>
                <a:latin typeface="Red Hat Text"/>
                <a:ea typeface="Red Hat Text"/>
                <a:cs typeface="Red Hat Text"/>
                <a:sym typeface="Red Hat Text"/>
              </a:rPr>
              <a:t>Events</a:t>
            </a:r>
            <a:endParaRPr sz="800" b="1" i="0" u="none" strike="noStrike" cap="none">
              <a:solidFill>
                <a:schemeClr val="lt1"/>
              </a:solidFill>
              <a:latin typeface="Red Hat Text"/>
              <a:ea typeface="Red Hat Text"/>
              <a:cs typeface="Red Hat Text"/>
              <a:sym typeface="Red Hat Text"/>
            </a:endParaRPr>
          </a:p>
        </p:txBody>
      </p:sp>
      <p:cxnSp>
        <p:nvCxnSpPr>
          <p:cNvPr id="664" name="Google Shape;664;p42"/>
          <p:cNvCxnSpPr>
            <a:stCxn id="625" idx="3"/>
            <a:endCxn id="646" idx="1"/>
          </p:cNvCxnSpPr>
          <p:nvPr/>
        </p:nvCxnSpPr>
        <p:spPr>
          <a:xfrm>
            <a:off x="4065149" y="2284423"/>
            <a:ext cx="443400" cy="1800"/>
          </a:xfrm>
          <a:prstGeom prst="straightConnector1">
            <a:avLst/>
          </a:prstGeom>
          <a:noFill/>
          <a:ln w="19050" cap="flat" cmpd="sng">
            <a:solidFill>
              <a:srgbClr val="C00000"/>
            </a:solidFill>
            <a:prstDash val="solid"/>
            <a:round/>
            <a:headEnd type="triangle" w="med" len="med"/>
            <a:tailEnd type="triangle" w="med" len="med"/>
          </a:ln>
        </p:spPr>
      </p:cxnSp>
      <p:cxnSp>
        <p:nvCxnSpPr>
          <p:cNvPr id="665" name="Google Shape;665;p42"/>
          <p:cNvCxnSpPr>
            <a:stCxn id="646" idx="3"/>
            <a:endCxn id="650" idx="1"/>
          </p:cNvCxnSpPr>
          <p:nvPr/>
        </p:nvCxnSpPr>
        <p:spPr>
          <a:xfrm>
            <a:off x="5754633" y="2286100"/>
            <a:ext cx="421200" cy="0"/>
          </a:xfrm>
          <a:prstGeom prst="straightConnector1">
            <a:avLst/>
          </a:prstGeom>
          <a:noFill/>
          <a:ln w="19050" cap="flat" cmpd="sng">
            <a:solidFill>
              <a:srgbClr val="C00000"/>
            </a:solidFill>
            <a:prstDash val="solid"/>
            <a:round/>
            <a:headEnd type="triangle" w="med" len="med"/>
            <a:tailEnd type="triangle" w="med" len="med"/>
          </a:ln>
        </p:spPr>
      </p:cxnSp>
      <p:cxnSp>
        <p:nvCxnSpPr>
          <p:cNvPr id="666" name="Google Shape;666;p42"/>
          <p:cNvCxnSpPr>
            <a:stCxn id="650" idx="3"/>
            <a:endCxn id="654"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667" name="Google Shape;667;p42"/>
          <p:cNvPicPr preferRelativeResize="0"/>
          <p:nvPr/>
        </p:nvPicPr>
        <p:blipFill rotWithShape="1">
          <a:blip r:embed="rId8">
            <a:alphaModFix/>
          </a:blip>
          <a:srcRect/>
          <a:stretch/>
        </p:blipFill>
        <p:spPr>
          <a:xfrm>
            <a:off x="8111673" y="2065725"/>
            <a:ext cx="447250" cy="447228"/>
          </a:xfrm>
          <a:prstGeom prst="rect">
            <a:avLst/>
          </a:prstGeom>
          <a:noFill/>
          <a:ln>
            <a:noFill/>
          </a:ln>
        </p:spPr>
      </p:pic>
      <p:pic>
        <p:nvPicPr>
          <p:cNvPr id="668" name="Google Shape;668;p42"/>
          <p:cNvPicPr preferRelativeResize="0"/>
          <p:nvPr/>
        </p:nvPicPr>
        <p:blipFill rotWithShape="1">
          <a:blip r:embed="rId9">
            <a:alphaModFix/>
          </a:blip>
          <a:srcRect/>
          <a:stretch/>
        </p:blipFill>
        <p:spPr>
          <a:xfrm>
            <a:off x="6983400" y="1561276"/>
            <a:ext cx="362400" cy="362400"/>
          </a:xfrm>
          <a:prstGeom prst="rect">
            <a:avLst/>
          </a:prstGeom>
          <a:noFill/>
          <a:ln>
            <a:noFill/>
          </a:ln>
        </p:spPr>
      </p:pic>
      <p:pic>
        <p:nvPicPr>
          <p:cNvPr id="669" name="Google Shape;669;p42"/>
          <p:cNvPicPr preferRelativeResize="0"/>
          <p:nvPr/>
        </p:nvPicPr>
        <p:blipFill rotWithShape="1">
          <a:blip r:embed="rId10">
            <a:alphaModFix/>
          </a:blip>
          <a:srcRect/>
          <a:stretch/>
        </p:blipFill>
        <p:spPr>
          <a:xfrm>
            <a:off x="7005130" y="2117178"/>
            <a:ext cx="316975" cy="316954"/>
          </a:xfrm>
          <a:prstGeom prst="rect">
            <a:avLst/>
          </a:prstGeom>
          <a:noFill/>
          <a:ln>
            <a:noFill/>
          </a:ln>
        </p:spPr>
      </p:pic>
      <p:pic>
        <p:nvPicPr>
          <p:cNvPr id="670" name="Google Shape;670;p42"/>
          <p:cNvPicPr preferRelativeResize="0"/>
          <p:nvPr/>
        </p:nvPicPr>
        <p:blipFill rotWithShape="1">
          <a:blip r:embed="rId11">
            <a:alphaModFix/>
          </a:blip>
          <a:srcRect/>
          <a:stretch/>
        </p:blipFill>
        <p:spPr>
          <a:xfrm>
            <a:off x="7007542" y="2656011"/>
            <a:ext cx="316975" cy="316975"/>
          </a:xfrm>
          <a:prstGeom prst="rect">
            <a:avLst/>
          </a:prstGeom>
          <a:noFill/>
          <a:ln>
            <a:noFill/>
          </a:ln>
        </p:spPr>
      </p:pic>
      <p:pic>
        <p:nvPicPr>
          <p:cNvPr id="671" name="Google Shape;671;p42"/>
          <p:cNvPicPr preferRelativeResize="0"/>
          <p:nvPr/>
        </p:nvPicPr>
        <p:blipFill rotWithShape="1">
          <a:blip r:embed="rId12">
            <a:alphaModFix/>
          </a:blip>
          <a:srcRect/>
          <a:stretch/>
        </p:blipFill>
        <p:spPr>
          <a:xfrm>
            <a:off x="5344621" y="1579239"/>
            <a:ext cx="316975" cy="316966"/>
          </a:xfrm>
          <a:prstGeom prst="rect">
            <a:avLst/>
          </a:prstGeom>
          <a:noFill/>
          <a:ln>
            <a:noFill/>
          </a:ln>
        </p:spPr>
      </p:pic>
      <p:pic>
        <p:nvPicPr>
          <p:cNvPr id="672" name="Google Shape;672;p42"/>
          <p:cNvPicPr preferRelativeResize="0"/>
          <p:nvPr/>
        </p:nvPicPr>
        <p:blipFill rotWithShape="1">
          <a:blip r:embed="rId13">
            <a:alphaModFix/>
          </a:blip>
          <a:srcRect/>
          <a:stretch/>
        </p:blipFill>
        <p:spPr>
          <a:xfrm>
            <a:off x="5326873" y="2646060"/>
            <a:ext cx="316975" cy="316996"/>
          </a:xfrm>
          <a:prstGeom prst="rect">
            <a:avLst/>
          </a:prstGeom>
          <a:noFill/>
          <a:ln>
            <a:noFill/>
          </a:ln>
        </p:spPr>
      </p:pic>
      <p:pic>
        <p:nvPicPr>
          <p:cNvPr id="673" name="Google Shape;673;p42"/>
          <p:cNvPicPr preferRelativeResize="0"/>
          <p:nvPr/>
        </p:nvPicPr>
        <p:blipFill rotWithShape="1">
          <a:blip r:embed="rId14">
            <a:alphaModFix/>
          </a:blip>
          <a:srcRect/>
          <a:stretch/>
        </p:blipFill>
        <p:spPr>
          <a:xfrm>
            <a:off x="5326865" y="2119280"/>
            <a:ext cx="316975" cy="316975"/>
          </a:xfrm>
          <a:prstGeom prst="rect">
            <a:avLst/>
          </a:prstGeom>
          <a:noFill/>
          <a:ln>
            <a:noFill/>
          </a:ln>
        </p:spPr>
      </p:pic>
      <p:pic>
        <p:nvPicPr>
          <p:cNvPr id="674" name="Google Shape;674;p42"/>
          <p:cNvPicPr preferRelativeResize="0"/>
          <p:nvPr/>
        </p:nvPicPr>
        <p:blipFill rotWithShape="1">
          <a:blip r:embed="rId15">
            <a:alphaModFix/>
          </a:blip>
          <a:srcRect/>
          <a:stretch/>
        </p:blipFill>
        <p:spPr>
          <a:xfrm>
            <a:off x="7339873" y="4294516"/>
            <a:ext cx="316975" cy="316975"/>
          </a:xfrm>
          <a:prstGeom prst="rect">
            <a:avLst/>
          </a:prstGeom>
          <a:noFill/>
          <a:ln>
            <a:noFill/>
          </a:ln>
        </p:spPr>
      </p:pic>
      <p:pic>
        <p:nvPicPr>
          <p:cNvPr id="675" name="Google Shape;675;p42"/>
          <p:cNvPicPr preferRelativeResize="0"/>
          <p:nvPr/>
        </p:nvPicPr>
        <p:blipFill rotWithShape="1">
          <a:blip r:embed="rId16">
            <a:alphaModFix/>
          </a:blip>
          <a:srcRect/>
          <a:stretch/>
        </p:blipFill>
        <p:spPr>
          <a:xfrm>
            <a:off x="6173420" y="4305452"/>
            <a:ext cx="286200" cy="286200"/>
          </a:xfrm>
          <a:prstGeom prst="rect">
            <a:avLst/>
          </a:prstGeom>
          <a:noFill/>
          <a:ln>
            <a:noFill/>
          </a:ln>
        </p:spPr>
      </p:pic>
      <p:pic>
        <p:nvPicPr>
          <p:cNvPr id="676" name="Google Shape;676;p42"/>
          <p:cNvPicPr preferRelativeResize="0"/>
          <p:nvPr/>
        </p:nvPicPr>
        <p:blipFill rotWithShape="1">
          <a:blip r:embed="rId17">
            <a:alphaModFix/>
          </a:blip>
          <a:srcRect/>
          <a:stretch/>
        </p:blipFill>
        <p:spPr>
          <a:xfrm>
            <a:off x="8534722" y="4305450"/>
            <a:ext cx="286200" cy="286200"/>
          </a:xfrm>
          <a:prstGeom prst="rect">
            <a:avLst/>
          </a:prstGeom>
          <a:noFill/>
          <a:ln>
            <a:noFill/>
          </a:ln>
        </p:spPr>
      </p:pic>
      <p:pic>
        <p:nvPicPr>
          <p:cNvPr id="677" name="Google Shape;677;p42"/>
          <p:cNvPicPr preferRelativeResize="0"/>
          <p:nvPr/>
        </p:nvPicPr>
        <p:blipFill rotWithShape="1">
          <a:blip r:embed="rId18">
            <a:alphaModFix/>
          </a:blip>
          <a:srcRect/>
          <a:stretch/>
        </p:blipFill>
        <p:spPr>
          <a:xfrm>
            <a:off x="4974990" y="4297262"/>
            <a:ext cx="286200" cy="286200"/>
          </a:xfrm>
          <a:prstGeom prst="rect">
            <a:avLst/>
          </a:prstGeom>
          <a:noFill/>
          <a:ln>
            <a:noFill/>
          </a:ln>
        </p:spPr>
      </p:pic>
      <p:pic>
        <p:nvPicPr>
          <p:cNvPr id="678" name="Google Shape;678;p42"/>
          <p:cNvPicPr preferRelativeResize="0"/>
          <p:nvPr/>
        </p:nvPicPr>
        <p:blipFill rotWithShape="1">
          <a:blip r:embed="rId19">
            <a:alphaModFix/>
          </a:blip>
          <a:srcRect/>
          <a:stretch/>
        </p:blipFill>
        <p:spPr>
          <a:xfrm>
            <a:off x="235669" y="3796331"/>
            <a:ext cx="362400" cy="362400"/>
          </a:xfrm>
          <a:prstGeom prst="rect">
            <a:avLst/>
          </a:prstGeom>
          <a:noFill/>
          <a:ln>
            <a:noFill/>
          </a:ln>
        </p:spPr>
      </p:pic>
      <p:sp>
        <p:nvSpPr>
          <p:cNvPr id="679" name="Google Shape;679;p42"/>
          <p:cNvSpPr/>
          <p:nvPr/>
        </p:nvSpPr>
        <p:spPr>
          <a:xfrm>
            <a:off x="736650" y="4327575"/>
            <a:ext cx="1593600" cy="5553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a:solidFill>
                  <a:srgbClr val="141414"/>
                </a:solidFill>
                <a:latin typeface="Red Hat Display"/>
                <a:ea typeface="Red Hat Display"/>
                <a:cs typeface="Red Hat Display"/>
                <a:sym typeface="Red Hat Display"/>
              </a:rPr>
              <a:t>Delight customers with green energy delivery fleet</a:t>
            </a:r>
            <a:endParaRPr sz="1000" b="0" i="0" u="none" cap="none">
              <a:solidFill>
                <a:srgbClr val="141414"/>
              </a:solidFill>
              <a:latin typeface="Red Hat Display"/>
              <a:ea typeface="Red Hat Display"/>
              <a:cs typeface="Red Hat Display"/>
              <a:sym typeface="Red Hat Display"/>
            </a:endParaRPr>
          </a:p>
        </p:txBody>
      </p:sp>
      <p:sp>
        <p:nvSpPr>
          <p:cNvPr id="680" name="Google Shape;680;p42"/>
          <p:cNvSpPr/>
          <p:nvPr/>
        </p:nvSpPr>
        <p:spPr>
          <a:xfrm>
            <a:off x="149873" y="44037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81" name="Google Shape;681;p42"/>
          <p:cNvPicPr preferRelativeResize="0"/>
          <p:nvPr/>
        </p:nvPicPr>
        <p:blipFill rotWithShape="1">
          <a:blip r:embed="rId15">
            <a:alphaModFix/>
          </a:blip>
          <a:srcRect/>
          <a:stretch/>
        </p:blipFill>
        <p:spPr>
          <a:xfrm>
            <a:off x="192951" y="4437250"/>
            <a:ext cx="447250" cy="447237"/>
          </a:xfrm>
          <a:prstGeom prst="rect">
            <a:avLst/>
          </a:prstGeom>
          <a:noFill/>
          <a:ln>
            <a:noFill/>
          </a:ln>
        </p:spPr>
      </p:pic>
      <p:sp>
        <p:nvSpPr>
          <p:cNvPr id="682" name="Google Shape;682;p42"/>
          <p:cNvSpPr/>
          <p:nvPr/>
        </p:nvSpPr>
        <p:spPr>
          <a:xfrm>
            <a:off x="3026569" y="4265697"/>
            <a:ext cx="1097400" cy="365700"/>
          </a:xfrm>
          <a:prstGeom prst="rect">
            <a:avLst/>
          </a:prstGeom>
          <a:solidFill>
            <a:schemeClr val="lt1"/>
          </a:solidFill>
          <a:ln>
            <a:noFill/>
          </a:ln>
          <a:effectLst>
            <a:outerShdw blurRad="57150" dist="19050" dir="5400000" algn="bl" rotWithShape="0">
              <a:srgbClr val="000000">
                <a:alpha val="4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Warehouse</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pic>
        <p:nvPicPr>
          <p:cNvPr id="683" name="Google Shape;683;p42"/>
          <p:cNvPicPr preferRelativeResize="0"/>
          <p:nvPr/>
        </p:nvPicPr>
        <p:blipFill rotWithShape="1">
          <a:blip r:embed="rId20">
            <a:alphaModFix/>
          </a:blip>
          <a:srcRect/>
          <a:stretch/>
        </p:blipFill>
        <p:spPr>
          <a:xfrm>
            <a:off x="3787948" y="4281862"/>
            <a:ext cx="316975" cy="316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43"/>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91" name="Google Shape;691;p43"/>
          <p:cNvSpPr txBox="1">
            <a:spLocks noGrp="1"/>
          </p:cNvSpPr>
          <p:nvPr>
            <p:ph type="subTitle" idx="1"/>
          </p:nvPr>
        </p:nvSpPr>
        <p:spPr>
          <a:xfrm>
            <a:off x="315343" y="172768"/>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Supply Chain Optimization</a:t>
            </a:r>
            <a:endParaRPr/>
          </a:p>
        </p:txBody>
      </p:sp>
      <p:sp>
        <p:nvSpPr>
          <p:cNvPr id="692" name="Google Shape;692;p43"/>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93" name="Google Shape;693;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4" name="Google Shape;694;p43"/>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5" name="Google Shape;695;p43"/>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6" name="Google Shape;696;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7" name="Google Shape;697;p43"/>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8" name="Google Shape;698;p43"/>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9" name="Google Shape;699;p43"/>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00" name="Google Shape;700;p43"/>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01" name="Google Shape;701;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702" name="Google Shape;702;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703" name="Google Shape;703;p43"/>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704" name="Google Shape;704;p43"/>
          <p:cNvCxnSpPr>
            <a:stCxn id="701"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705" name="Google Shape;705;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706" name="Google Shape;706;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707" name="Google Shape;707;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708" name="Google Shape;708;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9" name="Google Shape;709;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10" name="Google Shape;710;p43"/>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711" name="Google Shape;711;p43"/>
          <p:cNvCxnSpPr>
            <a:stCxn id="701" idx="0"/>
            <a:endCxn id="690"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712" name="Google Shape;712;p43"/>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713" name="Google Shape;713;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14" name="Google Shape;714;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15" name="Google Shape;715;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16" name="Google Shape;716;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17" name="Google Shape;717;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18" name="Google Shape;718;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9" name="Google Shape;719;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20" name="Google Shape;720;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21" name="Google Shape;721;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22" name="Google Shape;722;p43"/>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3" name="Google Shape;723;p43"/>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724" name="Google Shape;724;p43"/>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725" name="Google Shape;725;p43"/>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26" name="Google Shape;726;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27" name="Google Shape;727;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28" name="Google Shape;728;p43"/>
          <p:cNvCxnSpPr>
            <a:stCxn id="727" idx="1"/>
            <a:endCxn id="688"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9" name="Google Shape;729;p43"/>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30" name="Google Shape;730;p43"/>
          <p:cNvCxnSpPr>
            <a:endCxn id="731"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732" name="Google Shape;732;p43"/>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3" name="Google Shape;733;p43"/>
          <p:cNvCxnSpPr>
            <a:endCxn id="734"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735" name="Google Shape;735;p43"/>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736" name="Google Shape;736;p43"/>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737" name="Google Shape;737;p43"/>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8" name="Google Shape;738;p43"/>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9" name="Google Shape;739;p43"/>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40" name="Google Shape;740;p43"/>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41" name="Google Shape;741;p43"/>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742" name="Google Shape;742;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43" name="Google Shape;743;p43"/>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44" name="Google Shape;744;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5" name="Google Shape;745;p43"/>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6" name="Google Shape;746;p43"/>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49" name="Google Shape;749;p43"/>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50" name="Google Shape;750;p43"/>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51" name="Google Shape;751;p43"/>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752" name="Google Shape;752;p43"/>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4" name="Google Shape;734;p43"/>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4" name="Google Shape;754;p43"/>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5" name="Google Shape;755;p43"/>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6" name="Google Shape;756;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7" name="Google Shape;757;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8" name="Google Shape;758;p43"/>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9" name="Google Shape;759;p43"/>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0" name="Google Shape;760;p43"/>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1" name="Google Shape;761;p43"/>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2" name="Google Shape;762;p43"/>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3" name="Google Shape;763;p43"/>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1" name="Google Shape;731;p43"/>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4" name="Google Shape;764;p43"/>
          <p:cNvCxnSpPr>
            <a:stCxn id="731" idx="2"/>
            <a:endCxn id="765"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766" name="Google Shape;766;p43"/>
          <p:cNvCxnSpPr>
            <a:endCxn id="767"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768" name="Google Shape;768;p43"/>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767" name="Google Shape;767;p43"/>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769" name="Google Shape;769;p43"/>
          <p:cNvCxnSpPr>
            <a:endCxn id="768"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770" name="Google Shape;770;p43"/>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5" name="Google Shape;765;p43"/>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71" name="Google Shape;771;p43"/>
          <p:cNvCxnSpPr>
            <a:endCxn id="772"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772" name="Google Shape;772;p43"/>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3" name="Google Shape;773;p43"/>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74" name="Google Shape;774;p43"/>
          <p:cNvCxnSpPr>
            <a:endCxn id="773"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775" name="Google Shape;775;p43"/>
          <p:cNvCxnSpPr>
            <a:endCxn id="776"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777" name="Google Shape;777;p43"/>
          <p:cNvCxnSpPr>
            <a:endCxn id="778"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776" name="Google Shape;776;p43"/>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8" name="Google Shape;778;p43"/>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9" name="Google Shape;779;p43"/>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80" name="Google Shape;780;p43"/>
          <p:cNvCxnSpPr>
            <a:stCxn id="690" idx="3"/>
            <a:endCxn id="692"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781" name="Google Shape;781;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782" name="Google Shape;782;p43"/>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783" name="Google Shape;783;p43"/>
          <p:cNvCxnSpPr>
            <a:stCxn id="689"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784" name="Google Shape;784;p43"/>
          <p:cNvCxnSpPr>
            <a:stCxn id="701" idx="1"/>
            <a:endCxn id="722"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785" name="Google Shape;785;p43"/>
          <p:cNvCxnSpPr>
            <a:endCxn id="688"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6" name="Google Shape;786;p43"/>
          <p:cNvCxnSpPr>
            <a:stCxn id="745"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787" name="Google Shape;787;p43"/>
          <p:cNvCxnSpPr>
            <a:stCxn id="770"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788" name="Google Shape;788;p43"/>
          <p:cNvCxnSpPr>
            <a:stCxn id="779"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cxnSp>
        <p:nvCxnSpPr>
          <p:cNvPr id="789" name="Google Shape;789;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90" name="Google Shape;790;p43"/>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91" name="Google Shape;791;p43"/>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792" name="Google Shape;792;p43"/>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3" name="Google Shape;793;p43"/>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4" name="Google Shape;794;p43"/>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44"/>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44"/>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44"/>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02" name="Google Shape;802;p44"/>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Demand Risk (understock)</a:t>
            </a:r>
            <a:endParaRPr/>
          </a:p>
        </p:txBody>
      </p:sp>
      <p:sp>
        <p:nvSpPr>
          <p:cNvPr id="803" name="Google Shape;803;p44"/>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04" name="Google Shape;804;p44"/>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805" name="Google Shape;805;p44"/>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6" name="Google Shape;806;p44"/>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7" name="Google Shape;807;p44"/>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808" name="Google Shape;808;p44"/>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9" name="Google Shape;809;p44"/>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10" name="Google Shape;810;p44"/>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11" name="Google Shape;811;p44"/>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12" name="Google Shape;812;p44"/>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813" name="Google Shape;813;p44"/>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814" name="Google Shape;814;p44"/>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815" name="Google Shape;815;p44"/>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816" name="Google Shape;816;p44"/>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817" name="Google Shape;817;p44"/>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818" name="Google Shape;818;p44"/>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819" name="Google Shape;819;p44"/>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820" name="Google Shape;820;p44"/>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821" name="Google Shape;821;p44"/>
          <p:cNvCxnSpPr>
            <a:stCxn id="812" idx="0"/>
            <a:endCxn id="80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822" name="Google Shape;822;p44"/>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823" name="Google Shape;823;p44"/>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824" name="Google Shape;824;p44"/>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825" name="Google Shape;825;p44"/>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826" name="Google Shape;826;p44"/>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827" name="Google Shape;827;p44"/>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828" name="Google Shape;828;p44"/>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829" name="Google Shape;829;p44"/>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830" name="Google Shape;830;p44"/>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831" name="Google Shape;831;p44"/>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832" name="Google Shape;832;p44"/>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33" name="Google Shape;833;p44"/>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834" name="Google Shape;834;p44"/>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835" name="Google Shape;835;p44"/>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36" name="Google Shape;836;p44"/>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837" name="Google Shape;837;p44"/>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38" name="Google Shape;838;p44"/>
          <p:cNvCxnSpPr>
            <a:stCxn id="837" idx="1"/>
            <a:endCxn id="79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839" name="Google Shape;839;p44"/>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40" name="Google Shape;840;p44"/>
          <p:cNvCxnSpPr>
            <a:endCxn id="841"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842" name="Google Shape;842;p44"/>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3" name="Google Shape;843;p44"/>
          <p:cNvCxnSpPr>
            <a:endCxn id="844"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845" name="Google Shape;845;p44"/>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846" name="Google Shape;846;p44"/>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847" name="Google Shape;847;p44"/>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8" name="Google Shape;848;p44"/>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9" name="Google Shape;849;p44"/>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50" name="Google Shape;850;p44"/>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51" name="Google Shape;851;p44"/>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852" name="Google Shape;852;p44"/>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53" name="Google Shape;853;p44"/>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54" name="Google Shape;854;p44"/>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5" name="Google Shape;855;p44"/>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6" name="Google Shape;856;p44"/>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7" name="Google Shape;857;p44"/>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58" name="Google Shape;858;p44"/>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59" name="Google Shape;859;p44"/>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60" name="Google Shape;860;p44"/>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61" name="Google Shape;861;p44"/>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862" name="Google Shape;862;p44"/>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4" name="Google Shape;844;p44"/>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3" name="Google Shape;863;p44"/>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4" name="Google Shape;864;p44"/>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5" name="Google Shape;865;p44"/>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6" name="Google Shape;866;p44"/>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7" name="Google Shape;867;p44"/>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8" name="Google Shape;868;p44"/>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9" name="Google Shape;869;p44"/>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0" name="Google Shape;870;p44"/>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1" name="Google Shape;871;p44"/>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2" name="Google Shape;872;p44"/>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3" name="Google Shape;873;p44"/>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1" name="Google Shape;841;p44"/>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4" name="Google Shape;874;p44"/>
          <p:cNvCxnSpPr>
            <a:stCxn id="841" idx="2"/>
            <a:endCxn id="875"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876" name="Google Shape;876;p44"/>
          <p:cNvCxnSpPr>
            <a:endCxn id="877"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878" name="Google Shape;878;p44"/>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877" name="Google Shape;877;p44"/>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879" name="Google Shape;879;p44"/>
          <p:cNvCxnSpPr>
            <a:endCxn id="878"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880" name="Google Shape;880;p44"/>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5" name="Google Shape;875;p44"/>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81" name="Google Shape;881;p44"/>
          <p:cNvCxnSpPr>
            <a:endCxn id="882"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882" name="Google Shape;882;p44"/>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83" name="Google Shape;883;p44"/>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84" name="Google Shape;884;p44"/>
          <p:cNvCxnSpPr>
            <a:endCxn id="883"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885" name="Google Shape;885;p44"/>
          <p:cNvCxnSpPr>
            <a:endCxn id="886"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887" name="Google Shape;887;p44"/>
          <p:cNvCxnSpPr>
            <a:endCxn id="888"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886" name="Google Shape;886;p44"/>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88" name="Google Shape;888;p44"/>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89" name="Google Shape;889;p44"/>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90" name="Google Shape;890;p44"/>
          <p:cNvCxnSpPr>
            <a:stCxn id="801" idx="3"/>
            <a:endCxn id="80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891" name="Google Shape;891;p44"/>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892" name="Google Shape;892;p44"/>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893" name="Google Shape;893;p44"/>
          <p:cNvCxnSpPr>
            <a:stCxn id="80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894" name="Google Shape;894;p44"/>
          <p:cNvCxnSpPr>
            <a:stCxn id="812" idx="1"/>
            <a:endCxn id="832"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895" name="Google Shape;895;p44"/>
          <p:cNvCxnSpPr>
            <a:endCxn id="79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896" name="Google Shape;896;p44"/>
          <p:cNvCxnSpPr>
            <a:stCxn id="855"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897" name="Google Shape;897;p44"/>
          <p:cNvCxnSpPr>
            <a:stCxn id="880"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898" name="Google Shape;898;p44"/>
          <p:cNvCxnSpPr>
            <a:stCxn id="889"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899" name="Google Shape;899;p44"/>
          <p:cNvSpPr/>
          <p:nvPr/>
        </p:nvSpPr>
        <p:spPr>
          <a:xfrm>
            <a:off x="479265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900" name="Google Shape;900;p44"/>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901" name="Google Shape;901;p44"/>
          <p:cNvSpPr/>
          <p:nvPr/>
        </p:nvSpPr>
        <p:spPr>
          <a:xfrm>
            <a:off x="2126113" y="35978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902" name="Google Shape;902;p44"/>
          <p:cNvSpPr/>
          <p:nvPr/>
        </p:nvSpPr>
        <p:spPr>
          <a:xfrm>
            <a:off x="7793925" y="1572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903" name="Google Shape;903;p44"/>
          <p:cNvSpPr/>
          <p:nvPr/>
        </p:nvSpPr>
        <p:spPr>
          <a:xfrm>
            <a:off x="5588813" y="120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904" name="Google Shape;904;p44"/>
          <p:cNvSpPr/>
          <p:nvPr/>
        </p:nvSpPr>
        <p:spPr>
          <a:xfrm>
            <a:off x="7894400"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905" name="Google Shape;905;p44"/>
          <p:cNvSpPr/>
          <p:nvPr/>
        </p:nvSpPr>
        <p:spPr>
          <a:xfrm>
            <a:off x="3481738" y="37160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906" name="Google Shape;906;p44"/>
          <p:cNvSpPr/>
          <p:nvPr/>
        </p:nvSpPr>
        <p:spPr>
          <a:xfrm>
            <a:off x="5770488" y="371722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907" name="Google Shape;907;p44"/>
          <p:cNvSpPr/>
          <p:nvPr/>
        </p:nvSpPr>
        <p:spPr>
          <a:xfrm>
            <a:off x="1636438" y="36678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6c</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908" name="Google Shape;908;p44"/>
          <p:cNvSpPr/>
          <p:nvPr/>
        </p:nvSpPr>
        <p:spPr>
          <a:xfrm>
            <a:off x="4279400" y="37160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6d</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909" name="Google Shape;909;p44"/>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910" name="Google Shape;910;p44"/>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11" name="Google Shape;911;p44"/>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2" name="Google Shape;912;p44"/>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913" name="Google Shape;913;p44"/>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3454</Words>
  <Application>Microsoft Office PowerPoint</Application>
  <PresentationFormat>On-screen Show (16:9)</PresentationFormat>
  <Paragraphs>967</Paragraphs>
  <Slides>17</Slides>
  <Notes>17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17</vt:i4>
      </vt:variant>
    </vt:vector>
  </HeadingPairs>
  <TitlesOfParts>
    <vt:vector size="29" baseType="lpstr">
      <vt:lpstr>Overpass</vt:lpstr>
      <vt:lpstr>Overpass Light</vt:lpstr>
      <vt:lpstr>Calibri</vt:lpstr>
      <vt:lpstr>Arial</vt:lpstr>
      <vt:lpstr>Overpass SemiBold</vt:lpstr>
      <vt:lpstr>Red Hat Display</vt:lpstr>
      <vt:lpstr>Red Hat Text</vt:lpstr>
      <vt:lpstr>Red Hat Text Medium</vt:lpstr>
      <vt:lpstr>Proxima Nova</vt:lpstr>
      <vt:lpstr>Red Hat Display Medium</vt:lpstr>
      <vt:lpstr>Simple Light</vt:lpstr>
      <vt:lpstr>Red Hat widescreen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Bruce Kyle</cp:lastModifiedBy>
  <cp:revision>7</cp:revision>
  <dcterms:modified xsi:type="dcterms:W3CDTF">2023-02-15T22:19:43Z</dcterms:modified>
</cp:coreProperties>
</file>