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13"/>
  </p:notesMasterIdLst>
  <p:sldIdLst>
    <p:sldId id="263" r:id="rId3"/>
    <p:sldId id="264" r:id="rId4"/>
    <p:sldId id="265" r:id="rId5"/>
    <p:sldId id="266" r:id="rId6"/>
    <p:sldId id="267" r:id="rId7"/>
    <p:sldId id="268" r:id="rId8"/>
    <p:sldId id="269" r:id="rId9"/>
    <p:sldId id="270" r:id="rId10"/>
    <p:sldId id="271" r:id="rId11"/>
    <p:sldId id="272"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Overpass" panose="020B0604020202020204" charset="0"/>
      <p:regular r:id="rId18"/>
      <p:bold r:id="rId19"/>
      <p:italic r:id="rId20"/>
      <p:boldItalic r:id="rId21"/>
    </p:embeddedFont>
    <p:embeddedFont>
      <p:font typeface="Overpass Light" panose="020B0604020202020204" charset="0"/>
      <p:regular r:id="rId22"/>
      <p:bold r:id="rId23"/>
      <p:italic r:id="rId24"/>
      <p:boldItalic r:id="rId25"/>
    </p:embeddedFont>
    <p:embeddedFont>
      <p:font typeface="Overpass SemiBold" panose="020B0604020202020204" charset="0"/>
      <p:regular r:id="rId26"/>
      <p:bold r:id="rId27"/>
      <p:italic r:id="rId28"/>
      <p:boldItalic r:id="rId29"/>
    </p:embeddedFont>
    <p:embeddedFont>
      <p:font typeface="Proxima Nova" panose="020B0604020202020204" charset="0"/>
      <p:regular r:id="rId30"/>
      <p:bold r:id="rId31"/>
      <p:italic r:id="rId32"/>
      <p:boldItalic r:id="rId33"/>
    </p:embeddedFont>
    <p:embeddedFont>
      <p:font typeface="Red Hat Display" panose="020B0604020202020204" charset="0"/>
      <p:regular r:id="rId34"/>
      <p:bold r:id="rId35"/>
      <p:italic r:id="rId36"/>
      <p:boldItalic r:id="rId37"/>
    </p:embeddedFont>
    <p:embeddedFont>
      <p:font typeface="Red Hat Display Medium" panose="020B0604020202020204" charset="0"/>
      <p:regular r:id="rId38"/>
      <p:bold r:id="rId39"/>
      <p:italic r:id="rId40"/>
      <p:boldItalic r:id="rId41"/>
    </p:embeddedFont>
    <p:embeddedFont>
      <p:font typeface="Red Hat Text" panose="020B0604020202020204" charset="0"/>
      <p:regular r:id="rId42"/>
      <p:bold r:id="rId43"/>
      <p:italic r:id="rId44"/>
      <p:boldItalic r:id="rId45"/>
    </p:embeddedFont>
    <p:embeddedFont>
      <p:font typeface="Red Hat Text Medium"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91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font" Target="fonts/font26.fntdata"/><Relationship Id="rId21" Type="http://schemas.openxmlformats.org/officeDocument/2006/relationships/font" Target="fonts/font8.fntdata"/><Relationship Id="rId34" Type="http://schemas.openxmlformats.org/officeDocument/2006/relationships/font" Target="fonts/font21.fntdata"/><Relationship Id="rId42" Type="http://schemas.openxmlformats.org/officeDocument/2006/relationships/font" Target="fonts/font29.fntdata"/><Relationship Id="rId47" Type="http://schemas.openxmlformats.org/officeDocument/2006/relationships/font" Target="fonts/font34.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3.fntdata"/><Relationship Id="rId29" Type="http://schemas.openxmlformats.org/officeDocument/2006/relationships/font" Target="fonts/font16.fntdata"/><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font" Target="fonts/font24.fntdata"/><Relationship Id="rId40" Type="http://schemas.openxmlformats.org/officeDocument/2006/relationships/font" Target="fonts/font27.fntdata"/><Relationship Id="rId45" Type="http://schemas.openxmlformats.org/officeDocument/2006/relationships/font" Target="fonts/font32.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font" Target="fonts/font18.fntdata"/><Relationship Id="rId44" Type="http://schemas.openxmlformats.org/officeDocument/2006/relationships/font" Target="fonts/font31.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43" Type="http://schemas.openxmlformats.org/officeDocument/2006/relationships/font" Target="fonts/font30.fntdata"/><Relationship Id="rId48" Type="http://schemas.openxmlformats.org/officeDocument/2006/relationships/font" Target="fonts/font35.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font" Target="fonts/font25.fntdata"/><Relationship Id="rId46" Type="http://schemas.openxmlformats.org/officeDocument/2006/relationships/font" Target="fonts/font33.fntdata"/><Relationship Id="rId20" Type="http://schemas.openxmlformats.org/officeDocument/2006/relationships/font" Target="fonts/font7.fntdata"/><Relationship Id="rId41" Type="http://schemas.openxmlformats.org/officeDocument/2006/relationships/font" Target="fonts/font2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49" Type="http://schemas.openxmlformats.org/officeDocument/2006/relationships/font" Target="fonts/font3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08a78307a3_2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3" name="Google Shape;1743;g208a78307a3_2_16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https://www.ibm.com/blogs/supply-chain/what-is-a-supply-chain-control-tower/</a:t>
            </a:r>
            <a:endParaRPr>
              <a:solidFill>
                <a:schemeClr val="dk1"/>
              </a:solidFill>
            </a:endParaRPr>
          </a:p>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https://www.dispatchtrack.com/blog/last-mile-logistics-trends-5</a:t>
            </a:r>
            <a:endParaRPr>
              <a:solidFill>
                <a:schemeClr val="dk1"/>
              </a:solidFill>
            </a:endParaRPr>
          </a:p>
          <a:p>
            <a:pPr marL="387350" lvl="0" indent="-158750" algn="l" rtl="0">
              <a:lnSpc>
                <a:spcPct val="100000"/>
              </a:lnSpc>
              <a:spcBef>
                <a:spcPts val="0"/>
              </a:spcBef>
              <a:spcAft>
                <a:spcPts val="0"/>
              </a:spcAft>
              <a:buSzPts val="1100"/>
              <a:buNone/>
            </a:pP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chooses items to buy online using the business app.</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Determine sustainability posture by determining ESG indicator values.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Before providing cost and delivery options, provide customer sustainability options – equivalent greener items, later delivery day, pickup option, etc. If customer opts into sustainability option order is tagged so Supply Assurance Platform can honor that request.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system updates inventory data.</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Delivery Optimization system plays a key role in sustainability play. It determines whether to contact 3PL or if in-house Route Optimization can fulfill the requirements.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3PL is the only option, contact the sustainability approved 3PL company to fulfill the order. 3PL company takes over the delivery flow from here. If business has the means to fulfill the order continue with next Step 6a.</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Alert the Order Fulfilment System (OFS) this special order via system APIs.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OFS notifies the Warehouse Management System to package and get it ready for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The Transport/Logistics System is alerted to schedule delivery. </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Track the order, notify customer and provide real-time tracking.</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Delivery department maintains the sustainability posture and upon final delivery provides POD (electronic or paper) to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 All sub-systems are updated via the data fabric that helps maintain a consistent view.</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Understock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low stock levels and predicts inventory will become unavailable sooner than originally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understock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Ordering more stock</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Adjusting stock positions within existing Supply Chain</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warehouses or by moving existing inventory</a:t>
            </a:r>
            <a:endParaRPr>
              <a:solidFill>
                <a:schemeClr val="dk1"/>
              </a:solidFill>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208a78307a3_2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g208a78307a3_2_8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Overstock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high stock levels and predicts inventory will not be sold as quickly as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overstock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Product discounting and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stock positions within stores by moving stock between stores or warehouses to accelerate sales in conjunction with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Reduce future inventory requirements to slow down or stop replenishment.</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Offering stock to partners for liquidation, destruction, donation, sale via alternative channels or to food-waste partners.</a:t>
            </a:r>
            <a:endParaRPr>
              <a:solidFill>
                <a:schemeClr val="dk1"/>
              </a:solidFill>
            </a:endParaRPr>
          </a:p>
          <a:p>
            <a:pPr marL="22860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208a78307a3_2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6" name="Google Shape;1026;g208a78307a3_2_9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Environmental Exception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1. Environmental event detected (e.g. Temp out of range, loss of power)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2. Notification sent to Risk Management module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Control Tower processes risk and determines that it needs remediation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Trigger process to manage issue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notified and determines inspection of facility and inventory is needed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 Update process with Inventory Controller decision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analysis notified to determine remediation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Facilities personnel notified to take remediation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7c. Update Control Tower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208a78307a3_2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4" name="Google Shape;1144;g208a78307a3_2_10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Contamination/Recall</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External notification of food safety event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Notification sent to Supply Intelligence &amp; Inventory Analysis via API Management service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3a. Determine if supply affected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3b. Determine which locations received affected product</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Notify Control Tower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5. Control Tower processes event data and creates remediation action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6. Colleague remediates inventory and counts, then removes product from inventory</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updated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Apply financial reimbursement. Generate new order</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08a78307a3_2_1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5" name="Google Shape;1265;g208a78307a3_2_1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determines requirements for seasonal, product trends and time sensitive future inventory</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informs Control Tower of future inventory to meet seasonal and product trends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Inventory (3a) and Supply Chain Intelligence (3b) information to understand current position and ability to meet future demand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determines current and future Inventory does not match inventory timeliness requirements for business and automates changes to Inventory via Fulfilment Optimiztion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For any non-automated changes, alerts Colleague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runs “what-if” analysis in Control Tower to determine best course of actions using Inventory and Demand data</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product orders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Select alternative products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Questions: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How to validate results of changes and decide if they improved sales performance?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208a78307a3_2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5" name="Google Shape;1385;g208a78307a3_2_1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 - Shelf life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Control Tower determines product inventory is near its "Use by" date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Determine current inventory via API Management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Start process to remediate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4. Notify Inventory Controller to take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defines remediation actions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6a. Create replenishment order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6b. Engages partners (Charity, recycler) to remediate expired or near expired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 Notify partner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8. Update Control Tower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208a78307a3_2_1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4" name="Google Shape;1504;g208a78307a3_2_14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quickly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Integration services used to collect data</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rgbClr val="262626"/>
              </a:buClr>
              <a:buSzPts val="1100"/>
              <a:buFont typeface="Red Hat Display"/>
              <a:buAutoNum type="arabicPeriod"/>
            </a:pPr>
            <a:r>
              <a:rPr lang="en">
                <a:solidFill>
                  <a:srgbClr val="262626"/>
                </a:solidFill>
                <a:latin typeface="Red Hat Display"/>
                <a:ea typeface="Red Hat Display"/>
                <a:cs typeface="Red Hat Display"/>
                <a:sym typeface="Red Hat Display"/>
              </a:rPr>
              <a:t>Check with Inventory System</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Store Operations System if inventory available in store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store cannot fulfill order, check with Warehouse Management System where inventory is available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and upon delivery provide POD (electronic or paper)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208a78307a3_2_1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3" name="Google Shape;1623;g208a78307a3_2_15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various backend systems via the Integration Services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Inventory Management System if inventory is available then lock the items and update the inventory.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Store Operations System to determine if store can fulfill order. Store can only fulfill partial order. Notify customer about partial order fill. If acceptable, package order and get it ready for delivery to customer. Go to Step 7. If partial order is not acceptable, get it ready to be sent to warehouse. Go to Step 8.</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Transport/Logistics System to schedule delivery.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Warehouse Management System to find which warehouse can fulfill remaining order items. Send alert to warehouse to combine partial orders and package itmes and get it ready for delivery. Notify customer and update/sync related systems.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 and notify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to customer and upon delivery provide POD (electronic or paper) to customer.</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55" name="Google Shape;55;p1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56" name="Google Shape;56;p1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1pPr>
            <a:lvl2pPr lvl="1"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2pPr>
            <a:lvl3pPr lvl="2"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3pPr>
            <a:lvl4pPr lvl="3"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4pPr>
            <a:lvl5pPr lvl="4"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5pPr>
            <a:lvl6pPr lvl="5"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6pPr>
            <a:lvl7pPr lvl="6"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7pPr>
            <a:lvl8pPr lvl="7"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8pPr>
            <a:lvl9pPr lvl="8"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9pPr>
          </a:lstStyle>
          <a:p>
            <a:endParaRPr/>
          </a:p>
        </p:txBody>
      </p:sp>
      <p:cxnSp>
        <p:nvCxnSpPr>
          <p:cNvPr id="57" name="Google Shape;57;p1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58" name="Google Shape;58;p1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60" name="Google Shape;60;p1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3" name="Google Shape;63;p1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64" name="Google Shape;64;p15"/>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chemeClr val="lt1"/>
                </a:solidFill>
              </a:defRPr>
            </a:lvl1pPr>
            <a:lvl2pPr lvl="1" algn="l">
              <a:lnSpc>
                <a:spcPct val="105000"/>
              </a:lnSpc>
              <a:spcBef>
                <a:spcPts val="0"/>
              </a:spcBef>
              <a:spcAft>
                <a:spcPts val="0"/>
              </a:spcAft>
              <a:buSzPts val="2600"/>
              <a:buNone/>
              <a:defRPr sz="3500">
                <a:solidFill>
                  <a:schemeClr val="lt1"/>
                </a:solidFill>
              </a:defRPr>
            </a:lvl2pPr>
            <a:lvl3pPr lvl="2" algn="l">
              <a:lnSpc>
                <a:spcPct val="105000"/>
              </a:lnSpc>
              <a:spcBef>
                <a:spcPts val="0"/>
              </a:spcBef>
              <a:spcAft>
                <a:spcPts val="0"/>
              </a:spcAft>
              <a:buSzPts val="2600"/>
              <a:buNone/>
              <a:defRPr sz="3500">
                <a:solidFill>
                  <a:schemeClr val="lt1"/>
                </a:solidFill>
              </a:defRPr>
            </a:lvl3pPr>
            <a:lvl4pPr lvl="3" algn="l">
              <a:lnSpc>
                <a:spcPct val="105000"/>
              </a:lnSpc>
              <a:spcBef>
                <a:spcPts val="0"/>
              </a:spcBef>
              <a:spcAft>
                <a:spcPts val="0"/>
              </a:spcAft>
              <a:buSzPts val="2600"/>
              <a:buNone/>
              <a:defRPr sz="3500">
                <a:solidFill>
                  <a:schemeClr val="lt1"/>
                </a:solidFill>
              </a:defRPr>
            </a:lvl4pPr>
            <a:lvl5pPr lvl="4" algn="l">
              <a:lnSpc>
                <a:spcPct val="105000"/>
              </a:lnSpc>
              <a:spcBef>
                <a:spcPts val="0"/>
              </a:spcBef>
              <a:spcAft>
                <a:spcPts val="0"/>
              </a:spcAft>
              <a:buSzPts val="2600"/>
              <a:buNone/>
              <a:defRPr sz="3500">
                <a:solidFill>
                  <a:schemeClr val="lt1"/>
                </a:solidFill>
              </a:defRPr>
            </a:lvl5pPr>
            <a:lvl6pPr lvl="5" algn="l">
              <a:lnSpc>
                <a:spcPct val="105000"/>
              </a:lnSpc>
              <a:spcBef>
                <a:spcPts val="0"/>
              </a:spcBef>
              <a:spcAft>
                <a:spcPts val="0"/>
              </a:spcAft>
              <a:buSzPts val="2600"/>
              <a:buNone/>
              <a:defRPr sz="3500">
                <a:solidFill>
                  <a:schemeClr val="lt1"/>
                </a:solidFill>
              </a:defRPr>
            </a:lvl6pPr>
            <a:lvl7pPr lvl="6" algn="l">
              <a:lnSpc>
                <a:spcPct val="105000"/>
              </a:lnSpc>
              <a:spcBef>
                <a:spcPts val="0"/>
              </a:spcBef>
              <a:spcAft>
                <a:spcPts val="0"/>
              </a:spcAft>
              <a:buSzPts val="2600"/>
              <a:buNone/>
              <a:defRPr sz="3500">
                <a:solidFill>
                  <a:schemeClr val="lt1"/>
                </a:solidFill>
              </a:defRPr>
            </a:lvl7pPr>
            <a:lvl8pPr lvl="7" algn="l">
              <a:lnSpc>
                <a:spcPct val="105000"/>
              </a:lnSpc>
              <a:spcBef>
                <a:spcPts val="0"/>
              </a:spcBef>
              <a:spcAft>
                <a:spcPts val="0"/>
              </a:spcAft>
              <a:buSzPts val="2600"/>
              <a:buNone/>
              <a:defRPr sz="3500">
                <a:solidFill>
                  <a:schemeClr val="lt1"/>
                </a:solidFill>
              </a:defRPr>
            </a:lvl8pPr>
            <a:lvl9pPr lvl="8" algn="l">
              <a:lnSpc>
                <a:spcPct val="105000"/>
              </a:lnSpc>
              <a:spcBef>
                <a:spcPts val="0"/>
              </a:spcBef>
              <a:spcAft>
                <a:spcPts val="0"/>
              </a:spcAft>
              <a:buSzPts val="2600"/>
              <a:buNone/>
              <a:defRPr sz="3500">
                <a:solidFill>
                  <a:schemeClr val="lt1"/>
                </a:solidFill>
              </a:defRPr>
            </a:lvl9pPr>
          </a:lstStyle>
          <a:p>
            <a:endParaRPr/>
          </a:p>
        </p:txBody>
      </p:sp>
      <p:sp>
        <p:nvSpPr>
          <p:cNvPr id="65" name="Google Shape;65;p15"/>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sp>
        <p:nvSpPr>
          <p:cNvPr id="66" name="Google Shape;66;p15"/>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pic>
        <p:nvPicPr>
          <p:cNvPr id="67" name="Google Shape;67;p15"/>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68" name="Google Shape;68;p1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69" name="Google Shape;69;p1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chemeClr val="lt1"/>
              </a:buClr>
              <a:buSzPts val="1100"/>
              <a:buNone/>
              <a:defRPr sz="1100">
                <a:solidFill>
                  <a:schemeClr val="lt1"/>
                </a:solidFill>
              </a:defRPr>
            </a:lvl1pPr>
            <a:lvl2pPr lvl="1" algn="l">
              <a:lnSpc>
                <a:spcPct val="180000"/>
              </a:lnSpc>
              <a:spcBef>
                <a:spcPts val="0"/>
              </a:spcBef>
              <a:spcAft>
                <a:spcPts val="0"/>
              </a:spcAft>
              <a:buClr>
                <a:schemeClr val="lt1"/>
              </a:buClr>
              <a:buSzPts val="1100"/>
              <a:buNone/>
              <a:defRPr sz="1100">
                <a:solidFill>
                  <a:schemeClr val="lt1"/>
                </a:solidFill>
              </a:defRPr>
            </a:lvl2pPr>
            <a:lvl3pPr lvl="2" algn="l">
              <a:lnSpc>
                <a:spcPct val="180000"/>
              </a:lnSpc>
              <a:spcBef>
                <a:spcPts val="0"/>
              </a:spcBef>
              <a:spcAft>
                <a:spcPts val="0"/>
              </a:spcAft>
              <a:buClr>
                <a:schemeClr val="lt1"/>
              </a:buClr>
              <a:buSzPts val="1100"/>
              <a:buNone/>
              <a:defRPr sz="1100">
                <a:solidFill>
                  <a:schemeClr val="lt1"/>
                </a:solidFill>
              </a:defRPr>
            </a:lvl3pPr>
            <a:lvl4pPr lvl="3" algn="l">
              <a:lnSpc>
                <a:spcPct val="180000"/>
              </a:lnSpc>
              <a:spcBef>
                <a:spcPts val="0"/>
              </a:spcBef>
              <a:spcAft>
                <a:spcPts val="0"/>
              </a:spcAft>
              <a:buClr>
                <a:schemeClr val="lt1"/>
              </a:buClr>
              <a:buSzPts val="1100"/>
              <a:buNone/>
              <a:defRPr sz="1100">
                <a:solidFill>
                  <a:schemeClr val="lt1"/>
                </a:solidFill>
              </a:defRPr>
            </a:lvl4pPr>
            <a:lvl5pPr lvl="4" algn="l">
              <a:lnSpc>
                <a:spcPct val="180000"/>
              </a:lnSpc>
              <a:spcBef>
                <a:spcPts val="0"/>
              </a:spcBef>
              <a:spcAft>
                <a:spcPts val="0"/>
              </a:spcAft>
              <a:buClr>
                <a:schemeClr val="lt1"/>
              </a:buClr>
              <a:buSzPts val="1100"/>
              <a:buNone/>
              <a:defRPr sz="1100">
                <a:solidFill>
                  <a:schemeClr val="lt1"/>
                </a:solidFill>
              </a:defRPr>
            </a:lvl5pPr>
            <a:lvl6pPr lvl="5" algn="l">
              <a:lnSpc>
                <a:spcPct val="180000"/>
              </a:lnSpc>
              <a:spcBef>
                <a:spcPts val="0"/>
              </a:spcBef>
              <a:spcAft>
                <a:spcPts val="0"/>
              </a:spcAft>
              <a:buClr>
                <a:schemeClr val="lt1"/>
              </a:buClr>
              <a:buSzPts val="1100"/>
              <a:buNone/>
              <a:defRPr sz="1100">
                <a:solidFill>
                  <a:schemeClr val="lt1"/>
                </a:solidFill>
              </a:defRPr>
            </a:lvl6pPr>
            <a:lvl7pPr lvl="6" algn="l">
              <a:lnSpc>
                <a:spcPct val="180000"/>
              </a:lnSpc>
              <a:spcBef>
                <a:spcPts val="0"/>
              </a:spcBef>
              <a:spcAft>
                <a:spcPts val="0"/>
              </a:spcAft>
              <a:buClr>
                <a:schemeClr val="lt1"/>
              </a:buClr>
              <a:buSzPts val="1100"/>
              <a:buNone/>
              <a:defRPr sz="1100">
                <a:solidFill>
                  <a:schemeClr val="lt1"/>
                </a:solidFill>
              </a:defRPr>
            </a:lvl7pPr>
            <a:lvl8pPr lvl="7" algn="l">
              <a:lnSpc>
                <a:spcPct val="180000"/>
              </a:lnSpc>
              <a:spcBef>
                <a:spcPts val="0"/>
              </a:spcBef>
              <a:spcAft>
                <a:spcPts val="0"/>
              </a:spcAft>
              <a:buClr>
                <a:schemeClr val="lt1"/>
              </a:buClr>
              <a:buSzPts val="1100"/>
              <a:buNone/>
              <a:defRPr sz="1100">
                <a:solidFill>
                  <a:schemeClr val="lt1"/>
                </a:solidFill>
              </a:defRPr>
            </a:lvl8pPr>
            <a:lvl9pPr lvl="8" algn="l">
              <a:lnSpc>
                <a:spcPct val="180000"/>
              </a:lnSpc>
              <a:spcBef>
                <a:spcPts val="0"/>
              </a:spcBef>
              <a:spcAft>
                <a:spcPts val="0"/>
              </a:spcAft>
              <a:buClr>
                <a:schemeClr val="lt1"/>
              </a:buClr>
              <a:buSzPts val="1100"/>
              <a:buNone/>
              <a:defRPr sz="1100">
                <a:solidFill>
                  <a:schemeClr val="lt1"/>
                </a:solidFill>
              </a:defRPr>
            </a:lvl9pPr>
          </a:lstStyle>
          <a:p>
            <a:endParaRPr/>
          </a:p>
        </p:txBody>
      </p:sp>
      <p:sp>
        <p:nvSpPr>
          <p:cNvPr id="72" name="Google Shape;72;p1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73" name="Google Shape;73;p16"/>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chemeClr val="lt1"/>
                </a:solidFill>
              </a:defRPr>
            </a:lvl1pPr>
            <a:lvl2pPr lvl="1" algn="l">
              <a:lnSpc>
                <a:spcPct val="105000"/>
              </a:lnSpc>
              <a:spcBef>
                <a:spcPts val="0"/>
              </a:spcBef>
              <a:spcAft>
                <a:spcPts val="0"/>
              </a:spcAft>
              <a:buSzPts val="2600"/>
              <a:buNone/>
              <a:defRPr sz="5300">
                <a:solidFill>
                  <a:schemeClr val="lt1"/>
                </a:solidFill>
              </a:defRPr>
            </a:lvl2pPr>
            <a:lvl3pPr lvl="2" algn="l">
              <a:lnSpc>
                <a:spcPct val="105000"/>
              </a:lnSpc>
              <a:spcBef>
                <a:spcPts val="0"/>
              </a:spcBef>
              <a:spcAft>
                <a:spcPts val="0"/>
              </a:spcAft>
              <a:buSzPts val="2600"/>
              <a:buNone/>
              <a:defRPr sz="5300">
                <a:solidFill>
                  <a:schemeClr val="lt1"/>
                </a:solidFill>
              </a:defRPr>
            </a:lvl3pPr>
            <a:lvl4pPr lvl="3" algn="l">
              <a:lnSpc>
                <a:spcPct val="105000"/>
              </a:lnSpc>
              <a:spcBef>
                <a:spcPts val="0"/>
              </a:spcBef>
              <a:spcAft>
                <a:spcPts val="0"/>
              </a:spcAft>
              <a:buSzPts val="2600"/>
              <a:buNone/>
              <a:defRPr sz="5300">
                <a:solidFill>
                  <a:schemeClr val="lt1"/>
                </a:solidFill>
              </a:defRPr>
            </a:lvl4pPr>
            <a:lvl5pPr lvl="4" algn="l">
              <a:lnSpc>
                <a:spcPct val="105000"/>
              </a:lnSpc>
              <a:spcBef>
                <a:spcPts val="0"/>
              </a:spcBef>
              <a:spcAft>
                <a:spcPts val="0"/>
              </a:spcAft>
              <a:buSzPts val="2600"/>
              <a:buNone/>
              <a:defRPr sz="5300">
                <a:solidFill>
                  <a:schemeClr val="lt1"/>
                </a:solidFill>
              </a:defRPr>
            </a:lvl5pPr>
            <a:lvl6pPr lvl="5" algn="l">
              <a:lnSpc>
                <a:spcPct val="105000"/>
              </a:lnSpc>
              <a:spcBef>
                <a:spcPts val="0"/>
              </a:spcBef>
              <a:spcAft>
                <a:spcPts val="0"/>
              </a:spcAft>
              <a:buSzPts val="2600"/>
              <a:buNone/>
              <a:defRPr sz="5300">
                <a:solidFill>
                  <a:schemeClr val="lt1"/>
                </a:solidFill>
              </a:defRPr>
            </a:lvl6pPr>
            <a:lvl7pPr lvl="6" algn="l">
              <a:lnSpc>
                <a:spcPct val="105000"/>
              </a:lnSpc>
              <a:spcBef>
                <a:spcPts val="0"/>
              </a:spcBef>
              <a:spcAft>
                <a:spcPts val="0"/>
              </a:spcAft>
              <a:buSzPts val="2600"/>
              <a:buNone/>
              <a:defRPr sz="5300">
                <a:solidFill>
                  <a:schemeClr val="lt1"/>
                </a:solidFill>
              </a:defRPr>
            </a:lvl7pPr>
            <a:lvl8pPr lvl="7" algn="l">
              <a:lnSpc>
                <a:spcPct val="105000"/>
              </a:lnSpc>
              <a:spcBef>
                <a:spcPts val="0"/>
              </a:spcBef>
              <a:spcAft>
                <a:spcPts val="0"/>
              </a:spcAft>
              <a:buSzPts val="2600"/>
              <a:buNone/>
              <a:defRPr sz="5300">
                <a:solidFill>
                  <a:schemeClr val="lt1"/>
                </a:solidFill>
              </a:defRPr>
            </a:lvl8pPr>
            <a:lvl9pPr lvl="8" algn="l">
              <a:lnSpc>
                <a:spcPct val="105000"/>
              </a:lnSpc>
              <a:spcBef>
                <a:spcPts val="0"/>
              </a:spcBef>
              <a:spcAft>
                <a:spcPts val="0"/>
              </a:spcAft>
              <a:buSzPts val="2600"/>
              <a:buNone/>
              <a:defRPr sz="5300">
                <a:solidFill>
                  <a:schemeClr val="lt1"/>
                </a:solidFill>
              </a:defRPr>
            </a:lvl9pPr>
          </a:lstStyle>
          <a:p>
            <a:endParaRPr/>
          </a:p>
        </p:txBody>
      </p:sp>
      <p:pic>
        <p:nvPicPr>
          <p:cNvPr id="74" name="Google Shape;74;p16"/>
          <p:cNvPicPr preferRelativeResize="0"/>
          <p:nvPr/>
        </p:nvPicPr>
        <p:blipFill rotWithShape="1">
          <a:blip r:embed="rId3">
            <a:alphaModFix/>
          </a:blip>
          <a:srcRect/>
          <a:stretch/>
        </p:blipFill>
        <p:spPr>
          <a:xfrm>
            <a:off x="7580138" y="4652989"/>
            <a:ext cx="1185206" cy="279575"/>
          </a:xfrm>
          <a:prstGeom prst="rect">
            <a:avLst/>
          </a:prstGeom>
          <a:noFill/>
          <a:ln>
            <a:noFill/>
          </a:ln>
        </p:spPr>
      </p:pic>
      <p:pic>
        <p:nvPicPr>
          <p:cNvPr id="75" name="Google Shape;75;p16"/>
          <p:cNvPicPr preferRelativeResize="0"/>
          <p:nvPr/>
        </p:nvPicPr>
        <p:blipFill rotWithShape="1">
          <a:blip r:embed="rId4">
            <a:alphaModFix/>
          </a:blip>
          <a:srcRect/>
          <a:stretch/>
        </p:blipFill>
        <p:spPr>
          <a:xfrm>
            <a:off x="5534853" y="2651988"/>
            <a:ext cx="341963" cy="341963"/>
          </a:xfrm>
          <a:prstGeom prst="rect">
            <a:avLst/>
          </a:prstGeom>
          <a:noFill/>
          <a:ln>
            <a:noFill/>
          </a:ln>
        </p:spPr>
      </p:pic>
      <p:pic>
        <p:nvPicPr>
          <p:cNvPr id="76" name="Google Shape;76;p16"/>
          <p:cNvPicPr preferRelativeResize="0"/>
          <p:nvPr/>
        </p:nvPicPr>
        <p:blipFill rotWithShape="1">
          <a:blip r:embed="rId5">
            <a:alphaModFix/>
          </a:blip>
          <a:srcRect/>
          <a:stretch/>
        </p:blipFill>
        <p:spPr>
          <a:xfrm>
            <a:off x="5534853" y="2075932"/>
            <a:ext cx="341963" cy="341963"/>
          </a:xfrm>
          <a:prstGeom prst="rect">
            <a:avLst/>
          </a:prstGeom>
          <a:noFill/>
          <a:ln>
            <a:noFill/>
          </a:ln>
        </p:spPr>
      </p:pic>
      <p:pic>
        <p:nvPicPr>
          <p:cNvPr id="77" name="Google Shape;77;p16"/>
          <p:cNvPicPr preferRelativeResize="0"/>
          <p:nvPr/>
        </p:nvPicPr>
        <p:blipFill rotWithShape="1">
          <a:blip r:embed="rId6">
            <a:alphaModFix/>
          </a:blip>
          <a:srcRect/>
          <a:stretch/>
        </p:blipFill>
        <p:spPr>
          <a:xfrm>
            <a:off x="5534853" y="1499876"/>
            <a:ext cx="341963" cy="341963"/>
          </a:xfrm>
          <a:prstGeom prst="rect">
            <a:avLst/>
          </a:prstGeom>
          <a:noFill/>
          <a:ln>
            <a:noFill/>
          </a:ln>
        </p:spPr>
      </p:pic>
      <p:pic>
        <p:nvPicPr>
          <p:cNvPr id="78" name="Google Shape;78;p16"/>
          <p:cNvPicPr preferRelativeResize="0"/>
          <p:nvPr/>
        </p:nvPicPr>
        <p:blipFill rotWithShape="1">
          <a:blip r:embed="rId7">
            <a:alphaModFix/>
          </a:blip>
          <a:srcRect/>
          <a:stretch/>
        </p:blipFill>
        <p:spPr>
          <a:xfrm>
            <a:off x="5534853" y="3228044"/>
            <a:ext cx="341963" cy="341963"/>
          </a:xfrm>
          <a:prstGeom prst="rect">
            <a:avLst/>
          </a:prstGeom>
          <a:noFill/>
          <a:ln>
            <a:noFill/>
          </a:ln>
        </p:spPr>
      </p:pic>
      <p:sp>
        <p:nvSpPr>
          <p:cNvPr id="79" name="Google Shape;79;p16"/>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linkedin.com/company/red-hat</a:t>
            </a:r>
            <a:endParaRPr sz="1100" b="0" i="0" u="none" strike="noStrike" cap="none">
              <a:solidFill>
                <a:schemeClr val="lt1"/>
              </a:solidFill>
              <a:latin typeface="Overpass Light"/>
              <a:ea typeface="Overpass Light"/>
              <a:cs typeface="Overpass Light"/>
              <a:sym typeface="Overpass Light"/>
            </a:endParaRPr>
          </a:p>
        </p:txBody>
      </p:sp>
      <p:sp>
        <p:nvSpPr>
          <p:cNvPr id="80" name="Google Shape;80;p16"/>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youtube.com/user/RedHatVideos</a:t>
            </a:r>
            <a:endParaRPr sz="1100" b="0" i="0" u="none" strike="noStrike" cap="none">
              <a:solidFill>
                <a:schemeClr val="lt1"/>
              </a:solidFill>
              <a:latin typeface="Overpass Light"/>
              <a:ea typeface="Overpass Light"/>
              <a:cs typeface="Overpass Light"/>
              <a:sym typeface="Overpass Light"/>
            </a:endParaRPr>
          </a:p>
        </p:txBody>
      </p:sp>
      <p:sp>
        <p:nvSpPr>
          <p:cNvPr id="81" name="Google Shape;81;p16"/>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facebook.com/redhatinc</a:t>
            </a:r>
            <a:endParaRPr sz="1100" b="0" i="0" u="none" strike="noStrike" cap="none">
              <a:solidFill>
                <a:schemeClr val="lt1"/>
              </a:solidFill>
              <a:latin typeface="Overpass Light"/>
              <a:ea typeface="Overpass Light"/>
              <a:cs typeface="Overpass Light"/>
              <a:sym typeface="Overpass Light"/>
            </a:endParaRPr>
          </a:p>
        </p:txBody>
      </p:sp>
      <p:sp>
        <p:nvSpPr>
          <p:cNvPr id="82" name="Google Shape;82;p16"/>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twitter.com/RedHat</a:t>
            </a:r>
            <a:endParaRPr sz="1100" b="0" i="0" u="none" strike="noStrike" cap="none">
              <a:solidFill>
                <a:schemeClr val="lt1"/>
              </a:solidFill>
              <a:latin typeface="Overpass Light"/>
              <a:ea typeface="Overpass Light"/>
              <a:cs typeface="Overpass Light"/>
              <a:sym typeface="Overpass Light"/>
            </a:endParaRPr>
          </a:p>
        </p:txBody>
      </p:sp>
      <p:cxnSp>
        <p:nvCxnSpPr>
          <p:cNvPr id="83" name="Google Shape;83;p16"/>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cxnSp>
        <p:nvCxnSpPr>
          <p:cNvPr id="84" name="Google Shape;84;p16"/>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85" name="Google Shape;85;p1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EBEBEB"/>
              </a:buClr>
              <a:buSzPts val="1800"/>
              <a:buNone/>
              <a:defRPr sz="1800">
                <a:solidFill>
                  <a:srgbClr val="EBEBEB"/>
                </a:solidFill>
              </a:defRPr>
            </a:lvl1pPr>
            <a:lvl2pPr lvl="1" algn="l">
              <a:lnSpc>
                <a:spcPct val="100000"/>
              </a:lnSpc>
              <a:spcBef>
                <a:spcPts val="0"/>
              </a:spcBef>
              <a:spcAft>
                <a:spcPts val="0"/>
              </a:spcAft>
              <a:buClr>
                <a:srgbClr val="EBEBEB"/>
              </a:buClr>
              <a:buSzPts val="1800"/>
              <a:buNone/>
              <a:defRPr sz="1800">
                <a:solidFill>
                  <a:srgbClr val="EBEBEB"/>
                </a:solidFill>
              </a:defRPr>
            </a:lvl2pPr>
            <a:lvl3pPr lvl="2" algn="l">
              <a:lnSpc>
                <a:spcPct val="100000"/>
              </a:lnSpc>
              <a:spcBef>
                <a:spcPts val="0"/>
              </a:spcBef>
              <a:spcAft>
                <a:spcPts val="0"/>
              </a:spcAft>
              <a:buClr>
                <a:srgbClr val="EBEBEB"/>
              </a:buClr>
              <a:buSzPts val="1800"/>
              <a:buNone/>
              <a:defRPr sz="1800">
                <a:solidFill>
                  <a:srgbClr val="EBEBEB"/>
                </a:solidFill>
              </a:defRPr>
            </a:lvl3pPr>
            <a:lvl4pPr lvl="3" algn="l">
              <a:lnSpc>
                <a:spcPct val="100000"/>
              </a:lnSpc>
              <a:spcBef>
                <a:spcPts val="0"/>
              </a:spcBef>
              <a:spcAft>
                <a:spcPts val="0"/>
              </a:spcAft>
              <a:buClr>
                <a:srgbClr val="EBEBEB"/>
              </a:buClr>
              <a:buSzPts val="1800"/>
              <a:buNone/>
              <a:defRPr sz="1800">
                <a:solidFill>
                  <a:srgbClr val="EBEBEB"/>
                </a:solidFill>
              </a:defRPr>
            </a:lvl4pPr>
            <a:lvl5pPr lvl="4" algn="l">
              <a:lnSpc>
                <a:spcPct val="100000"/>
              </a:lnSpc>
              <a:spcBef>
                <a:spcPts val="0"/>
              </a:spcBef>
              <a:spcAft>
                <a:spcPts val="0"/>
              </a:spcAft>
              <a:buClr>
                <a:srgbClr val="EBEBEB"/>
              </a:buClr>
              <a:buSzPts val="1800"/>
              <a:buNone/>
              <a:defRPr sz="1800">
                <a:solidFill>
                  <a:srgbClr val="EBEBEB"/>
                </a:solidFill>
              </a:defRPr>
            </a:lvl5pPr>
            <a:lvl6pPr lvl="5" algn="l">
              <a:lnSpc>
                <a:spcPct val="100000"/>
              </a:lnSpc>
              <a:spcBef>
                <a:spcPts val="0"/>
              </a:spcBef>
              <a:spcAft>
                <a:spcPts val="0"/>
              </a:spcAft>
              <a:buClr>
                <a:srgbClr val="EBEBEB"/>
              </a:buClr>
              <a:buSzPts val="1800"/>
              <a:buNone/>
              <a:defRPr sz="1800">
                <a:solidFill>
                  <a:srgbClr val="EBEBEB"/>
                </a:solidFill>
              </a:defRPr>
            </a:lvl6pPr>
            <a:lvl7pPr lvl="6" algn="l">
              <a:lnSpc>
                <a:spcPct val="100000"/>
              </a:lnSpc>
              <a:spcBef>
                <a:spcPts val="0"/>
              </a:spcBef>
              <a:spcAft>
                <a:spcPts val="0"/>
              </a:spcAft>
              <a:buClr>
                <a:srgbClr val="EBEBEB"/>
              </a:buClr>
              <a:buSzPts val="1800"/>
              <a:buNone/>
              <a:defRPr sz="1800">
                <a:solidFill>
                  <a:srgbClr val="EBEBEB"/>
                </a:solidFill>
              </a:defRPr>
            </a:lvl7pPr>
            <a:lvl8pPr lvl="7" algn="l">
              <a:lnSpc>
                <a:spcPct val="100000"/>
              </a:lnSpc>
              <a:spcBef>
                <a:spcPts val="0"/>
              </a:spcBef>
              <a:spcAft>
                <a:spcPts val="0"/>
              </a:spcAft>
              <a:buClr>
                <a:srgbClr val="EBEBEB"/>
              </a:buClr>
              <a:buSzPts val="1800"/>
              <a:buNone/>
              <a:defRPr sz="1800">
                <a:solidFill>
                  <a:srgbClr val="EBEBEB"/>
                </a:solidFill>
              </a:defRPr>
            </a:lvl8pPr>
            <a:lvl9pPr lvl="8" algn="l">
              <a:lnSpc>
                <a:spcPct val="100000"/>
              </a:lnSpc>
              <a:spcBef>
                <a:spcPts val="0"/>
              </a:spcBef>
              <a:spcAft>
                <a:spcPts val="0"/>
              </a:spcAft>
              <a:buClr>
                <a:srgbClr val="EBEBEB"/>
              </a:buClr>
              <a:buSzPts val="1800"/>
              <a:buNone/>
              <a:defRPr sz="1800">
                <a:solidFill>
                  <a:srgbClr val="EBEBEB"/>
                </a:solidFill>
              </a:defRPr>
            </a:lvl9pPr>
          </a:lstStyle>
          <a:p>
            <a:endParaRPr/>
          </a:p>
        </p:txBody>
      </p:sp>
      <p:sp>
        <p:nvSpPr>
          <p:cNvPr id="88" name="Google Shape;88;p1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89" name="Google Shape;89;p17"/>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rgbClr val="EBEBEB"/>
                </a:solidFill>
              </a:defRPr>
            </a:lvl1pPr>
            <a:lvl2pPr lvl="1" algn="l">
              <a:lnSpc>
                <a:spcPct val="105000"/>
              </a:lnSpc>
              <a:spcBef>
                <a:spcPts val="0"/>
              </a:spcBef>
              <a:spcAft>
                <a:spcPts val="0"/>
              </a:spcAft>
              <a:buSzPts val="2600"/>
              <a:buNone/>
              <a:defRPr sz="3500">
                <a:solidFill>
                  <a:srgbClr val="EBEBEB"/>
                </a:solidFill>
              </a:defRPr>
            </a:lvl2pPr>
            <a:lvl3pPr lvl="2" algn="l">
              <a:lnSpc>
                <a:spcPct val="105000"/>
              </a:lnSpc>
              <a:spcBef>
                <a:spcPts val="0"/>
              </a:spcBef>
              <a:spcAft>
                <a:spcPts val="0"/>
              </a:spcAft>
              <a:buSzPts val="2600"/>
              <a:buNone/>
              <a:defRPr sz="3500">
                <a:solidFill>
                  <a:srgbClr val="EBEBEB"/>
                </a:solidFill>
              </a:defRPr>
            </a:lvl3pPr>
            <a:lvl4pPr lvl="3" algn="l">
              <a:lnSpc>
                <a:spcPct val="105000"/>
              </a:lnSpc>
              <a:spcBef>
                <a:spcPts val="0"/>
              </a:spcBef>
              <a:spcAft>
                <a:spcPts val="0"/>
              </a:spcAft>
              <a:buSzPts val="2600"/>
              <a:buNone/>
              <a:defRPr sz="3500">
                <a:solidFill>
                  <a:srgbClr val="EBEBEB"/>
                </a:solidFill>
              </a:defRPr>
            </a:lvl4pPr>
            <a:lvl5pPr lvl="4" algn="l">
              <a:lnSpc>
                <a:spcPct val="105000"/>
              </a:lnSpc>
              <a:spcBef>
                <a:spcPts val="0"/>
              </a:spcBef>
              <a:spcAft>
                <a:spcPts val="0"/>
              </a:spcAft>
              <a:buSzPts val="2600"/>
              <a:buNone/>
              <a:defRPr sz="3500">
                <a:solidFill>
                  <a:srgbClr val="EBEBEB"/>
                </a:solidFill>
              </a:defRPr>
            </a:lvl5pPr>
            <a:lvl6pPr lvl="5" algn="l">
              <a:lnSpc>
                <a:spcPct val="105000"/>
              </a:lnSpc>
              <a:spcBef>
                <a:spcPts val="0"/>
              </a:spcBef>
              <a:spcAft>
                <a:spcPts val="0"/>
              </a:spcAft>
              <a:buSzPts val="2600"/>
              <a:buNone/>
              <a:defRPr sz="3500">
                <a:solidFill>
                  <a:srgbClr val="EBEBEB"/>
                </a:solidFill>
              </a:defRPr>
            </a:lvl6pPr>
            <a:lvl7pPr lvl="6" algn="l">
              <a:lnSpc>
                <a:spcPct val="105000"/>
              </a:lnSpc>
              <a:spcBef>
                <a:spcPts val="0"/>
              </a:spcBef>
              <a:spcAft>
                <a:spcPts val="0"/>
              </a:spcAft>
              <a:buSzPts val="2600"/>
              <a:buNone/>
              <a:defRPr sz="3500">
                <a:solidFill>
                  <a:srgbClr val="EBEBEB"/>
                </a:solidFill>
              </a:defRPr>
            </a:lvl7pPr>
            <a:lvl8pPr lvl="7" algn="l">
              <a:lnSpc>
                <a:spcPct val="105000"/>
              </a:lnSpc>
              <a:spcBef>
                <a:spcPts val="0"/>
              </a:spcBef>
              <a:spcAft>
                <a:spcPts val="0"/>
              </a:spcAft>
              <a:buSzPts val="2600"/>
              <a:buNone/>
              <a:defRPr sz="3500">
                <a:solidFill>
                  <a:srgbClr val="EBEBEB"/>
                </a:solidFill>
              </a:defRPr>
            </a:lvl8pPr>
            <a:lvl9pPr lvl="8" algn="l">
              <a:lnSpc>
                <a:spcPct val="105000"/>
              </a:lnSpc>
              <a:spcBef>
                <a:spcPts val="0"/>
              </a:spcBef>
              <a:spcAft>
                <a:spcPts val="0"/>
              </a:spcAft>
              <a:buSzPts val="2600"/>
              <a:buNone/>
              <a:defRPr sz="3500">
                <a:solidFill>
                  <a:srgbClr val="EBEBEB"/>
                </a:solidFill>
              </a:defRPr>
            </a:lvl9pPr>
          </a:lstStyle>
          <a:p>
            <a:endParaRPr/>
          </a:p>
        </p:txBody>
      </p:sp>
      <p:sp>
        <p:nvSpPr>
          <p:cNvPr id="90" name="Google Shape;90;p17"/>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sp>
        <p:nvSpPr>
          <p:cNvPr id="91" name="Google Shape;91;p17"/>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pic>
        <p:nvPicPr>
          <p:cNvPr id="92" name="Google Shape;92;p17"/>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93" name="Google Shape;93;p1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94" name="Google Shape;94;p1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rgbClr val="EBEBEB"/>
              </a:buClr>
              <a:buSzPts val="1100"/>
              <a:buNone/>
              <a:defRPr sz="1100">
                <a:solidFill>
                  <a:srgbClr val="EBEBEB"/>
                </a:solidFill>
              </a:defRPr>
            </a:lvl1pPr>
            <a:lvl2pPr lvl="1" algn="l">
              <a:lnSpc>
                <a:spcPct val="180000"/>
              </a:lnSpc>
              <a:spcBef>
                <a:spcPts val="0"/>
              </a:spcBef>
              <a:spcAft>
                <a:spcPts val="0"/>
              </a:spcAft>
              <a:buClr>
                <a:srgbClr val="EBEBEB"/>
              </a:buClr>
              <a:buSzPts val="1100"/>
              <a:buNone/>
              <a:defRPr sz="1100">
                <a:solidFill>
                  <a:srgbClr val="EBEBEB"/>
                </a:solidFill>
              </a:defRPr>
            </a:lvl2pPr>
            <a:lvl3pPr lvl="2" algn="l">
              <a:lnSpc>
                <a:spcPct val="180000"/>
              </a:lnSpc>
              <a:spcBef>
                <a:spcPts val="0"/>
              </a:spcBef>
              <a:spcAft>
                <a:spcPts val="0"/>
              </a:spcAft>
              <a:buClr>
                <a:srgbClr val="EBEBEB"/>
              </a:buClr>
              <a:buSzPts val="1100"/>
              <a:buNone/>
              <a:defRPr sz="1100">
                <a:solidFill>
                  <a:srgbClr val="EBEBEB"/>
                </a:solidFill>
              </a:defRPr>
            </a:lvl3pPr>
            <a:lvl4pPr lvl="3" algn="l">
              <a:lnSpc>
                <a:spcPct val="180000"/>
              </a:lnSpc>
              <a:spcBef>
                <a:spcPts val="0"/>
              </a:spcBef>
              <a:spcAft>
                <a:spcPts val="0"/>
              </a:spcAft>
              <a:buClr>
                <a:srgbClr val="EBEBEB"/>
              </a:buClr>
              <a:buSzPts val="1100"/>
              <a:buNone/>
              <a:defRPr sz="1100">
                <a:solidFill>
                  <a:srgbClr val="EBEBEB"/>
                </a:solidFill>
              </a:defRPr>
            </a:lvl4pPr>
            <a:lvl5pPr lvl="4" algn="l">
              <a:lnSpc>
                <a:spcPct val="180000"/>
              </a:lnSpc>
              <a:spcBef>
                <a:spcPts val="0"/>
              </a:spcBef>
              <a:spcAft>
                <a:spcPts val="0"/>
              </a:spcAft>
              <a:buClr>
                <a:srgbClr val="EBEBEB"/>
              </a:buClr>
              <a:buSzPts val="1100"/>
              <a:buNone/>
              <a:defRPr sz="1100">
                <a:solidFill>
                  <a:srgbClr val="EBEBEB"/>
                </a:solidFill>
              </a:defRPr>
            </a:lvl5pPr>
            <a:lvl6pPr lvl="5" algn="l">
              <a:lnSpc>
                <a:spcPct val="180000"/>
              </a:lnSpc>
              <a:spcBef>
                <a:spcPts val="0"/>
              </a:spcBef>
              <a:spcAft>
                <a:spcPts val="0"/>
              </a:spcAft>
              <a:buClr>
                <a:srgbClr val="EBEBEB"/>
              </a:buClr>
              <a:buSzPts val="1100"/>
              <a:buNone/>
              <a:defRPr sz="1100">
                <a:solidFill>
                  <a:srgbClr val="EBEBEB"/>
                </a:solidFill>
              </a:defRPr>
            </a:lvl6pPr>
            <a:lvl7pPr lvl="6" algn="l">
              <a:lnSpc>
                <a:spcPct val="180000"/>
              </a:lnSpc>
              <a:spcBef>
                <a:spcPts val="0"/>
              </a:spcBef>
              <a:spcAft>
                <a:spcPts val="0"/>
              </a:spcAft>
              <a:buClr>
                <a:srgbClr val="EBEBEB"/>
              </a:buClr>
              <a:buSzPts val="1100"/>
              <a:buNone/>
              <a:defRPr sz="1100">
                <a:solidFill>
                  <a:srgbClr val="EBEBEB"/>
                </a:solidFill>
              </a:defRPr>
            </a:lvl7pPr>
            <a:lvl8pPr lvl="7" algn="l">
              <a:lnSpc>
                <a:spcPct val="180000"/>
              </a:lnSpc>
              <a:spcBef>
                <a:spcPts val="0"/>
              </a:spcBef>
              <a:spcAft>
                <a:spcPts val="0"/>
              </a:spcAft>
              <a:buClr>
                <a:srgbClr val="EBEBEB"/>
              </a:buClr>
              <a:buSzPts val="1100"/>
              <a:buNone/>
              <a:defRPr sz="1100">
                <a:solidFill>
                  <a:srgbClr val="EBEBEB"/>
                </a:solidFill>
              </a:defRPr>
            </a:lvl8pPr>
            <a:lvl9pPr lvl="8" algn="l">
              <a:lnSpc>
                <a:spcPct val="180000"/>
              </a:lnSpc>
              <a:spcBef>
                <a:spcPts val="0"/>
              </a:spcBef>
              <a:spcAft>
                <a:spcPts val="0"/>
              </a:spcAft>
              <a:buClr>
                <a:srgbClr val="EBEBEB"/>
              </a:buClr>
              <a:buSzPts val="1100"/>
              <a:buNone/>
              <a:defRPr sz="1100">
                <a:solidFill>
                  <a:srgbClr val="EBEBEB"/>
                </a:solidFill>
              </a:defRPr>
            </a:lvl9pPr>
          </a:lstStyle>
          <a:p>
            <a:endParaRPr/>
          </a:p>
        </p:txBody>
      </p:sp>
      <p:sp>
        <p:nvSpPr>
          <p:cNvPr id="97" name="Google Shape;97;p18"/>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98" name="Google Shape;98;p18"/>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rgbClr val="EBEBEB"/>
                </a:solidFill>
              </a:defRPr>
            </a:lvl1pPr>
            <a:lvl2pPr lvl="1" algn="l">
              <a:lnSpc>
                <a:spcPct val="105000"/>
              </a:lnSpc>
              <a:spcBef>
                <a:spcPts val="0"/>
              </a:spcBef>
              <a:spcAft>
                <a:spcPts val="0"/>
              </a:spcAft>
              <a:buSzPts val="2600"/>
              <a:buNone/>
              <a:defRPr sz="5300">
                <a:solidFill>
                  <a:srgbClr val="EBEBEB"/>
                </a:solidFill>
              </a:defRPr>
            </a:lvl2pPr>
            <a:lvl3pPr lvl="2" algn="l">
              <a:lnSpc>
                <a:spcPct val="105000"/>
              </a:lnSpc>
              <a:spcBef>
                <a:spcPts val="0"/>
              </a:spcBef>
              <a:spcAft>
                <a:spcPts val="0"/>
              </a:spcAft>
              <a:buSzPts val="2600"/>
              <a:buNone/>
              <a:defRPr sz="5300">
                <a:solidFill>
                  <a:srgbClr val="EBEBEB"/>
                </a:solidFill>
              </a:defRPr>
            </a:lvl3pPr>
            <a:lvl4pPr lvl="3" algn="l">
              <a:lnSpc>
                <a:spcPct val="105000"/>
              </a:lnSpc>
              <a:spcBef>
                <a:spcPts val="0"/>
              </a:spcBef>
              <a:spcAft>
                <a:spcPts val="0"/>
              </a:spcAft>
              <a:buSzPts val="2600"/>
              <a:buNone/>
              <a:defRPr sz="5300">
                <a:solidFill>
                  <a:srgbClr val="EBEBEB"/>
                </a:solidFill>
              </a:defRPr>
            </a:lvl4pPr>
            <a:lvl5pPr lvl="4" algn="l">
              <a:lnSpc>
                <a:spcPct val="105000"/>
              </a:lnSpc>
              <a:spcBef>
                <a:spcPts val="0"/>
              </a:spcBef>
              <a:spcAft>
                <a:spcPts val="0"/>
              </a:spcAft>
              <a:buSzPts val="2600"/>
              <a:buNone/>
              <a:defRPr sz="5300">
                <a:solidFill>
                  <a:srgbClr val="EBEBEB"/>
                </a:solidFill>
              </a:defRPr>
            </a:lvl5pPr>
            <a:lvl6pPr lvl="5" algn="l">
              <a:lnSpc>
                <a:spcPct val="105000"/>
              </a:lnSpc>
              <a:spcBef>
                <a:spcPts val="0"/>
              </a:spcBef>
              <a:spcAft>
                <a:spcPts val="0"/>
              </a:spcAft>
              <a:buSzPts val="2600"/>
              <a:buNone/>
              <a:defRPr sz="5300">
                <a:solidFill>
                  <a:srgbClr val="EBEBEB"/>
                </a:solidFill>
              </a:defRPr>
            </a:lvl6pPr>
            <a:lvl7pPr lvl="6" algn="l">
              <a:lnSpc>
                <a:spcPct val="105000"/>
              </a:lnSpc>
              <a:spcBef>
                <a:spcPts val="0"/>
              </a:spcBef>
              <a:spcAft>
                <a:spcPts val="0"/>
              </a:spcAft>
              <a:buSzPts val="2600"/>
              <a:buNone/>
              <a:defRPr sz="5300">
                <a:solidFill>
                  <a:srgbClr val="EBEBEB"/>
                </a:solidFill>
              </a:defRPr>
            </a:lvl7pPr>
            <a:lvl8pPr lvl="7" algn="l">
              <a:lnSpc>
                <a:spcPct val="105000"/>
              </a:lnSpc>
              <a:spcBef>
                <a:spcPts val="0"/>
              </a:spcBef>
              <a:spcAft>
                <a:spcPts val="0"/>
              </a:spcAft>
              <a:buSzPts val="2600"/>
              <a:buNone/>
              <a:defRPr sz="5300">
                <a:solidFill>
                  <a:srgbClr val="EBEBEB"/>
                </a:solidFill>
              </a:defRPr>
            </a:lvl8pPr>
            <a:lvl9pPr lvl="8" algn="l">
              <a:lnSpc>
                <a:spcPct val="105000"/>
              </a:lnSpc>
              <a:spcBef>
                <a:spcPts val="0"/>
              </a:spcBef>
              <a:spcAft>
                <a:spcPts val="0"/>
              </a:spcAft>
              <a:buSzPts val="2600"/>
              <a:buNone/>
              <a:defRPr sz="5300">
                <a:solidFill>
                  <a:srgbClr val="EBEBEB"/>
                </a:solidFill>
              </a:defRPr>
            </a:lvl9pPr>
          </a:lstStyle>
          <a:p>
            <a:endParaRPr/>
          </a:p>
        </p:txBody>
      </p:sp>
      <p:pic>
        <p:nvPicPr>
          <p:cNvPr id="99" name="Google Shape;99;p18"/>
          <p:cNvPicPr preferRelativeResize="0"/>
          <p:nvPr/>
        </p:nvPicPr>
        <p:blipFill rotWithShape="1">
          <a:blip r:embed="rId3">
            <a:alphaModFix/>
          </a:blip>
          <a:srcRect/>
          <a:stretch/>
        </p:blipFill>
        <p:spPr>
          <a:xfrm>
            <a:off x="7580138" y="4652989"/>
            <a:ext cx="1185206" cy="279575"/>
          </a:xfrm>
          <a:prstGeom prst="rect">
            <a:avLst/>
          </a:prstGeom>
          <a:noFill/>
          <a:ln>
            <a:noFill/>
          </a:ln>
        </p:spPr>
      </p:pic>
      <p:sp>
        <p:nvSpPr>
          <p:cNvPr id="100" name="Google Shape;100;p18"/>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linkedin.com/company/red-hat</a:t>
            </a:r>
            <a:endParaRPr sz="1100" b="0" i="0" u="none" strike="noStrike" cap="none">
              <a:solidFill>
                <a:srgbClr val="EBEBEB"/>
              </a:solidFill>
              <a:latin typeface="Overpass Light"/>
              <a:ea typeface="Overpass Light"/>
              <a:cs typeface="Overpass Light"/>
              <a:sym typeface="Overpass Light"/>
            </a:endParaRPr>
          </a:p>
        </p:txBody>
      </p:sp>
      <p:sp>
        <p:nvSpPr>
          <p:cNvPr id="101" name="Google Shape;101;p18"/>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youtube.com/user/RedHatVideos</a:t>
            </a:r>
            <a:endParaRPr sz="1100" b="0" i="0" u="none" strike="noStrike" cap="none">
              <a:solidFill>
                <a:srgbClr val="EBEBEB"/>
              </a:solidFill>
              <a:latin typeface="Overpass Light"/>
              <a:ea typeface="Overpass Light"/>
              <a:cs typeface="Overpass Light"/>
              <a:sym typeface="Overpass Light"/>
            </a:endParaRPr>
          </a:p>
        </p:txBody>
      </p:sp>
      <p:sp>
        <p:nvSpPr>
          <p:cNvPr id="102" name="Google Shape;102;p18"/>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facebook.com/redhatinc</a:t>
            </a:r>
            <a:endParaRPr sz="1100" b="0" i="0" u="none" strike="noStrike" cap="none">
              <a:solidFill>
                <a:srgbClr val="EBEBEB"/>
              </a:solidFill>
              <a:latin typeface="Overpass Light"/>
              <a:ea typeface="Overpass Light"/>
              <a:cs typeface="Overpass Light"/>
              <a:sym typeface="Overpass Light"/>
            </a:endParaRPr>
          </a:p>
        </p:txBody>
      </p:sp>
      <p:sp>
        <p:nvSpPr>
          <p:cNvPr id="103" name="Google Shape;103;p18"/>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twitter.com/RedHat</a:t>
            </a:r>
            <a:endParaRPr sz="1100" b="0" i="0" u="none" strike="noStrike" cap="none">
              <a:solidFill>
                <a:srgbClr val="EBEBEB"/>
              </a:solidFill>
              <a:latin typeface="Overpass Light"/>
              <a:ea typeface="Overpass Light"/>
              <a:cs typeface="Overpass Light"/>
              <a:sym typeface="Overpass Light"/>
            </a:endParaRPr>
          </a:p>
        </p:txBody>
      </p:sp>
      <p:cxnSp>
        <p:nvCxnSpPr>
          <p:cNvPr id="104" name="Google Shape;104;p18"/>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pic>
        <p:nvPicPr>
          <p:cNvPr id="105" name="Google Shape;105;p18"/>
          <p:cNvPicPr preferRelativeResize="0"/>
          <p:nvPr/>
        </p:nvPicPr>
        <p:blipFill rotWithShape="1">
          <a:blip r:embed="rId4">
            <a:alphaModFix/>
          </a:blip>
          <a:srcRect/>
          <a:stretch/>
        </p:blipFill>
        <p:spPr>
          <a:xfrm>
            <a:off x="5490956" y="1411963"/>
            <a:ext cx="435388" cy="435388"/>
          </a:xfrm>
          <a:prstGeom prst="rect">
            <a:avLst/>
          </a:prstGeom>
          <a:noFill/>
          <a:ln>
            <a:noFill/>
          </a:ln>
        </p:spPr>
      </p:pic>
      <p:pic>
        <p:nvPicPr>
          <p:cNvPr id="106" name="Google Shape;106;p18"/>
          <p:cNvPicPr preferRelativeResize="0"/>
          <p:nvPr/>
        </p:nvPicPr>
        <p:blipFill rotWithShape="1">
          <a:blip r:embed="rId5">
            <a:alphaModFix/>
          </a:blip>
          <a:srcRect/>
          <a:stretch/>
        </p:blipFill>
        <p:spPr>
          <a:xfrm>
            <a:off x="5490956" y="2553355"/>
            <a:ext cx="435388" cy="435388"/>
          </a:xfrm>
          <a:prstGeom prst="rect">
            <a:avLst/>
          </a:prstGeom>
          <a:noFill/>
          <a:ln>
            <a:noFill/>
          </a:ln>
        </p:spPr>
      </p:pic>
      <p:pic>
        <p:nvPicPr>
          <p:cNvPr id="107" name="Google Shape;107;p18"/>
          <p:cNvPicPr preferRelativeResize="0"/>
          <p:nvPr/>
        </p:nvPicPr>
        <p:blipFill rotWithShape="1">
          <a:blip r:embed="rId6">
            <a:alphaModFix/>
          </a:blip>
          <a:srcRect/>
          <a:stretch/>
        </p:blipFill>
        <p:spPr>
          <a:xfrm>
            <a:off x="5490956" y="2029213"/>
            <a:ext cx="435388" cy="435388"/>
          </a:xfrm>
          <a:prstGeom prst="rect">
            <a:avLst/>
          </a:prstGeom>
          <a:noFill/>
          <a:ln>
            <a:noFill/>
          </a:ln>
        </p:spPr>
      </p:pic>
      <p:pic>
        <p:nvPicPr>
          <p:cNvPr id="108" name="Google Shape;108;p18"/>
          <p:cNvPicPr preferRelativeResize="0"/>
          <p:nvPr/>
        </p:nvPicPr>
        <p:blipFill rotWithShape="1">
          <a:blip r:embed="rId7">
            <a:alphaModFix/>
          </a:blip>
          <a:srcRect/>
          <a:stretch/>
        </p:blipFill>
        <p:spPr>
          <a:xfrm>
            <a:off x="5490956" y="3160524"/>
            <a:ext cx="435388" cy="435388"/>
          </a:xfrm>
          <a:prstGeom prst="rect">
            <a:avLst/>
          </a:prstGeom>
          <a:noFill/>
          <a:ln>
            <a:noFill/>
          </a:ln>
        </p:spPr>
      </p:pic>
      <p:cxnSp>
        <p:nvCxnSpPr>
          <p:cNvPr id="109" name="Google Shape;109;p18"/>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10" name="Google Shape;110;p1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9"/>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13" name="Google Shape;113;p19"/>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14" name="Google Shape;114;p19"/>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15" name="Google Shape;115;p19"/>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16" name="Google Shape;116;p19"/>
          <p:cNvSpPr txBox="1">
            <a:spLocks noGrp="1"/>
          </p:cNvSpPr>
          <p:nvPr>
            <p:ph type="subTitle" idx="1"/>
          </p:nvPr>
        </p:nvSpPr>
        <p:spPr>
          <a:xfrm>
            <a:off x="4245394" y="2978738"/>
            <a:ext cx="3334800" cy="685800"/>
          </a:xfrm>
          <a:prstGeom prst="rect">
            <a:avLst/>
          </a:prstGeom>
          <a:noFill/>
          <a:ln>
            <a:noFill/>
          </a:ln>
        </p:spPr>
        <p:txBody>
          <a:bodyPr spcFirstLastPara="1" wrap="square" lIns="0" tIns="0" rIns="0" bIns="0" anchor="t" anchorCtr="0">
            <a:noAutofit/>
          </a:bodyPr>
          <a:lstStyle>
            <a:lvl1pPr lvl="0" algn="l">
              <a:lnSpc>
                <a:spcPct val="140000"/>
              </a:lnSpc>
              <a:spcBef>
                <a:spcPts val="0"/>
              </a:spcBef>
              <a:spcAft>
                <a:spcPts val="0"/>
              </a:spcAft>
              <a:buSzPts val="1400"/>
              <a:buNone/>
              <a:defRPr sz="1400"/>
            </a:lvl1pPr>
            <a:lvl2pPr lvl="1" algn="l">
              <a:lnSpc>
                <a:spcPct val="140000"/>
              </a:lnSpc>
              <a:spcBef>
                <a:spcPts val="0"/>
              </a:spcBef>
              <a:spcAft>
                <a:spcPts val="0"/>
              </a:spcAft>
              <a:buSzPts val="1400"/>
              <a:buNone/>
              <a:defRPr sz="1400"/>
            </a:lvl2pPr>
            <a:lvl3pPr lvl="2" algn="l">
              <a:lnSpc>
                <a:spcPct val="140000"/>
              </a:lnSpc>
              <a:spcBef>
                <a:spcPts val="0"/>
              </a:spcBef>
              <a:spcAft>
                <a:spcPts val="0"/>
              </a:spcAft>
              <a:buSzPts val="1400"/>
              <a:buNone/>
              <a:defRPr sz="1400"/>
            </a:lvl3pPr>
            <a:lvl4pPr lvl="3" algn="l">
              <a:lnSpc>
                <a:spcPct val="140000"/>
              </a:lnSpc>
              <a:spcBef>
                <a:spcPts val="0"/>
              </a:spcBef>
              <a:spcAft>
                <a:spcPts val="0"/>
              </a:spcAft>
              <a:buSzPts val="1400"/>
              <a:buNone/>
              <a:defRPr sz="1400"/>
            </a:lvl4pPr>
            <a:lvl5pPr lvl="4" algn="l">
              <a:lnSpc>
                <a:spcPct val="140000"/>
              </a:lnSpc>
              <a:spcBef>
                <a:spcPts val="0"/>
              </a:spcBef>
              <a:spcAft>
                <a:spcPts val="0"/>
              </a:spcAft>
              <a:buSzPts val="1400"/>
              <a:buNone/>
              <a:defRPr sz="1400"/>
            </a:lvl5pPr>
            <a:lvl6pPr lvl="5" algn="l">
              <a:lnSpc>
                <a:spcPct val="140000"/>
              </a:lnSpc>
              <a:spcBef>
                <a:spcPts val="0"/>
              </a:spcBef>
              <a:spcAft>
                <a:spcPts val="0"/>
              </a:spcAft>
              <a:buSzPts val="1400"/>
              <a:buNone/>
              <a:defRPr sz="1400"/>
            </a:lvl6pPr>
            <a:lvl7pPr lvl="6" algn="l">
              <a:lnSpc>
                <a:spcPct val="140000"/>
              </a:lnSpc>
              <a:spcBef>
                <a:spcPts val="0"/>
              </a:spcBef>
              <a:spcAft>
                <a:spcPts val="0"/>
              </a:spcAft>
              <a:buSzPts val="1400"/>
              <a:buNone/>
              <a:defRPr sz="1400"/>
            </a:lvl7pPr>
            <a:lvl8pPr lvl="7" algn="l">
              <a:lnSpc>
                <a:spcPct val="140000"/>
              </a:lnSpc>
              <a:spcBef>
                <a:spcPts val="0"/>
              </a:spcBef>
              <a:spcAft>
                <a:spcPts val="0"/>
              </a:spcAft>
              <a:buSzPts val="1400"/>
              <a:buNone/>
              <a:defRPr sz="1400"/>
            </a:lvl8pPr>
            <a:lvl9pPr lvl="8" algn="l">
              <a:lnSpc>
                <a:spcPct val="140000"/>
              </a:lnSpc>
              <a:spcBef>
                <a:spcPts val="0"/>
              </a:spcBef>
              <a:spcAft>
                <a:spcPts val="0"/>
              </a:spcAft>
              <a:buSzPts val="1400"/>
              <a:buNone/>
              <a:defRPr sz="1400"/>
            </a:lvl9pPr>
          </a:lstStyle>
          <a:p>
            <a:endParaRPr/>
          </a:p>
        </p:txBody>
      </p:sp>
      <p:sp>
        <p:nvSpPr>
          <p:cNvPr id="117" name="Google Shape;117;p19"/>
          <p:cNvSpPr txBox="1">
            <a:spLocks noGrp="1"/>
          </p:cNvSpPr>
          <p:nvPr>
            <p:ph type="title"/>
          </p:nvPr>
        </p:nvSpPr>
        <p:spPr>
          <a:xfrm>
            <a:off x="4245394" y="1281774"/>
            <a:ext cx="4302300" cy="1587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9pPr>
          </a:lstStyle>
          <a:p>
            <a:endParaRPr/>
          </a:p>
        </p:txBody>
      </p:sp>
      <p:sp>
        <p:nvSpPr>
          <p:cNvPr id="118" name="Google Shape;118;p19"/>
          <p:cNvSpPr txBox="1">
            <a:spLocks noGrp="1"/>
          </p:cNvSpPr>
          <p:nvPr>
            <p:ph type="subTitle" idx="2"/>
          </p:nvPr>
        </p:nvSpPr>
        <p:spPr>
          <a:xfrm>
            <a:off x="4245394" y="3988706"/>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SzPts val="900"/>
              <a:buNone/>
              <a:defRPr sz="900"/>
            </a:lvl1pPr>
            <a:lvl2pPr lvl="1" algn="l">
              <a:lnSpc>
                <a:spcPct val="135000"/>
              </a:lnSpc>
              <a:spcBef>
                <a:spcPts val="0"/>
              </a:spcBef>
              <a:spcAft>
                <a:spcPts val="0"/>
              </a:spcAft>
              <a:buSzPts val="900"/>
              <a:buNone/>
              <a:defRPr sz="900"/>
            </a:lvl2pPr>
            <a:lvl3pPr lvl="2" algn="l">
              <a:lnSpc>
                <a:spcPct val="135000"/>
              </a:lnSpc>
              <a:spcBef>
                <a:spcPts val="0"/>
              </a:spcBef>
              <a:spcAft>
                <a:spcPts val="0"/>
              </a:spcAft>
              <a:buSzPts val="900"/>
              <a:buNone/>
              <a:defRPr sz="900"/>
            </a:lvl3pPr>
            <a:lvl4pPr lvl="3" algn="l">
              <a:lnSpc>
                <a:spcPct val="135000"/>
              </a:lnSpc>
              <a:spcBef>
                <a:spcPts val="0"/>
              </a:spcBef>
              <a:spcAft>
                <a:spcPts val="0"/>
              </a:spcAft>
              <a:buSzPts val="900"/>
              <a:buNone/>
              <a:defRPr sz="900"/>
            </a:lvl4pPr>
            <a:lvl5pPr lvl="4" algn="l">
              <a:lnSpc>
                <a:spcPct val="135000"/>
              </a:lnSpc>
              <a:spcBef>
                <a:spcPts val="0"/>
              </a:spcBef>
              <a:spcAft>
                <a:spcPts val="0"/>
              </a:spcAft>
              <a:buSzPts val="900"/>
              <a:buNone/>
              <a:defRPr sz="900"/>
            </a:lvl5pPr>
            <a:lvl6pPr lvl="5" algn="l">
              <a:lnSpc>
                <a:spcPct val="135000"/>
              </a:lnSpc>
              <a:spcBef>
                <a:spcPts val="0"/>
              </a:spcBef>
              <a:spcAft>
                <a:spcPts val="0"/>
              </a:spcAft>
              <a:buSzPts val="900"/>
              <a:buNone/>
              <a:defRPr sz="900"/>
            </a:lvl6pPr>
            <a:lvl7pPr lvl="6" algn="l">
              <a:lnSpc>
                <a:spcPct val="135000"/>
              </a:lnSpc>
              <a:spcBef>
                <a:spcPts val="0"/>
              </a:spcBef>
              <a:spcAft>
                <a:spcPts val="0"/>
              </a:spcAft>
              <a:buSzPts val="900"/>
              <a:buNone/>
              <a:defRPr sz="900"/>
            </a:lvl7pPr>
            <a:lvl8pPr lvl="7" algn="l">
              <a:lnSpc>
                <a:spcPct val="135000"/>
              </a:lnSpc>
              <a:spcBef>
                <a:spcPts val="0"/>
              </a:spcBef>
              <a:spcAft>
                <a:spcPts val="0"/>
              </a:spcAft>
              <a:buSzPts val="900"/>
              <a:buNone/>
              <a:defRPr sz="900"/>
            </a:lvl8pPr>
            <a:lvl9pPr lvl="8" algn="l">
              <a:lnSpc>
                <a:spcPct val="135000"/>
              </a:lnSpc>
              <a:spcBef>
                <a:spcPts val="0"/>
              </a:spcBef>
              <a:spcAft>
                <a:spcPts val="0"/>
              </a:spcAft>
              <a:buSzPts val="900"/>
              <a:buNone/>
              <a:defRPr sz="900"/>
            </a:lvl9pPr>
          </a:lstStyle>
          <a:p>
            <a:endParaRPr/>
          </a:p>
        </p:txBody>
      </p:sp>
      <p:sp>
        <p:nvSpPr>
          <p:cNvPr id="119" name="Google Shape;119;p19"/>
          <p:cNvSpPr txBox="1">
            <a:spLocks noGrp="1"/>
          </p:cNvSpPr>
          <p:nvPr>
            <p:ph type="subTitle" idx="3"/>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0"/>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22" name="Google Shape;122;p20"/>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23" name="Google Shape;123;p20"/>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24" name="Google Shape;124;p2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25" name="Google Shape;125;p20"/>
          <p:cNvSpPr txBox="1">
            <a:spLocks noGrp="1"/>
          </p:cNvSpPr>
          <p:nvPr>
            <p:ph type="title"/>
          </p:nvPr>
        </p:nvSpPr>
        <p:spPr>
          <a:xfrm>
            <a:off x="4245394" y="426470"/>
            <a:ext cx="4302300" cy="1446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9pPr>
          </a:lstStyle>
          <a:p>
            <a:endParaRPr/>
          </a:p>
        </p:txBody>
      </p:sp>
      <p:sp>
        <p:nvSpPr>
          <p:cNvPr id="126" name="Google Shape;126;p20"/>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
        <p:nvSpPr>
          <p:cNvPr id="127" name="Google Shape;127;p20"/>
          <p:cNvSpPr txBox="1">
            <a:spLocks noGrp="1"/>
          </p:cNvSpPr>
          <p:nvPr>
            <p:ph type="subTitle" idx="2"/>
          </p:nvPr>
        </p:nvSpPr>
        <p:spPr>
          <a:xfrm>
            <a:off x="4245394" y="2064300"/>
            <a:ext cx="3334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SzPts val="1100"/>
              <a:buNone/>
              <a:defRPr sz="1100"/>
            </a:lvl1pPr>
            <a:lvl2pPr lvl="1" algn="l">
              <a:lnSpc>
                <a:spcPct val="180000"/>
              </a:lnSpc>
              <a:spcBef>
                <a:spcPts val="0"/>
              </a:spcBef>
              <a:spcAft>
                <a:spcPts val="0"/>
              </a:spcAft>
              <a:buSzPts val="1100"/>
              <a:buNone/>
              <a:defRPr sz="1100"/>
            </a:lvl2pPr>
            <a:lvl3pPr lvl="2" algn="l">
              <a:lnSpc>
                <a:spcPct val="180000"/>
              </a:lnSpc>
              <a:spcBef>
                <a:spcPts val="0"/>
              </a:spcBef>
              <a:spcAft>
                <a:spcPts val="0"/>
              </a:spcAft>
              <a:buSzPts val="1100"/>
              <a:buNone/>
              <a:defRPr sz="1100"/>
            </a:lvl3pPr>
            <a:lvl4pPr lvl="3" algn="l">
              <a:lnSpc>
                <a:spcPct val="180000"/>
              </a:lnSpc>
              <a:spcBef>
                <a:spcPts val="0"/>
              </a:spcBef>
              <a:spcAft>
                <a:spcPts val="0"/>
              </a:spcAft>
              <a:buSzPts val="1100"/>
              <a:buNone/>
              <a:defRPr sz="1100"/>
            </a:lvl4pPr>
            <a:lvl5pPr lvl="4" algn="l">
              <a:lnSpc>
                <a:spcPct val="180000"/>
              </a:lnSpc>
              <a:spcBef>
                <a:spcPts val="0"/>
              </a:spcBef>
              <a:spcAft>
                <a:spcPts val="0"/>
              </a:spcAft>
              <a:buSzPts val="1100"/>
              <a:buNone/>
              <a:defRPr sz="1100"/>
            </a:lvl5pPr>
            <a:lvl6pPr lvl="5" algn="l">
              <a:lnSpc>
                <a:spcPct val="180000"/>
              </a:lnSpc>
              <a:spcBef>
                <a:spcPts val="0"/>
              </a:spcBef>
              <a:spcAft>
                <a:spcPts val="0"/>
              </a:spcAft>
              <a:buSzPts val="1100"/>
              <a:buNone/>
              <a:defRPr sz="1100"/>
            </a:lvl6pPr>
            <a:lvl7pPr lvl="6" algn="l">
              <a:lnSpc>
                <a:spcPct val="180000"/>
              </a:lnSpc>
              <a:spcBef>
                <a:spcPts val="0"/>
              </a:spcBef>
              <a:spcAft>
                <a:spcPts val="0"/>
              </a:spcAft>
              <a:buSzPts val="1100"/>
              <a:buNone/>
              <a:defRPr sz="1100"/>
            </a:lvl7pPr>
            <a:lvl8pPr lvl="7" algn="l">
              <a:lnSpc>
                <a:spcPct val="180000"/>
              </a:lnSpc>
              <a:spcBef>
                <a:spcPts val="0"/>
              </a:spcBef>
              <a:spcAft>
                <a:spcPts val="0"/>
              </a:spcAft>
              <a:buSzPts val="1100"/>
              <a:buNone/>
              <a:defRPr sz="1100"/>
            </a:lvl8pPr>
            <a:lvl9pPr lvl="8" algn="l">
              <a:lnSpc>
                <a:spcPct val="180000"/>
              </a:lnSpc>
              <a:spcBef>
                <a:spcPts val="0"/>
              </a:spcBef>
              <a:spcAft>
                <a:spcPts val="0"/>
              </a:spcAft>
              <a:buSzPts val="1100"/>
              <a:buNone/>
              <a:defRPr sz="1100"/>
            </a:lvl9pPr>
          </a:lstStyle>
          <a:p>
            <a:endParaRPr/>
          </a:p>
        </p:txBody>
      </p:sp>
      <p:sp>
        <p:nvSpPr>
          <p:cNvPr id="128" name="Google Shape;128;p20"/>
          <p:cNvSpPr txBox="1"/>
          <p:nvPr/>
        </p:nvSpPr>
        <p:spPr>
          <a:xfrm>
            <a:off x="4427588"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linkedin.com/company/red-hat</a:t>
            </a:r>
            <a:endParaRPr sz="800" b="0" i="0" u="none" strike="noStrike" cap="none">
              <a:solidFill>
                <a:srgbClr val="000000"/>
              </a:solidFill>
              <a:latin typeface="Overpass Light"/>
              <a:ea typeface="Overpass Light"/>
              <a:cs typeface="Overpass Light"/>
              <a:sym typeface="Overpass Light"/>
            </a:endParaRPr>
          </a:p>
        </p:txBody>
      </p:sp>
      <p:sp>
        <p:nvSpPr>
          <p:cNvPr id="129" name="Google Shape;129;p20"/>
          <p:cNvSpPr txBox="1"/>
          <p:nvPr/>
        </p:nvSpPr>
        <p:spPr>
          <a:xfrm>
            <a:off x="4427588"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youtube.com/user/RedHatVideos</a:t>
            </a:r>
            <a:endParaRPr sz="800" b="0" i="0" u="none" strike="noStrike" cap="none">
              <a:solidFill>
                <a:srgbClr val="000000"/>
              </a:solidFill>
              <a:latin typeface="Overpass Light"/>
              <a:ea typeface="Overpass Light"/>
              <a:cs typeface="Overpass Light"/>
              <a:sym typeface="Overpass Light"/>
            </a:endParaRPr>
          </a:p>
        </p:txBody>
      </p:sp>
      <p:sp>
        <p:nvSpPr>
          <p:cNvPr id="130" name="Google Shape;130;p20"/>
          <p:cNvSpPr txBox="1"/>
          <p:nvPr/>
        </p:nvSpPr>
        <p:spPr>
          <a:xfrm>
            <a:off x="6611644"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facebook.com/redhatinc</a:t>
            </a:r>
            <a:endParaRPr sz="800" b="0" i="0" u="none" strike="noStrike" cap="none">
              <a:solidFill>
                <a:srgbClr val="000000"/>
              </a:solidFill>
              <a:latin typeface="Overpass Light"/>
              <a:ea typeface="Overpass Light"/>
              <a:cs typeface="Overpass Light"/>
              <a:sym typeface="Overpass Light"/>
            </a:endParaRPr>
          </a:p>
        </p:txBody>
      </p:sp>
      <p:sp>
        <p:nvSpPr>
          <p:cNvPr id="131" name="Google Shape;131;p20"/>
          <p:cNvSpPr txBox="1"/>
          <p:nvPr/>
        </p:nvSpPr>
        <p:spPr>
          <a:xfrm>
            <a:off x="6611644"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twitter.com/RedHat</a:t>
            </a:r>
            <a:endParaRPr sz="800" b="0" i="0" u="none" strike="noStrike" cap="none">
              <a:solidFill>
                <a:srgbClr val="000000"/>
              </a:solidFill>
              <a:latin typeface="Overpass Light"/>
              <a:ea typeface="Overpass Light"/>
              <a:cs typeface="Overpass Light"/>
              <a:sym typeface="Overpass Light"/>
            </a:endParaRPr>
          </a:p>
        </p:txBody>
      </p:sp>
      <p:pic>
        <p:nvPicPr>
          <p:cNvPr id="132" name="Google Shape;132;p20"/>
          <p:cNvPicPr preferRelativeResize="0"/>
          <p:nvPr/>
        </p:nvPicPr>
        <p:blipFill rotWithShape="1">
          <a:blip r:embed="rId4">
            <a:alphaModFix/>
          </a:blip>
          <a:srcRect l="2507" r="2498"/>
          <a:stretch/>
        </p:blipFill>
        <p:spPr>
          <a:xfrm>
            <a:off x="6439844" y="3880729"/>
            <a:ext cx="171806" cy="180862"/>
          </a:xfrm>
          <a:prstGeom prst="rect">
            <a:avLst/>
          </a:prstGeom>
          <a:noFill/>
          <a:ln>
            <a:noFill/>
          </a:ln>
        </p:spPr>
      </p:pic>
      <p:pic>
        <p:nvPicPr>
          <p:cNvPr id="133" name="Google Shape;133;p20"/>
          <p:cNvPicPr preferRelativeResize="0"/>
          <p:nvPr/>
        </p:nvPicPr>
        <p:blipFill rotWithShape="1">
          <a:blip r:embed="rId5">
            <a:alphaModFix/>
          </a:blip>
          <a:srcRect l="2678" r="2678"/>
          <a:stretch/>
        </p:blipFill>
        <p:spPr>
          <a:xfrm>
            <a:off x="6439844" y="3501904"/>
            <a:ext cx="171806" cy="180862"/>
          </a:xfrm>
          <a:prstGeom prst="rect">
            <a:avLst/>
          </a:prstGeom>
          <a:noFill/>
          <a:ln>
            <a:noFill/>
          </a:ln>
        </p:spPr>
      </p:pic>
      <p:pic>
        <p:nvPicPr>
          <p:cNvPr id="134" name="Google Shape;134;p20"/>
          <p:cNvPicPr preferRelativeResize="0"/>
          <p:nvPr/>
        </p:nvPicPr>
        <p:blipFill rotWithShape="1">
          <a:blip r:embed="rId6">
            <a:alphaModFix/>
          </a:blip>
          <a:srcRect l="2507" r="2498"/>
          <a:stretch/>
        </p:blipFill>
        <p:spPr>
          <a:xfrm>
            <a:off x="4245400" y="3880729"/>
            <a:ext cx="171806" cy="180862"/>
          </a:xfrm>
          <a:prstGeom prst="rect">
            <a:avLst/>
          </a:prstGeom>
          <a:noFill/>
          <a:ln>
            <a:noFill/>
          </a:ln>
        </p:spPr>
      </p:pic>
      <p:pic>
        <p:nvPicPr>
          <p:cNvPr id="135" name="Google Shape;135;p20"/>
          <p:cNvPicPr preferRelativeResize="0"/>
          <p:nvPr/>
        </p:nvPicPr>
        <p:blipFill rotWithShape="1">
          <a:blip r:embed="rId7">
            <a:alphaModFix/>
          </a:blip>
          <a:srcRect l="2324" r="2323"/>
          <a:stretch/>
        </p:blipFill>
        <p:spPr>
          <a:xfrm>
            <a:off x="4245400" y="3501904"/>
            <a:ext cx="171806" cy="1808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9pPr>
          </a:lstStyle>
          <a:p>
            <a:endParaRPr/>
          </a:p>
        </p:txBody>
      </p:sp>
      <p:cxnSp>
        <p:nvCxnSpPr>
          <p:cNvPr id="138" name="Google Shape;138;p21"/>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39" name="Google Shape;139;p2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0" name="Google Shape;140;p21"/>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41" name="Google Shape;141;p21"/>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a:endParaRPr/>
          </a:p>
        </p:txBody>
      </p:sp>
      <p:sp>
        <p:nvSpPr>
          <p:cNvPr id="142" name="Google Shape;142;p21"/>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43" name="Google Shape;143;p21"/>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4D4D4F"/>
                </a:solidFill>
              </a:defRPr>
            </a:lvl1pPr>
            <a:lvl2pPr lvl="1" algn="l">
              <a:lnSpc>
                <a:spcPct val="174000"/>
              </a:lnSpc>
              <a:spcBef>
                <a:spcPts val="0"/>
              </a:spcBef>
              <a:spcAft>
                <a:spcPts val="0"/>
              </a:spcAft>
              <a:buSzPts val="1200"/>
              <a:buNone/>
              <a:defRPr sz="1100">
                <a:solidFill>
                  <a:srgbClr val="4D4D4F"/>
                </a:solidFill>
              </a:defRPr>
            </a:lvl2pPr>
            <a:lvl3pPr lvl="2" algn="l">
              <a:lnSpc>
                <a:spcPct val="174000"/>
              </a:lnSpc>
              <a:spcBef>
                <a:spcPts val="0"/>
              </a:spcBef>
              <a:spcAft>
                <a:spcPts val="0"/>
              </a:spcAft>
              <a:buSzPts val="1200"/>
              <a:buNone/>
              <a:defRPr sz="1100">
                <a:solidFill>
                  <a:srgbClr val="4D4D4F"/>
                </a:solidFill>
              </a:defRPr>
            </a:lvl3pPr>
            <a:lvl4pPr lvl="3" algn="l">
              <a:lnSpc>
                <a:spcPct val="174000"/>
              </a:lnSpc>
              <a:spcBef>
                <a:spcPts val="0"/>
              </a:spcBef>
              <a:spcAft>
                <a:spcPts val="0"/>
              </a:spcAft>
              <a:buSzPts val="1200"/>
              <a:buNone/>
              <a:defRPr sz="1100">
                <a:solidFill>
                  <a:srgbClr val="4D4D4F"/>
                </a:solidFill>
              </a:defRPr>
            </a:lvl4pPr>
            <a:lvl5pPr lvl="4" algn="l">
              <a:lnSpc>
                <a:spcPct val="174000"/>
              </a:lnSpc>
              <a:spcBef>
                <a:spcPts val="0"/>
              </a:spcBef>
              <a:spcAft>
                <a:spcPts val="0"/>
              </a:spcAft>
              <a:buSzPts val="1200"/>
              <a:buNone/>
              <a:defRPr sz="1100">
                <a:solidFill>
                  <a:srgbClr val="4D4D4F"/>
                </a:solidFill>
              </a:defRPr>
            </a:lvl5pPr>
            <a:lvl6pPr lvl="5" algn="l">
              <a:lnSpc>
                <a:spcPct val="174000"/>
              </a:lnSpc>
              <a:spcBef>
                <a:spcPts val="0"/>
              </a:spcBef>
              <a:spcAft>
                <a:spcPts val="0"/>
              </a:spcAft>
              <a:buSzPts val="1200"/>
              <a:buNone/>
              <a:defRPr sz="1100">
                <a:solidFill>
                  <a:srgbClr val="4D4D4F"/>
                </a:solidFill>
              </a:defRPr>
            </a:lvl6pPr>
            <a:lvl7pPr lvl="6" algn="l">
              <a:lnSpc>
                <a:spcPct val="174000"/>
              </a:lnSpc>
              <a:spcBef>
                <a:spcPts val="0"/>
              </a:spcBef>
              <a:spcAft>
                <a:spcPts val="0"/>
              </a:spcAft>
              <a:buSzPts val="1200"/>
              <a:buNone/>
              <a:defRPr sz="1100">
                <a:solidFill>
                  <a:srgbClr val="4D4D4F"/>
                </a:solidFill>
              </a:defRPr>
            </a:lvl7pPr>
            <a:lvl8pPr lvl="7" algn="l">
              <a:lnSpc>
                <a:spcPct val="174000"/>
              </a:lnSpc>
              <a:spcBef>
                <a:spcPts val="0"/>
              </a:spcBef>
              <a:spcAft>
                <a:spcPts val="0"/>
              </a:spcAft>
              <a:buSzPts val="1200"/>
              <a:buNone/>
              <a:defRPr sz="1100">
                <a:solidFill>
                  <a:srgbClr val="4D4D4F"/>
                </a:solidFill>
              </a:defRPr>
            </a:lvl8pPr>
            <a:lvl9pPr lvl="8" algn="l">
              <a:lnSpc>
                <a:spcPct val="174000"/>
              </a:lnSpc>
              <a:spcBef>
                <a:spcPts val="0"/>
              </a:spcBef>
              <a:spcAft>
                <a:spcPts val="0"/>
              </a:spcAft>
              <a:buSzPts val="1200"/>
              <a:buNone/>
              <a:defRPr sz="1100">
                <a:solidFill>
                  <a:srgbClr val="4D4D4F"/>
                </a:solidFill>
              </a:defRPr>
            </a:lvl9pPr>
          </a:lstStyle>
          <a:p>
            <a:endParaRPr/>
          </a:p>
        </p:txBody>
      </p:sp>
      <p:pic>
        <p:nvPicPr>
          <p:cNvPr id="144" name="Google Shape;144;p21"/>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47" name="Google Shape;147;p22"/>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48" name="Google Shape;148;p2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9" name="Google Shape;149;p22"/>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0" name="Google Shape;150;p2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51" name="Google Shape;151;p2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52" name="Google Shape;152;p22"/>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53" name="Google Shape;153;p22"/>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56" name="Google Shape;156;p23"/>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57" name="Google Shape;157;p2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58" name="Google Shape;158;p23"/>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9" name="Google Shape;159;p2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60" name="Google Shape;160;p23"/>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61" name="Google Shape;161;p23"/>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62" name="Google Shape;162;p2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63" name="Google Shape;163;p23"/>
          <p:cNvSpPr txBox="1">
            <a:spLocks noGrp="1"/>
          </p:cNvSpPr>
          <p:nvPr>
            <p:ph type="subTitle" idx="3"/>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lvl1pPr>
            <a:lvl2pPr lvl="1" algn="l">
              <a:lnSpc>
                <a:spcPct val="174000"/>
              </a:lnSpc>
              <a:spcBef>
                <a:spcPts val="0"/>
              </a:spcBef>
              <a:spcAft>
                <a:spcPts val="0"/>
              </a:spcAft>
              <a:buSzPts val="1200"/>
              <a:buNone/>
              <a:defRPr sz="1100"/>
            </a:lvl2pPr>
            <a:lvl3pPr lvl="2" algn="l">
              <a:lnSpc>
                <a:spcPct val="174000"/>
              </a:lnSpc>
              <a:spcBef>
                <a:spcPts val="0"/>
              </a:spcBef>
              <a:spcAft>
                <a:spcPts val="0"/>
              </a:spcAft>
              <a:buSzPts val="1200"/>
              <a:buNone/>
              <a:defRPr sz="1100"/>
            </a:lvl3pPr>
            <a:lvl4pPr lvl="3" algn="l">
              <a:lnSpc>
                <a:spcPct val="174000"/>
              </a:lnSpc>
              <a:spcBef>
                <a:spcPts val="0"/>
              </a:spcBef>
              <a:spcAft>
                <a:spcPts val="0"/>
              </a:spcAft>
              <a:buSzPts val="1200"/>
              <a:buNone/>
              <a:defRPr sz="1100"/>
            </a:lvl4pPr>
            <a:lvl5pPr lvl="4" algn="l">
              <a:lnSpc>
                <a:spcPct val="174000"/>
              </a:lnSpc>
              <a:spcBef>
                <a:spcPts val="0"/>
              </a:spcBef>
              <a:spcAft>
                <a:spcPts val="0"/>
              </a:spcAft>
              <a:buSzPts val="1200"/>
              <a:buNone/>
              <a:defRPr sz="1100"/>
            </a:lvl5pPr>
            <a:lvl6pPr lvl="5" algn="l">
              <a:lnSpc>
                <a:spcPct val="174000"/>
              </a:lnSpc>
              <a:spcBef>
                <a:spcPts val="0"/>
              </a:spcBef>
              <a:spcAft>
                <a:spcPts val="0"/>
              </a:spcAft>
              <a:buSzPts val="1200"/>
              <a:buNone/>
              <a:defRPr sz="1100"/>
            </a:lvl6pPr>
            <a:lvl7pPr lvl="6" algn="l">
              <a:lnSpc>
                <a:spcPct val="174000"/>
              </a:lnSpc>
              <a:spcBef>
                <a:spcPts val="0"/>
              </a:spcBef>
              <a:spcAft>
                <a:spcPts val="0"/>
              </a:spcAft>
              <a:buSzPts val="1200"/>
              <a:buNone/>
              <a:defRPr sz="1100"/>
            </a:lvl7pPr>
            <a:lvl8pPr lvl="7" algn="l">
              <a:lnSpc>
                <a:spcPct val="174000"/>
              </a:lnSpc>
              <a:spcBef>
                <a:spcPts val="0"/>
              </a:spcBef>
              <a:spcAft>
                <a:spcPts val="0"/>
              </a:spcAft>
              <a:buSzPts val="1200"/>
              <a:buNone/>
              <a:defRPr sz="1100"/>
            </a:lvl8pPr>
            <a:lvl9pPr lvl="8" algn="l">
              <a:lnSpc>
                <a:spcPct val="174000"/>
              </a:lnSpc>
              <a:spcBef>
                <a:spcPts val="0"/>
              </a:spcBef>
              <a:spcAft>
                <a:spcPts val="0"/>
              </a:spcAft>
              <a:buSzPts val="1200"/>
              <a:buNone/>
              <a:defRPr sz="1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rgbClr val="EE0000"/>
                </a:solidFill>
              </a:defRPr>
            </a:lvl1pPr>
            <a:lvl2pPr lvl="1" algn="l">
              <a:lnSpc>
                <a:spcPct val="108000"/>
              </a:lnSpc>
              <a:spcBef>
                <a:spcPts val="0"/>
              </a:spcBef>
              <a:spcAft>
                <a:spcPts val="0"/>
              </a:spcAft>
              <a:buSzPts val="2600"/>
              <a:buNone/>
              <a:defRPr sz="4100">
                <a:solidFill>
                  <a:srgbClr val="EE0000"/>
                </a:solidFill>
              </a:defRPr>
            </a:lvl2pPr>
            <a:lvl3pPr lvl="2" algn="l">
              <a:lnSpc>
                <a:spcPct val="108000"/>
              </a:lnSpc>
              <a:spcBef>
                <a:spcPts val="0"/>
              </a:spcBef>
              <a:spcAft>
                <a:spcPts val="0"/>
              </a:spcAft>
              <a:buSzPts val="2600"/>
              <a:buNone/>
              <a:defRPr sz="4100">
                <a:solidFill>
                  <a:srgbClr val="EE0000"/>
                </a:solidFill>
              </a:defRPr>
            </a:lvl3pPr>
            <a:lvl4pPr lvl="3" algn="l">
              <a:lnSpc>
                <a:spcPct val="108000"/>
              </a:lnSpc>
              <a:spcBef>
                <a:spcPts val="0"/>
              </a:spcBef>
              <a:spcAft>
                <a:spcPts val="0"/>
              </a:spcAft>
              <a:buSzPts val="2600"/>
              <a:buNone/>
              <a:defRPr sz="4100">
                <a:solidFill>
                  <a:srgbClr val="EE0000"/>
                </a:solidFill>
              </a:defRPr>
            </a:lvl4pPr>
            <a:lvl5pPr lvl="4" algn="l">
              <a:lnSpc>
                <a:spcPct val="108000"/>
              </a:lnSpc>
              <a:spcBef>
                <a:spcPts val="0"/>
              </a:spcBef>
              <a:spcAft>
                <a:spcPts val="0"/>
              </a:spcAft>
              <a:buSzPts val="2600"/>
              <a:buNone/>
              <a:defRPr sz="4100">
                <a:solidFill>
                  <a:srgbClr val="EE0000"/>
                </a:solidFill>
              </a:defRPr>
            </a:lvl5pPr>
            <a:lvl6pPr lvl="5" algn="l">
              <a:lnSpc>
                <a:spcPct val="108000"/>
              </a:lnSpc>
              <a:spcBef>
                <a:spcPts val="0"/>
              </a:spcBef>
              <a:spcAft>
                <a:spcPts val="0"/>
              </a:spcAft>
              <a:buSzPts val="2600"/>
              <a:buNone/>
              <a:defRPr sz="4100">
                <a:solidFill>
                  <a:srgbClr val="EE0000"/>
                </a:solidFill>
              </a:defRPr>
            </a:lvl6pPr>
            <a:lvl7pPr lvl="6" algn="l">
              <a:lnSpc>
                <a:spcPct val="108000"/>
              </a:lnSpc>
              <a:spcBef>
                <a:spcPts val="0"/>
              </a:spcBef>
              <a:spcAft>
                <a:spcPts val="0"/>
              </a:spcAft>
              <a:buSzPts val="2600"/>
              <a:buNone/>
              <a:defRPr sz="4100">
                <a:solidFill>
                  <a:srgbClr val="EE0000"/>
                </a:solidFill>
              </a:defRPr>
            </a:lvl7pPr>
            <a:lvl8pPr lvl="7" algn="l">
              <a:lnSpc>
                <a:spcPct val="108000"/>
              </a:lnSpc>
              <a:spcBef>
                <a:spcPts val="0"/>
              </a:spcBef>
              <a:spcAft>
                <a:spcPts val="0"/>
              </a:spcAft>
              <a:buSzPts val="2600"/>
              <a:buNone/>
              <a:defRPr sz="4100">
                <a:solidFill>
                  <a:srgbClr val="EE0000"/>
                </a:solidFill>
              </a:defRPr>
            </a:lvl8pPr>
            <a:lvl9pPr lvl="8" algn="l">
              <a:lnSpc>
                <a:spcPct val="108000"/>
              </a:lnSpc>
              <a:spcBef>
                <a:spcPts val="0"/>
              </a:spcBef>
              <a:spcAft>
                <a:spcPts val="0"/>
              </a:spcAft>
              <a:buSzPts val="2600"/>
              <a:buNone/>
              <a:defRPr sz="4100">
                <a:solidFill>
                  <a:srgbClr val="EE0000"/>
                </a:solidFill>
              </a:defRPr>
            </a:lvl9pPr>
          </a:lstStyle>
          <a:p>
            <a:endParaRPr/>
          </a:p>
        </p:txBody>
      </p:sp>
      <p:cxnSp>
        <p:nvCxnSpPr>
          <p:cNvPr id="166" name="Google Shape;166;p2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67" name="Google Shape;167;p2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68" name="Google Shape;168;p24"/>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69" name="Google Shape;169;p24"/>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0" name="Google Shape;170;p2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cxnSp>
        <p:nvCxnSpPr>
          <p:cNvPr id="171" name="Google Shape;171;p24"/>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74" name="Google Shape;174;p2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75" name="Google Shape;175;p2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176" name="Google Shape;176;p25"/>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7" name="Google Shape;177;p2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cxnSp>
        <p:nvCxnSpPr>
          <p:cNvPr id="178" name="Google Shape;178;p25"/>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cxnSp>
        <p:nvCxnSpPr>
          <p:cNvPr id="179" name="Google Shape;179;p25"/>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80" name="Google Shape;180;p25"/>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4255575" y="1224713"/>
            <a:ext cx="3777900" cy="29121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83" name="Google Shape;183;p26"/>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84" name="Google Shape;184;p2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85" name="Google Shape;185;p2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186" name="Google Shape;186;p26"/>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87" name="Google Shape;187;p26"/>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1314450" y="709500"/>
            <a:ext cx="65151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EBEBEB"/>
                </a:solidFill>
              </a:defRPr>
            </a:lvl1pPr>
            <a:lvl2pPr lvl="1" algn="ctr">
              <a:lnSpc>
                <a:spcPct val="130000"/>
              </a:lnSpc>
              <a:spcBef>
                <a:spcPts val="0"/>
              </a:spcBef>
              <a:spcAft>
                <a:spcPts val="0"/>
              </a:spcAft>
              <a:buSzPts val="2600"/>
              <a:buNone/>
              <a:defRPr sz="2000">
                <a:solidFill>
                  <a:srgbClr val="EBEBEB"/>
                </a:solidFill>
              </a:defRPr>
            </a:lvl2pPr>
            <a:lvl3pPr lvl="2" algn="ctr">
              <a:lnSpc>
                <a:spcPct val="130000"/>
              </a:lnSpc>
              <a:spcBef>
                <a:spcPts val="0"/>
              </a:spcBef>
              <a:spcAft>
                <a:spcPts val="0"/>
              </a:spcAft>
              <a:buSzPts val="2600"/>
              <a:buNone/>
              <a:defRPr sz="2000">
                <a:solidFill>
                  <a:srgbClr val="EBEBEB"/>
                </a:solidFill>
              </a:defRPr>
            </a:lvl3pPr>
            <a:lvl4pPr lvl="3" algn="ctr">
              <a:lnSpc>
                <a:spcPct val="130000"/>
              </a:lnSpc>
              <a:spcBef>
                <a:spcPts val="0"/>
              </a:spcBef>
              <a:spcAft>
                <a:spcPts val="0"/>
              </a:spcAft>
              <a:buSzPts val="2600"/>
              <a:buNone/>
              <a:defRPr sz="2000">
                <a:solidFill>
                  <a:srgbClr val="EBEBEB"/>
                </a:solidFill>
              </a:defRPr>
            </a:lvl4pPr>
            <a:lvl5pPr lvl="4" algn="ctr">
              <a:lnSpc>
                <a:spcPct val="130000"/>
              </a:lnSpc>
              <a:spcBef>
                <a:spcPts val="0"/>
              </a:spcBef>
              <a:spcAft>
                <a:spcPts val="0"/>
              </a:spcAft>
              <a:buSzPts val="2600"/>
              <a:buNone/>
              <a:defRPr sz="2000">
                <a:solidFill>
                  <a:srgbClr val="EBEBEB"/>
                </a:solidFill>
              </a:defRPr>
            </a:lvl5pPr>
            <a:lvl6pPr lvl="5" algn="ctr">
              <a:lnSpc>
                <a:spcPct val="130000"/>
              </a:lnSpc>
              <a:spcBef>
                <a:spcPts val="0"/>
              </a:spcBef>
              <a:spcAft>
                <a:spcPts val="0"/>
              </a:spcAft>
              <a:buSzPts val="2600"/>
              <a:buNone/>
              <a:defRPr sz="2000">
                <a:solidFill>
                  <a:srgbClr val="EBEBEB"/>
                </a:solidFill>
              </a:defRPr>
            </a:lvl6pPr>
            <a:lvl7pPr lvl="6" algn="ctr">
              <a:lnSpc>
                <a:spcPct val="130000"/>
              </a:lnSpc>
              <a:spcBef>
                <a:spcPts val="0"/>
              </a:spcBef>
              <a:spcAft>
                <a:spcPts val="0"/>
              </a:spcAft>
              <a:buSzPts val="2600"/>
              <a:buNone/>
              <a:defRPr sz="2000">
                <a:solidFill>
                  <a:srgbClr val="EBEBEB"/>
                </a:solidFill>
              </a:defRPr>
            </a:lvl7pPr>
            <a:lvl8pPr lvl="7" algn="ctr">
              <a:lnSpc>
                <a:spcPct val="130000"/>
              </a:lnSpc>
              <a:spcBef>
                <a:spcPts val="0"/>
              </a:spcBef>
              <a:spcAft>
                <a:spcPts val="0"/>
              </a:spcAft>
              <a:buSzPts val="2600"/>
              <a:buNone/>
              <a:defRPr sz="2000">
                <a:solidFill>
                  <a:srgbClr val="EBEBEB"/>
                </a:solidFill>
              </a:defRPr>
            </a:lvl8pPr>
            <a:lvl9pPr lvl="8" algn="ctr">
              <a:lnSpc>
                <a:spcPct val="130000"/>
              </a:lnSpc>
              <a:spcBef>
                <a:spcPts val="0"/>
              </a:spcBef>
              <a:spcAft>
                <a:spcPts val="0"/>
              </a:spcAft>
              <a:buSzPts val="2600"/>
              <a:buNone/>
              <a:defRPr sz="2000">
                <a:solidFill>
                  <a:srgbClr val="EBEBEB"/>
                </a:solidFill>
              </a:defRPr>
            </a:lvl9pPr>
          </a:lstStyle>
          <a:p>
            <a:endParaRPr/>
          </a:p>
        </p:txBody>
      </p:sp>
      <p:cxnSp>
        <p:nvCxnSpPr>
          <p:cNvPr id="190" name="Google Shape;190;p27"/>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91" name="Google Shape;191;p27"/>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a:endParaRPr/>
          </a:p>
        </p:txBody>
      </p:sp>
      <p:cxnSp>
        <p:nvCxnSpPr>
          <p:cNvPr id="192" name="Google Shape;192;p2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93" name="Google Shape;193;p2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94" name="Google Shape;194;p2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95" name="Google Shape;195;p27"/>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EBEBEB"/>
                </a:solidFill>
              </a:defRPr>
            </a:lvl1pPr>
            <a:lvl2pPr lvl="1" algn="l">
              <a:lnSpc>
                <a:spcPct val="142000"/>
              </a:lnSpc>
              <a:spcBef>
                <a:spcPts val="0"/>
              </a:spcBef>
              <a:spcAft>
                <a:spcPts val="0"/>
              </a:spcAft>
              <a:buSzPts val="1200"/>
              <a:buNone/>
              <a:defRPr sz="500">
                <a:solidFill>
                  <a:srgbClr val="EBEBEB"/>
                </a:solidFill>
              </a:defRPr>
            </a:lvl2pPr>
            <a:lvl3pPr lvl="2" algn="l">
              <a:lnSpc>
                <a:spcPct val="142000"/>
              </a:lnSpc>
              <a:spcBef>
                <a:spcPts val="0"/>
              </a:spcBef>
              <a:spcAft>
                <a:spcPts val="0"/>
              </a:spcAft>
              <a:buSzPts val="1200"/>
              <a:buNone/>
              <a:defRPr sz="500">
                <a:solidFill>
                  <a:srgbClr val="EBEBEB"/>
                </a:solidFill>
              </a:defRPr>
            </a:lvl3pPr>
            <a:lvl4pPr lvl="3" algn="l">
              <a:lnSpc>
                <a:spcPct val="142000"/>
              </a:lnSpc>
              <a:spcBef>
                <a:spcPts val="0"/>
              </a:spcBef>
              <a:spcAft>
                <a:spcPts val="0"/>
              </a:spcAft>
              <a:buSzPts val="1200"/>
              <a:buNone/>
              <a:defRPr sz="500">
                <a:solidFill>
                  <a:srgbClr val="EBEBEB"/>
                </a:solidFill>
              </a:defRPr>
            </a:lvl4pPr>
            <a:lvl5pPr lvl="4" algn="l">
              <a:lnSpc>
                <a:spcPct val="142000"/>
              </a:lnSpc>
              <a:spcBef>
                <a:spcPts val="0"/>
              </a:spcBef>
              <a:spcAft>
                <a:spcPts val="0"/>
              </a:spcAft>
              <a:buSzPts val="1200"/>
              <a:buNone/>
              <a:defRPr sz="500">
                <a:solidFill>
                  <a:srgbClr val="EBEBEB"/>
                </a:solidFill>
              </a:defRPr>
            </a:lvl5pPr>
            <a:lvl6pPr lvl="5" algn="l">
              <a:lnSpc>
                <a:spcPct val="142000"/>
              </a:lnSpc>
              <a:spcBef>
                <a:spcPts val="0"/>
              </a:spcBef>
              <a:spcAft>
                <a:spcPts val="0"/>
              </a:spcAft>
              <a:buSzPts val="1200"/>
              <a:buNone/>
              <a:defRPr sz="500">
                <a:solidFill>
                  <a:srgbClr val="EBEBEB"/>
                </a:solidFill>
              </a:defRPr>
            </a:lvl6pPr>
            <a:lvl7pPr lvl="6" algn="l">
              <a:lnSpc>
                <a:spcPct val="142000"/>
              </a:lnSpc>
              <a:spcBef>
                <a:spcPts val="0"/>
              </a:spcBef>
              <a:spcAft>
                <a:spcPts val="0"/>
              </a:spcAft>
              <a:buSzPts val="1200"/>
              <a:buNone/>
              <a:defRPr sz="500">
                <a:solidFill>
                  <a:srgbClr val="EBEBEB"/>
                </a:solidFill>
              </a:defRPr>
            </a:lvl7pPr>
            <a:lvl8pPr lvl="7" algn="l">
              <a:lnSpc>
                <a:spcPct val="142000"/>
              </a:lnSpc>
              <a:spcBef>
                <a:spcPts val="0"/>
              </a:spcBef>
              <a:spcAft>
                <a:spcPts val="0"/>
              </a:spcAft>
              <a:buSzPts val="1200"/>
              <a:buNone/>
              <a:defRPr sz="500">
                <a:solidFill>
                  <a:srgbClr val="EBEBEB"/>
                </a:solidFill>
              </a:defRPr>
            </a:lvl8pPr>
            <a:lvl9pPr lvl="8" algn="l">
              <a:lnSpc>
                <a:spcPct val="142000"/>
              </a:lnSpc>
              <a:spcBef>
                <a:spcPts val="0"/>
              </a:spcBef>
              <a:spcAft>
                <a:spcPts val="0"/>
              </a:spcAft>
              <a:buSzPts val="1200"/>
              <a:buNone/>
              <a:defRPr sz="500">
                <a:solidFill>
                  <a:srgbClr val="EBEBEB"/>
                </a:solidFill>
              </a:defRPr>
            </a:lvl9pPr>
          </a:lstStyle>
          <a:p>
            <a:endParaRPr/>
          </a:p>
        </p:txBody>
      </p:sp>
      <p:pic>
        <p:nvPicPr>
          <p:cNvPr id="196" name="Google Shape;196;p27"/>
          <p:cNvPicPr preferRelativeResize="0"/>
          <p:nvPr/>
        </p:nvPicPr>
        <p:blipFill rotWithShape="1">
          <a:blip r:embed="rId2">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only">
  <p:cSld name="CUSTOM_1_1">
    <p:spTree>
      <p:nvGrpSpPr>
        <p:cNvPr id="1" name="Shape 197"/>
        <p:cNvGrpSpPr/>
        <p:nvPr/>
      </p:nvGrpSpPr>
      <p:grpSpPr>
        <a:xfrm>
          <a:off x="0" y="0"/>
          <a:ext cx="0" cy="0"/>
          <a:chOff x="0" y="0"/>
          <a:chExt cx="0" cy="0"/>
        </a:xfrm>
      </p:grpSpPr>
      <p:sp>
        <p:nvSpPr>
          <p:cNvPr id="198" name="Google Shape;198;p28"/>
          <p:cNvSpPr txBox="1">
            <a:spLocks noGrp="1"/>
          </p:cNvSpPr>
          <p:nvPr>
            <p:ph type="sldNum" idx="12"/>
          </p:nvPr>
        </p:nvSpPr>
        <p:spPr>
          <a:xfrm>
            <a:off x="103328" y="4733944"/>
            <a:ext cx="3606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99" name="Google Shape;199;p28"/>
          <p:cNvSpPr txBox="1">
            <a:spLocks noGrp="1"/>
          </p:cNvSpPr>
          <p:nvPr>
            <p:ph type="body" idx="1"/>
          </p:nvPr>
        </p:nvSpPr>
        <p:spPr>
          <a:xfrm>
            <a:off x="826700" y="1625925"/>
            <a:ext cx="7490700" cy="2644800"/>
          </a:xfrm>
          <a:prstGeom prst="rect">
            <a:avLst/>
          </a:prstGeom>
          <a:noFill/>
          <a:ln>
            <a:noFill/>
          </a:ln>
        </p:spPr>
        <p:txBody>
          <a:bodyPr spcFirstLastPara="1" wrap="square" lIns="91425" tIns="91425" rIns="91425" bIns="91425" anchor="t" anchorCtr="0">
            <a:noAutofit/>
          </a:bodyPr>
          <a:lstStyle>
            <a:lvl1pPr marL="457200" marR="0" lvl="0" indent="-292100" algn="l">
              <a:lnSpc>
                <a:spcPct val="115000"/>
              </a:lnSpc>
              <a:spcBef>
                <a:spcPts val="60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1pPr>
            <a:lvl2pPr marL="914400" marR="0" lvl="1"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2pPr>
            <a:lvl3pPr marL="1371600" marR="0" lvl="2"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3pPr>
            <a:lvl4pPr marL="1828800" marR="0" lvl="3"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4pPr>
            <a:lvl5pPr marL="2286000" marR="0" lvl="4"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5pPr>
            <a:lvl6pPr marL="2743200" marR="0" lvl="5"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6pPr>
            <a:lvl7pPr marL="3200400" marR="0" lvl="6"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7pPr>
            <a:lvl8pPr marL="3657600" marR="0" lvl="7"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8pPr>
            <a:lvl9pPr marL="4114800" marR="0" lvl="8"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9pPr>
          </a:lstStyle>
          <a:p>
            <a:endParaRPr/>
          </a:p>
        </p:txBody>
      </p:sp>
      <p:sp>
        <p:nvSpPr>
          <p:cNvPr id="200" name="Google Shape;200;p28"/>
          <p:cNvSpPr txBox="1">
            <a:spLocks noGrp="1"/>
          </p:cNvSpPr>
          <p:nvPr>
            <p:ph type="subTitle" idx="2"/>
          </p:nvPr>
        </p:nvSpPr>
        <p:spPr>
          <a:xfrm>
            <a:off x="826650" y="929775"/>
            <a:ext cx="7490700" cy="6567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endParaRPr/>
          </a:p>
        </p:txBody>
      </p:sp>
      <p:sp>
        <p:nvSpPr>
          <p:cNvPr id="201" name="Google Shape;201;p28"/>
          <p:cNvSpPr txBox="1">
            <a:spLocks noGrp="1"/>
          </p:cNvSpPr>
          <p:nvPr>
            <p:ph type="title"/>
          </p:nvPr>
        </p:nvSpPr>
        <p:spPr>
          <a:xfrm>
            <a:off x="826650" y="297025"/>
            <a:ext cx="7490700" cy="9888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 only 1">
  <p:cSld name="text only">
    <p:spTree>
      <p:nvGrpSpPr>
        <p:cNvPr id="1" name="Shape 202"/>
        <p:cNvGrpSpPr/>
        <p:nvPr/>
      </p:nvGrpSpPr>
      <p:grpSpPr>
        <a:xfrm>
          <a:off x="0" y="0"/>
          <a:ext cx="0" cy="0"/>
          <a:chOff x="0" y="0"/>
          <a:chExt cx="0" cy="0"/>
        </a:xfrm>
      </p:grpSpPr>
      <p:sp>
        <p:nvSpPr>
          <p:cNvPr id="203" name="Google Shape;203;p29"/>
          <p:cNvSpPr txBox="1">
            <a:spLocks noGrp="1"/>
          </p:cNvSpPr>
          <p:nvPr>
            <p:ph type="body" idx="1"/>
          </p:nvPr>
        </p:nvSpPr>
        <p:spPr>
          <a:xfrm>
            <a:off x="685800" y="1085850"/>
            <a:ext cx="7772400" cy="285900"/>
          </a:xfrm>
          <a:prstGeom prst="rect">
            <a:avLst/>
          </a:prstGeom>
          <a:noFill/>
          <a:ln>
            <a:noFill/>
          </a:ln>
        </p:spPr>
        <p:txBody>
          <a:bodyPr spcFirstLastPara="1" wrap="square" lIns="0" tIns="0" rIns="0" bIns="0" anchor="t" anchorCtr="0">
            <a:noAutofit/>
          </a:bodyPr>
          <a:lstStyle>
            <a:lvl1pPr marL="457200" marR="0" lvl="0" indent="-228600" algn="l">
              <a:lnSpc>
                <a:spcPct val="127777"/>
              </a:lnSpc>
              <a:spcBef>
                <a:spcPts val="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406400" algn="l">
              <a:lnSpc>
                <a:spcPct val="115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15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4" name="Google Shape;204;p29"/>
          <p:cNvSpPr txBox="1">
            <a:spLocks noGrp="1"/>
          </p:cNvSpPr>
          <p:nvPr>
            <p:ph type="ftr" idx="11"/>
          </p:nvPr>
        </p:nvSpPr>
        <p:spPr>
          <a:xfrm>
            <a:off x="457200" y="4800600"/>
            <a:ext cx="71628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4C4C4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29"/>
          <p:cNvSpPr txBox="1">
            <a:spLocks noGrp="1"/>
          </p:cNvSpPr>
          <p:nvPr>
            <p:ph type="sldNum" idx="12"/>
          </p:nvPr>
        </p:nvSpPr>
        <p:spPr>
          <a:xfrm>
            <a:off x="-76200" y="4800600"/>
            <a:ext cx="533400" cy="273900"/>
          </a:xfrm>
          <a:prstGeom prst="rect">
            <a:avLst/>
          </a:prstGeom>
          <a:noFill/>
          <a:ln>
            <a:noFill/>
          </a:ln>
        </p:spPr>
        <p:txBody>
          <a:bodyPr spcFirstLastPara="1" wrap="square" lIns="91425" tIns="0" rIns="91425" bIns="18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06" name="Google Shape;206;p29"/>
          <p:cNvSpPr txBox="1">
            <a:spLocks noGrp="1"/>
          </p:cNvSpPr>
          <p:nvPr>
            <p:ph type="title"/>
          </p:nvPr>
        </p:nvSpPr>
        <p:spPr>
          <a:xfrm>
            <a:off x="685800" y="0"/>
            <a:ext cx="7772400" cy="102870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2600"/>
              <a:buNone/>
              <a:defRPr sz="3200"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2pPr>
            <a:lvl3pPr marR="0" lvl="2"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3pPr>
            <a:lvl4pPr marR="0" lvl="3"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4pPr>
            <a:lvl5pPr marR="0" lvl="4"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5pPr>
            <a:lvl6pPr marR="0" lvl="5"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6pPr>
            <a:lvl7pPr marR="0" lvl="6"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7pPr>
            <a:lvl8pPr marR="0" lvl="7"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8pPr>
            <a:lvl9pPr marR="0" lvl="8"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9pPr>
          </a:lstStyle>
          <a:p>
            <a:endParaRPr/>
          </a:p>
        </p:txBody>
      </p:sp>
      <p:sp>
        <p:nvSpPr>
          <p:cNvPr id="207" name="Google Shape;207;p29"/>
          <p:cNvSpPr txBox="1">
            <a:spLocks noGrp="1"/>
          </p:cNvSpPr>
          <p:nvPr>
            <p:ph type="body" idx="2"/>
          </p:nvPr>
        </p:nvSpPr>
        <p:spPr>
          <a:xfrm>
            <a:off x="685800" y="1657350"/>
            <a:ext cx="7772400" cy="742800"/>
          </a:xfrm>
          <a:prstGeom prst="rect">
            <a:avLst/>
          </a:prstGeom>
          <a:noFill/>
          <a:ln>
            <a:noFill/>
          </a:ln>
        </p:spPr>
        <p:txBody>
          <a:bodyPr spcFirstLastPara="1" wrap="square" lIns="0" tIns="0" rIns="0" bIns="0" anchor="b" anchorCtr="0">
            <a:noAutofit/>
          </a:bodyPr>
          <a:lstStyle>
            <a:lvl1pPr marL="457200" marR="0" lvl="0" indent="-228600" algn="l">
              <a:lnSpc>
                <a:spcPct val="115000"/>
              </a:lnSpc>
              <a:spcBef>
                <a:spcPts val="36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8" name="Google Shape;208;p29"/>
          <p:cNvSpPr txBox="1">
            <a:spLocks noGrp="1"/>
          </p:cNvSpPr>
          <p:nvPr>
            <p:ph type="body" idx="3"/>
          </p:nvPr>
        </p:nvSpPr>
        <p:spPr>
          <a:xfrm>
            <a:off x="685800" y="2571750"/>
            <a:ext cx="7772400" cy="1828800"/>
          </a:xfrm>
          <a:prstGeom prst="rect">
            <a:avLst/>
          </a:prstGeom>
          <a:noFill/>
          <a:ln>
            <a:noFill/>
          </a:ln>
        </p:spPr>
        <p:txBody>
          <a:bodyPr spcFirstLastPara="1" wrap="square" lIns="0" tIns="0" rIns="0" bIns="0" anchor="t" anchorCtr="0">
            <a:noAutofit/>
          </a:bodyPr>
          <a:lstStyle>
            <a:lvl1pPr marL="457200" marR="0" lvl="0"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1" name="Shape 209"/>
        <p:cNvGrpSpPr/>
        <p:nvPr/>
      </p:nvGrpSpPr>
      <p:grpSpPr>
        <a:xfrm>
          <a:off x="0" y="0"/>
          <a:ext cx="0" cy="0"/>
          <a:chOff x="0" y="0"/>
          <a:chExt cx="0" cy="0"/>
        </a:xfrm>
      </p:grpSpPr>
      <p:sp>
        <p:nvSpPr>
          <p:cNvPr id="210" name="Google Shape;210;p30"/>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11" name="Google Shape;211;p30"/>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12" name="Google Shape;212;p30"/>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30"/>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14" name="Google Shape;214;p3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15" name="Google Shape;215;p30"/>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16" name="Google Shape;216;p30"/>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17" name="Google Shape;217;p30"/>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
        <p:nvSpPr>
          <p:cNvPr id="218" name="Google Shape;218;p30"/>
          <p:cNvSpPr txBox="1">
            <a:spLocks noGrp="1"/>
          </p:cNvSpPr>
          <p:nvPr>
            <p:ph type="body" idx="4"/>
          </p:nvPr>
        </p:nvSpPr>
        <p:spPr>
          <a:xfrm>
            <a:off x="1828800" y="1714500"/>
            <a:ext cx="5486400" cy="2743200"/>
          </a:xfrm>
          <a:prstGeom prst="rect">
            <a:avLst/>
          </a:prstGeom>
          <a:noFill/>
          <a:ln>
            <a:noFill/>
          </a:ln>
        </p:spPr>
        <p:txBody>
          <a:bodyPr spcFirstLastPara="1" wrap="square" lIns="0" tIns="0" rIns="0" bIns="0" anchor="t"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7">
  <p:cSld name="Custom Layout 17">
    <p:spTree>
      <p:nvGrpSpPr>
        <p:cNvPr id="1" name="Shape 219"/>
        <p:cNvGrpSpPr/>
        <p:nvPr/>
      </p:nvGrpSpPr>
      <p:grpSpPr>
        <a:xfrm>
          <a:off x="0" y="0"/>
          <a:ext cx="0" cy="0"/>
          <a:chOff x="0" y="0"/>
          <a:chExt cx="0" cy="0"/>
        </a:xfrm>
      </p:grpSpPr>
      <p:sp>
        <p:nvSpPr>
          <p:cNvPr id="220" name="Google Shape;220;p3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nterior title">
  <p:cSld name="CUSTOM_4_18">
    <p:spTree>
      <p:nvGrpSpPr>
        <p:cNvPr id="1" name="Shape 221"/>
        <p:cNvGrpSpPr/>
        <p:nvPr/>
      </p:nvGrpSpPr>
      <p:grpSpPr>
        <a:xfrm>
          <a:off x="0" y="0"/>
          <a:ext cx="0" cy="0"/>
          <a:chOff x="0" y="0"/>
          <a:chExt cx="0" cy="0"/>
        </a:xfrm>
      </p:grpSpPr>
      <p:sp>
        <p:nvSpPr>
          <p:cNvPr id="222" name="Google Shape;222;p3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23" name="Google Shape;223;p32"/>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24" name="Google Shape;224;p32"/>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32"/>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26" name="Google Shape;226;p3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27" name="Google Shape;227;p32"/>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28" name="Google Shape;228;p32"/>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29" name="Google Shape;229;p32"/>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1" name="Shape 230"/>
        <p:cNvGrpSpPr/>
        <p:nvPr/>
      </p:nvGrpSpPr>
      <p:grpSpPr>
        <a:xfrm>
          <a:off x="0" y="0"/>
          <a:ext cx="0" cy="0"/>
          <a:chOff x="0" y="0"/>
          <a:chExt cx="0" cy="0"/>
        </a:xfrm>
      </p:grpSpPr>
      <p:sp>
        <p:nvSpPr>
          <p:cNvPr id="231" name="Google Shape;231;p3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cxnSp>
        <p:nvCxnSpPr>
          <p:cNvPr id="232" name="Google Shape;232;p33"/>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33" name="Google Shape;233;p33"/>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34" name="Google Shape;234;p3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35" name="Google Shape;235;p33"/>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36" name="Google Shape;236;p33"/>
          <p:cNvSpPr txBox="1">
            <a:spLocks noGrp="1"/>
          </p:cNvSpPr>
          <p:nvPr>
            <p:ph type="subTitle" idx="2"/>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200"/>
              <a:buNone/>
              <a:defRPr sz="600">
                <a:solidFill>
                  <a:schemeClr val="dk1"/>
                </a:solidFill>
              </a:defRPr>
            </a:lvl1pPr>
            <a:lvl2pPr lvl="1" algn="l">
              <a:lnSpc>
                <a:spcPct val="115000"/>
              </a:lnSpc>
              <a:spcBef>
                <a:spcPts val="0"/>
              </a:spcBef>
              <a:spcAft>
                <a:spcPts val="0"/>
              </a:spcAft>
              <a:buSzPts val="1100"/>
              <a:buNone/>
              <a:defRPr sz="600">
                <a:solidFill>
                  <a:schemeClr val="dk1"/>
                </a:solidFill>
              </a:defRPr>
            </a:lvl2pPr>
            <a:lvl3pPr lvl="2" algn="l">
              <a:lnSpc>
                <a:spcPct val="115000"/>
              </a:lnSpc>
              <a:spcBef>
                <a:spcPts val="0"/>
              </a:spcBef>
              <a:spcAft>
                <a:spcPts val="0"/>
              </a:spcAft>
              <a:buSzPts val="1100"/>
              <a:buNone/>
              <a:defRPr sz="600">
                <a:solidFill>
                  <a:schemeClr val="dk1"/>
                </a:solidFill>
              </a:defRPr>
            </a:lvl3pPr>
            <a:lvl4pPr lvl="3" algn="l">
              <a:lnSpc>
                <a:spcPct val="115000"/>
              </a:lnSpc>
              <a:spcBef>
                <a:spcPts val="0"/>
              </a:spcBef>
              <a:spcAft>
                <a:spcPts val="0"/>
              </a:spcAft>
              <a:buSzPts val="1100"/>
              <a:buNone/>
              <a:defRPr sz="600">
                <a:solidFill>
                  <a:schemeClr val="dk1"/>
                </a:solidFill>
              </a:defRPr>
            </a:lvl4pPr>
            <a:lvl5pPr lvl="4" algn="l">
              <a:lnSpc>
                <a:spcPct val="115000"/>
              </a:lnSpc>
              <a:spcBef>
                <a:spcPts val="0"/>
              </a:spcBef>
              <a:spcAft>
                <a:spcPts val="0"/>
              </a:spcAft>
              <a:buSzPts val="1100"/>
              <a:buNone/>
              <a:defRPr sz="600">
                <a:solidFill>
                  <a:schemeClr val="dk1"/>
                </a:solidFill>
              </a:defRPr>
            </a:lvl5pPr>
            <a:lvl6pPr lvl="5" algn="l">
              <a:lnSpc>
                <a:spcPct val="115000"/>
              </a:lnSpc>
              <a:spcBef>
                <a:spcPts val="0"/>
              </a:spcBef>
              <a:spcAft>
                <a:spcPts val="0"/>
              </a:spcAft>
              <a:buSzPts val="1100"/>
              <a:buNone/>
              <a:defRPr sz="600">
                <a:solidFill>
                  <a:schemeClr val="dk1"/>
                </a:solidFill>
              </a:defRPr>
            </a:lvl6pPr>
            <a:lvl7pPr lvl="6" algn="l">
              <a:lnSpc>
                <a:spcPct val="115000"/>
              </a:lnSpc>
              <a:spcBef>
                <a:spcPts val="0"/>
              </a:spcBef>
              <a:spcAft>
                <a:spcPts val="0"/>
              </a:spcAft>
              <a:buSzPts val="1100"/>
              <a:buNone/>
              <a:defRPr sz="600">
                <a:solidFill>
                  <a:schemeClr val="dk1"/>
                </a:solidFill>
              </a:defRPr>
            </a:lvl7pPr>
            <a:lvl8pPr lvl="7" algn="l">
              <a:lnSpc>
                <a:spcPct val="115000"/>
              </a:lnSpc>
              <a:spcBef>
                <a:spcPts val="0"/>
              </a:spcBef>
              <a:spcAft>
                <a:spcPts val="0"/>
              </a:spcAft>
              <a:buSzPts val="1100"/>
              <a:buNone/>
              <a:defRPr sz="600">
                <a:solidFill>
                  <a:schemeClr val="dk1"/>
                </a:solidFill>
              </a:defRPr>
            </a:lvl8pPr>
            <a:lvl9pPr lvl="8" algn="l">
              <a:lnSpc>
                <a:spcPct val="115000"/>
              </a:lnSpc>
              <a:spcBef>
                <a:spcPts val="0"/>
              </a:spcBef>
              <a:spcAft>
                <a:spcPts val="0"/>
              </a:spcAft>
              <a:buSzPts val="1100"/>
              <a:buNone/>
              <a:defRPr sz="600">
                <a:solidFill>
                  <a:schemeClr val="dk1"/>
                </a:solidFill>
              </a:defRPr>
            </a:lvl9pPr>
          </a:lstStyle>
          <a:p>
            <a:endParaRPr/>
          </a:p>
        </p:txBody>
      </p:sp>
      <p:sp>
        <p:nvSpPr>
          <p:cNvPr id="237" name="Google Shape;237;p33"/>
          <p:cNvSpPr txBox="1">
            <a:spLocks noGrp="1"/>
          </p:cNvSpPr>
          <p:nvPr>
            <p:ph type="body" idx="3"/>
          </p:nvPr>
        </p:nvSpPr>
        <p:spPr>
          <a:xfrm>
            <a:off x="1828800" y="664950"/>
            <a:ext cx="5486400" cy="3600600"/>
          </a:xfrm>
          <a:prstGeom prst="rect">
            <a:avLst/>
          </a:prstGeom>
          <a:noFill/>
          <a:ln>
            <a:noFill/>
          </a:ln>
        </p:spPr>
        <p:txBody>
          <a:bodyPr spcFirstLastPara="1" wrap="square" lIns="0" tIns="0" rIns="0" bIns="0" anchor="ctr"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nterior white 4">
  <p:cSld name="CUSTOM_4_25">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240" name="Google Shape;240;p3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241" name="Google Shape;241;p3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9pPr>
          </a:lstStyle>
          <a:p>
            <a:endParaRPr/>
          </a:p>
        </p:txBody>
      </p:sp>
      <p:cxnSp>
        <p:nvCxnSpPr>
          <p:cNvPr id="242" name="Google Shape;242;p3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243" name="Google Shape;243;p3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244" name="Google Shape;244;p3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PUBLIC</a:t>
            </a:r>
            <a:endParaRPr sz="500" b="1" i="0" u="none" strike="noStrike" cap="none">
              <a:solidFill>
                <a:srgbClr val="666666"/>
              </a:solidFill>
              <a:latin typeface="Overpass"/>
              <a:ea typeface="Overpass"/>
              <a:cs typeface="Overpass"/>
              <a:sym typeface="Overpass"/>
            </a:endParaRPr>
          </a:p>
        </p:txBody>
      </p:sp>
      <p:pic>
        <p:nvPicPr>
          <p:cNvPr id="245" name="Google Shape;245;p34"/>
          <p:cNvPicPr preferRelativeResize="0"/>
          <p:nvPr/>
        </p:nvPicPr>
        <p:blipFill rotWithShape="1">
          <a:blip r:embed="rId2">
            <a:alphaModFix/>
          </a:blip>
          <a:srcRect t="326" b="315"/>
          <a:stretch/>
        </p:blipFill>
        <p:spPr>
          <a:xfrm>
            <a:off x="8033460" y="4734938"/>
            <a:ext cx="731704" cy="171048"/>
          </a:xfrm>
          <a:prstGeom prst="rect">
            <a:avLst/>
          </a:prstGeom>
          <a:noFill/>
          <a:ln>
            <a:noFill/>
          </a:ln>
        </p:spPr>
      </p:pic>
      <p:sp>
        <p:nvSpPr>
          <p:cNvPr id="246" name="Google Shape;246;p3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1" name="Shape 247"/>
        <p:cNvGrpSpPr/>
        <p:nvPr/>
      </p:nvGrpSpPr>
      <p:grpSpPr>
        <a:xfrm>
          <a:off x="0" y="0"/>
          <a:ext cx="0" cy="0"/>
          <a:chOff x="0" y="0"/>
          <a:chExt cx="0" cy="0"/>
        </a:xfrm>
      </p:grpSpPr>
      <p:cxnSp>
        <p:nvCxnSpPr>
          <p:cNvPr id="248" name="Google Shape;248;p35"/>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49" name="Google Shape;249;p35"/>
          <p:cNvCxnSpPr/>
          <p:nvPr/>
        </p:nvCxnSpPr>
        <p:spPr>
          <a:xfrm rot="10800000">
            <a:off x="335825" y="4801200"/>
            <a:ext cx="0" cy="342300"/>
          </a:xfrm>
          <a:prstGeom prst="straightConnector1">
            <a:avLst/>
          </a:prstGeom>
          <a:noFill/>
          <a:ln w="9525" cap="flat" cmpd="sng">
            <a:solidFill>
              <a:schemeClr val="accent1"/>
            </a:solidFill>
            <a:prstDash val="solid"/>
            <a:round/>
            <a:headEnd type="none" w="sm" len="sm"/>
            <a:tailEnd type="none" w="sm" len="sm"/>
          </a:ln>
        </p:spPr>
      </p:cxnSp>
      <p:sp>
        <p:nvSpPr>
          <p:cNvPr id="250" name="Google Shape;250;p3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51" name="Google Shape;251;p35"/>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52" name="Google Shape;252;p35"/>
          <p:cNvSpPr txBox="1">
            <a:spLocks noGrp="1"/>
          </p:cNvSpPr>
          <p:nvPr>
            <p:ph type="subTitle" idx="1"/>
          </p:nvPr>
        </p:nvSpPr>
        <p:spPr>
          <a:xfrm>
            <a:off x="663788" y="4627163"/>
            <a:ext cx="6001800" cy="4200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cxnSp>
        <p:nvCxnSpPr>
          <p:cNvPr id="253" name="Google Shape;253;p35"/>
          <p:cNvCxnSpPr/>
          <p:nvPr/>
        </p:nvCxnSpPr>
        <p:spPr>
          <a:xfrm>
            <a:off x="3229613" y="1895119"/>
            <a:ext cx="0" cy="2445300"/>
          </a:xfrm>
          <a:prstGeom prst="straightConnector1">
            <a:avLst/>
          </a:prstGeom>
          <a:noFill/>
          <a:ln w="19050" cap="flat" cmpd="sng">
            <a:solidFill>
              <a:schemeClr val="dk2"/>
            </a:solidFill>
            <a:prstDash val="dot"/>
            <a:round/>
            <a:headEnd type="none" w="sm" len="sm"/>
            <a:tailEnd type="none" w="sm" len="sm"/>
          </a:ln>
        </p:spPr>
      </p:cxnSp>
      <p:cxnSp>
        <p:nvCxnSpPr>
          <p:cNvPr id="254" name="Google Shape;254;p35"/>
          <p:cNvCxnSpPr/>
          <p:nvPr/>
        </p:nvCxnSpPr>
        <p:spPr>
          <a:xfrm>
            <a:off x="5914388" y="1895119"/>
            <a:ext cx="0" cy="2445300"/>
          </a:xfrm>
          <a:prstGeom prst="straightConnector1">
            <a:avLst/>
          </a:prstGeom>
          <a:noFill/>
          <a:ln w="19050" cap="flat" cmpd="sng">
            <a:solidFill>
              <a:schemeClr val="dk2"/>
            </a:solidFill>
            <a:prstDash val="dot"/>
            <a:round/>
            <a:headEnd type="none" w="sm" len="sm"/>
            <a:tailEnd type="none" w="sm" len="sm"/>
          </a:ln>
        </p:spPr>
      </p:cxnSp>
      <p:sp>
        <p:nvSpPr>
          <p:cNvPr id="255" name="Google Shape;255;p35"/>
          <p:cNvSpPr txBox="1">
            <a:spLocks noGrp="1"/>
          </p:cNvSpPr>
          <p:nvPr>
            <p:ph type="subTitle" idx="2"/>
          </p:nvPr>
        </p:nvSpPr>
        <p:spPr>
          <a:xfrm>
            <a:off x="3351225"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6" name="Google Shape;256;p35"/>
          <p:cNvSpPr txBox="1">
            <a:spLocks noGrp="1"/>
          </p:cNvSpPr>
          <p:nvPr>
            <p:ph type="subTitle" idx="3"/>
          </p:nvPr>
        </p:nvSpPr>
        <p:spPr>
          <a:xfrm>
            <a:off x="3351300"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7" name="Google Shape;257;p35"/>
          <p:cNvSpPr txBox="1">
            <a:spLocks noGrp="1"/>
          </p:cNvSpPr>
          <p:nvPr>
            <p:ph type="subTitle" idx="4"/>
          </p:nvPr>
        </p:nvSpPr>
        <p:spPr>
          <a:xfrm>
            <a:off x="603600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8" name="Google Shape;258;p35"/>
          <p:cNvSpPr txBox="1">
            <a:spLocks noGrp="1"/>
          </p:cNvSpPr>
          <p:nvPr>
            <p:ph type="subTitle" idx="5"/>
          </p:nvPr>
        </p:nvSpPr>
        <p:spPr>
          <a:xfrm>
            <a:off x="603607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9" name="Google Shape;259;p35"/>
          <p:cNvSpPr txBox="1">
            <a:spLocks noGrp="1"/>
          </p:cNvSpPr>
          <p:nvPr>
            <p:ph type="subTitle" idx="6"/>
          </p:nvPr>
        </p:nvSpPr>
        <p:spPr>
          <a:xfrm>
            <a:off x="66645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60" name="Google Shape;260;p35"/>
          <p:cNvSpPr txBox="1">
            <a:spLocks noGrp="1"/>
          </p:cNvSpPr>
          <p:nvPr>
            <p:ph type="subTitle" idx="7"/>
          </p:nvPr>
        </p:nvSpPr>
        <p:spPr>
          <a:xfrm>
            <a:off x="66652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61" name="Google Shape;261;p35"/>
          <p:cNvSpPr txBox="1">
            <a:spLocks noGrp="1"/>
          </p:cNvSpPr>
          <p:nvPr>
            <p:ph type="subTitle" idx="8"/>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a:ea typeface="Red Hat Display"/>
                <a:cs typeface="Red Hat Display"/>
                <a:sym typeface="Red Hat Display"/>
              </a:defRPr>
            </a:lvl1pPr>
            <a:lvl2pPr lvl="1"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a:endParaRPr/>
          </a:p>
        </p:txBody>
      </p:sp>
      <p:sp>
        <p:nvSpPr>
          <p:cNvPr id="262" name="Google Shape;262;p35"/>
          <p:cNvSpPr txBox="1">
            <a:spLocks noGrp="1"/>
          </p:cNvSpPr>
          <p:nvPr>
            <p:ph type="title"/>
          </p:nvPr>
        </p:nvSpPr>
        <p:spPr>
          <a:xfrm>
            <a:off x="663788" y="82526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1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sp>
        <p:nvSpPr>
          <p:cNvPr id="263" name="Google Shape;263;p35"/>
          <p:cNvSpPr txBox="1">
            <a:spLocks noGrp="1"/>
          </p:cNvSpPr>
          <p:nvPr>
            <p:ph type="subTitle" idx="9"/>
          </p:nvPr>
        </p:nvSpPr>
        <p:spPr>
          <a:xfrm>
            <a:off x="663844" y="1240163"/>
            <a:ext cx="7816500" cy="2190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3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1pPr>
            <a:lvl2pPr marR="0" lvl="1"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2pPr>
            <a:lvl3pPr marR="0" lvl="2"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3pPr>
            <a:lvl4pPr marR="0" lvl="3"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4pPr>
            <a:lvl5pPr marR="0" lvl="4"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5pPr>
            <a:lvl6pPr marR="0" lvl="5"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6pPr>
            <a:lvl7pPr marR="0" lvl="6"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7pPr>
            <a:lvl8pPr marR="0" lvl="7"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8pPr>
            <a:lvl9pPr marR="0" lvl="8"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rgbClr val="000000"/>
              </a:buClr>
              <a:buSzPts val="1600"/>
              <a:buFont typeface="Overpass Light"/>
              <a:buChar char="●"/>
              <a:defRPr sz="1600" b="0" i="0" u="none" strike="noStrike" cap="none">
                <a:solidFill>
                  <a:srgbClr val="000000"/>
                </a:solidFill>
                <a:latin typeface="Overpass Light"/>
                <a:ea typeface="Overpass Light"/>
                <a:cs typeface="Overpass Light"/>
                <a:sym typeface="Overpass Light"/>
              </a:defRPr>
            </a:lvl1pPr>
            <a:lvl2pPr marL="914400" marR="0" lvl="1"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2pPr>
            <a:lvl3pPr marL="1371600" marR="0" lvl="2"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3pPr>
            <a:lvl4pPr marL="1828800" marR="0" lvl="3"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4pPr>
            <a:lvl5pPr marL="2286000" marR="0" lvl="4"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5pPr>
            <a:lvl6pPr marL="2743200" marR="0" lvl="5"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6pPr>
            <a:lvl7pPr marL="3200400" marR="0" lvl="6"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7pPr>
            <a:lvl8pPr marL="3657600" marR="0" lvl="7"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8pPr>
            <a:lvl9pPr marL="4114800" marR="0" lvl="8" indent="-304800" algn="l" rtl="0">
              <a:lnSpc>
                <a:spcPct val="115000"/>
              </a:lnSpc>
              <a:spcBef>
                <a:spcPts val="1600"/>
              </a:spcBef>
              <a:spcAft>
                <a:spcPts val="160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315343" y="172768"/>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Supply Chain Optimization</a:t>
            </a:r>
            <a:endParaRPr/>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5" name="Google Shape;1745;p52"/>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52"/>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52"/>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48" name="Google Shape;1748;p52"/>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Sustainable Supply Chain</a:t>
            </a:r>
            <a:endParaRPr/>
          </a:p>
        </p:txBody>
      </p:sp>
      <p:sp>
        <p:nvSpPr>
          <p:cNvPr id="1749" name="Google Shape;1749;p52"/>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50" name="Google Shape;1750;p52"/>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1" name="Google Shape;1751;p52"/>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2" name="Google Shape;1752;p52"/>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3" name="Google Shape;1753;p52"/>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4" name="Google Shape;1754;p52"/>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5" name="Google Shape;1755;p52"/>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6" name="Google Shape;1756;p52"/>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7" name="Google Shape;1757;p52"/>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8" name="Google Shape;1758;p52"/>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759" name="Google Shape;1759;p52"/>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760" name="Google Shape;1760;p52"/>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761" name="Google Shape;1761;p52"/>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762" name="Google Shape;1762;p52"/>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763" name="Google Shape;1763;p52"/>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764" name="Google Shape;1764;p52"/>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765" name="Google Shape;1765;p52"/>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766" name="Google Shape;1766;p52"/>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767" name="Google Shape;1767;p52"/>
          <p:cNvCxnSpPr>
            <a:stCxn id="1758" idx="0"/>
            <a:endCxn id="174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768" name="Google Shape;1768;p52"/>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769" name="Google Shape;1769;p52"/>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770" name="Google Shape;1770;p52"/>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771" name="Google Shape;1771;p52"/>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772" name="Google Shape;1772;p52"/>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773" name="Google Shape;1773;p52"/>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774" name="Google Shape;1774;p52"/>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775" name="Google Shape;1775;p52"/>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776" name="Google Shape;1776;p52"/>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777" name="Google Shape;1777;p52"/>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778" name="Google Shape;1778;p52"/>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79" name="Google Shape;1779;p52"/>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780" name="Google Shape;1780;p52"/>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781" name="Google Shape;1781;p52"/>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2" name="Google Shape;1782;p52"/>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783" name="Google Shape;1783;p52"/>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4" name="Google Shape;1784;p52"/>
          <p:cNvCxnSpPr>
            <a:stCxn id="1783" idx="1"/>
            <a:endCxn id="174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785" name="Google Shape;1785;p52"/>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6" name="Google Shape;1786;p52"/>
          <p:cNvCxnSpPr>
            <a:endCxn id="178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788" name="Google Shape;1788;p52"/>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89" name="Google Shape;1789;p52"/>
          <p:cNvCxnSpPr>
            <a:endCxn id="179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791" name="Google Shape;1791;p52"/>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2" name="Google Shape;1792;p52"/>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3" name="Google Shape;1793;p52"/>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4" name="Google Shape;1794;p52"/>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5" name="Google Shape;1795;p52"/>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6" name="Google Shape;1796;p52"/>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7" name="Google Shape;1797;p52"/>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798" name="Google Shape;1798;p52"/>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99" name="Google Shape;1799;p52"/>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0" name="Google Shape;1800;p52"/>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1" name="Google Shape;1801;p52"/>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2" name="Google Shape;1802;p52"/>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3" name="Google Shape;1803;p52"/>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4" name="Google Shape;1804;p52"/>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05" name="Google Shape;1805;p52"/>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6" name="Google Shape;1806;p52"/>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7" name="Google Shape;1807;p52"/>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808" name="Google Shape;1808;p52"/>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90" name="Google Shape;1790;p52"/>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9" name="Google Shape;1809;p52"/>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0" name="Google Shape;1810;p52"/>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1" name="Google Shape;1811;p52"/>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2" name="Google Shape;1812;p52"/>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3" name="Google Shape;1813;p52"/>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4" name="Google Shape;1814;p52"/>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5" name="Google Shape;1815;p52"/>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6" name="Google Shape;1816;p52"/>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7" name="Google Shape;1817;p52"/>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8" name="Google Shape;1818;p52"/>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9" name="Google Shape;1819;p52"/>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87" name="Google Shape;1787;p52"/>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0" name="Google Shape;1820;p52"/>
          <p:cNvCxnSpPr>
            <a:stCxn id="1787" idx="2"/>
            <a:endCxn id="182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822" name="Google Shape;1822;p52"/>
          <p:cNvCxnSpPr>
            <a:endCxn id="182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824" name="Google Shape;1824;p52"/>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823" name="Google Shape;1823;p52"/>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825" name="Google Shape;1825;p52"/>
          <p:cNvCxnSpPr>
            <a:endCxn id="182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826" name="Google Shape;1826;p52"/>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1" name="Google Shape;1821;p52"/>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7" name="Google Shape;1827;p52"/>
          <p:cNvCxnSpPr>
            <a:endCxn id="182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828" name="Google Shape;1828;p52"/>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9" name="Google Shape;1829;p52"/>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0" name="Google Shape;1830;p52"/>
          <p:cNvCxnSpPr>
            <a:endCxn id="182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831" name="Google Shape;1831;p52"/>
          <p:cNvCxnSpPr>
            <a:endCxn id="183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833" name="Google Shape;1833;p52"/>
          <p:cNvCxnSpPr>
            <a:endCxn id="183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832" name="Google Shape;1832;p52"/>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4" name="Google Shape;1834;p52"/>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5" name="Google Shape;1835;p52"/>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6" name="Google Shape;1836;p52"/>
          <p:cNvCxnSpPr>
            <a:stCxn id="1747" idx="3"/>
            <a:endCxn id="174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837" name="Google Shape;1837;p52"/>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38" name="Google Shape;1838;p52"/>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839" name="Google Shape;1839;p52"/>
          <p:cNvCxnSpPr>
            <a:stCxn id="174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840" name="Google Shape;1840;p52"/>
          <p:cNvCxnSpPr>
            <a:stCxn id="1758" idx="1"/>
            <a:endCxn id="177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841" name="Google Shape;1841;p52"/>
          <p:cNvCxnSpPr>
            <a:endCxn id="174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842" name="Google Shape;1842;p52"/>
          <p:cNvCxnSpPr>
            <a:stCxn id="180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843" name="Google Shape;1843;p52"/>
          <p:cNvCxnSpPr>
            <a:stCxn id="182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844" name="Google Shape;1844;p52"/>
          <p:cNvCxnSpPr>
            <a:stCxn id="183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845" name="Google Shape;1845;p52"/>
          <p:cNvSpPr/>
          <p:nvPr/>
        </p:nvSpPr>
        <p:spPr>
          <a:xfrm>
            <a:off x="1943976" y="1160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6" name="Google Shape;1846;p52"/>
          <p:cNvSpPr/>
          <p:nvPr/>
        </p:nvSpPr>
        <p:spPr>
          <a:xfrm>
            <a:off x="2771288" y="1708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7" name="Google Shape;1847;p52"/>
          <p:cNvSpPr/>
          <p:nvPr/>
        </p:nvSpPr>
        <p:spPr>
          <a:xfrm>
            <a:off x="4523388" y="17909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8" name="Google Shape;1848;p52"/>
          <p:cNvSpPr/>
          <p:nvPr/>
        </p:nvSpPr>
        <p:spPr>
          <a:xfrm>
            <a:off x="3697613" y="1815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9" name="Google Shape;1849;p52"/>
          <p:cNvSpPr/>
          <p:nvPr/>
        </p:nvSpPr>
        <p:spPr>
          <a:xfrm>
            <a:off x="8616700" y="4332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0" name="Google Shape;1850;p52"/>
          <p:cNvSpPr/>
          <p:nvPr/>
        </p:nvSpPr>
        <p:spPr>
          <a:xfrm>
            <a:off x="60391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1" name="Google Shape;1851;p52"/>
          <p:cNvSpPr/>
          <p:nvPr/>
        </p:nvSpPr>
        <p:spPr>
          <a:xfrm>
            <a:off x="4382575"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2" name="Google Shape;1852;p52"/>
          <p:cNvSpPr/>
          <p:nvPr/>
        </p:nvSpPr>
        <p:spPr>
          <a:xfrm>
            <a:off x="6637625"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3" name="Google Shape;1853;p52"/>
          <p:cNvSpPr/>
          <p:nvPr/>
        </p:nvSpPr>
        <p:spPr>
          <a:xfrm>
            <a:off x="896813" y="4362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4" name="Google Shape;1854;p52"/>
          <p:cNvSpPr/>
          <p:nvPr/>
        </p:nvSpPr>
        <p:spPr>
          <a:xfrm>
            <a:off x="896825" y="4748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5" name="Google Shape;1855;p52"/>
          <p:cNvSpPr/>
          <p:nvPr/>
        </p:nvSpPr>
        <p:spPr>
          <a:xfrm>
            <a:off x="2550525" y="2115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6" name="Google Shape;1856;p52"/>
          <p:cNvSpPr/>
          <p:nvPr/>
        </p:nvSpPr>
        <p:spPr>
          <a:xfrm>
            <a:off x="5501738" y="278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857" name="Google Shape;1857;p52"/>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858" name="Google Shape;1858;p52"/>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59" name="Google Shape;1859;p52"/>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60" name="Google Shape;1860;p52"/>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861" name="Google Shape;1861;p5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862" name="Google Shape;1862;p52"/>
          <p:cNvSpPr/>
          <p:nvPr/>
        </p:nvSpPr>
        <p:spPr>
          <a:xfrm>
            <a:off x="2767313" y="12317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 (understock)</a:t>
            </a:r>
            <a:endParaRPr/>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2126113" y="35978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3" name="Google Shape;893;p44"/>
          <p:cNvSpPr/>
          <p:nvPr/>
        </p:nvSpPr>
        <p:spPr>
          <a:xfrm>
            <a:off x="7793925" y="1572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588813"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5"/>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45"/>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45"/>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2" name="Google Shape;912;p45"/>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a:t>
            </a:r>
            <a:br>
              <a:rPr lang="en"/>
            </a:br>
            <a:r>
              <a:rPr lang="en"/>
              <a:t>(overstock)</a:t>
            </a:r>
            <a:endParaRPr/>
          </a:p>
        </p:txBody>
      </p:sp>
      <p:sp>
        <p:nvSpPr>
          <p:cNvPr id="913" name="Google Shape;913;p45"/>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4" name="Google Shape;914;p45"/>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5" name="Google Shape;915;p45"/>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6" name="Google Shape;916;p45"/>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7" name="Google Shape;917;p45"/>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8" name="Google Shape;918;p45"/>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9" name="Google Shape;919;p45"/>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0" name="Google Shape;920;p45"/>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1" name="Google Shape;921;p45"/>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2" name="Google Shape;922;p45"/>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923" name="Google Shape;923;p45"/>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924" name="Google Shape;924;p45"/>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925" name="Google Shape;925;p45"/>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926" name="Google Shape;926;p45"/>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927" name="Google Shape;927;p45"/>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928" name="Google Shape;928;p45"/>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929" name="Google Shape;929;p45"/>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930" name="Google Shape;930;p45"/>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931" name="Google Shape;931;p45"/>
          <p:cNvCxnSpPr>
            <a:stCxn id="922" idx="0"/>
            <a:endCxn id="91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932" name="Google Shape;932;p45"/>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933" name="Google Shape;933;p45"/>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934" name="Google Shape;934;p45"/>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935" name="Google Shape;935;p45"/>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936" name="Google Shape;936;p45"/>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937" name="Google Shape;937;p45"/>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938" name="Google Shape;938;p45"/>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939" name="Google Shape;939;p45"/>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940" name="Google Shape;940;p45"/>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941" name="Google Shape;941;p45"/>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942" name="Google Shape;942;p45"/>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43" name="Google Shape;943;p45"/>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944" name="Google Shape;944;p45"/>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945" name="Google Shape;945;p45"/>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6" name="Google Shape;946;p45"/>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947" name="Google Shape;947;p45"/>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8" name="Google Shape;948;p45"/>
          <p:cNvCxnSpPr>
            <a:stCxn id="947" idx="1"/>
            <a:endCxn id="90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949" name="Google Shape;949;p45"/>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50" name="Google Shape;950;p45"/>
          <p:cNvCxnSpPr>
            <a:endCxn id="951"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952" name="Google Shape;952;p45"/>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3" name="Google Shape;953;p45"/>
          <p:cNvCxnSpPr>
            <a:endCxn id="954"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955" name="Google Shape;955;p45"/>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956" name="Google Shape;956;p45"/>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957" name="Google Shape;957;p45"/>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8" name="Google Shape;958;p45"/>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9" name="Google Shape;959;p45"/>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0" name="Google Shape;960;p45"/>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1" name="Google Shape;961;p45"/>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962" name="Google Shape;962;p45"/>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3" name="Google Shape;963;p45"/>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4" name="Google Shape;964;p45"/>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5" name="Google Shape;965;p45"/>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6" name="Google Shape;966;p45"/>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7" name="Google Shape;967;p45"/>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8" name="Google Shape;968;p45"/>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69" name="Google Shape;969;p45"/>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0" name="Google Shape;970;p45"/>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1" name="Google Shape;971;p45"/>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972" name="Google Shape;972;p45"/>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54" name="Google Shape;954;p45"/>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3" name="Google Shape;973;p45"/>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4" name="Google Shape;974;p45"/>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5" name="Google Shape;975;p45"/>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6" name="Google Shape;976;p45"/>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7" name="Google Shape;977;p45"/>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8" name="Google Shape;978;p45"/>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9" name="Google Shape;979;p45"/>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0" name="Google Shape;980;p45"/>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1" name="Google Shape;981;p45"/>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2" name="Google Shape;982;p45"/>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3" name="Google Shape;983;p45"/>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51" name="Google Shape;951;p45"/>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84" name="Google Shape;984;p45"/>
          <p:cNvCxnSpPr>
            <a:stCxn id="951" idx="2"/>
            <a:endCxn id="985"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986" name="Google Shape;986;p45"/>
          <p:cNvCxnSpPr>
            <a:endCxn id="987"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988" name="Google Shape;988;p45"/>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987" name="Google Shape;987;p45"/>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989" name="Google Shape;989;p45"/>
          <p:cNvCxnSpPr>
            <a:endCxn id="988"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990" name="Google Shape;990;p45"/>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5" name="Google Shape;985;p45"/>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1" name="Google Shape;991;p45"/>
          <p:cNvCxnSpPr>
            <a:endCxn id="992"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992" name="Google Shape;992;p45"/>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3" name="Google Shape;993;p45"/>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4" name="Google Shape;994;p45"/>
          <p:cNvCxnSpPr>
            <a:endCxn id="993"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995" name="Google Shape;995;p45"/>
          <p:cNvCxnSpPr>
            <a:endCxn id="996"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997" name="Google Shape;997;p45"/>
          <p:cNvCxnSpPr>
            <a:endCxn id="998"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996" name="Google Shape;996;p45"/>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8" name="Google Shape;998;p45"/>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9" name="Google Shape;999;p45"/>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00" name="Google Shape;1000;p45"/>
          <p:cNvCxnSpPr>
            <a:stCxn id="911" idx="3"/>
            <a:endCxn id="91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001" name="Google Shape;1001;p45"/>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002" name="Google Shape;1002;p45"/>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003" name="Google Shape;1003;p45"/>
          <p:cNvCxnSpPr>
            <a:stCxn id="91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004" name="Google Shape;1004;p45"/>
          <p:cNvCxnSpPr>
            <a:stCxn id="922" idx="1"/>
            <a:endCxn id="942"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005" name="Google Shape;1005;p45"/>
          <p:cNvCxnSpPr>
            <a:endCxn id="90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006" name="Google Shape;1006;p45"/>
          <p:cNvCxnSpPr>
            <a:stCxn id="965"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007" name="Google Shape;1007;p45"/>
          <p:cNvCxnSpPr>
            <a:stCxn id="990"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008" name="Google Shape;1008;p45"/>
          <p:cNvCxnSpPr>
            <a:stCxn id="999"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009" name="Google Shape;1009;p45"/>
          <p:cNvSpPr/>
          <p:nvPr/>
        </p:nvSpPr>
        <p:spPr>
          <a:xfrm>
            <a:off x="5307800" y="1761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0" name="Google Shape;1010;p45"/>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1" name="Google Shape;1011;p45"/>
          <p:cNvSpPr/>
          <p:nvPr/>
        </p:nvSpPr>
        <p:spPr>
          <a:xfrm>
            <a:off x="2126113" y="35978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2" name="Google Shape;1012;p45"/>
          <p:cNvSpPr/>
          <p:nvPr/>
        </p:nvSpPr>
        <p:spPr>
          <a:xfrm>
            <a:off x="7743775" y="17061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3" name="Google Shape;1013;p45"/>
          <p:cNvSpPr/>
          <p:nvPr/>
        </p:nvSpPr>
        <p:spPr>
          <a:xfrm>
            <a:off x="5601701"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4" name="Google Shape;1014;p45"/>
          <p:cNvSpPr/>
          <p:nvPr/>
        </p:nvSpPr>
        <p:spPr>
          <a:xfrm>
            <a:off x="7950375"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5" name="Google Shape;1015;p45"/>
          <p:cNvSpPr/>
          <p:nvPr/>
        </p:nvSpPr>
        <p:spPr>
          <a:xfrm>
            <a:off x="927038" y="3642363"/>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6" name="Google Shape;1016;p45"/>
          <p:cNvSpPr/>
          <p:nvPr/>
        </p:nvSpPr>
        <p:spPr>
          <a:xfrm>
            <a:off x="1664776" y="36094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7" name="Google Shape;1017;p45"/>
          <p:cNvSpPr/>
          <p:nvPr/>
        </p:nvSpPr>
        <p:spPr>
          <a:xfrm>
            <a:off x="3192588" y="364237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8" name="Google Shape;1018;p45"/>
          <p:cNvSpPr/>
          <p:nvPr/>
        </p:nvSpPr>
        <p:spPr>
          <a:xfrm>
            <a:off x="4622363" y="1256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019" name="Google Shape;1019;p45"/>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020" name="Google Shape;1020;p45"/>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21" name="Google Shape;1021;p45"/>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22" name="Google Shape;1022;p45"/>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023" name="Google Shape;1023;p45"/>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46"/>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46"/>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46"/>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1" name="Google Shape;1031;p46"/>
          <p:cNvSpPr txBox="1">
            <a:spLocks noGrp="1"/>
          </p:cNvSpPr>
          <p:nvPr>
            <p:ph type="subTitle" idx="1"/>
          </p:nvPr>
        </p:nvSpPr>
        <p:spPr>
          <a:xfrm>
            <a:off x="215025" y="49899"/>
            <a:ext cx="1645200" cy="8127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 Management</a:t>
            </a:r>
            <a:br>
              <a:rPr lang="en"/>
            </a:br>
            <a:r>
              <a:rPr lang="en"/>
              <a:t>(environmentexception)</a:t>
            </a:r>
            <a:endParaRPr/>
          </a:p>
        </p:txBody>
      </p:sp>
      <p:sp>
        <p:nvSpPr>
          <p:cNvPr id="1032" name="Google Shape;1032;p46"/>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3" name="Google Shape;1033;p46"/>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4" name="Google Shape;1034;p46"/>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5" name="Google Shape;1035;p46"/>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6" name="Google Shape;1036;p46"/>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7" name="Google Shape;1037;p46"/>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8" name="Google Shape;1038;p46"/>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9" name="Google Shape;1039;p46"/>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0" name="Google Shape;1040;p46"/>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1" name="Google Shape;1041;p46"/>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042" name="Google Shape;1042;p46"/>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043" name="Google Shape;1043;p46"/>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044" name="Google Shape;1044;p46"/>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045" name="Google Shape;1045;p46"/>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046" name="Google Shape;1046;p46"/>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047" name="Google Shape;1047;p46"/>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048" name="Google Shape;1048;p46"/>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049" name="Google Shape;1049;p46"/>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050" name="Google Shape;1050;p46"/>
          <p:cNvCxnSpPr>
            <a:stCxn id="1041" idx="0"/>
            <a:endCxn id="1030"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051" name="Google Shape;1051;p46"/>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052" name="Google Shape;1052;p46"/>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053" name="Google Shape;1053;p46"/>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054" name="Google Shape;1054;p46"/>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055" name="Google Shape;1055;p46"/>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056" name="Google Shape;1056;p46"/>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057" name="Google Shape;1057;p46"/>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058" name="Google Shape;1058;p46"/>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059" name="Google Shape;1059;p46"/>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060" name="Google Shape;1060;p46"/>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061" name="Google Shape;1061;p46"/>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62" name="Google Shape;1062;p46"/>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063" name="Google Shape;1063;p46"/>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064" name="Google Shape;1064;p46"/>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5" name="Google Shape;1065;p46"/>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066" name="Google Shape;1066;p46"/>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7" name="Google Shape;1067;p46"/>
          <p:cNvCxnSpPr>
            <a:stCxn id="1066" idx="1"/>
            <a:endCxn id="1028"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068" name="Google Shape;1068;p46"/>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9" name="Google Shape;1069;p46"/>
          <p:cNvCxnSpPr>
            <a:endCxn id="1070"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071" name="Google Shape;1071;p46"/>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2" name="Google Shape;1072;p46"/>
          <p:cNvCxnSpPr>
            <a:endCxn id="1073"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074" name="Google Shape;1074;p46"/>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5" name="Google Shape;1075;p46"/>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6" name="Google Shape;1076;p46"/>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7" name="Google Shape;1077;p46"/>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8" name="Google Shape;1078;p46"/>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9" name="Google Shape;1079;p46"/>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0" name="Google Shape;1080;p46"/>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081" name="Google Shape;1081;p46"/>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2" name="Google Shape;1082;p46"/>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3" name="Google Shape;1083;p46"/>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4" name="Google Shape;1084;p46"/>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5" name="Google Shape;1085;p46"/>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6" name="Google Shape;1086;p46"/>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7" name="Google Shape;1087;p46"/>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88" name="Google Shape;1088;p46"/>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89" name="Google Shape;1089;p46"/>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90" name="Google Shape;1090;p46"/>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091" name="Google Shape;1091;p46"/>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73" name="Google Shape;1073;p46"/>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2" name="Google Shape;1092;p46"/>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3" name="Google Shape;1093;p46"/>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4" name="Google Shape;1094;p46"/>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5" name="Google Shape;1095;p46"/>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6" name="Google Shape;1096;p46"/>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7" name="Google Shape;1097;p46"/>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8" name="Google Shape;1098;p46"/>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9" name="Google Shape;1099;p46"/>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0" name="Google Shape;1100;p46"/>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1" name="Google Shape;1101;p46"/>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2" name="Google Shape;1102;p46"/>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70" name="Google Shape;1070;p46"/>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03" name="Google Shape;1103;p46"/>
          <p:cNvCxnSpPr>
            <a:stCxn id="1070" idx="2"/>
            <a:endCxn id="1104"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105" name="Google Shape;1105;p46"/>
          <p:cNvCxnSpPr>
            <a:endCxn id="1106"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107" name="Google Shape;1107;p46"/>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106" name="Google Shape;1106;p46"/>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108" name="Google Shape;1108;p46"/>
          <p:cNvCxnSpPr>
            <a:endCxn id="1107"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109" name="Google Shape;1109;p46"/>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4" name="Google Shape;1104;p46"/>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0" name="Google Shape;1110;p46"/>
          <p:cNvCxnSpPr>
            <a:endCxn id="1111"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111" name="Google Shape;1111;p46"/>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2" name="Google Shape;1112;p46"/>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3" name="Google Shape;1113;p46"/>
          <p:cNvCxnSpPr>
            <a:endCxn id="1112"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114" name="Google Shape;1114;p46"/>
          <p:cNvCxnSpPr>
            <a:endCxn id="1115"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116" name="Google Shape;1116;p46"/>
          <p:cNvCxnSpPr>
            <a:endCxn id="1117"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115" name="Google Shape;1115;p46"/>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7" name="Google Shape;1117;p46"/>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8" name="Google Shape;1118;p46"/>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9" name="Google Shape;1119;p46"/>
          <p:cNvCxnSpPr>
            <a:stCxn id="1030" idx="3"/>
            <a:endCxn id="1032"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120" name="Google Shape;1120;p46"/>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121" name="Google Shape;1121;p46"/>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122" name="Google Shape;1122;p46"/>
          <p:cNvCxnSpPr>
            <a:stCxn id="1029"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123" name="Google Shape;1123;p46"/>
          <p:cNvCxnSpPr>
            <a:stCxn id="1041" idx="1"/>
            <a:endCxn id="1061"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124" name="Google Shape;1124;p46"/>
          <p:cNvCxnSpPr>
            <a:endCxn id="1028"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125" name="Google Shape;1125;p46"/>
          <p:cNvCxnSpPr>
            <a:stCxn id="108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126" name="Google Shape;1126;p46"/>
          <p:cNvCxnSpPr>
            <a:stCxn id="1109"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127" name="Google Shape;1127;p46"/>
          <p:cNvCxnSpPr>
            <a:stCxn id="1118"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128" name="Google Shape;1128;p46"/>
          <p:cNvSpPr/>
          <p:nvPr/>
        </p:nvSpPr>
        <p:spPr>
          <a:xfrm>
            <a:off x="6907238" y="1797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29" name="Google Shape;1129;p46"/>
          <p:cNvSpPr/>
          <p:nvPr/>
        </p:nvSpPr>
        <p:spPr>
          <a:xfrm>
            <a:off x="4477350"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0" name="Google Shape;1130;p46"/>
          <p:cNvSpPr/>
          <p:nvPr/>
        </p:nvSpPr>
        <p:spPr>
          <a:xfrm>
            <a:off x="6242363"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1" name="Google Shape;1131;p46"/>
          <p:cNvSpPr/>
          <p:nvPr/>
        </p:nvSpPr>
        <p:spPr>
          <a:xfrm>
            <a:off x="5223038" y="1781576"/>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2" name="Google Shape;1132;p46"/>
          <p:cNvSpPr/>
          <p:nvPr/>
        </p:nvSpPr>
        <p:spPr>
          <a:xfrm>
            <a:off x="6351825"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3" name="Google Shape;1133;p46"/>
          <p:cNvSpPr/>
          <p:nvPr/>
        </p:nvSpPr>
        <p:spPr>
          <a:xfrm>
            <a:off x="7793925"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4" name="Google Shape;1134;p46"/>
          <p:cNvSpPr/>
          <p:nvPr/>
        </p:nvSpPr>
        <p:spPr>
          <a:xfrm>
            <a:off x="6237525" y="1213988"/>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7c</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135" name="Google Shape;1135;p46"/>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136" name="Google Shape;1136;p46"/>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37" name="Google Shape;1137;p46"/>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38" name="Google Shape;1138;p46"/>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139" name="Google Shape;1139;p46"/>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140" name="Google Shape;1140;p46"/>
          <p:cNvSpPr/>
          <p:nvPr/>
        </p:nvSpPr>
        <p:spPr>
          <a:xfrm>
            <a:off x="8142900" y="3113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1" name="Google Shape;1141;p46"/>
          <p:cNvSpPr/>
          <p:nvPr/>
        </p:nvSpPr>
        <p:spPr>
          <a:xfrm>
            <a:off x="8063250" y="37135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47"/>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47"/>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47"/>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49" name="Google Shape;1149;p47"/>
          <p:cNvSpPr txBox="1">
            <a:spLocks noGrp="1"/>
          </p:cNvSpPr>
          <p:nvPr>
            <p:ph type="subTitle" idx="1"/>
          </p:nvPr>
        </p:nvSpPr>
        <p:spPr>
          <a:xfrm>
            <a:off x="194400" y="20075"/>
            <a:ext cx="1877100" cy="842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a:t>
            </a:r>
            <a:endParaRPr/>
          </a:p>
          <a:p>
            <a:pPr marL="0" lvl="0" indent="0" algn="l" rtl="0">
              <a:lnSpc>
                <a:spcPct val="100000"/>
              </a:lnSpc>
              <a:spcBef>
                <a:spcPts val="0"/>
              </a:spcBef>
              <a:spcAft>
                <a:spcPts val="0"/>
              </a:spcAft>
              <a:buSzPts val="1400"/>
              <a:buNone/>
            </a:pPr>
            <a:r>
              <a:rPr lang="en"/>
              <a:t>Management</a:t>
            </a:r>
            <a:br>
              <a:rPr lang="en"/>
            </a:br>
            <a:r>
              <a:rPr lang="en"/>
              <a:t>(contamination / recall)</a:t>
            </a:r>
            <a:endParaRPr/>
          </a:p>
        </p:txBody>
      </p:sp>
      <p:sp>
        <p:nvSpPr>
          <p:cNvPr id="1150" name="Google Shape;1150;p47"/>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51" name="Google Shape;1151;p47"/>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2" name="Google Shape;1152;p47"/>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3" name="Google Shape;1153;p47"/>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4" name="Google Shape;1154;p47"/>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5" name="Google Shape;1155;p47"/>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6" name="Google Shape;1156;p47"/>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7" name="Google Shape;1157;p47"/>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8" name="Google Shape;1158;p47"/>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9" name="Google Shape;1159;p47"/>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160" name="Google Shape;1160;p47"/>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161" name="Google Shape;1161;p47"/>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162" name="Google Shape;1162;p47"/>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163" name="Google Shape;1163;p47"/>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164" name="Google Shape;1164;p47"/>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165" name="Google Shape;1165;p47"/>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166" name="Google Shape;1166;p47"/>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167" name="Google Shape;1167;p47"/>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168" name="Google Shape;1168;p47"/>
          <p:cNvCxnSpPr>
            <a:stCxn id="1159" idx="0"/>
            <a:endCxn id="114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169" name="Google Shape;1169;p47"/>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170" name="Google Shape;1170;p47"/>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171" name="Google Shape;1171;p47"/>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172" name="Google Shape;1172;p47"/>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173" name="Google Shape;1173;p47"/>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174" name="Google Shape;1174;p47"/>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175" name="Google Shape;1175;p47"/>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176" name="Google Shape;1176;p47"/>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177" name="Google Shape;1177;p47"/>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178" name="Google Shape;1178;p47"/>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179" name="Google Shape;1179;p47"/>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80" name="Google Shape;1180;p47"/>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181" name="Google Shape;1181;p47"/>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182" name="Google Shape;1182;p47"/>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3" name="Google Shape;1183;p47"/>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184" name="Google Shape;1184;p47"/>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5" name="Google Shape;1185;p47"/>
          <p:cNvCxnSpPr>
            <a:stCxn id="1184" idx="1"/>
            <a:endCxn id="114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186" name="Google Shape;1186;p47"/>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7" name="Google Shape;1187;p47"/>
          <p:cNvCxnSpPr>
            <a:endCxn id="118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189" name="Google Shape;1189;p47"/>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0" name="Google Shape;1190;p47"/>
          <p:cNvCxnSpPr>
            <a:endCxn id="119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192" name="Google Shape;1192;p47"/>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3" name="Google Shape;1193;p47"/>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4" name="Google Shape;1194;p47"/>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5" name="Google Shape;1195;p47"/>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6" name="Google Shape;1196;p47"/>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7" name="Google Shape;1197;p47"/>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8" name="Google Shape;1198;p47"/>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199" name="Google Shape;1199;p47"/>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0" name="Google Shape;1200;p47"/>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1" name="Google Shape;1201;p47"/>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2" name="Google Shape;1202;p47"/>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3" name="Google Shape;1203;p47"/>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4" name="Google Shape;1204;p47"/>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5" name="Google Shape;1205;p47"/>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06" name="Google Shape;1206;p47"/>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7" name="Google Shape;1207;p47"/>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8" name="Google Shape;1208;p47"/>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209" name="Google Shape;1209;p47"/>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91" name="Google Shape;1191;p47"/>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0" name="Google Shape;1210;p47"/>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1" name="Google Shape;1211;p47"/>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2" name="Google Shape;1212;p47"/>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3" name="Google Shape;1213;p47"/>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4" name="Google Shape;1214;p47"/>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5" name="Google Shape;1215;p47"/>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6" name="Google Shape;1216;p47"/>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7" name="Google Shape;1217;p47"/>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8" name="Google Shape;1218;p47"/>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9" name="Google Shape;1219;p47"/>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0" name="Google Shape;1220;p47"/>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88" name="Google Shape;1188;p47"/>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1" name="Google Shape;1221;p47"/>
          <p:cNvCxnSpPr>
            <a:stCxn id="1188" idx="2"/>
            <a:endCxn id="122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223" name="Google Shape;1223;p47"/>
          <p:cNvCxnSpPr>
            <a:endCxn id="122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225" name="Google Shape;1225;p47"/>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224" name="Google Shape;1224;p47"/>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226" name="Google Shape;1226;p47"/>
          <p:cNvCxnSpPr>
            <a:endCxn id="122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227" name="Google Shape;1227;p47"/>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2" name="Google Shape;1222;p47"/>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8" name="Google Shape;1228;p47"/>
          <p:cNvCxnSpPr>
            <a:endCxn id="122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229" name="Google Shape;1229;p47"/>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0" name="Google Shape;1230;p47"/>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1" name="Google Shape;1231;p47"/>
          <p:cNvCxnSpPr>
            <a:endCxn id="123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232" name="Google Shape;1232;p47"/>
          <p:cNvCxnSpPr>
            <a:endCxn id="123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234" name="Google Shape;1234;p47"/>
          <p:cNvCxnSpPr>
            <a:endCxn id="123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233" name="Google Shape;1233;p47"/>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5" name="Google Shape;1235;p47"/>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6" name="Google Shape;1236;p47"/>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7" name="Google Shape;1237;p47"/>
          <p:cNvCxnSpPr>
            <a:stCxn id="1148" idx="3"/>
            <a:endCxn id="115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238" name="Google Shape;1238;p47"/>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239" name="Google Shape;1239;p47"/>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240" name="Google Shape;1240;p47"/>
          <p:cNvCxnSpPr>
            <a:stCxn id="114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241" name="Google Shape;1241;p47"/>
          <p:cNvCxnSpPr>
            <a:stCxn id="1159" idx="1"/>
            <a:endCxn id="117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242" name="Google Shape;1242;p47"/>
          <p:cNvCxnSpPr>
            <a:endCxn id="114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243" name="Google Shape;1243;p47"/>
          <p:cNvCxnSpPr>
            <a:stCxn id="120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244" name="Google Shape;1244;p47"/>
          <p:cNvCxnSpPr>
            <a:stCxn id="122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245" name="Google Shape;1245;p47"/>
          <p:cNvCxnSpPr>
            <a:stCxn id="123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246" name="Google Shape;1246;p47"/>
          <p:cNvSpPr/>
          <p:nvPr/>
        </p:nvSpPr>
        <p:spPr>
          <a:xfrm>
            <a:off x="2578294" y="4177369"/>
            <a:ext cx="525900" cy="381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Food Trust</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247" name="Google Shape;1247;p47"/>
          <p:cNvCxnSpPr>
            <a:stCxn id="1211" idx="2"/>
            <a:endCxn id="1246" idx="0"/>
          </p:cNvCxnSpPr>
          <p:nvPr/>
        </p:nvCxnSpPr>
        <p:spPr>
          <a:xfrm>
            <a:off x="2836771" y="3804728"/>
            <a:ext cx="4500" cy="372600"/>
          </a:xfrm>
          <a:prstGeom prst="straightConnector1">
            <a:avLst/>
          </a:prstGeom>
          <a:noFill/>
          <a:ln w="19050" cap="flat" cmpd="sng">
            <a:solidFill>
              <a:srgbClr val="C00000"/>
            </a:solidFill>
            <a:prstDash val="solid"/>
            <a:round/>
            <a:headEnd type="none" w="sm" len="sm"/>
            <a:tailEnd type="none" w="sm" len="sm"/>
          </a:ln>
        </p:spPr>
      </p:cxnSp>
      <p:sp>
        <p:nvSpPr>
          <p:cNvPr id="1248" name="Google Shape;1248;p47"/>
          <p:cNvSpPr/>
          <p:nvPr/>
        </p:nvSpPr>
        <p:spPr>
          <a:xfrm>
            <a:off x="3046963" y="439606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49" name="Google Shape;1249;p47"/>
          <p:cNvSpPr/>
          <p:nvPr/>
        </p:nvSpPr>
        <p:spPr>
          <a:xfrm>
            <a:off x="5773925" y="21200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0" name="Google Shape;1250;p47"/>
          <p:cNvSpPr/>
          <p:nvPr/>
        </p:nvSpPr>
        <p:spPr>
          <a:xfrm>
            <a:off x="5266775" y="17956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1" name="Google Shape;1251;p47"/>
          <p:cNvSpPr/>
          <p:nvPr/>
        </p:nvSpPr>
        <p:spPr>
          <a:xfrm>
            <a:off x="4436825" y="12736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2" name="Google Shape;1252;p47"/>
          <p:cNvSpPr/>
          <p:nvPr/>
        </p:nvSpPr>
        <p:spPr>
          <a:xfrm>
            <a:off x="6228075" y="28079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3" name="Google Shape;1253;p47"/>
          <p:cNvSpPr/>
          <p:nvPr/>
        </p:nvSpPr>
        <p:spPr>
          <a:xfrm>
            <a:off x="5541713" y="101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4" name="Google Shape;1254;p47"/>
          <p:cNvSpPr/>
          <p:nvPr/>
        </p:nvSpPr>
        <p:spPr>
          <a:xfrm>
            <a:off x="5453075" y="4699000"/>
            <a:ext cx="1069200" cy="363600"/>
          </a:xfrm>
          <a:prstGeom prst="wedgeRoundRectCallout">
            <a:avLst>
              <a:gd name="adj1" fmla="val -68548"/>
              <a:gd name="adj2" fmla="val -269609"/>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Financial Reimbursement</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255" name="Google Shape;1255;p47"/>
          <p:cNvSpPr/>
          <p:nvPr/>
        </p:nvSpPr>
        <p:spPr>
          <a:xfrm>
            <a:off x="6112413" y="184265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6" name="Google Shape;1256;p47"/>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7" name="Google Shape;1257;p47"/>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258" name="Google Shape;1258;p47"/>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259" name="Google Shape;1259;p47"/>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60" name="Google Shape;1260;p47"/>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61" name="Google Shape;1261;p47"/>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262" name="Google Shape;1262;p47"/>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8"/>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48"/>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48"/>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0" name="Google Shape;1270;p48"/>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a:t>
            </a:r>
            <a:endParaRPr/>
          </a:p>
          <a:p>
            <a:pPr marL="0" lvl="0" indent="0" algn="l" rtl="0">
              <a:lnSpc>
                <a:spcPct val="100000"/>
              </a:lnSpc>
              <a:spcBef>
                <a:spcPts val="0"/>
              </a:spcBef>
              <a:spcAft>
                <a:spcPts val="0"/>
              </a:spcAft>
              <a:buSzPts val="1400"/>
              <a:buNone/>
            </a:pPr>
            <a:r>
              <a:rPr lang="en"/>
              <a:t>(relevance)</a:t>
            </a:r>
            <a:endParaRPr/>
          </a:p>
        </p:txBody>
      </p:sp>
      <p:sp>
        <p:nvSpPr>
          <p:cNvPr id="1271" name="Google Shape;1271;p48"/>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2" name="Google Shape;1272;p48"/>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3" name="Google Shape;1273;p48"/>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4" name="Google Shape;1274;p48"/>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5" name="Google Shape;1275;p48"/>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6" name="Google Shape;1276;p48"/>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7" name="Google Shape;1277;p48"/>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8" name="Google Shape;1278;p48"/>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9" name="Google Shape;1279;p48"/>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0" name="Google Shape;1280;p48"/>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281" name="Google Shape;1281;p48"/>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282" name="Google Shape;1282;p48"/>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283" name="Google Shape;1283;p48"/>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284" name="Google Shape;1284;p48"/>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285" name="Google Shape;1285;p48"/>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286" name="Google Shape;1286;p48"/>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287" name="Google Shape;1287;p48"/>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288" name="Google Shape;1288;p48"/>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289" name="Google Shape;1289;p48"/>
          <p:cNvCxnSpPr>
            <a:stCxn id="1280" idx="0"/>
            <a:endCxn id="126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290" name="Google Shape;1290;p48"/>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291" name="Google Shape;1291;p48"/>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292" name="Google Shape;1292;p48"/>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293" name="Google Shape;1293;p48"/>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294" name="Google Shape;1294;p48"/>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295" name="Google Shape;1295;p48"/>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296" name="Google Shape;1296;p48"/>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297" name="Google Shape;1297;p48"/>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298" name="Google Shape;1298;p48"/>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299" name="Google Shape;1299;p48"/>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300" name="Google Shape;1300;p48"/>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01" name="Google Shape;1301;p48"/>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302" name="Google Shape;1302;p48"/>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303" name="Google Shape;1303;p48"/>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4" name="Google Shape;1304;p48"/>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305" name="Google Shape;1305;p48"/>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6" name="Google Shape;1306;p48"/>
          <p:cNvCxnSpPr>
            <a:stCxn id="1305" idx="1"/>
            <a:endCxn id="126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307" name="Google Shape;1307;p48"/>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8" name="Google Shape;1308;p48"/>
          <p:cNvCxnSpPr>
            <a:endCxn id="130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310" name="Google Shape;1310;p48"/>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1" name="Google Shape;1311;p48"/>
          <p:cNvCxnSpPr>
            <a:endCxn id="131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313" name="Google Shape;1313;p48"/>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4" name="Google Shape;1314;p48"/>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5" name="Google Shape;1315;p48"/>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6" name="Google Shape;1316;p48"/>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7" name="Google Shape;1317;p48"/>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8" name="Google Shape;1318;p48"/>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9" name="Google Shape;1319;p48"/>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320" name="Google Shape;1320;p48"/>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1" name="Google Shape;1321;p48"/>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2" name="Google Shape;1322;p48"/>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3" name="Google Shape;1323;p48"/>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4" name="Google Shape;1324;p48"/>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5" name="Google Shape;1325;p48"/>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6" name="Google Shape;1326;p48"/>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27" name="Google Shape;1327;p48"/>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8" name="Google Shape;1328;p48"/>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9" name="Google Shape;1329;p48"/>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330" name="Google Shape;1330;p48"/>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12" name="Google Shape;1312;p48"/>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1" name="Google Shape;1331;p48"/>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2" name="Google Shape;1332;p48"/>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3" name="Google Shape;1333;p48"/>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4" name="Google Shape;1334;p48"/>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5" name="Google Shape;1335;p48"/>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6" name="Google Shape;1336;p48"/>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7" name="Google Shape;1337;p48"/>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8" name="Google Shape;1338;p48"/>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9" name="Google Shape;1339;p48"/>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0" name="Google Shape;1340;p48"/>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1" name="Google Shape;1341;p48"/>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09" name="Google Shape;1309;p48"/>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2" name="Google Shape;1342;p48"/>
          <p:cNvCxnSpPr>
            <a:stCxn id="1309" idx="2"/>
            <a:endCxn id="134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344" name="Google Shape;1344;p48"/>
          <p:cNvCxnSpPr>
            <a:endCxn id="134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346" name="Google Shape;1346;p48"/>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345" name="Google Shape;1345;p48"/>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347" name="Google Shape;1347;p48"/>
          <p:cNvCxnSpPr>
            <a:endCxn id="134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348" name="Google Shape;1348;p48"/>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3" name="Google Shape;1343;p48"/>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9" name="Google Shape;1349;p48"/>
          <p:cNvCxnSpPr>
            <a:endCxn id="135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350" name="Google Shape;1350;p48"/>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1" name="Google Shape;1351;p48"/>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2" name="Google Shape;1352;p48"/>
          <p:cNvCxnSpPr>
            <a:endCxn id="135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353" name="Google Shape;1353;p48"/>
          <p:cNvCxnSpPr>
            <a:endCxn id="135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355" name="Google Shape;1355;p48"/>
          <p:cNvCxnSpPr>
            <a:endCxn id="135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354" name="Google Shape;1354;p48"/>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6" name="Google Shape;1356;p48"/>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7" name="Google Shape;1357;p48"/>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8" name="Google Shape;1358;p48"/>
          <p:cNvCxnSpPr>
            <a:stCxn id="1269" idx="3"/>
            <a:endCxn id="127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359" name="Google Shape;1359;p48"/>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360" name="Google Shape;1360;p48"/>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361" name="Google Shape;1361;p48"/>
          <p:cNvCxnSpPr>
            <a:stCxn id="126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362" name="Google Shape;1362;p48"/>
          <p:cNvCxnSpPr>
            <a:stCxn id="1280" idx="1"/>
            <a:endCxn id="130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363" name="Google Shape;1363;p48"/>
          <p:cNvCxnSpPr>
            <a:endCxn id="126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364" name="Google Shape;1364;p48"/>
          <p:cNvCxnSpPr>
            <a:stCxn id="132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365" name="Google Shape;1365;p48"/>
          <p:cNvCxnSpPr>
            <a:stCxn id="134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366" name="Google Shape;1366;p48"/>
          <p:cNvCxnSpPr>
            <a:stCxn id="135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367" name="Google Shape;1367;p48"/>
          <p:cNvSpPr/>
          <p:nvPr/>
        </p:nvSpPr>
        <p:spPr>
          <a:xfrm>
            <a:off x="7699550" y="1761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8" name="Google Shape;1368;p48"/>
          <p:cNvSpPr/>
          <p:nvPr/>
        </p:nvSpPr>
        <p:spPr>
          <a:xfrm>
            <a:off x="4336913"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9" name="Google Shape;1369;p48"/>
          <p:cNvSpPr/>
          <p:nvPr/>
        </p:nvSpPr>
        <p:spPr>
          <a:xfrm>
            <a:off x="1971425" y="3623588"/>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0" name="Google Shape;1370;p48"/>
          <p:cNvSpPr/>
          <p:nvPr/>
        </p:nvSpPr>
        <p:spPr>
          <a:xfrm>
            <a:off x="5770488" y="3698425"/>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1" name="Google Shape;1371;p48"/>
          <p:cNvSpPr/>
          <p:nvPr/>
        </p:nvSpPr>
        <p:spPr>
          <a:xfrm>
            <a:off x="452340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2" name="Google Shape;1372;p48"/>
          <p:cNvSpPr/>
          <p:nvPr/>
        </p:nvSpPr>
        <p:spPr>
          <a:xfrm>
            <a:off x="5588825" y="1205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3" name="Google Shape;1373;p48"/>
          <p:cNvSpPr/>
          <p:nvPr/>
        </p:nvSpPr>
        <p:spPr>
          <a:xfrm>
            <a:off x="3975575"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4" name="Google Shape;1374;p48"/>
          <p:cNvSpPr/>
          <p:nvPr/>
        </p:nvSpPr>
        <p:spPr>
          <a:xfrm>
            <a:off x="6126638" y="276665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5" name="Google Shape;1375;p48"/>
          <p:cNvSpPr/>
          <p:nvPr/>
        </p:nvSpPr>
        <p:spPr>
          <a:xfrm>
            <a:off x="3190951"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6" name="Google Shape;1376;p48"/>
          <p:cNvSpPr/>
          <p:nvPr/>
        </p:nvSpPr>
        <p:spPr>
          <a:xfrm>
            <a:off x="1632975"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7" name="Google Shape;1377;p48"/>
          <p:cNvSpPr/>
          <p:nvPr/>
        </p:nvSpPr>
        <p:spPr>
          <a:xfrm>
            <a:off x="7282025" y="36475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7c</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378" name="Google Shape;1378;p48"/>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379" name="Google Shape;1379;p48"/>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80" name="Google Shape;1380;p48"/>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81" name="Google Shape;1381;p48"/>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382" name="Google Shape;1382;p48"/>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49"/>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49"/>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49"/>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0" name="Google Shape;1390;p49"/>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 (shelf life)</a:t>
            </a:r>
            <a:endParaRPr/>
          </a:p>
        </p:txBody>
      </p:sp>
      <p:sp>
        <p:nvSpPr>
          <p:cNvPr id="1391" name="Google Shape;1391;p49"/>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2" name="Google Shape;1392;p49"/>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3" name="Google Shape;1393;p49"/>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4" name="Google Shape;1394;p49"/>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5" name="Google Shape;1395;p49"/>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6" name="Google Shape;1396;p49"/>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7" name="Google Shape;1397;p49"/>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8" name="Google Shape;1398;p49"/>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9" name="Google Shape;1399;p49"/>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00" name="Google Shape;1400;p49"/>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401" name="Google Shape;1401;p49"/>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402" name="Google Shape;1402;p49"/>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403" name="Google Shape;1403;p49"/>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404" name="Google Shape;1404;p49"/>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405" name="Google Shape;1405;p49"/>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406" name="Google Shape;1406;p49"/>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407" name="Google Shape;1407;p49"/>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408" name="Google Shape;1408;p49"/>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409" name="Google Shape;1409;p49"/>
          <p:cNvCxnSpPr>
            <a:stCxn id="1400" idx="0"/>
            <a:endCxn id="138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410" name="Google Shape;1410;p49"/>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411" name="Google Shape;1411;p49"/>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412" name="Google Shape;1412;p49"/>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413" name="Google Shape;1413;p49"/>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14" name="Google Shape;1414;p49"/>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415" name="Google Shape;1415;p49"/>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416" name="Google Shape;1416;p49"/>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417" name="Google Shape;1417;p49"/>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418" name="Google Shape;1418;p49"/>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419" name="Google Shape;1419;p49"/>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420" name="Google Shape;1420;p49"/>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21" name="Google Shape;1421;p49"/>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422" name="Google Shape;1422;p49"/>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423" name="Google Shape;1423;p49"/>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4" name="Google Shape;1424;p49"/>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425" name="Google Shape;1425;p49"/>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6" name="Google Shape;1426;p49"/>
          <p:cNvCxnSpPr>
            <a:stCxn id="1425" idx="1"/>
            <a:endCxn id="138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427" name="Google Shape;1427;p49"/>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8" name="Google Shape;1428;p49"/>
          <p:cNvCxnSpPr>
            <a:endCxn id="142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430" name="Google Shape;1430;p49"/>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1" name="Google Shape;1431;p49"/>
          <p:cNvCxnSpPr>
            <a:endCxn id="143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433" name="Google Shape;1433;p49"/>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4" name="Google Shape;1434;p49"/>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5" name="Google Shape;1435;p49"/>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6" name="Google Shape;1436;p49"/>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7" name="Google Shape;1437;p49"/>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8" name="Google Shape;1438;p49"/>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9" name="Google Shape;1439;p49"/>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440" name="Google Shape;1440;p49"/>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1" name="Google Shape;1441;p49"/>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2" name="Google Shape;1442;p49"/>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3" name="Google Shape;1443;p49"/>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4" name="Google Shape;1444;p49"/>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5" name="Google Shape;1445;p49"/>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6" name="Google Shape;1446;p49"/>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47" name="Google Shape;1447;p49"/>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8" name="Google Shape;1448;p49"/>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9" name="Google Shape;1449;p49"/>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450" name="Google Shape;1450;p49"/>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32" name="Google Shape;1432;p49"/>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1" name="Google Shape;1451;p49"/>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2" name="Google Shape;1452;p49"/>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3" name="Google Shape;1453;p49"/>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4" name="Google Shape;1454;p49"/>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5" name="Google Shape;1455;p49"/>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6" name="Google Shape;1456;p49"/>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7" name="Google Shape;1457;p49"/>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8" name="Google Shape;1458;p49"/>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9" name="Google Shape;1459;p49"/>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0" name="Google Shape;1460;p49"/>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1" name="Google Shape;1461;p49"/>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29" name="Google Shape;1429;p49"/>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2" name="Google Shape;1462;p49"/>
          <p:cNvCxnSpPr>
            <a:stCxn id="1429" idx="2"/>
            <a:endCxn id="146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464" name="Google Shape;1464;p49"/>
          <p:cNvCxnSpPr>
            <a:endCxn id="146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466" name="Google Shape;1466;p49"/>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465" name="Google Shape;1465;p49"/>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467" name="Google Shape;1467;p49"/>
          <p:cNvCxnSpPr>
            <a:endCxn id="146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468" name="Google Shape;1468;p49"/>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3" name="Google Shape;1463;p49"/>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9" name="Google Shape;1469;p49"/>
          <p:cNvCxnSpPr>
            <a:endCxn id="147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470" name="Google Shape;1470;p49"/>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1" name="Google Shape;1471;p49"/>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2" name="Google Shape;1472;p49"/>
          <p:cNvCxnSpPr>
            <a:endCxn id="147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473" name="Google Shape;1473;p49"/>
          <p:cNvCxnSpPr>
            <a:endCxn id="147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475" name="Google Shape;1475;p49"/>
          <p:cNvCxnSpPr>
            <a:endCxn id="147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474" name="Google Shape;1474;p49"/>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6" name="Google Shape;1476;p49"/>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7" name="Google Shape;1477;p49"/>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8" name="Google Shape;1478;p49"/>
          <p:cNvCxnSpPr>
            <a:stCxn id="1389" idx="3"/>
            <a:endCxn id="139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479" name="Google Shape;1479;p49"/>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480" name="Google Shape;1480;p49"/>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481" name="Google Shape;1481;p49"/>
          <p:cNvCxnSpPr>
            <a:stCxn id="138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482" name="Google Shape;1482;p49"/>
          <p:cNvCxnSpPr>
            <a:stCxn id="1400" idx="1"/>
            <a:endCxn id="142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483" name="Google Shape;1483;p49"/>
          <p:cNvCxnSpPr>
            <a:endCxn id="138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484" name="Google Shape;1484;p49"/>
          <p:cNvCxnSpPr>
            <a:stCxn id="144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485" name="Google Shape;1485;p49"/>
          <p:cNvCxnSpPr>
            <a:stCxn id="146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486" name="Google Shape;1486;p49"/>
          <p:cNvCxnSpPr>
            <a:stCxn id="147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487" name="Google Shape;1487;p49"/>
          <p:cNvSpPr/>
          <p:nvPr/>
        </p:nvSpPr>
        <p:spPr>
          <a:xfrm>
            <a:off x="4036501"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8" name="Google Shape;1488;p49"/>
          <p:cNvSpPr/>
          <p:nvPr/>
        </p:nvSpPr>
        <p:spPr>
          <a:xfrm>
            <a:off x="2362638" y="39521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9" name="Google Shape;1489;p49"/>
          <p:cNvSpPr/>
          <p:nvPr/>
        </p:nvSpPr>
        <p:spPr>
          <a:xfrm>
            <a:off x="6242363" y="27500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0" name="Google Shape;1490;p49"/>
          <p:cNvSpPr/>
          <p:nvPr/>
        </p:nvSpPr>
        <p:spPr>
          <a:xfrm>
            <a:off x="638813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1" name="Google Shape;1491;p49"/>
          <p:cNvSpPr/>
          <p:nvPr/>
        </p:nvSpPr>
        <p:spPr>
          <a:xfrm>
            <a:off x="51465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2" name="Google Shape;1492;p49"/>
          <p:cNvSpPr/>
          <p:nvPr/>
        </p:nvSpPr>
        <p:spPr>
          <a:xfrm>
            <a:off x="1518138" y="2402825"/>
            <a:ext cx="1330800" cy="363600"/>
          </a:xfrm>
          <a:prstGeom prst="wedgeRoundRectCallout">
            <a:avLst>
              <a:gd name="adj1" fmla="val 24340"/>
              <a:gd name="adj2" fmla="val 88800"/>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Partner Remediation Service</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493" name="Google Shape;1493;p49"/>
          <p:cNvSpPr/>
          <p:nvPr/>
        </p:nvSpPr>
        <p:spPr>
          <a:xfrm>
            <a:off x="5827513"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4" name="Google Shape;1494;p49"/>
          <p:cNvSpPr/>
          <p:nvPr/>
        </p:nvSpPr>
        <p:spPr>
          <a:xfrm>
            <a:off x="2023163" y="2775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5" name="Google Shape;1495;p49"/>
          <p:cNvSpPr/>
          <p:nvPr/>
        </p:nvSpPr>
        <p:spPr>
          <a:xfrm>
            <a:off x="354758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6" name="Google Shape;1496;p49"/>
          <p:cNvSpPr/>
          <p:nvPr/>
        </p:nvSpPr>
        <p:spPr>
          <a:xfrm>
            <a:off x="4436813"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497" name="Google Shape;1497;p49"/>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498" name="Google Shape;1498;p49"/>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99" name="Google Shape;1499;p49"/>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00" name="Google Shape;1500;p49"/>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501" name="Google Shape;1501;p49"/>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50"/>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50"/>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50"/>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09" name="Google Shape;1509;p50"/>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Intelligent order</a:t>
            </a:r>
            <a:endParaRPr/>
          </a:p>
        </p:txBody>
      </p:sp>
      <p:sp>
        <p:nvSpPr>
          <p:cNvPr id="1510" name="Google Shape;1510;p50"/>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11" name="Google Shape;1511;p50"/>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2" name="Google Shape;1512;p50"/>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3" name="Google Shape;1513;p50"/>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4" name="Google Shape;1514;p50"/>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5" name="Google Shape;1515;p50"/>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6" name="Google Shape;1516;p50"/>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7" name="Google Shape;1517;p50"/>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8" name="Google Shape;1518;p50"/>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9" name="Google Shape;1519;p50"/>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520" name="Google Shape;1520;p50"/>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521" name="Google Shape;1521;p50"/>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522" name="Google Shape;1522;p50"/>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523" name="Google Shape;1523;p50"/>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524" name="Google Shape;1524;p50"/>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525" name="Google Shape;1525;p50"/>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526" name="Google Shape;1526;p50"/>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527" name="Google Shape;1527;p50"/>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528" name="Google Shape;1528;p50"/>
          <p:cNvCxnSpPr>
            <a:stCxn id="1519" idx="0"/>
            <a:endCxn id="150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529" name="Google Shape;1529;p50"/>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530" name="Google Shape;1530;p50"/>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531" name="Google Shape;1531;p50"/>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532" name="Google Shape;1532;p50"/>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533" name="Google Shape;1533;p50"/>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534" name="Google Shape;1534;p50"/>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535" name="Google Shape;1535;p50"/>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536" name="Google Shape;1536;p50"/>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537" name="Google Shape;1537;p50"/>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538" name="Google Shape;1538;p50"/>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539" name="Google Shape;1539;p50"/>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40" name="Google Shape;1540;p50"/>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41" name="Google Shape;1541;p50"/>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542" name="Google Shape;1542;p50"/>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3" name="Google Shape;1543;p50"/>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544" name="Google Shape;1544;p50"/>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5" name="Google Shape;1545;p50"/>
          <p:cNvCxnSpPr>
            <a:stCxn id="1544" idx="1"/>
            <a:endCxn id="150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546" name="Google Shape;1546;p50"/>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7" name="Google Shape;1547;p50"/>
          <p:cNvCxnSpPr>
            <a:endCxn id="154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549" name="Google Shape;1549;p50"/>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0" name="Google Shape;1550;p50"/>
          <p:cNvCxnSpPr>
            <a:endCxn id="155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552" name="Google Shape;1552;p50"/>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3" name="Google Shape;1553;p50"/>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4" name="Google Shape;1554;p50"/>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5" name="Google Shape;1555;p50"/>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6" name="Google Shape;1556;p50"/>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7" name="Google Shape;1557;p50"/>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8" name="Google Shape;1558;p50"/>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559" name="Google Shape;1559;p50"/>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0" name="Google Shape;1560;p50"/>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1" name="Google Shape;1561;p50"/>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2" name="Google Shape;1562;p50"/>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3" name="Google Shape;1563;p50"/>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4" name="Google Shape;1564;p50"/>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5" name="Google Shape;1565;p50"/>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66" name="Google Shape;1566;p50"/>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7" name="Google Shape;1567;p50"/>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8" name="Google Shape;1568;p50"/>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569" name="Google Shape;1569;p50"/>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51" name="Google Shape;1551;p50"/>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0" name="Google Shape;1570;p50"/>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1" name="Google Shape;1571;p50"/>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2" name="Google Shape;1572;p50"/>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3" name="Google Shape;1573;p50"/>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4" name="Google Shape;1574;p50"/>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5" name="Google Shape;1575;p50"/>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6" name="Google Shape;1576;p50"/>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7" name="Google Shape;1577;p50"/>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8" name="Google Shape;1578;p50"/>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9" name="Google Shape;1579;p50"/>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0" name="Google Shape;1580;p50"/>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48" name="Google Shape;1548;p50"/>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1" name="Google Shape;1581;p50"/>
          <p:cNvCxnSpPr>
            <a:stCxn id="1548" idx="2"/>
            <a:endCxn id="158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583" name="Google Shape;1583;p50"/>
          <p:cNvCxnSpPr>
            <a:endCxn id="158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585" name="Google Shape;1585;p50"/>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584" name="Google Shape;1584;p50"/>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586" name="Google Shape;1586;p50"/>
          <p:cNvCxnSpPr>
            <a:endCxn id="158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587" name="Google Shape;1587;p50"/>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2" name="Google Shape;1582;p50"/>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8" name="Google Shape;1588;p50"/>
          <p:cNvCxnSpPr>
            <a:endCxn id="158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589" name="Google Shape;1589;p50"/>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0" name="Google Shape;1590;p50"/>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1" name="Google Shape;1591;p50"/>
          <p:cNvCxnSpPr>
            <a:endCxn id="159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592" name="Google Shape;1592;p50"/>
          <p:cNvCxnSpPr>
            <a:endCxn id="159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594" name="Google Shape;1594;p50"/>
          <p:cNvCxnSpPr>
            <a:endCxn id="159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593" name="Google Shape;1593;p50"/>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5" name="Google Shape;1595;p50"/>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6" name="Google Shape;1596;p50"/>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7" name="Google Shape;1597;p50"/>
          <p:cNvCxnSpPr>
            <a:stCxn id="1508" idx="3"/>
            <a:endCxn id="151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598" name="Google Shape;1598;p50"/>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599" name="Google Shape;1599;p50"/>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600" name="Google Shape;1600;p50"/>
          <p:cNvCxnSpPr>
            <a:stCxn id="150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601" name="Google Shape;1601;p50"/>
          <p:cNvCxnSpPr>
            <a:stCxn id="1519" idx="1"/>
            <a:endCxn id="153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602" name="Google Shape;1602;p50"/>
          <p:cNvCxnSpPr>
            <a:endCxn id="150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603" name="Google Shape;1603;p50"/>
          <p:cNvCxnSpPr>
            <a:stCxn id="156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604" name="Google Shape;1604;p50"/>
          <p:cNvCxnSpPr>
            <a:stCxn id="158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605" name="Google Shape;1605;p50"/>
          <p:cNvCxnSpPr>
            <a:stCxn id="159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606" name="Google Shape;1606;p50"/>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7" name="Google Shape;1607;p50"/>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8" name="Google Shape;1608;p50"/>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9" name="Google Shape;1609;p50"/>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0" name="Google Shape;1610;p50"/>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1" name="Google Shape;1611;p50"/>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2" name="Google Shape;1612;p50"/>
          <p:cNvSpPr/>
          <p:nvPr/>
        </p:nvSpPr>
        <p:spPr>
          <a:xfrm>
            <a:off x="4382575" y="3698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3" name="Google Shape;1613;p50"/>
          <p:cNvSpPr/>
          <p:nvPr/>
        </p:nvSpPr>
        <p:spPr>
          <a:xfrm>
            <a:off x="623183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4" name="Google Shape;1614;p50"/>
          <p:cNvSpPr/>
          <p:nvPr/>
        </p:nvSpPr>
        <p:spPr>
          <a:xfrm>
            <a:off x="603925" y="36640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5" name="Google Shape;1615;p50"/>
          <p:cNvSpPr/>
          <p:nvPr/>
        </p:nvSpPr>
        <p:spPr>
          <a:xfrm>
            <a:off x="803850"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616" name="Google Shape;1616;p50"/>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617" name="Google Shape;1617;p50"/>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18" name="Google Shape;1618;p50"/>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19" name="Google Shape;1619;p50"/>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620" name="Google Shape;1620;p50"/>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51"/>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51"/>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51"/>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28" name="Google Shape;1628;p51"/>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Perfect order</a:t>
            </a:r>
            <a:endParaRPr/>
          </a:p>
        </p:txBody>
      </p:sp>
      <p:sp>
        <p:nvSpPr>
          <p:cNvPr id="1629" name="Google Shape;1629;p51"/>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30" name="Google Shape;1630;p51"/>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1" name="Google Shape;1631;p51"/>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2" name="Google Shape;1632;p51"/>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3" name="Google Shape;1633;p51"/>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4" name="Google Shape;1634;p51"/>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5" name="Google Shape;1635;p51"/>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6" name="Google Shape;1636;p51"/>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7" name="Google Shape;1637;p51"/>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8" name="Google Shape;1638;p51"/>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639" name="Google Shape;1639;p51"/>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640" name="Google Shape;1640;p51"/>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641" name="Google Shape;1641;p51"/>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642" name="Google Shape;1642;p51"/>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643" name="Google Shape;1643;p51"/>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644" name="Google Shape;1644;p51"/>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645" name="Google Shape;1645;p51"/>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646" name="Google Shape;1646;p51"/>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647" name="Google Shape;1647;p51"/>
          <p:cNvCxnSpPr>
            <a:stCxn id="1638" idx="0"/>
            <a:endCxn id="162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648" name="Google Shape;1648;p51"/>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649" name="Google Shape;1649;p51"/>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650" name="Google Shape;1650;p51"/>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651" name="Google Shape;1651;p51"/>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652" name="Google Shape;1652;p51"/>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653" name="Google Shape;1653;p51"/>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654" name="Google Shape;1654;p51"/>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655" name="Google Shape;1655;p51"/>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656" name="Google Shape;1656;p51"/>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657" name="Google Shape;1657;p51"/>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658" name="Google Shape;1658;p51"/>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59" name="Google Shape;1659;p51"/>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660" name="Google Shape;1660;p51"/>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661" name="Google Shape;1661;p51"/>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2" name="Google Shape;1662;p51"/>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663" name="Google Shape;1663;p51"/>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4" name="Google Shape;1664;p51"/>
          <p:cNvCxnSpPr>
            <a:stCxn id="1663" idx="1"/>
            <a:endCxn id="162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665" name="Google Shape;1665;p51"/>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6" name="Google Shape;1666;p51"/>
          <p:cNvCxnSpPr>
            <a:endCxn id="166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668" name="Google Shape;1668;p51"/>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69" name="Google Shape;1669;p51"/>
          <p:cNvCxnSpPr>
            <a:endCxn id="167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671" name="Google Shape;1671;p51"/>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2" name="Google Shape;1672;p51"/>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3" name="Google Shape;1673;p51"/>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4" name="Google Shape;1674;p51"/>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5" name="Google Shape;1675;p51"/>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6" name="Google Shape;1676;p51"/>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7" name="Google Shape;1677;p51"/>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678" name="Google Shape;1678;p51"/>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79" name="Google Shape;1679;p51"/>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0" name="Google Shape;1680;p51"/>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1" name="Google Shape;1681;p51"/>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2" name="Google Shape;1682;p51"/>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3" name="Google Shape;1683;p51"/>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4" name="Google Shape;1684;p51"/>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85" name="Google Shape;1685;p51"/>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6" name="Google Shape;1686;p51"/>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7" name="Google Shape;1687;p51"/>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688" name="Google Shape;1688;p51"/>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70" name="Google Shape;1670;p51"/>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9" name="Google Shape;1689;p51"/>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0" name="Google Shape;1690;p51"/>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1" name="Google Shape;1691;p51"/>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2" name="Google Shape;1692;p51"/>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3" name="Google Shape;1693;p51"/>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4" name="Google Shape;1694;p51"/>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5" name="Google Shape;1695;p51"/>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6" name="Google Shape;1696;p51"/>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7" name="Google Shape;1697;p51"/>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8" name="Google Shape;1698;p51"/>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9" name="Google Shape;1699;p51"/>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67" name="Google Shape;1667;p51"/>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0" name="Google Shape;1700;p51"/>
          <p:cNvCxnSpPr>
            <a:stCxn id="1667" idx="2"/>
            <a:endCxn id="170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702" name="Google Shape;1702;p51"/>
          <p:cNvCxnSpPr>
            <a:endCxn id="170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704" name="Google Shape;1704;p51"/>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703" name="Google Shape;1703;p51"/>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705" name="Google Shape;1705;p51"/>
          <p:cNvCxnSpPr>
            <a:endCxn id="170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706" name="Google Shape;1706;p51"/>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1" name="Google Shape;1701;p51"/>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7" name="Google Shape;1707;p51"/>
          <p:cNvCxnSpPr>
            <a:endCxn id="170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708" name="Google Shape;1708;p51"/>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9" name="Google Shape;1709;p51"/>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0" name="Google Shape;1710;p51"/>
          <p:cNvCxnSpPr>
            <a:endCxn id="170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711" name="Google Shape;1711;p51"/>
          <p:cNvCxnSpPr>
            <a:endCxn id="171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713" name="Google Shape;1713;p51"/>
          <p:cNvCxnSpPr>
            <a:endCxn id="171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712" name="Google Shape;1712;p51"/>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4" name="Google Shape;1714;p51"/>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5" name="Google Shape;1715;p51"/>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6" name="Google Shape;1716;p51"/>
          <p:cNvCxnSpPr>
            <a:stCxn id="1627" idx="3"/>
            <a:endCxn id="162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717" name="Google Shape;1717;p51"/>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718" name="Google Shape;1718;p51"/>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719" name="Google Shape;1719;p51"/>
          <p:cNvCxnSpPr>
            <a:stCxn id="162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720" name="Google Shape;1720;p51"/>
          <p:cNvCxnSpPr>
            <a:stCxn id="1638" idx="1"/>
            <a:endCxn id="165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721" name="Google Shape;1721;p51"/>
          <p:cNvCxnSpPr>
            <a:endCxn id="162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722" name="Google Shape;1722;p51"/>
          <p:cNvCxnSpPr>
            <a:stCxn id="168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723" name="Google Shape;1723;p51"/>
          <p:cNvCxnSpPr>
            <a:stCxn id="170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724" name="Google Shape;1724;p51"/>
          <p:cNvCxnSpPr>
            <a:stCxn id="171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725" name="Google Shape;1725;p51"/>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6" name="Google Shape;1726;p51"/>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7" name="Google Shape;1727;p51"/>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8" name="Google Shape;1728;p51"/>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9" name="Google Shape;1729;p51"/>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0" name="Google Shape;1730;p51"/>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1" name="Google Shape;1731;p51"/>
          <p:cNvSpPr/>
          <p:nvPr/>
        </p:nvSpPr>
        <p:spPr>
          <a:xfrm>
            <a:off x="624768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2" name="Google Shape;1732;p51"/>
          <p:cNvSpPr/>
          <p:nvPr/>
        </p:nvSpPr>
        <p:spPr>
          <a:xfrm>
            <a:off x="4382575"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3" name="Google Shape;1733;p51"/>
          <p:cNvSpPr/>
          <p:nvPr/>
        </p:nvSpPr>
        <p:spPr>
          <a:xfrm>
            <a:off x="6619138" y="36570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4" name="Google Shape;1734;p51"/>
          <p:cNvSpPr/>
          <p:nvPr/>
        </p:nvSpPr>
        <p:spPr>
          <a:xfrm>
            <a:off x="529788" y="36581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5" name="Google Shape;1735;p51"/>
          <p:cNvSpPr/>
          <p:nvPr/>
        </p:nvSpPr>
        <p:spPr>
          <a:xfrm>
            <a:off x="862625"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11</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736" name="Google Shape;1736;p51"/>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737" name="Google Shape;1737;p51"/>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38" name="Google Shape;1738;p51"/>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39" name="Google Shape;1739;p51"/>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740" name="Google Shape;1740;p51"/>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2818</Words>
  <Application>Microsoft Office PowerPoint</Application>
  <PresentationFormat>On-screen Show (16:9)</PresentationFormat>
  <Paragraphs>790</Paragraphs>
  <Slides>10</Slides>
  <Notes>10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vt:i4>
      </vt:variant>
    </vt:vector>
  </HeadingPairs>
  <TitlesOfParts>
    <vt:vector size="22" baseType="lpstr">
      <vt:lpstr>Overpass Light</vt:lpstr>
      <vt:lpstr>Calibri</vt:lpstr>
      <vt:lpstr>Arial</vt:lpstr>
      <vt:lpstr>Red Hat Text</vt:lpstr>
      <vt:lpstr>Red Hat Display</vt:lpstr>
      <vt:lpstr>Overpass SemiBold</vt:lpstr>
      <vt:lpstr>Red Hat Display Medium</vt:lpstr>
      <vt:lpstr>Red Hat Text Medium</vt:lpstr>
      <vt:lpstr>Proxima Nova</vt:lpstr>
      <vt:lpstr>Overpass</vt:lpstr>
      <vt:lpstr>Simple Light</vt:lpstr>
      <vt:lpstr>Red Hat widescreen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Bruce Kyle</cp:lastModifiedBy>
  <cp:revision>2</cp:revision>
  <dcterms:modified xsi:type="dcterms:W3CDTF">2023-02-17T00:39:13Z</dcterms:modified>
</cp:coreProperties>
</file>