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0"/>
  </p:notesMasterIdLst>
  <p:sldIdLst>
    <p:sldId id="275" r:id="rId3"/>
    <p:sldId id="280" r:id="rId4"/>
    <p:sldId id="276" r:id="rId5"/>
    <p:sldId id="279" r:id="rId6"/>
    <p:sldId id="277" r:id="rId7"/>
    <p:sldId id="281" r:id="rId8"/>
    <p:sldId id="28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Overpass" panose="020B0604020202020204" charset="0"/>
      <p:regular r:id="rId19"/>
      <p:bold r:id="rId20"/>
      <p:italic r:id="rId21"/>
      <p:boldItalic r:id="rId22"/>
    </p:embeddedFont>
    <p:embeddedFont>
      <p:font typeface="Overpass Light" panose="020B0604020202020204" charset="0"/>
      <p:regular r:id="rId23"/>
      <p:bold r:id="rId24"/>
      <p:italic r:id="rId25"/>
      <p:boldItalic r:id="rId26"/>
    </p:embeddedFont>
    <p:embeddedFont>
      <p:font typeface="Overpass SemiBold" panose="020B060402020202020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Red Hat Display" panose="020B0604020202020204" charset="0"/>
      <p:regular r:id="rId35"/>
      <p:bold r:id="rId36"/>
      <p:italic r:id="rId37"/>
      <p:boldItalic r:id="rId38"/>
    </p:embeddedFont>
    <p:embeddedFont>
      <p:font typeface="Red Hat Display Medium" panose="020B0604020202020204" charset="0"/>
      <p:regular r:id="rId39"/>
      <p:bold r:id="rId40"/>
      <p:italic r:id="rId41"/>
      <p:boldItalic r:id="rId42"/>
    </p:embeddedFont>
    <p:embeddedFont>
      <p:font typeface="Red Hat Text" panose="020B0604020202020204" charset="0"/>
      <p:regular r:id="rId43"/>
      <p:bold r:id="rId44"/>
      <p:italic r:id="rId45"/>
      <p:boldItalic r:id="rId46"/>
    </p:embeddedFont>
    <p:embeddedFont>
      <p:font typeface="Red Hat Text Medium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5CC"/>
    <a:srgbClr val="C00000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13" autoAdjust="0"/>
    <p:restoredTop sz="81119" autoAdjust="0"/>
  </p:normalViewPr>
  <p:slideViewPr>
    <p:cSldViewPr snapToGrid="0">
      <p:cViewPr varScale="1">
        <p:scale>
          <a:sx n="126" d="100"/>
          <a:sy n="126" d="100"/>
        </p:scale>
        <p:origin x="34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font" Target="fonts/font29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font" Target="fonts/font32.fntdata"/><Relationship Id="rId47" Type="http://schemas.openxmlformats.org/officeDocument/2006/relationships/font" Target="fonts/font37.fntdata"/><Relationship Id="rId50" Type="http://schemas.openxmlformats.org/officeDocument/2006/relationships/font" Target="fonts/font4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9" Type="http://schemas.openxmlformats.org/officeDocument/2006/relationships/font" Target="fonts/font19.fntdata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font" Target="fonts/font30.fntdata"/><Relationship Id="rId45" Type="http://schemas.openxmlformats.org/officeDocument/2006/relationships/font" Target="fonts/font35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4" Type="http://schemas.openxmlformats.org/officeDocument/2006/relationships/font" Target="fonts/font34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43" Type="http://schemas.openxmlformats.org/officeDocument/2006/relationships/font" Target="fonts/font33.fntdata"/><Relationship Id="rId48" Type="http://schemas.openxmlformats.org/officeDocument/2006/relationships/font" Target="fonts/font38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Relationship Id="rId46" Type="http://schemas.openxmlformats.org/officeDocument/2006/relationships/font" Target="fonts/font36.fntdata"/><Relationship Id="rId20" Type="http://schemas.openxmlformats.org/officeDocument/2006/relationships/font" Target="fonts/font10.fntdata"/><Relationship Id="rId41" Type="http://schemas.openxmlformats.org/officeDocument/2006/relationships/font" Target="fonts/font3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49" Type="http://schemas.openxmlformats.org/officeDocument/2006/relationships/font" Target="fonts/font3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08a78307a3_2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g208a78307a3_2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22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08a78307a3_2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g208a78307a3_2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Energy cost containment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Collect sensor and energy consumption (energy, refrigerators, HVAC) across the enterprise. Unusual data can be from a piece of equipment that no longer functions, a walk-in refrigerator door being left open, HVAC that is providing temps outside of nominal ranges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Data collected in streaming service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Sensors report to Intelligent Assets and Facilities Management software that provides alerts on abnormal behavior of data from sensors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Alerts are sent to Sustainability Control Tower that takes actions to remediate consumption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Business automation provides consistent ways of handling alerts, sending work orders to facility and asset management software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Facility management software provides work orders, tracks the completion 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To the Facility Manager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To the Intelligent Assets and Facilities system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Facility manager is updated on the work orders and successful completion of the remediation steps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Sustainability Control Tower maintains current data on energy consumption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Sustainability Manager reviews KPI, update energy consumption metrics, sets energy consumption goals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73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08a78307a3_2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g208a78307a3_2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Energy cost containment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Collect sensor and energy consumption (energy, refrigerators, HVAC) across the enterprise. Unusual data can be from a piece of equipment that no longer functions, a walk-in refrigerator door being left open, HVAC that is providing temps outside of nominal ranges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Data collected in streaming service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Sensors report to Intelligent Assets and Facilities Management software that provides alerts on abnormal behavior of data from sensors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Alerts are sent to Sustainability Control Tower that takes actions to remediate consumption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Business automation provides consistent ways of handling alerts, sending work orders to facility and asset management software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Facility management software provides work orders, tracks the completion 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To the Facility Manager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To the Intelligent Assets and Facilities system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Facility manager is updated on the work orders and successful completion of the remediation steps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Sustainability Control Tower maintains current data on energy consumption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Sustainability Manager reviews KPI, update energy consumption metrics, sets energy consumption goals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14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08a78307a3_2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g208a78307a3_2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860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08a78307a3_2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g208a78307a3_2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Reducing waste is the biggest driver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 scenario augments the Loss, Waste Management scenarios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In this scenario, 3</a:t>
            </a:r>
            <a:r>
              <a:rPr lang="en-US" baseline="30000" dirty="0"/>
              <a:t>rd</a:t>
            </a:r>
            <a:r>
              <a:rPr lang="en-US" dirty="0"/>
              <a:t> Party Logistics provides data for decision making to make your supply chain more sustainable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logistics software provides updates through API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API Management provides and monitors the input of the 3</a:t>
            </a:r>
            <a:r>
              <a:rPr lang="en-US" baseline="30000" dirty="0"/>
              <a:t>rd</a:t>
            </a:r>
            <a:r>
              <a:rPr lang="en-US" dirty="0"/>
              <a:t> partly logistics information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Your organization receives the 3</a:t>
            </a:r>
            <a:r>
              <a:rPr lang="en-US" baseline="30000" dirty="0"/>
              <a:t>rd</a:t>
            </a:r>
            <a:r>
              <a:rPr lang="en-US" dirty="0"/>
              <a:t> party logistics information and incorporates it into Sustainable Supply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The Supply Assurance Control Tower surfaces the end-to-end logistics supply chain to users, such as the inventory controller and logistics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Based on the visibility into the supply chain, the inventory controller and logistics officer can take actions to replenish supplies or to act to reduce loss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The Business Automation provides a consistent way for multiple systems to respond, such as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Update: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Inventory management system counts of current inventory, store inventory, and future inventory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Place orders in Order Management System</a:t>
            </a: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 lang="en-US" dirty="0"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 lang="en-US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 lang="en-US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 lang="en-US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0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08a78307a3_2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g208a78307a3_2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 workflow to manage asset including: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a. Asset purchase approval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b. Procurement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c. Asset inventory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 asset in asset management system including location, relationships to related assets (parts or assemblies)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 job plan of steps to be taken to perform preventative maintenance or replacement 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Monitor asset health, receive sensor data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Predict asset failures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6.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Provide work order and tracking to respond to maintenance and replacement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7 .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Dispose of item at asset end of life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4108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08a78307a3_2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g208a78307a3_2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Sensors or work plan identifies 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 asset to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 replaced, either proactively or due to asset failure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Asset replacement decision by asset manager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Work order created to: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a. Order replacement asset ordered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b. Work order created to replace asset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c. Completion of work order reported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d. Assess disposal, recycle process work order provided to regional hauler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Regional hauler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a. Coordinate recycle or hazardous disposal documentation with regional hauler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b. Use Transparent Supply to track hazardous waste disposal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c. In locations where local processing of waste is not possible, store wastes and product end-of-life materials in properly managed storage facilities, as allowed by law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Sustainable supply provides data to the control tower to provide compliance reporting on hazardous waste disposal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6.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Sustainability officer monitor and forecast against zero waste targets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7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7">
            <a:alphaModFix/>
          </a:blip>
          <a:srcRect l="2324" r="2323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74" name="Google Shape;174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83" name="Google Shape;183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CUSTOM_4_1">
    <p:bg>
      <p:bgPr>
        <a:solidFill>
          <a:srgbClr val="14141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26650" y="297025"/>
            <a:ext cx="749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2"/>
          </p:nvPr>
        </p:nvSpPr>
        <p:spPr>
          <a:xfrm>
            <a:off x="685800" y="16573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3"/>
          </p:nvPr>
        </p:nvSpPr>
        <p:spPr>
          <a:xfrm>
            <a:off x="685800" y="25717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, subhead, and body">
  <p:cSld name="CUSTOM_4_1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3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4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 Layout 1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">
  <p:cSld name="CUSTOM_4_1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24" name="Google Shape;224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ody">
  <p:cSld name="CUSTOM_4_17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32" name="Google Shape;232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3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CUSTOM_4_2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40" name="Google Shape;240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242" name="Google Shape;242;p3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PUBLIC</a:t>
            </a:r>
            <a:endParaRPr sz="500" b="1" i="0" u="none" strike="noStrike" cap="none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704" cy="17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olumn">
  <p:cSld name="CUSTOM_4_3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53" name="Google Shape;253;p35"/>
          <p:cNvCxnSpPr/>
          <p:nvPr/>
        </p:nvCxnSpPr>
        <p:spPr>
          <a:xfrm>
            <a:off x="3229613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4" name="Google Shape;254;p35"/>
          <p:cNvCxnSpPr/>
          <p:nvPr/>
        </p:nvCxnSpPr>
        <p:spPr>
          <a:xfrm>
            <a:off x="5914388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5" name="Google Shape;255;p35"/>
          <p:cNvSpPr txBox="1">
            <a:spLocks noGrp="1"/>
          </p:cNvSpPr>
          <p:nvPr>
            <p:ph type="subTitle" idx="2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4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6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7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8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9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sz="16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2" name="Google Shape;702;p43"/>
          <p:cNvCxnSpPr>
            <a:cxnSpLocks/>
          </p:cNvCxnSpPr>
          <p:nvPr/>
        </p:nvCxnSpPr>
        <p:spPr>
          <a:xfrm rot="10800000">
            <a:off x="830228" y="1059193"/>
            <a:ext cx="8014665" cy="1093408"/>
          </a:xfrm>
          <a:prstGeom prst="bentConnector4">
            <a:avLst>
              <a:gd name="adj1" fmla="val 273"/>
              <a:gd name="adj2" fmla="val 113618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4" name="Google Shape;721;p43">
            <a:extLst>
              <a:ext uri="{FF2B5EF4-FFF2-40B4-BE49-F238E27FC236}">
                <a16:creationId xmlns:a16="http://schemas.microsoft.com/office/drawing/2014/main" id="{465D4D03-0E07-1E6A-615C-94B3D22E0E9B}"/>
              </a:ext>
            </a:extLst>
          </p:cNvPr>
          <p:cNvCxnSpPr/>
          <p:nvPr/>
        </p:nvCxnSpPr>
        <p:spPr>
          <a:xfrm>
            <a:off x="1522447" y="2993582"/>
            <a:ext cx="0" cy="2835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5" name="Google Shape;723;p43">
            <a:extLst>
              <a:ext uri="{FF2B5EF4-FFF2-40B4-BE49-F238E27FC236}">
                <a16:creationId xmlns:a16="http://schemas.microsoft.com/office/drawing/2014/main" id="{BAD27131-3157-9C8E-BAC9-EDFE05063B2F}"/>
              </a:ext>
            </a:extLst>
          </p:cNvPr>
          <p:cNvCxnSpPr/>
          <p:nvPr/>
        </p:nvCxnSpPr>
        <p:spPr>
          <a:xfrm>
            <a:off x="8296213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6" name="Google Shape;724;p43">
            <a:extLst>
              <a:ext uri="{FF2B5EF4-FFF2-40B4-BE49-F238E27FC236}">
                <a16:creationId xmlns:a16="http://schemas.microsoft.com/office/drawing/2014/main" id="{1DFB9F73-AF2B-76CC-DA7F-13B3AA0CC693}"/>
              </a:ext>
            </a:extLst>
          </p:cNvPr>
          <p:cNvCxnSpPr/>
          <p:nvPr/>
        </p:nvCxnSpPr>
        <p:spPr>
          <a:xfrm>
            <a:off x="2275635" y="3068832"/>
            <a:ext cx="0" cy="205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7" name="Google Shape;726;p43">
            <a:extLst>
              <a:ext uri="{FF2B5EF4-FFF2-40B4-BE49-F238E27FC236}">
                <a16:creationId xmlns:a16="http://schemas.microsoft.com/office/drawing/2014/main" id="{0CC265EE-80F2-5747-BF81-45CB6C77835E}"/>
              </a:ext>
            </a:extLst>
          </p:cNvPr>
          <p:cNvCxnSpPr/>
          <p:nvPr/>
        </p:nvCxnSpPr>
        <p:spPr>
          <a:xfrm>
            <a:off x="3047702" y="3089611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8" name="Google Shape;727;p43">
            <a:extLst>
              <a:ext uri="{FF2B5EF4-FFF2-40B4-BE49-F238E27FC236}">
                <a16:creationId xmlns:a16="http://schemas.microsoft.com/office/drawing/2014/main" id="{9927CAF3-3AE2-7B6B-893F-7CBC61CB804E}"/>
              </a:ext>
            </a:extLst>
          </p:cNvPr>
          <p:cNvCxnSpPr/>
          <p:nvPr/>
        </p:nvCxnSpPr>
        <p:spPr>
          <a:xfrm>
            <a:off x="3792230" y="3072457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5" name="Google Shape;728;p43">
            <a:extLst>
              <a:ext uri="{FF2B5EF4-FFF2-40B4-BE49-F238E27FC236}">
                <a16:creationId xmlns:a16="http://schemas.microsoft.com/office/drawing/2014/main" id="{D2897966-517B-CEE1-2F17-9044C067A0B1}"/>
              </a:ext>
            </a:extLst>
          </p:cNvPr>
          <p:cNvCxnSpPr/>
          <p:nvPr/>
        </p:nvCxnSpPr>
        <p:spPr>
          <a:xfrm>
            <a:off x="4528966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6" name="Google Shape;729;p43">
            <a:extLst>
              <a:ext uri="{FF2B5EF4-FFF2-40B4-BE49-F238E27FC236}">
                <a16:creationId xmlns:a16="http://schemas.microsoft.com/office/drawing/2014/main" id="{AED06356-902C-18B4-E9DE-B49E962E60E9}"/>
              </a:ext>
            </a:extLst>
          </p:cNvPr>
          <p:cNvCxnSpPr/>
          <p:nvPr/>
        </p:nvCxnSpPr>
        <p:spPr>
          <a:xfrm>
            <a:off x="5303700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8" name="Google Shape;730;p43">
            <a:extLst>
              <a:ext uri="{FF2B5EF4-FFF2-40B4-BE49-F238E27FC236}">
                <a16:creationId xmlns:a16="http://schemas.microsoft.com/office/drawing/2014/main" id="{7C2C5C0F-A70D-A383-47B6-F5A5A8DBBE1C}"/>
              </a:ext>
            </a:extLst>
          </p:cNvPr>
          <p:cNvCxnSpPr/>
          <p:nvPr/>
        </p:nvCxnSpPr>
        <p:spPr>
          <a:xfrm>
            <a:off x="6035929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9" name="Google Shape;731;p43">
            <a:extLst>
              <a:ext uri="{FF2B5EF4-FFF2-40B4-BE49-F238E27FC236}">
                <a16:creationId xmlns:a16="http://schemas.microsoft.com/office/drawing/2014/main" id="{25413DD2-6D5E-303B-A02A-302FCF3EFDC5}"/>
              </a:ext>
            </a:extLst>
          </p:cNvPr>
          <p:cNvCxnSpPr/>
          <p:nvPr/>
        </p:nvCxnSpPr>
        <p:spPr>
          <a:xfrm>
            <a:off x="6779492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0" name="Google Shape;732;p43">
            <a:extLst>
              <a:ext uri="{FF2B5EF4-FFF2-40B4-BE49-F238E27FC236}">
                <a16:creationId xmlns:a16="http://schemas.microsoft.com/office/drawing/2014/main" id="{43A31DA4-92D8-3731-90C0-9182D24305E9}"/>
              </a:ext>
            </a:extLst>
          </p:cNvPr>
          <p:cNvCxnSpPr/>
          <p:nvPr/>
        </p:nvCxnSpPr>
        <p:spPr>
          <a:xfrm>
            <a:off x="7527750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1" name="Google Shape;766;p43">
            <a:extLst>
              <a:ext uri="{FF2B5EF4-FFF2-40B4-BE49-F238E27FC236}">
                <a16:creationId xmlns:a16="http://schemas.microsoft.com/office/drawing/2014/main" id="{1E2A564B-820C-3A46-0246-A83E762B47F6}"/>
              </a:ext>
            </a:extLst>
          </p:cNvPr>
          <p:cNvCxnSpPr/>
          <p:nvPr/>
        </p:nvCxnSpPr>
        <p:spPr>
          <a:xfrm>
            <a:off x="769260" y="3124518"/>
            <a:ext cx="0" cy="1536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9" name="Google Shape;679;p43"/>
          <p:cNvSpPr txBox="1"/>
          <p:nvPr/>
        </p:nvSpPr>
        <p:spPr>
          <a:xfrm>
            <a:off x="3975567" y="123575"/>
            <a:ext cx="3673500" cy="598800"/>
          </a:xfrm>
          <a:prstGeom prst="rect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2144375" y="123619"/>
            <a:ext cx="1758300" cy="598800"/>
          </a:xfrm>
          <a:prstGeom prst="rect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3"/>
          <p:cNvSpPr/>
          <p:nvPr/>
        </p:nvSpPr>
        <p:spPr>
          <a:xfrm>
            <a:off x="115749" y="1059425"/>
            <a:ext cx="1428959" cy="987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2" name="Google Shape;682;p43"/>
          <p:cNvSpPr txBox="1">
            <a:spLocks noGrp="1"/>
          </p:cNvSpPr>
          <p:nvPr>
            <p:ph type="subTitle" idx="1"/>
          </p:nvPr>
        </p:nvSpPr>
        <p:spPr>
          <a:xfrm>
            <a:off x="87900" y="174104"/>
            <a:ext cx="1645178" cy="40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Sustainable Enterprise</a:t>
            </a:r>
            <a:endParaRPr dirty="0"/>
          </a:p>
        </p:txBody>
      </p:sp>
      <p:sp>
        <p:nvSpPr>
          <p:cNvPr id="683" name="Google Shape;683;p43"/>
          <p:cNvSpPr/>
          <p:nvPr/>
        </p:nvSpPr>
        <p:spPr>
          <a:xfrm>
            <a:off x="2554522" y="1064175"/>
            <a:ext cx="4801312" cy="987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4" name="Google Shape;684;p43"/>
          <p:cNvSpPr/>
          <p:nvPr/>
        </p:nvSpPr>
        <p:spPr>
          <a:xfrm>
            <a:off x="3460175" y="2393098"/>
            <a:ext cx="507000" cy="3198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7" name="Google Shape;687;p43"/>
          <p:cNvSpPr/>
          <p:nvPr/>
        </p:nvSpPr>
        <p:spPr>
          <a:xfrm>
            <a:off x="4175268" y="2405291"/>
            <a:ext cx="489900" cy="3051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92" name="Google Shape;692;p43"/>
          <p:cNvSpPr/>
          <p:nvPr/>
        </p:nvSpPr>
        <p:spPr>
          <a:xfrm>
            <a:off x="8547710" y="2076977"/>
            <a:ext cx="562500" cy="328500"/>
          </a:xfrm>
          <a:prstGeom prst="rect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693" name="Google Shape;69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7700" y="2433544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3"/>
          <p:cNvSpPr txBox="1"/>
          <p:nvPr/>
        </p:nvSpPr>
        <p:spPr>
          <a:xfrm>
            <a:off x="8568046" y="1395424"/>
            <a:ext cx="6567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400" b="0" i="0" u="none" strike="noStrike" cap="none" dirty="0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400" b="0" i="0" u="none" strike="noStrike" cap="none" dirty="0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95" name="Google Shape;695;p43"/>
          <p:cNvCxnSpPr>
            <a:stCxn id="692" idx="2"/>
          </p:cNvCxnSpPr>
          <p:nvPr/>
        </p:nvCxnSpPr>
        <p:spPr>
          <a:xfrm rot="-5400000" flipH="1">
            <a:off x="8647760" y="2586677"/>
            <a:ext cx="363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6" name="Google Shape;696;p43"/>
          <p:cNvSpPr/>
          <p:nvPr/>
        </p:nvSpPr>
        <p:spPr>
          <a:xfrm>
            <a:off x="5936525" y="392409"/>
            <a:ext cx="7188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0B6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dirty="0">
                <a:solidFill>
                  <a:schemeClr val="lt1"/>
                </a:solidFill>
              </a:rPr>
              <a:t>Facility Manager</a:t>
            </a:r>
            <a:endParaRPr sz="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3"/>
          <p:cNvSpPr/>
          <p:nvPr/>
        </p:nvSpPr>
        <p:spPr>
          <a:xfrm>
            <a:off x="6782096" y="393463"/>
            <a:ext cx="7938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Sustainability Officer</a:t>
            </a:r>
            <a:endParaRPr sz="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8" name="Google Shape;69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3928" y="146312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8691" y="123975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2078" y="126982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1" name="Google Shape;701;p43"/>
          <p:cNvCxnSpPr>
            <a:cxnSpLocks/>
          </p:cNvCxnSpPr>
          <p:nvPr/>
        </p:nvCxnSpPr>
        <p:spPr>
          <a:xfrm flipH="1">
            <a:off x="8698065" y="1729804"/>
            <a:ext cx="130895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4" name="Google Shape;704;p43"/>
          <p:cNvSpPr/>
          <p:nvPr/>
        </p:nvSpPr>
        <p:spPr>
          <a:xfrm>
            <a:off x="5061174" y="389660"/>
            <a:ext cx="7776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Colleague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862622" y="1286461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(POS)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3"/>
          <p:cNvSpPr/>
          <p:nvPr/>
        </p:nvSpPr>
        <p:spPr>
          <a:xfrm>
            <a:off x="225150" y="1276800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Web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3"/>
          <p:cNvSpPr/>
          <p:nvPr/>
        </p:nvSpPr>
        <p:spPr>
          <a:xfrm>
            <a:off x="4240625" y="380125"/>
            <a:ext cx="7131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Vendor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3"/>
          <p:cNvSpPr/>
          <p:nvPr/>
        </p:nvSpPr>
        <p:spPr>
          <a:xfrm>
            <a:off x="3092011" y="399217"/>
            <a:ext cx="7104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Partner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3938" y="137809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43"/>
          <p:cNvSpPr/>
          <p:nvPr/>
        </p:nvSpPr>
        <p:spPr>
          <a:xfrm>
            <a:off x="2228128" y="399704"/>
            <a:ext cx="7104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9402" y="141474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339" y="138386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43"/>
          <p:cNvSpPr/>
          <p:nvPr/>
        </p:nvSpPr>
        <p:spPr>
          <a:xfrm>
            <a:off x="115750" y="2115377"/>
            <a:ext cx="8340734" cy="2517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15" name="Google Shape;715;p43"/>
          <p:cNvSpPr txBox="1"/>
          <p:nvPr/>
        </p:nvSpPr>
        <p:spPr>
          <a:xfrm>
            <a:off x="623607" y="1076301"/>
            <a:ext cx="939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rgbClr val="C00000"/>
                </a:solidFill>
                <a:latin typeface="Red Hat Text"/>
                <a:ea typeface="Red Hat Text"/>
                <a:cs typeface="Red Hat Text"/>
                <a:sym typeface="Red Hat Text"/>
              </a:rPr>
              <a:t>Omni Channels</a:t>
            </a:r>
            <a:endParaRPr sz="1400" b="0" i="0" u="none" strike="noStrike" cap="none" dirty="0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717" name="Google Shape;717;p43"/>
          <p:cNvCxnSpPr/>
          <p:nvPr/>
        </p:nvCxnSpPr>
        <p:spPr>
          <a:xfrm>
            <a:off x="5108025" y="723625"/>
            <a:ext cx="0" cy="35460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18" name="Google Shape;718;p43"/>
          <p:cNvSpPr/>
          <p:nvPr/>
        </p:nvSpPr>
        <p:spPr>
          <a:xfrm>
            <a:off x="8070662" y="222896"/>
            <a:ext cx="789900" cy="403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r>
              <a:rPr lang="en" sz="700" b="0" i="0" u="none" strike="noStrike" cap="none" baseline="300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rd</a:t>
            </a: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Party Logistics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19" name="Google Shape;719;p43"/>
          <p:cNvCxnSpPr>
            <a:stCxn id="718" idx="1"/>
            <a:endCxn id="679" idx="3"/>
          </p:cNvCxnSpPr>
          <p:nvPr/>
        </p:nvCxnSpPr>
        <p:spPr>
          <a:xfrm rot="10800000">
            <a:off x="7649162" y="422996"/>
            <a:ext cx="421500" cy="150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20" name="Google Shape;720;p43"/>
          <p:cNvSpPr/>
          <p:nvPr/>
        </p:nvSpPr>
        <p:spPr>
          <a:xfrm>
            <a:off x="2629518" y="1234722"/>
            <a:ext cx="4623309" cy="239657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Sustainability Control Tower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202325" y="2745650"/>
            <a:ext cx="8870100" cy="363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2307041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7" name="Google Shape;747;p43"/>
          <p:cNvSpPr/>
          <p:nvPr/>
        </p:nvSpPr>
        <p:spPr>
          <a:xfrm>
            <a:off x="4372728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8" name="Google Shape;748;p43"/>
          <p:cNvSpPr/>
          <p:nvPr/>
        </p:nvSpPr>
        <p:spPr>
          <a:xfrm>
            <a:off x="6438416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 / Services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2629520" y="1533312"/>
            <a:ext cx="1214456" cy="427884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Intelligent Assets and Facilities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71" name="Google Shape;771;p43"/>
          <p:cNvCxnSpPr>
            <a:cxnSpLocks/>
          </p:cNvCxnSpPr>
          <p:nvPr/>
        </p:nvCxnSpPr>
        <p:spPr>
          <a:xfrm>
            <a:off x="1544708" y="1923935"/>
            <a:ext cx="994276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72" name="Google Shape;772;p43"/>
          <p:cNvSpPr/>
          <p:nvPr/>
        </p:nvSpPr>
        <p:spPr>
          <a:xfrm>
            <a:off x="225150" y="1641475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Social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Media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43"/>
          <p:cNvCxnSpPr>
            <a:cxnSpLocks/>
            <a:stCxn id="680" idx="1"/>
          </p:cNvCxnSpPr>
          <p:nvPr/>
        </p:nvCxnSpPr>
        <p:spPr>
          <a:xfrm rot="10800000" flipV="1">
            <a:off x="1420989" y="423018"/>
            <a:ext cx="723387" cy="622009"/>
          </a:xfrm>
          <a:prstGeom prst="bentConnector3">
            <a:avLst>
              <a:gd name="adj1" fmla="val 98618"/>
            </a:avLst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5" name="Google Shape;775;p43"/>
          <p:cNvCxnSpPr>
            <a:cxnSpLocks/>
            <a:stCxn id="692" idx="1"/>
          </p:cNvCxnSpPr>
          <p:nvPr/>
        </p:nvCxnSpPr>
        <p:spPr>
          <a:xfrm flipH="1">
            <a:off x="8456484" y="2241227"/>
            <a:ext cx="91226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6" name="Google Shape;776;p43"/>
          <p:cNvCxnSpPr>
            <a:endCxn id="679" idx="2"/>
          </p:cNvCxnSpPr>
          <p:nvPr/>
        </p:nvCxnSpPr>
        <p:spPr>
          <a:xfrm rot="10800000">
            <a:off x="5812317" y="722375"/>
            <a:ext cx="5100" cy="1857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0" name="Google Shape;780;p43"/>
          <p:cNvCxnSpPr/>
          <p:nvPr/>
        </p:nvCxnSpPr>
        <p:spPr>
          <a:xfrm rot="10800000">
            <a:off x="2992917" y="722375"/>
            <a:ext cx="5100" cy="1857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4" name="Google Shape;784;p43"/>
          <p:cNvSpPr/>
          <p:nvPr/>
        </p:nvSpPr>
        <p:spPr>
          <a:xfrm>
            <a:off x="3982481" y="1541815"/>
            <a:ext cx="1002454" cy="42099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Green IT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" name="Google Shape;734;p43">
            <a:extLst>
              <a:ext uri="{FF2B5EF4-FFF2-40B4-BE49-F238E27FC236}">
                <a16:creationId xmlns:a16="http://schemas.microsoft.com/office/drawing/2014/main" id="{BA74EFB2-8788-131D-843B-CE447A41B93C}"/>
              </a:ext>
            </a:extLst>
          </p:cNvPr>
          <p:cNvSpPr/>
          <p:nvPr/>
        </p:nvSpPr>
        <p:spPr>
          <a:xfrm>
            <a:off x="7093284" y="4107301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" name="Google Shape;736;p43">
            <a:extLst>
              <a:ext uri="{FF2B5EF4-FFF2-40B4-BE49-F238E27FC236}">
                <a16:creationId xmlns:a16="http://schemas.microsoft.com/office/drawing/2014/main" id="{2040A3D3-17E7-3B15-1ADA-17C71AD560B0}"/>
              </a:ext>
            </a:extLst>
          </p:cNvPr>
          <p:cNvSpPr/>
          <p:nvPr/>
        </p:nvSpPr>
        <p:spPr>
          <a:xfrm>
            <a:off x="1890084" y="3888245"/>
            <a:ext cx="58689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" name="Google Shape;737;p43">
            <a:extLst>
              <a:ext uri="{FF2B5EF4-FFF2-40B4-BE49-F238E27FC236}">
                <a16:creationId xmlns:a16="http://schemas.microsoft.com/office/drawing/2014/main" id="{F6009D12-42B9-FB02-B62B-A1E4620D31B2}"/>
              </a:ext>
            </a:extLst>
          </p:cNvPr>
          <p:cNvSpPr/>
          <p:nvPr/>
        </p:nvSpPr>
        <p:spPr>
          <a:xfrm>
            <a:off x="6308650" y="4082100"/>
            <a:ext cx="570600" cy="5541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Route Opti-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mization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" name="Google Shape;738;p43">
            <a:extLst>
              <a:ext uri="{FF2B5EF4-FFF2-40B4-BE49-F238E27FC236}">
                <a16:creationId xmlns:a16="http://schemas.microsoft.com/office/drawing/2014/main" id="{CFC37E9F-732B-A966-FEBB-FB715AD553CD}"/>
              </a:ext>
            </a:extLst>
          </p:cNvPr>
          <p:cNvSpPr/>
          <p:nvPr/>
        </p:nvSpPr>
        <p:spPr>
          <a:xfrm>
            <a:off x="5604421" y="4119567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" name="Google Shape;739;p43">
            <a:extLst>
              <a:ext uri="{FF2B5EF4-FFF2-40B4-BE49-F238E27FC236}">
                <a16:creationId xmlns:a16="http://schemas.microsoft.com/office/drawing/2014/main" id="{DB6C6FBB-CC75-BCD1-414F-3299DC386BB2}"/>
              </a:ext>
            </a:extLst>
          </p:cNvPr>
          <p:cNvSpPr/>
          <p:nvPr/>
        </p:nvSpPr>
        <p:spPr>
          <a:xfrm>
            <a:off x="4767498" y="4089820"/>
            <a:ext cx="656700" cy="64041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6" name="Google Shape;740;p43">
            <a:extLst>
              <a:ext uri="{FF2B5EF4-FFF2-40B4-BE49-F238E27FC236}">
                <a16:creationId xmlns:a16="http://schemas.microsoft.com/office/drawing/2014/main" id="{348B12D4-5424-8478-2CEB-471AC0566DDF}"/>
              </a:ext>
            </a:extLst>
          </p:cNvPr>
          <p:cNvCxnSpPr/>
          <p:nvPr/>
        </p:nvCxnSpPr>
        <p:spPr>
          <a:xfrm>
            <a:off x="5541721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741;p43">
            <a:extLst>
              <a:ext uri="{FF2B5EF4-FFF2-40B4-BE49-F238E27FC236}">
                <a16:creationId xmlns:a16="http://schemas.microsoft.com/office/drawing/2014/main" id="{DDA19715-4655-65AD-8F5E-8F2F23DD7CB3}"/>
              </a:ext>
            </a:extLst>
          </p:cNvPr>
          <p:cNvCxnSpPr/>
          <p:nvPr/>
        </p:nvCxnSpPr>
        <p:spPr>
          <a:xfrm>
            <a:off x="6388414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742;p43">
            <a:extLst>
              <a:ext uri="{FF2B5EF4-FFF2-40B4-BE49-F238E27FC236}">
                <a16:creationId xmlns:a16="http://schemas.microsoft.com/office/drawing/2014/main" id="{69050ABF-22EC-D2FC-7615-FEF4C59389F5}"/>
              </a:ext>
            </a:extLst>
          </p:cNvPr>
          <p:cNvCxnSpPr/>
          <p:nvPr/>
        </p:nvCxnSpPr>
        <p:spPr>
          <a:xfrm>
            <a:off x="6971557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743;p43">
            <a:extLst>
              <a:ext uri="{FF2B5EF4-FFF2-40B4-BE49-F238E27FC236}">
                <a16:creationId xmlns:a16="http://schemas.microsoft.com/office/drawing/2014/main" id="{A8306ED0-C433-8218-2025-829241F02F35}"/>
              </a:ext>
            </a:extLst>
          </p:cNvPr>
          <p:cNvSpPr/>
          <p:nvPr/>
        </p:nvSpPr>
        <p:spPr>
          <a:xfrm>
            <a:off x="3945952" y="4035821"/>
            <a:ext cx="7488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0" name="Google Shape;725;p43">
            <a:extLst>
              <a:ext uri="{FF2B5EF4-FFF2-40B4-BE49-F238E27FC236}">
                <a16:creationId xmlns:a16="http://schemas.microsoft.com/office/drawing/2014/main" id="{30A64B7E-130F-C822-C6D9-C2E2ADAD3253}"/>
              </a:ext>
            </a:extLst>
          </p:cNvPr>
          <p:cNvSpPr/>
          <p:nvPr/>
        </p:nvSpPr>
        <p:spPr>
          <a:xfrm>
            <a:off x="1736183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1" name="Google Shape;744;p43">
            <a:extLst>
              <a:ext uri="{FF2B5EF4-FFF2-40B4-BE49-F238E27FC236}">
                <a16:creationId xmlns:a16="http://schemas.microsoft.com/office/drawing/2014/main" id="{B5345A4D-141F-C6D2-94D1-175B0822A6D3}"/>
              </a:ext>
            </a:extLst>
          </p:cNvPr>
          <p:cNvSpPr/>
          <p:nvPr/>
        </p:nvSpPr>
        <p:spPr>
          <a:xfrm>
            <a:off x="3995746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2" name="Google Shape;745;p43">
            <a:extLst>
              <a:ext uri="{FF2B5EF4-FFF2-40B4-BE49-F238E27FC236}">
                <a16:creationId xmlns:a16="http://schemas.microsoft.com/office/drawing/2014/main" id="{3F7A3261-A26D-9108-F9C1-A26C19484B39}"/>
              </a:ext>
            </a:extLst>
          </p:cNvPr>
          <p:cNvSpPr/>
          <p:nvPr/>
        </p:nvSpPr>
        <p:spPr>
          <a:xfrm>
            <a:off x="2489371" y="3256028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 Intelligence, Trends, Sources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3" name="Google Shape;746;p43">
            <a:extLst>
              <a:ext uri="{FF2B5EF4-FFF2-40B4-BE49-F238E27FC236}">
                <a16:creationId xmlns:a16="http://schemas.microsoft.com/office/drawing/2014/main" id="{B97D94AA-77BF-C45A-A9E1-09030C0B84E2}"/>
              </a:ext>
            </a:extLst>
          </p:cNvPr>
          <p:cNvSpPr/>
          <p:nvPr/>
        </p:nvSpPr>
        <p:spPr>
          <a:xfrm>
            <a:off x="3242558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4" name="Google Shape;749;p43">
            <a:extLst>
              <a:ext uri="{FF2B5EF4-FFF2-40B4-BE49-F238E27FC236}">
                <a16:creationId xmlns:a16="http://schemas.microsoft.com/office/drawing/2014/main" id="{B80B7196-1DD4-0121-267D-324B6CA138C6}"/>
              </a:ext>
            </a:extLst>
          </p:cNvPr>
          <p:cNvSpPr/>
          <p:nvPr/>
        </p:nvSpPr>
        <p:spPr>
          <a:xfrm>
            <a:off x="4748934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5" name="Google Shape;750;p43">
            <a:extLst>
              <a:ext uri="{FF2B5EF4-FFF2-40B4-BE49-F238E27FC236}">
                <a16:creationId xmlns:a16="http://schemas.microsoft.com/office/drawing/2014/main" id="{4A75B068-E567-B154-836E-CED119408FE4}"/>
              </a:ext>
            </a:extLst>
          </p:cNvPr>
          <p:cNvSpPr/>
          <p:nvPr/>
        </p:nvSpPr>
        <p:spPr>
          <a:xfrm>
            <a:off x="5502121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6" name="Google Shape;751;p43">
            <a:extLst>
              <a:ext uri="{FF2B5EF4-FFF2-40B4-BE49-F238E27FC236}">
                <a16:creationId xmlns:a16="http://schemas.microsoft.com/office/drawing/2014/main" id="{7068842F-DD9D-7F03-BC16-0D4DE48CC8FE}"/>
              </a:ext>
            </a:extLst>
          </p:cNvPr>
          <p:cNvSpPr/>
          <p:nvPr/>
        </p:nvSpPr>
        <p:spPr>
          <a:xfrm>
            <a:off x="6255309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7" name="Google Shape;752;p43">
            <a:extLst>
              <a:ext uri="{FF2B5EF4-FFF2-40B4-BE49-F238E27FC236}">
                <a16:creationId xmlns:a16="http://schemas.microsoft.com/office/drawing/2014/main" id="{99267103-45A9-855F-E0BE-467B412FC9DB}"/>
              </a:ext>
            </a:extLst>
          </p:cNvPr>
          <p:cNvSpPr/>
          <p:nvPr/>
        </p:nvSpPr>
        <p:spPr>
          <a:xfrm>
            <a:off x="7008497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8" name="Google Shape;753;p43">
            <a:extLst>
              <a:ext uri="{FF2B5EF4-FFF2-40B4-BE49-F238E27FC236}">
                <a16:creationId xmlns:a16="http://schemas.microsoft.com/office/drawing/2014/main" id="{BAC1C558-2C32-545A-96C1-44ABA3D1E5E2}"/>
              </a:ext>
            </a:extLst>
          </p:cNvPr>
          <p:cNvSpPr/>
          <p:nvPr/>
        </p:nvSpPr>
        <p:spPr>
          <a:xfrm>
            <a:off x="7761684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9" name="Google Shape;754;p43">
            <a:extLst>
              <a:ext uri="{FF2B5EF4-FFF2-40B4-BE49-F238E27FC236}">
                <a16:creationId xmlns:a16="http://schemas.microsoft.com/office/drawing/2014/main" id="{6A2BC23A-81B0-2633-93C2-E4530ACD320E}"/>
              </a:ext>
            </a:extLst>
          </p:cNvPr>
          <p:cNvSpPr/>
          <p:nvPr/>
        </p:nvSpPr>
        <p:spPr>
          <a:xfrm>
            <a:off x="7865630" y="41101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0" name="Google Shape;722;p43">
            <a:extLst>
              <a:ext uri="{FF2B5EF4-FFF2-40B4-BE49-F238E27FC236}">
                <a16:creationId xmlns:a16="http://schemas.microsoft.com/office/drawing/2014/main" id="{197E2F48-F39C-F2E6-A655-CF5092EE33D8}"/>
              </a:ext>
            </a:extLst>
          </p:cNvPr>
          <p:cNvSpPr/>
          <p:nvPr/>
        </p:nvSpPr>
        <p:spPr>
          <a:xfrm>
            <a:off x="982995" y="3255778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51" name="Google Shape;755;p43">
            <a:extLst>
              <a:ext uri="{FF2B5EF4-FFF2-40B4-BE49-F238E27FC236}">
                <a16:creationId xmlns:a16="http://schemas.microsoft.com/office/drawing/2014/main" id="{AD0632B8-241D-C751-0616-C3E6BCBE635D}"/>
              </a:ext>
            </a:extLst>
          </p:cNvPr>
          <p:cNvCxnSpPr>
            <a:stCxn id="650" idx="2"/>
            <a:endCxn id="657" idx="0"/>
          </p:cNvCxnSpPr>
          <p:nvPr/>
        </p:nvCxnSpPr>
        <p:spPr>
          <a:xfrm>
            <a:off x="1330395" y="3804478"/>
            <a:ext cx="0" cy="29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2" name="Google Shape;757;p43">
            <a:extLst>
              <a:ext uri="{FF2B5EF4-FFF2-40B4-BE49-F238E27FC236}">
                <a16:creationId xmlns:a16="http://schemas.microsoft.com/office/drawing/2014/main" id="{137C3B3C-FC5E-B929-0AB4-52486BAF22F3}"/>
              </a:ext>
            </a:extLst>
          </p:cNvPr>
          <p:cNvCxnSpPr>
            <a:endCxn id="654" idx="3"/>
          </p:cNvCxnSpPr>
          <p:nvPr/>
        </p:nvCxnSpPr>
        <p:spPr>
          <a:xfrm rot="5400000">
            <a:off x="6758245" y="3915584"/>
            <a:ext cx="1790100" cy="1659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3" name="Google Shape;759;p43">
            <a:extLst>
              <a:ext uri="{FF2B5EF4-FFF2-40B4-BE49-F238E27FC236}">
                <a16:creationId xmlns:a16="http://schemas.microsoft.com/office/drawing/2014/main" id="{ABA0BEF0-394A-7F41-EEF5-AF963E7B4A7B}"/>
              </a:ext>
            </a:extLst>
          </p:cNvPr>
          <p:cNvSpPr/>
          <p:nvPr/>
        </p:nvSpPr>
        <p:spPr>
          <a:xfrm>
            <a:off x="6965102" y="4507358"/>
            <a:ext cx="609600" cy="223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9675" rIns="0" bIns="319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Payments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758;p43">
            <a:extLst>
              <a:ext uri="{FF2B5EF4-FFF2-40B4-BE49-F238E27FC236}">
                <a16:creationId xmlns:a16="http://schemas.microsoft.com/office/drawing/2014/main" id="{203C4F59-5563-C0ED-5B7A-13F1972458C4}"/>
              </a:ext>
            </a:extLst>
          </p:cNvPr>
          <p:cNvSpPr/>
          <p:nvPr/>
        </p:nvSpPr>
        <p:spPr>
          <a:xfrm>
            <a:off x="6960745" y="4781684"/>
            <a:ext cx="609600" cy="223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9675" rIns="0" bIns="319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Promotions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760;p43">
            <a:extLst>
              <a:ext uri="{FF2B5EF4-FFF2-40B4-BE49-F238E27FC236}">
                <a16:creationId xmlns:a16="http://schemas.microsoft.com/office/drawing/2014/main" id="{DA524AA3-D690-6AEF-2667-8172DA32B430}"/>
              </a:ext>
            </a:extLst>
          </p:cNvPr>
          <p:cNvCxnSpPr>
            <a:endCxn id="653" idx="3"/>
          </p:cNvCxnSpPr>
          <p:nvPr/>
        </p:nvCxnSpPr>
        <p:spPr>
          <a:xfrm flipH="1">
            <a:off x="7574702" y="4618658"/>
            <a:ext cx="161700" cy="600"/>
          </a:xfrm>
          <a:prstGeom prst="bentConnector3">
            <a:avLst>
              <a:gd name="adj1" fmla="val 50041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6" name="Google Shape;761;p43">
            <a:extLst>
              <a:ext uri="{FF2B5EF4-FFF2-40B4-BE49-F238E27FC236}">
                <a16:creationId xmlns:a16="http://schemas.microsoft.com/office/drawing/2014/main" id="{93EBA085-FBDB-D52B-68E7-8B3336684FE6}"/>
              </a:ext>
            </a:extLst>
          </p:cNvPr>
          <p:cNvSpPr/>
          <p:nvPr/>
        </p:nvSpPr>
        <p:spPr>
          <a:xfrm>
            <a:off x="1890084" y="4284239"/>
            <a:ext cx="58689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7" name="Google Shape;756;p43">
            <a:extLst>
              <a:ext uri="{FF2B5EF4-FFF2-40B4-BE49-F238E27FC236}">
                <a16:creationId xmlns:a16="http://schemas.microsoft.com/office/drawing/2014/main" id="{46A7A354-E2D0-54D6-C0CE-1424E30347FB}"/>
              </a:ext>
            </a:extLst>
          </p:cNvPr>
          <p:cNvSpPr/>
          <p:nvPr/>
        </p:nvSpPr>
        <p:spPr>
          <a:xfrm>
            <a:off x="1085254" y="3987903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58" name="Google Shape;762;p43">
            <a:extLst>
              <a:ext uri="{FF2B5EF4-FFF2-40B4-BE49-F238E27FC236}">
                <a16:creationId xmlns:a16="http://schemas.microsoft.com/office/drawing/2014/main" id="{12D3AC4F-E4D5-3A66-598E-E78B17C6D456}"/>
              </a:ext>
            </a:extLst>
          </p:cNvPr>
          <p:cNvCxnSpPr>
            <a:endCxn id="659" idx="2"/>
          </p:cNvCxnSpPr>
          <p:nvPr/>
        </p:nvCxnSpPr>
        <p:spPr>
          <a:xfrm rot="16200000" flipH="1">
            <a:off x="168537" y="3919941"/>
            <a:ext cx="341700" cy="1158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9" name="Google Shape;763;p43">
            <a:extLst>
              <a:ext uri="{FF2B5EF4-FFF2-40B4-BE49-F238E27FC236}">
                <a16:creationId xmlns:a16="http://schemas.microsoft.com/office/drawing/2014/main" id="{CDD93CA5-2419-6272-BE98-ED381D8B585C}"/>
              </a:ext>
            </a:extLst>
          </p:cNvPr>
          <p:cNvSpPr/>
          <p:nvPr/>
        </p:nvSpPr>
        <p:spPr>
          <a:xfrm>
            <a:off x="397287" y="3988828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Scheduling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0" name="Google Shape;764;p43">
            <a:extLst>
              <a:ext uri="{FF2B5EF4-FFF2-40B4-BE49-F238E27FC236}">
                <a16:creationId xmlns:a16="http://schemas.microsoft.com/office/drawing/2014/main" id="{8CE6A312-DFCD-464B-8440-45A97E2E4441}"/>
              </a:ext>
            </a:extLst>
          </p:cNvPr>
          <p:cNvSpPr/>
          <p:nvPr/>
        </p:nvSpPr>
        <p:spPr>
          <a:xfrm>
            <a:off x="392714" y="4349955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Tracking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61" name="Google Shape;765;p43">
            <a:extLst>
              <a:ext uri="{FF2B5EF4-FFF2-40B4-BE49-F238E27FC236}">
                <a16:creationId xmlns:a16="http://schemas.microsoft.com/office/drawing/2014/main" id="{CE27FB92-343B-62B1-E6EE-EE246220617E}"/>
              </a:ext>
            </a:extLst>
          </p:cNvPr>
          <p:cNvCxnSpPr>
            <a:endCxn id="660" idx="2"/>
          </p:cNvCxnSpPr>
          <p:nvPr/>
        </p:nvCxnSpPr>
        <p:spPr>
          <a:xfrm rot="16200000" flipH="1">
            <a:off x="6164" y="4123268"/>
            <a:ext cx="660300" cy="1128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3" name="Google Shape;768;p43">
            <a:extLst>
              <a:ext uri="{FF2B5EF4-FFF2-40B4-BE49-F238E27FC236}">
                <a16:creationId xmlns:a16="http://schemas.microsoft.com/office/drawing/2014/main" id="{FFB0BB8F-44A8-64AF-5FB9-D2F18D167D59}"/>
              </a:ext>
            </a:extLst>
          </p:cNvPr>
          <p:cNvCxnSpPr>
            <a:endCxn id="665" idx="2"/>
          </p:cNvCxnSpPr>
          <p:nvPr/>
        </p:nvCxnSpPr>
        <p:spPr>
          <a:xfrm rot="16200000" flipH="1">
            <a:off x="-118362" y="4353021"/>
            <a:ext cx="912600" cy="1140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4" name="Google Shape;767;p43">
            <a:extLst>
              <a:ext uri="{FF2B5EF4-FFF2-40B4-BE49-F238E27FC236}">
                <a16:creationId xmlns:a16="http://schemas.microsoft.com/office/drawing/2014/main" id="{4C6DCB9F-1389-EDB3-98A0-9A023DDFA05F}"/>
              </a:ext>
            </a:extLst>
          </p:cNvPr>
          <p:cNvSpPr/>
          <p:nvPr/>
        </p:nvSpPr>
        <p:spPr>
          <a:xfrm>
            <a:off x="229808" y="3256814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Fulfilment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Systems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5" name="Google Shape;769;p43">
            <a:extLst>
              <a:ext uri="{FF2B5EF4-FFF2-40B4-BE49-F238E27FC236}">
                <a16:creationId xmlns:a16="http://schemas.microsoft.com/office/drawing/2014/main" id="{0A30B499-A742-2B8C-80BA-98852A892E47}"/>
              </a:ext>
            </a:extLst>
          </p:cNvPr>
          <p:cNvSpPr/>
          <p:nvPr/>
        </p:nvSpPr>
        <p:spPr>
          <a:xfrm>
            <a:off x="394938" y="4706458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Delivery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6" name="Google Shape;770;p43">
            <a:extLst>
              <a:ext uri="{FF2B5EF4-FFF2-40B4-BE49-F238E27FC236}">
                <a16:creationId xmlns:a16="http://schemas.microsoft.com/office/drawing/2014/main" id="{957733DD-FA30-9B1E-6F06-31EF71029284}"/>
              </a:ext>
            </a:extLst>
          </p:cNvPr>
          <p:cNvSpPr/>
          <p:nvPr/>
        </p:nvSpPr>
        <p:spPr>
          <a:xfrm>
            <a:off x="1890924" y="4682346"/>
            <a:ext cx="58521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67" name="Google Shape;777;p43">
            <a:extLst>
              <a:ext uri="{FF2B5EF4-FFF2-40B4-BE49-F238E27FC236}">
                <a16:creationId xmlns:a16="http://schemas.microsoft.com/office/drawing/2014/main" id="{D1E476F8-667C-54EB-492E-F27C93F0EDD5}"/>
              </a:ext>
            </a:extLst>
          </p:cNvPr>
          <p:cNvCxnSpPr>
            <a:stCxn id="4" idx="2"/>
          </p:cNvCxnSpPr>
          <p:nvPr/>
        </p:nvCxnSpPr>
        <p:spPr>
          <a:xfrm rot="10800000">
            <a:off x="1801884" y="3816701"/>
            <a:ext cx="88200" cy="2634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8" name="Google Shape;778;p43">
            <a:extLst>
              <a:ext uri="{FF2B5EF4-FFF2-40B4-BE49-F238E27FC236}">
                <a16:creationId xmlns:a16="http://schemas.microsoft.com/office/drawing/2014/main" id="{B1515455-F703-6F56-7E15-708EF996D5AA}"/>
              </a:ext>
            </a:extLst>
          </p:cNvPr>
          <p:cNvCxnSpPr>
            <a:stCxn id="656" idx="2"/>
          </p:cNvCxnSpPr>
          <p:nvPr/>
        </p:nvCxnSpPr>
        <p:spPr>
          <a:xfrm rot="10800000">
            <a:off x="1801884" y="3802595"/>
            <a:ext cx="88200" cy="6735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9" name="Google Shape;779;p43">
            <a:extLst>
              <a:ext uri="{FF2B5EF4-FFF2-40B4-BE49-F238E27FC236}">
                <a16:creationId xmlns:a16="http://schemas.microsoft.com/office/drawing/2014/main" id="{01BFB3E5-618D-F60A-4F5E-FEC9A1F1F7DA}"/>
              </a:ext>
            </a:extLst>
          </p:cNvPr>
          <p:cNvCxnSpPr>
            <a:stCxn id="666" idx="2"/>
          </p:cNvCxnSpPr>
          <p:nvPr/>
        </p:nvCxnSpPr>
        <p:spPr>
          <a:xfrm rot="10800000">
            <a:off x="1802124" y="3823902"/>
            <a:ext cx="88800" cy="10503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0" name="Google Shape;781;p43">
            <a:extLst>
              <a:ext uri="{FF2B5EF4-FFF2-40B4-BE49-F238E27FC236}">
                <a16:creationId xmlns:a16="http://schemas.microsoft.com/office/drawing/2014/main" id="{B7031A63-E54E-389B-F1F6-F0A3336C8689}"/>
              </a:ext>
            </a:extLst>
          </p:cNvPr>
          <p:cNvSpPr/>
          <p:nvPr/>
        </p:nvSpPr>
        <p:spPr>
          <a:xfrm>
            <a:off x="7876085" y="41101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71" name="Google Shape;782;p43">
            <a:extLst>
              <a:ext uri="{FF2B5EF4-FFF2-40B4-BE49-F238E27FC236}">
                <a16:creationId xmlns:a16="http://schemas.microsoft.com/office/drawing/2014/main" id="{D5E05492-6646-1034-B793-DB1568FF6B2E}"/>
              </a:ext>
            </a:extLst>
          </p:cNvPr>
          <p:cNvCxnSpPr/>
          <p:nvPr/>
        </p:nvCxnSpPr>
        <p:spPr>
          <a:xfrm>
            <a:off x="8784643" y="3111239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2" name="Google Shape;783;p43">
            <a:extLst>
              <a:ext uri="{FF2B5EF4-FFF2-40B4-BE49-F238E27FC236}">
                <a16:creationId xmlns:a16="http://schemas.microsoft.com/office/drawing/2014/main" id="{BFDC9F67-571E-7A72-D166-7EF0E43B92A1}"/>
              </a:ext>
            </a:extLst>
          </p:cNvPr>
          <p:cNvSpPr/>
          <p:nvPr/>
        </p:nvSpPr>
        <p:spPr>
          <a:xfrm>
            <a:off x="8546112" y="41248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3" name="Google Shape;784;p43">
            <a:extLst>
              <a:ext uri="{FF2B5EF4-FFF2-40B4-BE49-F238E27FC236}">
                <a16:creationId xmlns:a16="http://schemas.microsoft.com/office/drawing/2014/main" id="{E278474E-4CDA-DCB7-D3EA-201CC874DC75}"/>
              </a:ext>
            </a:extLst>
          </p:cNvPr>
          <p:cNvSpPr/>
          <p:nvPr/>
        </p:nvSpPr>
        <p:spPr>
          <a:xfrm>
            <a:off x="8502352" y="3250808"/>
            <a:ext cx="570004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Returns Management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21" name="Google Shape;784;p43">
            <a:extLst>
              <a:ext uri="{FF2B5EF4-FFF2-40B4-BE49-F238E27FC236}">
                <a16:creationId xmlns:a16="http://schemas.microsoft.com/office/drawing/2014/main" id="{D1E85E23-B64F-24CD-72A5-4E9D23CA0E5B}"/>
              </a:ext>
            </a:extLst>
          </p:cNvPr>
          <p:cNvSpPr/>
          <p:nvPr/>
        </p:nvSpPr>
        <p:spPr>
          <a:xfrm>
            <a:off x="5123440" y="1537981"/>
            <a:ext cx="988428" cy="42099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Sustainable Supply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24" name="Google Shape;771;p43">
            <a:extLst>
              <a:ext uri="{FF2B5EF4-FFF2-40B4-BE49-F238E27FC236}">
                <a16:creationId xmlns:a16="http://schemas.microsoft.com/office/drawing/2014/main" id="{E42FFF9C-6DAC-AB58-A79D-6761F8333E5B}"/>
              </a:ext>
            </a:extLst>
          </p:cNvPr>
          <p:cNvCxnSpPr>
            <a:cxnSpLocks/>
            <a:stCxn id="726" idx="3"/>
          </p:cNvCxnSpPr>
          <p:nvPr/>
        </p:nvCxnSpPr>
        <p:spPr>
          <a:xfrm>
            <a:off x="2350552" y="1296942"/>
            <a:ext cx="21891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25" name="Google Shape;771;p43">
            <a:extLst>
              <a:ext uri="{FF2B5EF4-FFF2-40B4-BE49-F238E27FC236}">
                <a16:creationId xmlns:a16="http://schemas.microsoft.com/office/drawing/2014/main" id="{FD2B565E-B8D2-F181-78E4-A4C49A79FC1B}"/>
              </a:ext>
            </a:extLst>
          </p:cNvPr>
          <p:cNvCxnSpPr>
            <a:cxnSpLocks/>
            <a:stCxn id="727" idx="3"/>
          </p:cNvCxnSpPr>
          <p:nvPr/>
        </p:nvCxnSpPr>
        <p:spPr>
          <a:xfrm>
            <a:off x="2357142" y="1673946"/>
            <a:ext cx="21232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26" name="Google Shape;706;p43">
            <a:extLst>
              <a:ext uri="{FF2B5EF4-FFF2-40B4-BE49-F238E27FC236}">
                <a16:creationId xmlns:a16="http://schemas.microsoft.com/office/drawing/2014/main" id="{CAB20309-BB36-AA36-38E5-71317DA83751}"/>
              </a:ext>
            </a:extLst>
          </p:cNvPr>
          <p:cNvSpPr/>
          <p:nvPr/>
        </p:nvSpPr>
        <p:spPr>
          <a:xfrm>
            <a:off x="1643741" y="1147842"/>
            <a:ext cx="706811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Building sensors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06;p43">
            <a:extLst>
              <a:ext uri="{FF2B5EF4-FFF2-40B4-BE49-F238E27FC236}">
                <a16:creationId xmlns:a16="http://schemas.microsoft.com/office/drawing/2014/main" id="{B4C4630E-985B-5514-63BF-627BCD9A9ACE}"/>
              </a:ext>
            </a:extLst>
          </p:cNvPr>
          <p:cNvSpPr/>
          <p:nvPr/>
        </p:nvSpPr>
        <p:spPr>
          <a:xfrm>
            <a:off x="1644052" y="1524846"/>
            <a:ext cx="71309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Equipment sensors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03;p43">
            <a:extLst>
              <a:ext uri="{FF2B5EF4-FFF2-40B4-BE49-F238E27FC236}">
                <a16:creationId xmlns:a16="http://schemas.microsoft.com/office/drawing/2014/main" id="{DBF0E2E2-A38A-BA91-0FF5-20CE3F411EDB}"/>
              </a:ext>
            </a:extLst>
          </p:cNvPr>
          <p:cNvSpPr txBox="1"/>
          <p:nvPr/>
        </p:nvSpPr>
        <p:spPr>
          <a:xfrm>
            <a:off x="5851885" y="997688"/>
            <a:ext cx="163660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Sustainability Platform </a:t>
            </a:r>
            <a:endParaRPr sz="800" b="1" i="0" u="none" strike="noStrike" cap="none" dirty="0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" name="Google Shape;753;p43">
            <a:extLst>
              <a:ext uri="{FF2B5EF4-FFF2-40B4-BE49-F238E27FC236}">
                <a16:creationId xmlns:a16="http://schemas.microsoft.com/office/drawing/2014/main" id="{63047416-2C15-F1C7-2A4B-EC09427D51F8}"/>
              </a:ext>
            </a:extLst>
          </p:cNvPr>
          <p:cNvSpPr/>
          <p:nvPr/>
        </p:nvSpPr>
        <p:spPr>
          <a:xfrm>
            <a:off x="6250373" y="1532447"/>
            <a:ext cx="1002455" cy="433884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Application Resource Manager</a:t>
            </a:r>
            <a:endParaRPr sz="700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60C90-CA83-CDF4-27C2-F552642FB710}"/>
              </a:ext>
            </a:extLst>
          </p:cNvPr>
          <p:cNvSpPr/>
          <p:nvPr/>
        </p:nvSpPr>
        <p:spPr>
          <a:xfrm>
            <a:off x="2708302" y="4799461"/>
            <a:ext cx="3600344" cy="3121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27BF2-C2EA-81C0-B1BD-269F43322109}"/>
              </a:ext>
            </a:extLst>
          </p:cNvPr>
          <p:cNvSpPr/>
          <p:nvPr/>
        </p:nvSpPr>
        <p:spPr>
          <a:xfrm>
            <a:off x="3052051" y="4844991"/>
            <a:ext cx="923516" cy="223800"/>
          </a:xfrm>
          <a:prstGeom prst="rect">
            <a:avLst/>
          </a:prstGeom>
          <a:solidFill>
            <a:srgbClr val="38761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700"/>
            </a:pPr>
            <a:r>
              <a:rPr lang="en-US" sz="5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</a:rPr>
              <a:t>Existing Systems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FB252E-9C70-4179-92F6-141CFFE73E2C}"/>
              </a:ext>
            </a:extLst>
          </p:cNvPr>
          <p:cNvSpPr/>
          <p:nvPr/>
        </p:nvSpPr>
        <p:spPr>
          <a:xfrm>
            <a:off x="4086122" y="4844991"/>
            <a:ext cx="1048933" cy="2238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700"/>
            </a:pPr>
            <a:r>
              <a:rPr lang="en-US" sz="5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</a:rPr>
              <a:t>Red Hat Core 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F517F-EADC-A30F-D3A5-53EDAEA73EFC}"/>
              </a:ext>
            </a:extLst>
          </p:cNvPr>
          <p:cNvSpPr/>
          <p:nvPr/>
        </p:nvSpPr>
        <p:spPr>
          <a:xfrm>
            <a:off x="5245610" y="4844991"/>
            <a:ext cx="1004763" cy="223800"/>
          </a:xfrm>
          <a:prstGeom prst="rect">
            <a:avLst/>
          </a:prstGeom>
          <a:solidFill>
            <a:srgbClr val="1155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700"/>
            </a:pPr>
            <a:r>
              <a:rPr lang="en-US" sz="5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</a:rPr>
              <a:t>Complementary systems by IBM</a:t>
            </a:r>
          </a:p>
        </p:txBody>
      </p:sp>
      <p:sp>
        <p:nvSpPr>
          <p:cNvPr id="5" name="Google Shape;735;p43">
            <a:extLst>
              <a:ext uri="{FF2B5EF4-FFF2-40B4-BE49-F238E27FC236}">
                <a16:creationId xmlns:a16="http://schemas.microsoft.com/office/drawing/2014/main" id="{A93934F9-69B1-079E-CE8F-F553364F68DE}"/>
              </a:ext>
            </a:extLst>
          </p:cNvPr>
          <p:cNvSpPr/>
          <p:nvPr/>
        </p:nvSpPr>
        <p:spPr>
          <a:xfrm>
            <a:off x="7459448" y="1630091"/>
            <a:ext cx="1245072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Cluster Management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" name="Google Shape;706;p43">
            <a:extLst>
              <a:ext uri="{FF2B5EF4-FFF2-40B4-BE49-F238E27FC236}">
                <a16:creationId xmlns:a16="http://schemas.microsoft.com/office/drawing/2014/main" id="{72EEF496-C86B-D8FF-81BD-60660F181139}"/>
              </a:ext>
            </a:extLst>
          </p:cNvPr>
          <p:cNvSpPr/>
          <p:nvPr/>
        </p:nvSpPr>
        <p:spPr>
          <a:xfrm>
            <a:off x="7459448" y="1322768"/>
            <a:ext cx="1237524" cy="281968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Hybrid Cloud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Infrastructure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771;p43">
            <a:extLst>
              <a:ext uri="{FF2B5EF4-FFF2-40B4-BE49-F238E27FC236}">
                <a16:creationId xmlns:a16="http://schemas.microsoft.com/office/drawing/2014/main" id="{A983FE49-DE1A-4BBF-D735-2FEC51BCED86}"/>
              </a:ext>
            </a:extLst>
          </p:cNvPr>
          <p:cNvCxnSpPr>
            <a:cxnSpLocks/>
          </p:cNvCxnSpPr>
          <p:nvPr/>
        </p:nvCxnSpPr>
        <p:spPr>
          <a:xfrm>
            <a:off x="7247126" y="1747254"/>
            <a:ext cx="21232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" name="Google Shape;771;p43">
            <a:extLst>
              <a:ext uri="{FF2B5EF4-FFF2-40B4-BE49-F238E27FC236}">
                <a16:creationId xmlns:a16="http://schemas.microsoft.com/office/drawing/2014/main" id="{8C1FCAD1-DBE0-BDCF-53E4-50FB5FC77192}"/>
              </a:ext>
            </a:extLst>
          </p:cNvPr>
          <p:cNvCxnSpPr>
            <a:cxnSpLocks/>
          </p:cNvCxnSpPr>
          <p:nvPr/>
        </p:nvCxnSpPr>
        <p:spPr>
          <a:xfrm>
            <a:off x="7255939" y="1561064"/>
            <a:ext cx="21232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" name="Google Shape;701;p43">
            <a:extLst>
              <a:ext uri="{FF2B5EF4-FFF2-40B4-BE49-F238E27FC236}">
                <a16:creationId xmlns:a16="http://schemas.microsoft.com/office/drawing/2014/main" id="{E801BD15-8071-38AD-8B5B-581C405E4B42}"/>
              </a:ext>
            </a:extLst>
          </p:cNvPr>
          <p:cNvCxnSpPr>
            <a:cxnSpLocks/>
          </p:cNvCxnSpPr>
          <p:nvPr/>
        </p:nvCxnSpPr>
        <p:spPr>
          <a:xfrm flipH="1">
            <a:off x="8698065" y="1463752"/>
            <a:ext cx="130895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0731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4" name="Google Shape;721;p43">
            <a:extLst>
              <a:ext uri="{FF2B5EF4-FFF2-40B4-BE49-F238E27FC236}">
                <a16:creationId xmlns:a16="http://schemas.microsoft.com/office/drawing/2014/main" id="{465D4D03-0E07-1E6A-615C-94B3D22E0E9B}"/>
              </a:ext>
            </a:extLst>
          </p:cNvPr>
          <p:cNvCxnSpPr/>
          <p:nvPr/>
        </p:nvCxnSpPr>
        <p:spPr>
          <a:xfrm>
            <a:off x="1522447" y="2993582"/>
            <a:ext cx="0" cy="2835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5" name="Google Shape;723;p43">
            <a:extLst>
              <a:ext uri="{FF2B5EF4-FFF2-40B4-BE49-F238E27FC236}">
                <a16:creationId xmlns:a16="http://schemas.microsoft.com/office/drawing/2014/main" id="{BAD27131-3157-9C8E-BAC9-EDFE05063B2F}"/>
              </a:ext>
            </a:extLst>
          </p:cNvPr>
          <p:cNvCxnSpPr/>
          <p:nvPr/>
        </p:nvCxnSpPr>
        <p:spPr>
          <a:xfrm>
            <a:off x="8296213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6" name="Google Shape;724;p43">
            <a:extLst>
              <a:ext uri="{FF2B5EF4-FFF2-40B4-BE49-F238E27FC236}">
                <a16:creationId xmlns:a16="http://schemas.microsoft.com/office/drawing/2014/main" id="{1DFB9F73-AF2B-76CC-DA7F-13B3AA0CC693}"/>
              </a:ext>
            </a:extLst>
          </p:cNvPr>
          <p:cNvCxnSpPr/>
          <p:nvPr/>
        </p:nvCxnSpPr>
        <p:spPr>
          <a:xfrm>
            <a:off x="2275635" y="3068832"/>
            <a:ext cx="0" cy="205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7" name="Google Shape;726;p43">
            <a:extLst>
              <a:ext uri="{FF2B5EF4-FFF2-40B4-BE49-F238E27FC236}">
                <a16:creationId xmlns:a16="http://schemas.microsoft.com/office/drawing/2014/main" id="{0CC265EE-80F2-5747-BF81-45CB6C77835E}"/>
              </a:ext>
            </a:extLst>
          </p:cNvPr>
          <p:cNvCxnSpPr/>
          <p:nvPr/>
        </p:nvCxnSpPr>
        <p:spPr>
          <a:xfrm>
            <a:off x="3047702" y="3089611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8" name="Google Shape;727;p43">
            <a:extLst>
              <a:ext uri="{FF2B5EF4-FFF2-40B4-BE49-F238E27FC236}">
                <a16:creationId xmlns:a16="http://schemas.microsoft.com/office/drawing/2014/main" id="{9927CAF3-3AE2-7B6B-893F-7CBC61CB804E}"/>
              </a:ext>
            </a:extLst>
          </p:cNvPr>
          <p:cNvCxnSpPr/>
          <p:nvPr/>
        </p:nvCxnSpPr>
        <p:spPr>
          <a:xfrm>
            <a:off x="3792230" y="3072457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5" name="Google Shape;728;p43">
            <a:extLst>
              <a:ext uri="{FF2B5EF4-FFF2-40B4-BE49-F238E27FC236}">
                <a16:creationId xmlns:a16="http://schemas.microsoft.com/office/drawing/2014/main" id="{D2897966-517B-CEE1-2F17-9044C067A0B1}"/>
              </a:ext>
            </a:extLst>
          </p:cNvPr>
          <p:cNvCxnSpPr/>
          <p:nvPr/>
        </p:nvCxnSpPr>
        <p:spPr>
          <a:xfrm>
            <a:off x="4528966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6" name="Google Shape;729;p43">
            <a:extLst>
              <a:ext uri="{FF2B5EF4-FFF2-40B4-BE49-F238E27FC236}">
                <a16:creationId xmlns:a16="http://schemas.microsoft.com/office/drawing/2014/main" id="{AED06356-902C-18B4-E9DE-B49E962E60E9}"/>
              </a:ext>
            </a:extLst>
          </p:cNvPr>
          <p:cNvCxnSpPr/>
          <p:nvPr/>
        </p:nvCxnSpPr>
        <p:spPr>
          <a:xfrm>
            <a:off x="5303700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8" name="Google Shape;730;p43">
            <a:extLst>
              <a:ext uri="{FF2B5EF4-FFF2-40B4-BE49-F238E27FC236}">
                <a16:creationId xmlns:a16="http://schemas.microsoft.com/office/drawing/2014/main" id="{7C2C5C0F-A70D-A383-47B6-F5A5A8DBBE1C}"/>
              </a:ext>
            </a:extLst>
          </p:cNvPr>
          <p:cNvCxnSpPr/>
          <p:nvPr/>
        </p:nvCxnSpPr>
        <p:spPr>
          <a:xfrm>
            <a:off x="6035929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9" name="Google Shape;731;p43">
            <a:extLst>
              <a:ext uri="{FF2B5EF4-FFF2-40B4-BE49-F238E27FC236}">
                <a16:creationId xmlns:a16="http://schemas.microsoft.com/office/drawing/2014/main" id="{25413DD2-6D5E-303B-A02A-302FCF3EFDC5}"/>
              </a:ext>
            </a:extLst>
          </p:cNvPr>
          <p:cNvCxnSpPr/>
          <p:nvPr/>
        </p:nvCxnSpPr>
        <p:spPr>
          <a:xfrm>
            <a:off x="6779492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0" name="Google Shape;732;p43">
            <a:extLst>
              <a:ext uri="{FF2B5EF4-FFF2-40B4-BE49-F238E27FC236}">
                <a16:creationId xmlns:a16="http://schemas.microsoft.com/office/drawing/2014/main" id="{43A31DA4-92D8-3731-90C0-9182D24305E9}"/>
              </a:ext>
            </a:extLst>
          </p:cNvPr>
          <p:cNvCxnSpPr/>
          <p:nvPr/>
        </p:nvCxnSpPr>
        <p:spPr>
          <a:xfrm>
            <a:off x="7527750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1" name="Google Shape;766;p43">
            <a:extLst>
              <a:ext uri="{FF2B5EF4-FFF2-40B4-BE49-F238E27FC236}">
                <a16:creationId xmlns:a16="http://schemas.microsoft.com/office/drawing/2014/main" id="{1E2A564B-820C-3A46-0246-A83E762B47F6}"/>
              </a:ext>
            </a:extLst>
          </p:cNvPr>
          <p:cNvCxnSpPr/>
          <p:nvPr/>
        </p:nvCxnSpPr>
        <p:spPr>
          <a:xfrm>
            <a:off x="769260" y="3124518"/>
            <a:ext cx="0" cy="1536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9" name="Google Shape;679;p43"/>
          <p:cNvSpPr txBox="1"/>
          <p:nvPr/>
        </p:nvSpPr>
        <p:spPr>
          <a:xfrm>
            <a:off x="3975567" y="123575"/>
            <a:ext cx="3673500" cy="598800"/>
          </a:xfrm>
          <a:prstGeom prst="rect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2144375" y="123619"/>
            <a:ext cx="1758300" cy="598800"/>
          </a:xfrm>
          <a:prstGeom prst="rect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3"/>
          <p:cNvSpPr/>
          <p:nvPr/>
        </p:nvSpPr>
        <p:spPr>
          <a:xfrm>
            <a:off x="115749" y="1059425"/>
            <a:ext cx="1428959" cy="987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2" name="Google Shape;682;p43"/>
          <p:cNvSpPr txBox="1">
            <a:spLocks noGrp="1"/>
          </p:cNvSpPr>
          <p:nvPr>
            <p:ph type="subTitle" idx="1"/>
          </p:nvPr>
        </p:nvSpPr>
        <p:spPr>
          <a:xfrm>
            <a:off x="87900" y="174104"/>
            <a:ext cx="1645178" cy="40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Sustainable Facility</a:t>
            </a:r>
            <a:endParaRPr dirty="0"/>
          </a:p>
        </p:txBody>
      </p:sp>
      <p:sp>
        <p:nvSpPr>
          <p:cNvPr id="683" name="Google Shape;683;p43"/>
          <p:cNvSpPr/>
          <p:nvPr/>
        </p:nvSpPr>
        <p:spPr>
          <a:xfrm>
            <a:off x="2554522" y="1064175"/>
            <a:ext cx="5820868" cy="987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4" name="Google Shape;684;p43"/>
          <p:cNvSpPr/>
          <p:nvPr/>
        </p:nvSpPr>
        <p:spPr>
          <a:xfrm>
            <a:off x="3460175" y="2393098"/>
            <a:ext cx="507000" cy="3198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7" name="Google Shape;687;p43"/>
          <p:cNvSpPr/>
          <p:nvPr/>
        </p:nvSpPr>
        <p:spPr>
          <a:xfrm>
            <a:off x="4175268" y="2405291"/>
            <a:ext cx="489900" cy="3051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92" name="Google Shape;692;p43"/>
          <p:cNvSpPr/>
          <p:nvPr/>
        </p:nvSpPr>
        <p:spPr>
          <a:xfrm>
            <a:off x="8547710" y="2076977"/>
            <a:ext cx="562500" cy="328500"/>
          </a:xfrm>
          <a:prstGeom prst="rect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693" name="Google Shape;69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7700" y="2433544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3"/>
          <p:cNvSpPr txBox="1"/>
          <p:nvPr/>
        </p:nvSpPr>
        <p:spPr>
          <a:xfrm>
            <a:off x="8505401" y="1588253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 b="0" i="0" u="none" strike="noStrike" cap="none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95" name="Google Shape;695;p43"/>
          <p:cNvCxnSpPr>
            <a:stCxn id="692" idx="2"/>
          </p:cNvCxnSpPr>
          <p:nvPr/>
        </p:nvCxnSpPr>
        <p:spPr>
          <a:xfrm rot="-5400000" flipH="1">
            <a:off x="8647760" y="2586677"/>
            <a:ext cx="363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6" name="Google Shape;696;p43"/>
          <p:cNvSpPr/>
          <p:nvPr/>
        </p:nvSpPr>
        <p:spPr>
          <a:xfrm>
            <a:off x="5936525" y="392409"/>
            <a:ext cx="7188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0B6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dirty="0">
                <a:solidFill>
                  <a:schemeClr val="lt1"/>
                </a:solidFill>
              </a:rPr>
              <a:t>Facility Manager</a:t>
            </a:r>
            <a:endParaRPr sz="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3"/>
          <p:cNvSpPr/>
          <p:nvPr/>
        </p:nvSpPr>
        <p:spPr>
          <a:xfrm>
            <a:off x="6782096" y="393463"/>
            <a:ext cx="7938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Sustainability Officer</a:t>
            </a:r>
            <a:endParaRPr sz="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8" name="Google Shape;69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3928" y="146312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8691" y="123975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2078" y="126982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1" name="Google Shape;701;p43"/>
          <p:cNvCxnSpPr>
            <a:cxnSpLocks/>
          </p:cNvCxnSpPr>
          <p:nvPr/>
        </p:nvCxnSpPr>
        <p:spPr>
          <a:xfrm flipH="1">
            <a:off x="8479022" y="1938334"/>
            <a:ext cx="346503" cy="1341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2" name="Google Shape;702;p43"/>
          <p:cNvCxnSpPr>
            <a:cxnSpLocks/>
          </p:cNvCxnSpPr>
          <p:nvPr/>
        </p:nvCxnSpPr>
        <p:spPr>
          <a:xfrm rot="10800000">
            <a:off x="830228" y="1059193"/>
            <a:ext cx="8014665" cy="1093408"/>
          </a:xfrm>
          <a:prstGeom prst="bentConnector4">
            <a:avLst>
              <a:gd name="adj1" fmla="val 273"/>
              <a:gd name="adj2" fmla="val 113618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3" name="Google Shape;703;p43"/>
          <p:cNvSpPr txBox="1"/>
          <p:nvPr/>
        </p:nvSpPr>
        <p:spPr>
          <a:xfrm>
            <a:off x="3814319" y="1000536"/>
            <a:ext cx="954232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i="0" u="none" strike="noStrike" cap="none" dirty="0">
                <a:solidFill>
                  <a:srgbClr val="1155CC"/>
                </a:solidFill>
                <a:latin typeface="Red Hat Text"/>
                <a:ea typeface="Red Hat Text"/>
                <a:cs typeface="Red Hat Text"/>
                <a:sym typeface="Red Hat Text"/>
              </a:rPr>
              <a:t>Sustainability</a:t>
            </a:r>
            <a:endParaRPr sz="800" i="0" u="none" strike="noStrike" cap="none" dirty="0">
              <a:solidFill>
                <a:srgbClr val="1155CC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04" name="Google Shape;704;p43"/>
          <p:cNvSpPr/>
          <p:nvPr/>
        </p:nvSpPr>
        <p:spPr>
          <a:xfrm>
            <a:off x="5061174" y="389660"/>
            <a:ext cx="7776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Colleague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862622" y="1286461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(POS)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3"/>
          <p:cNvSpPr/>
          <p:nvPr/>
        </p:nvSpPr>
        <p:spPr>
          <a:xfrm>
            <a:off x="225150" y="1276800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Web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3"/>
          <p:cNvSpPr/>
          <p:nvPr/>
        </p:nvSpPr>
        <p:spPr>
          <a:xfrm>
            <a:off x="4240625" y="380125"/>
            <a:ext cx="7131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Vendor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3"/>
          <p:cNvSpPr/>
          <p:nvPr/>
        </p:nvSpPr>
        <p:spPr>
          <a:xfrm>
            <a:off x="3092011" y="399217"/>
            <a:ext cx="7104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Partner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3938" y="137809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43"/>
          <p:cNvSpPr/>
          <p:nvPr/>
        </p:nvSpPr>
        <p:spPr>
          <a:xfrm>
            <a:off x="2228128" y="399704"/>
            <a:ext cx="7104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9402" y="141474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339" y="138386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43"/>
          <p:cNvSpPr/>
          <p:nvPr/>
        </p:nvSpPr>
        <p:spPr>
          <a:xfrm>
            <a:off x="115750" y="2115377"/>
            <a:ext cx="8340734" cy="2517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15" name="Google Shape;715;p43"/>
          <p:cNvSpPr txBox="1"/>
          <p:nvPr/>
        </p:nvSpPr>
        <p:spPr>
          <a:xfrm>
            <a:off x="623607" y="1076301"/>
            <a:ext cx="939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rgbClr val="C00000"/>
                </a:solidFill>
                <a:latin typeface="Red Hat Text"/>
                <a:ea typeface="Red Hat Text"/>
                <a:cs typeface="Red Hat Text"/>
                <a:sym typeface="Red Hat Text"/>
              </a:rPr>
              <a:t>Omni Channels</a:t>
            </a:r>
            <a:endParaRPr sz="1400" b="0" i="0" u="none" strike="noStrike" cap="none" dirty="0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717" name="Google Shape;717;p43"/>
          <p:cNvCxnSpPr/>
          <p:nvPr/>
        </p:nvCxnSpPr>
        <p:spPr>
          <a:xfrm>
            <a:off x="5108025" y="723625"/>
            <a:ext cx="0" cy="35460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18" name="Google Shape;718;p43"/>
          <p:cNvSpPr/>
          <p:nvPr/>
        </p:nvSpPr>
        <p:spPr>
          <a:xfrm>
            <a:off x="8070662" y="222896"/>
            <a:ext cx="789900" cy="403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r>
              <a:rPr lang="en" sz="700" b="0" i="0" u="none" strike="noStrike" cap="none" baseline="300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rd</a:t>
            </a: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Party Logistics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19" name="Google Shape;719;p43"/>
          <p:cNvCxnSpPr>
            <a:stCxn id="718" idx="1"/>
            <a:endCxn id="679" idx="3"/>
          </p:cNvCxnSpPr>
          <p:nvPr/>
        </p:nvCxnSpPr>
        <p:spPr>
          <a:xfrm rot="10800000">
            <a:off x="7649162" y="422996"/>
            <a:ext cx="421500" cy="150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20" name="Google Shape;720;p43"/>
          <p:cNvSpPr/>
          <p:nvPr/>
        </p:nvSpPr>
        <p:spPr>
          <a:xfrm>
            <a:off x="2629519" y="1234722"/>
            <a:ext cx="1957395" cy="239657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Sustainability Control Tower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202325" y="2745650"/>
            <a:ext cx="8870100" cy="363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2307041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7" name="Google Shape;747;p43"/>
          <p:cNvSpPr/>
          <p:nvPr/>
        </p:nvSpPr>
        <p:spPr>
          <a:xfrm>
            <a:off x="4372728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8" name="Google Shape;748;p43"/>
          <p:cNvSpPr/>
          <p:nvPr/>
        </p:nvSpPr>
        <p:spPr>
          <a:xfrm>
            <a:off x="6438416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 / Services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2629521" y="1533312"/>
            <a:ext cx="674152" cy="427884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Intelligent Assets and Facilities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71" name="Google Shape;771;p43"/>
          <p:cNvCxnSpPr>
            <a:cxnSpLocks/>
          </p:cNvCxnSpPr>
          <p:nvPr/>
        </p:nvCxnSpPr>
        <p:spPr>
          <a:xfrm>
            <a:off x="1544708" y="1923935"/>
            <a:ext cx="994276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72" name="Google Shape;772;p43"/>
          <p:cNvSpPr/>
          <p:nvPr/>
        </p:nvSpPr>
        <p:spPr>
          <a:xfrm>
            <a:off x="225150" y="1641475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Social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Media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43"/>
          <p:cNvCxnSpPr>
            <a:cxnSpLocks/>
            <a:stCxn id="680" idx="1"/>
          </p:cNvCxnSpPr>
          <p:nvPr/>
        </p:nvCxnSpPr>
        <p:spPr>
          <a:xfrm rot="10800000" flipV="1">
            <a:off x="1420989" y="423018"/>
            <a:ext cx="723387" cy="622009"/>
          </a:xfrm>
          <a:prstGeom prst="bentConnector3">
            <a:avLst>
              <a:gd name="adj1" fmla="val 98618"/>
            </a:avLst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5" name="Google Shape;775;p43"/>
          <p:cNvCxnSpPr>
            <a:cxnSpLocks/>
            <a:stCxn id="692" idx="1"/>
          </p:cNvCxnSpPr>
          <p:nvPr/>
        </p:nvCxnSpPr>
        <p:spPr>
          <a:xfrm flipH="1">
            <a:off x="8456484" y="2241227"/>
            <a:ext cx="91226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6" name="Google Shape;776;p43"/>
          <p:cNvCxnSpPr>
            <a:endCxn id="679" idx="2"/>
          </p:cNvCxnSpPr>
          <p:nvPr/>
        </p:nvCxnSpPr>
        <p:spPr>
          <a:xfrm rot="10800000">
            <a:off x="5812317" y="722375"/>
            <a:ext cx="5100" cy="1857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0" name="Google Shape;780;p43"/>
          <p:cNvCxnSpPr/>
          <p:nvPr/>
        </p:nvCxnSpPr>
        <p:spPr>
          <a:xfrm rot="10800000">
            <a:off x="2992917" y="722375"/>
            <a:ext cx="5100" cy="1857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4" name="Google Shape;784;p43"/>
          <p:cNvSpPr/>
          <p:nvPr/>
        </p:nvSpPr>
        <p:spPr>
          <a:xfrm>
            <a:off x="3356543" y="1540206"/>
            <a:ext cx="585479" cy="42099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Green IT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" name="Google Shape;734;p43">
            <a:extLst>
              <a:ext uri="{FF2B5EF4-FFF2-40B4-BE49-F238E27FC236}">
                <a16:creationId xmlns:a16="http://schemas.microsoft.com/office/drawing/2014/main" id="{BA74EFB2-8788-131D-843B-CE447A41B93C}"/>
              </a:ext>
            </a:extLst>
          </p:cNvPr>
          <p:cNvSpPr/>
          <p:nvPr/>
        </p:nvSpPr>
        <p:spPr>
          <a:xfrm>
            <a:off x="7093284" y="4107301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" name="Google Shape;736;p43">
            <a:extLst>
              <a:ext uri="{FF2B5EF4-FFF2-40B4-BE49-F238E27FC236}">
                <a16:creationId xmlns:a16="http://schemas.microsoft.com/office/drawing/2014/main" id="{2040A3D3-17E7-3B15-1ADA-17C71AD560B0}"/>
              </a:ext>
            </a:extLst>
          </p:cNvPr>
          <p:cNvSpPr/>
          <p:nvPr/>
        </p:nvSpPr>
        <p:spPr>
          <a:xfrm>
            <a:off x="1890084" y="3888245"/>
            <a:ext cx="58689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" name="Google Shape;737;p43">
            <a:extLst>
              <a:ext uri="{FF2B5EF4-FFF2-40B4-BE49-F238E27FC236}">
                <a16:creationId xmlns:a16="http://schemas.microsoft.com/office/drawing/2014/main" id="{F6009D12-42B9-FB02-B62B-A1E4620D31B2}"/>
              </a:ext>
            </a:extLst>
          </p:cNvPr>
          <p:cNvSpPr/>
          <p:nvPr/>
        </p:nvSpPr>
        <p:spPr>
          <a:xfrm>
            <a:off x="6308650" y="4082100"/>
            <a:ext cx="570600" cy="5541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Route Opti-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mization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" name="Google Shape;738;p43">
            <a:extLst>
              <a:ext uri="{FF2B5EF4-FFF2-40B4-BE49-F238E27FC236}">
                <a16:creationId xmlns:a16="http://schemas.microsoft.com/office/drawing/2014/main" id="{CFC37E9F-732B-A966-FEBB-FB715AD553CD}"/>
              </a:ext>
            </a:extLst>
          </p:cNvPr>
          <p:cNvSpPr/>
          <p:nvPr/>
        </p:nvSpPr>
        <p:spPr>
          <a:xfrm>
            <a:off x="5604421" y="4119567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" name="Google Shape;739;p43">
            <a:extLst>
              <a:ext uri="{FF2B5EF4-FFF2-40B4-BE49-F238E27FC236}">
                <a16:creationId xmlns:a16="http://schemas.microsoft.com/office/drawing/2014/main" id="{DB6C6FBB-CC75-BCD1-414F-3299DC386BB2}"/>
              </a:ext>
            </a:extLst>
          </p:cNvPr>
          <p:cNvSpPr/>
          <p:nvPr/>
        </p:nvSpPr>
        <p:spPr>
          <a:xfrm>
            <a:off x="4767498" y="4089820"/>
            <a:ext cx="656700" cy="64041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6" name="Google Shape;740;p43">
            <a:extLst>
              <a:ext uri="{FF2B5EF4-FFF2-40B4-BE49-F238E27FC236}">
                <a16:creationId xmlns:a16="http://schemas.microsoft.com/office/drawing/2014/main" id="{348B12D4-5424-8478-2CEB-471AC0566DDF}"/>
              </a:ext>
            </a:extLst>
          </p:cNvPr>
          <p:cNvCxnSpPr/>
          <p:nvPr/>
        </p:nvCxnSpPr>
        <p:spPr>
          <a:xfrm>
            <a:off x="5541721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741;p43">
            <a:extLst>
              <a:ext uri="{FF2B5EF4-FFF2-40B4-BE49-F238E27FC236}">
                <a16:creationId xmlns:a16="http://schemas.microsoft.com/office/drawing/2014/main" id="{DDA19715-4655-65AD-8F5E-8F2F23DD7CB3}"/>
              </a:ext>
            </a:extLst>
          </p:cNvPr>
          <p:cNvCxnSpPr/>
          <p:nvPr/>
        </p:nvCxnSpPr>
        <p:spPr>
          <a:xfrm>
            <a:off x="6388414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742;p43">
            <a:extLst>
              <a:ext uri="{FF2B5EF4-FFF2-40B4-BE49-F238E27FC236}">
                <a16:creationId xmlns:a16="http://schemas.microsoft.com/office/drawing/2014/main" id="{69050ABF-22EC-D2FC-7615-FEF4C59389F5}"/>
              </a:ext>
            </a:extLst>
          </p:cNvPr>
          <p:cNvCxnSpPr/>
          <p:nvPr/>
        </p:nvCxnSpPr>
        <p:spPr>
          <a:xfrm>
            <a:off x="6971557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743;p43">
            <a:extLst>
              <a:ext uri="{FF2B5EF4-FFF2-40B4-BE49-F238E27FC236}">
                <a16:creationId xmlns:a16="http://schemas.microsoft.com/office/drawing/2014/main" id="{A8306ED0-C433-8218-2025-829241F02F35}"/>
              </a:ext>
            </a:extLst>
          </p:cNvPr>
          <p:cNvSpPr/>
          <p:nvPr/>
        </p:nvSpPr>
        <p:spPr>
          <a:xfrm>
            <a:off x="3945952" y="4035821"/>
            <a:ext cx="7488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0" name="Google Shape;725;p43">
            <a:extLst>
              <a:ext uri="{FF2B5EF4-FFF2-40B4-BE49-F238E27FC236}">
                <a16:creationId xmlns:a16="http://schemas.microsoft.com/office/drawing/2014/main" id="{30A64B7E-130F-C822-C6D9-C2E2ADAD3253}"/>
              </a:ext>
            </a:extLst>
          </p:cNvPr>
          <p:cNvSpPr/>
          <p:nvPr/>
        </p:nvSpPr>
        <p:spPr>
          <a:xfrm>
            <a:off x="1736183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1" name="Google Shape;744;p43">
            <a:extLst>
              <a:ext uri="{FF2B5EF4-FFF2-40B4-BE49-F238E27FC236}">
                <a16:creationId xmlns:a16="http://schemas.microsoft.com/office/drawing/2014/main" id="{B5345A4D-141F-C6D2-94D1-175B0822A6D3}"/>
              </a:ext>
            </a:extLst>
          </p:cNvPr>
          <p:cNvSpPr/>
          <p:nvPr/>
        </p:nvSpPr>
        <p:spPr>
          <a:xfrm>
            <a:off x="3995746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2" name="Google Shape;745;p43">
            <a:extLst>
              <a:ext uri="{FF2B5EF4-FFF2-40B4-BE49-F238E27FC236}">
                <a16:creationId xmlns:a16="http://schemas.microsoft.com/office/drawing/2014/main" id="{3F7A3261-A26D-9108-F9C1-A26C19484B39}"/>
              </a:ext>
            </a:extLst>
          </p:cNvPr>
          <p:cNvSpPr/>
          <p:nvPr/>
        </p:nvSpPr>
        <p:spPr>
          <a:xfrm>
            <a:off x="2489371" y="3256028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 Intelligence, Trends, Sources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3" name="Google Shape;746;p43">
            <a:extLst>
              <a:ext uri="{FF2B5EF4-FFF2-40B4-BE49-F238E27FC236}">
                <a16:creationId xmlns:a16="http://schemas.microsoft.com/office/drawing/2014/main" id="{B97D94AA-77BF-C45A-A9E1-09030C0B84E2}"/>
              </a:ext>
            </a:extLst>
          </p:cNvPr>
          <p:cNvSpPr/>
          <p:nvPr/>
        </p:nvSpPr>
        <p:spPr>
          <a:xfrm>
            <a:off x="3242558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4" name="Google Shape;749;p43">
            <a:extLst>
              <a:ext uri="{FF2B5EF4-FFF2-40B4-BE49-F238E27FC236}">
                <a16:creationId xmlns:a16="http://schemas.microsoft.com/office/drawing/2014/main" id="{B80B7196-1DD4-0121-267D-324B6CA138C6}"/>
              </a:ext>
            </a:extLst>
          </p:cNvPr>
          <p:cNvSpPr/>
          <p:nvPr/>
        </p:nvSpPr>
        <p:spPr>
          <a:xfrm>
            <a:off x="4748934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5" name="Google Shape;750;p43">
            <a:extLst>
              <a:ext uri="{FF2B5EF4-FFF2-40B4-BE49-F238E27FC236}">
                <a16:creationId xmlns:a16="http://schemas.microsoft.com/office/drawing/2014/main" id="{4A75B068-E567-B154-836E-CED119408FE4}"/>
              </a:ext>
            </a:extLst>
          </p:cNvPr>
          <p:cNvSpPr/>
          <p:nvPr/>
        </p:nvSpPr>
        <p:spPr>
          <a:xfrm>
            <a:off x="5502121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6" name="Google Shape;751;p43">
            <a:extLst>
              <a:ext uri="{FF2B5EF4-FFF2-40B4-BE49-F238E27FC236}">
                <a16:creationId xmlns:a16="http://schemas.microsoft.com/office/drawing/2014/main" id="{7068842F-DD9D-7F03-BC16-0D4DE48CC8FE}"/>
              </a:ext>
            </a:extLst>
          </p:cNvPr>
          <p:cNvSpPr/>
          <p:nvPr/>
        </p:nvSpPr>
        <p:spPr>
          <a:xfrm>
            <a:off x="6255309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7" name="Google Shape;752;p43">
            <a:extLst>
              <a:ext uri="{FF2B5EF4-FFF2-40B4-BE49-F238E27FC236}">
                <a16:creationId xmlns:a16="http://schemas.microsoft.com/office/drawing/2014/main" id="{99267103-45A9-855F-E0BE-467B412FC9DB}"/>
              </a:ext>
            </a:extLst>
          </p:cNvPr>
          <p:cNvSpPr/>
          <p:nvPr/>
        </p:nvSpPr>
        <p:spPr>
          <a:xfrm>
            <a:off x="7008497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8" name="Google Shape;753;p43">
            <a:extLst>
              <a:ext uri="{FF2B5EF4-FFF2-40B4-BE49-F238E27FC236}">
                <a16:creationId xmlns:a16="http://schemas.microsoft.com/office/drawing/2014/main" id="{BAC1C558-2C32-545A-96C1-44ABA3D1E5E2}"/>
              </a:ext>
            </a:extLst>
          </p:cNvPr>
          <p:cNvSpPr/>
          <p:nvPr/>
        </p:nvSpPr>
        <p:spPr>
          <a:xfrm>
            <a:off x="7761684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9" name="Google Shape;754;p43">
            <a:extLst>
              <a:ext uri="{FF2B5EF4-FFF2-40B4-BE49-F238E27FC236}">
                <a16:creationId xmlns:a16="http://schemas.microsoft.com/office/drawing/2014/main" id="{6A2BC23A-81B0-2633-93C2-E4530ACD320E}"/>
              </a:ext>
            </a:extLst>
          </p:cNvPr>
          <p:cNvSpPr/>
          <p:nvPr/>
        </p:nvSpPr>
        <p:spPr>
          <a:xfrm>
            <a:off x="7865630" y="41101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0" name="Google Shape;722;p43">
            <a:extLst>
              <a:ext uri="{FF2B5EF4-FFF2-40B4-BE49-F238E27FC236}">
                <a16:creationId xmlns:a16="http://schemas.microsoft.com/office/drawing/2014/main" id="{197E2F48-F39C-F2E6-A655-CF5092EE33D8}"/>
              </a:ext>
            </a:extLst>
          </p:cNvPr>
          <p:cNvSpPr/>
          <p:nvPr/>
        </p:nvSpPr>
        <p:spPr>
          <a:xfrm>
            <a:off x="982995" y="3255778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51" name="Google Shape;755;p43">
            <a:extLst>
              <a:ext uri="{FF2B5EF4-FFF2-40B4-BE49-F238E27FC236}">
                <a16:creationId xmlns:a16="http://schemas.microsoft.com/office/drawing/2014/main" id="{AD0632B8-241D-C751-0616-C3E6BCBE635D}"/>
              </a:ext>
            </a:extLst>
          </p:cNvPr>
          <p:cNvCxnSpPr>
            <a:stCxn id="650" idx="2"/>
            <a:endCxn id="657" idx="0"/>
          </p:cNvCxnSpPr>
          <p:nvPr/>
        </p:nvCxnSpPr>
        <p:spPr>
          <a:xfrm>
            <a:off x="1330395" y="3804478"/>
            <a:ext cx="0" cy="29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2" name="Google Shape;757;p43">
            <a:extLst>
              <a:ext uri="{FF2B5EF4-FFF2-40B4-BE49-F238E27FC236}">
                <a16:creationId xmlns:a16="http://schemas.microsoft.com/office/drawing/2014/main" id="{137C3B3C-FC5E-B929-0AB4-52486BAF22F3}"/>
              </a:ext>
            </a:extLst>
          </p:cNvPr>
          <p:cNvCxnSpPr>
            <a:endCxn id="654" idx="3"/>
          </p:cNvCxnSpPr>
          <p:nvPr/>
        </p:nvCxnSpPr>
        <p:spPr>
          <a:xfrm rot="5400000">
            <a:off x="6758245" y="3915584"/>
            <a:ext cx="1790100" cy="1659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3" name="Google Shape;759;p43">
            <a:extLst>
              <a:ext uri="{FF2B5EF4-FFF2-40B4-BE49-F238E27FC236}">
                <a16:creationId xmlns:a16="http://schemas.microsoft.com/office/drawing/2014/main" id="{ABA0BEF0-394A-7F41-EEF5-AF963E7B4A7B}"/>
              </a:ext>
            </a:extLst>
          </p:cNvPr>
          <p:cNvSpPr/>
          <p:nvPr/>
        </p:nvSpPr>
        <p:spPr>
          <a:xfrm>
            <a:off x="6965102" y="4507358"/>
            <a:ext cx="609600" cy="223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9675" rIns="0" bIns="319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Payments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758;p43">
            <a:extLst>
              <a:ext uri="{FF2B5EF4-FFF2-40B4-BE49-F238E27FC236}">
                <a16:creationId xmlns:a16="http://schemas.microsoft.com/office/drawing/2014/main" id="{203C4F59-5563-C0ED-5B7A-13F1972458C4}"/>
              </a:ext>
            </a:extLst>
          </p:cNvPr>
          <p:cNvSpPr/>
          <p:nvPr/>
        </p:nvSpPr>
        <p:spPr>
          <a:xfrm>
            <a:off x="6960745" y="4781684"/>
            <a:ext cx="609600" cy="223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9675" rIns="0" bIns="319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Promotions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760;p43">
            <a:extLst>
              <a:ext uri="{FF2B5EF4-FFF2-40B4-BE49-F238E27FC236}">
                <a16:creationId xmlns:a16="http://schemas.microsoft.com/office/drawing/2014/main" id="{DA524AA3-D690-6AEF-2667-8172DA32B430}"/>
              </a:ext>
            </a:extLst>
          </p:cNvPr>
          <p:cNvCxnSpPr>
            <a:endCxn id="653" idx="3"/>
          </p:cNvCxnSpPr>
          <p:nvPr/>
        </p:nvCxnSpPr>
        <p:spPr>
          <a:xfrm flipH="1">
            <a:off x="7574702" y="4618658"/>
            <a:ext cx="161700" cy="600"/>
          </a:xfrm>
          <a:prstGeom prst="bentConnector3">
            <a:avLst>
              <a:gd name="adj1" fmla="val 50041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6" name="Google Shape;761;p43">
            <a:extLst>
              <a:ext uri="{FF2B5EF4-FFF2-40B4-BE49-F238E27FC236}">
                <a16:creationId xmlns:a16="http://schemas.microsoft.com/office/drawing/2014/main" id="{93EBA085-FBDB-D52B-68E7-8B3336684FE6}"/>
              </a:ext>
            </a:extLst>
          </p:cNvPr>
          <p:cNvSpPr/>
          <p:nvPr/>
        </p:nvSpPr>
        <p:spPr>
          <a:xfrm>
            <a:off x="1890084" y="4284239"/>
            <a:ext cx="58689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7" name="Google Shape;756;p43">
            <a:extLst>
              <a:ext uri="{FF2B5EF4-FFF2-40B4-BE49-F238E27FC236}">
                <a16:creationId xmlns:a16="http://schemas.microsoft.com/office/drawing/2014/main" id="{46A7A354-E2D0-54D6-C0CE-1424E30347FB}"/>
              </a:ext>
            </a:extLst>
          </p:cNvPr>
          <p:cNvSpPr/>
          <p:nvPr/>
        </p:nvSpPr>
        <p:spPr>
          <a:xfrm>
            <a:off x="1085254" y="3987903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58" name="Google Shape;762;p43">
            <a:extLst>
              <a:ext uri="{FF2B5EF4-FFF2-40B4-BE49-F238E27FC236}">
                <a16:creationId xmlns:a16="http://schemas.microsoft.com/office/drawing/2014/main" id="{12D3AC4F-E4D5-3A66-598E-E78B17C6D456}"/>
              </a:ext>
            </a:extLst>
          </p:cNvPr>
          <p:cNvCxnSpPr>
            <a:endCxn id="659" idx="2"/>
          </p:cNvCxnSpPr>
          <p:nvPr/>
        </p:nvCxnSpPr>
        <p:spPr>
          <a:xfrm rot="16200000" flipH="1">
            <a:off x="168537" y="3919941"/>
            <a:ext cx="341700" cy="1158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9" name="Google Shape;763;p43">
            <a:extLst>
              <a:ext uri="{FF2B5EF4-FFF2-40B4-BE49-F238E27FC236}">
                <a16:creationId xmlns:a16="http://schemas.microsoft.com/office/drawing/2014/main" id="{CDD93CA5-2419-6272-BE98-ED381D8B585C}"/>
              </a:ext>
            </a:extLst>
          </p:cNvPr>
          <p:cNvSpPr/>
          <p:nvPr/>
        </p:nvSpPr>
        <p:spPr>
          <a:xfrm>
            <a:off x="397287" y="3988828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Scheduling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0" name="Google Shape;764;p43">
            <a:extLst>
              <a:ext uri="{FF2B5EF4-FFF2-40B4-BE49-F238E27FC236}">
                <a16:creationId xmlns:a16="http://schemas.microsoft.com/office/drawing/2014/main" id="{8CE6A312-DFCD-464B-8440-45A97E2E4441}"/>
              </a:ext>
            </a:extLst>
          </p:cNvPr>
          <p:cNvSpPr/>
          <p:nvPr/>
        </p:nvSpPr>
        <p:spPr>
          <a:xfrm>
            <a:off x="392714" y="4349955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Tracking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61" name="Google Shape;765;p43">
            <a:extLst>
              <a:ext uri="{FF2B5EF4-FFF2-40B4-BE49-F238E27FC236}">
                <a16:creationId xmlns:a16="http://schemas.microsoft.com/office/drawing/2014/main" id="{CE27FB92-343B-62B1-E6EE-EE246220617E}"/>
              </a:ext>
            </a:extLst>
          </p:cNvPr>
          <p:cNvCxnSpPr>
            <a:endCxn id="660" idx="2"/>
          </p:cNvCxnSpPr>
          <p:nvPr/>
        </p:nvCxnSpPr>
        <p:spPr>
          <a:xfrm rot="16200000" flipH="1">
            <a:off x="6164" y="4123268"/>
            <a:ext cx="660300" cy="1128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3" name="Google Shape;768;p43">
            <a:extLst>
              <a:ext uri="{FF2B5EF4-FFF2-40B4-BE49-F238E27FC236}">
                <a16:creationId xmlns:a16="http://schemas.microsoft.com/office/drawing/2014/main" id="{FFB0BB8F-44A8-64AF-5FB9-D2F18D167D59}"/>
              </a:ext>
            </a:extLst>
          </p:cNvPr>
          <p:cNvCxnSpPr>
            <a:endCxn id="665" idx="2"/>
          </p:cNvCxnSpPr>
          <p:nvPr/>
        </p:nvCxnSpPr>
        <p:spPr>
          <a:xfrm rot="16200000" flipH="1">
            <a:off x="-118362" y="4353021"/>
            <a:ext cx="912600" cy="1140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4" name="Google Shape;767;p43">
            <a:extLst>
              <a:ext uri="{FF2B5EF4-FFF2-40B4-BE49-F238E27FC236}">
                <a16:creationId xmlns:a16="http://schemas.microsoft.com/office/drawing/2014/main" id="{4C6DCB9F-1389-EDB3-98A0-9A023DDFA05F}"/>
              </a:ext>
            </a:extLst>
          </p:cNvPr>
          <p:cNvSpPr/>
          <p:nvPr/>
        </p:nvSpPr>
        <p:spPr>
          <a:xfrm>
            <a:off x="229808" y="3256814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Fulfilment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Systems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5" name="Google Shape;769;p43">
            <a:extLst>
              <a:ext uri="{FF2B5EF4-FFF2-40B4-BE49-F238E27FC236}">
                <a16:creationId xmlns:a16="http://schemas.microsoft.com/office/drawing/2014/main" id="{0A30B499-A742-2B8C-80BA-98852A892E47}"/>
              </a:ext>
            </a:extLst>
          </p:cNvPr>
          <p:cNvSpPr/>
          <p:nvPr/>
        </p:nvSpPr>
        <p:spPr>
          <a:xfrm>
            <a:off x="394938" y="4706458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Delivery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6" name="Google Shape;770;p43">
            <a:extLst>
              <a:ext uri="{FF2B5EF4-FFF2-40B4-BE49-F238E27FC236}">
                <a16:creationId xmlns:a16="http://schemas.microsoft.com/office/drawing/2014/main" id="{957733DD-FA30-9B1E-6F06-31EF71029284}"/>
              </a:ext>
            </a:extLst>
          </p:cNvPr>
          <p:cNvSpPr/>
          <p:nvPr/>
        </p:nvSpPr>
        <p:spPr>
          <a:xfrm>
            <a:off x="1890924" y="4682346"/>
            <a:ext cx="58521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67" name="Google Shape;777;p43">
            <a:extLst>
              <a:ext uri="{FF2B5EF4-FFF2-40B4-BE49-F238E27FC236}">
                <a16:creationId xmlns:a16="http://schemas.microsoft.com/office/drawing/2014/main" id="{D1E476F8-667C-54EB-492E-F27C93F0EDD5}"/>
              </a:ext>
            </a:extLst>
          </p:cNvPr>
          <p:cNvCxnSpPr>
            <a:stCxn id="4" idx="2"/>
          </p:cNvCxnSpPr>
          <p:nvPr/>
        </p:nvCxnSpPr>
        <p:spPr>
          <a:xfrm rot="10800000">
            <a:off x="1801884" y="3816701"/>
            <a:ext cx="88200" cy="2634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8" name="Google Shape;778;p43">
            <a:extLst>
              <a:ext uri="{FF2B5EF4-FFF2-40B4-BE49-F238E27FC236}">
                <a16:creationId xmlns:a16="http://schemas.microsoft.com/office/drawing/2014/main" id="{B1515455-F703-6F56-7E15-708EF996D5AA}"/>
              </a:ext>
            </a:extLst>
          </p:cNvPr>
          <p:cNvCxnSpPr>
            <a:stCxn id="656" idx="2"/>
          </p:cNvCxnSpPr>
          <p:nvPr/>
        </p:nvCxnSpPr>
        <p:spPr>
          <a:xfrm rot="10800000">
            <a:off x="1801884" y="3802595"/>
            <a:ext cx="88200" cy="6735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9" name="Google Shape;779;p43">
            <a:extLst>
              <a:ext uri="{FF2B5EF4-FFF2-40B4-BE49-F238E27FC236}">
                <a16:creationId xmlns:a16="http://schemas.microsoft.com/office/drawing/2014/main" id="{01BFB3E5-618D-F60A-4F5E-FEC9A1F1F7DA}"/>
              </a:ext>
            </a:extLst>
          </p:cNvPr>
          <p:cNvCxnSpPr>
            <a:stCxn id="666" idx="2"/>
          </p:cNvCxnSpPr>
          <p:nvPr/>
        </p:nvCxnSpPr>
        <p:spPr>
          <a:xfrm rot="10800000">
            <a:off x="1802124" y="3823902"/>
            <a:ext cx="88800" cy="10503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0" name="Google Shape;781;p43">
            <a:extLst>
              <a:ext uri="{FF2B5EF4-FFF2-40B4-BE49-F238E27FC236}">
                <a16:creationId xmlns:a16="http://schemas.microsoft.com/office/drawing/2014/main" id="{B7031A63-E54E-389B-F1F6-F0A3336C8689}"/>
              </a:ext>
            </a:extLst>
          </p:cNvPr>
          <p:cNvSpPr/>
          <p:nvPr/>
        </p:nvSpPr>
        <p:spPr>
          <a:xfrm>
            <a:off x="7876085" y="41101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71" name="Google Shape;782;p43">
            <a:extLst>
              <a:ext uri="{FF2B5EF4-FFF2-40B4-BE49-F238E27FC236}">
                <a16:creationId xmlns:a16="http://schemas.microsoft.com/office/drawing/2014/main" id="{D5E05492-6646-1034-B793-DB1568FF6B2E}"/>
              </a:ext>
            </a:extLst>
          </p:cNvPr>
          <p:cNvCxnSpPr/>
          <p:nvPr/>
        </p:nvCxnSpPr>
        <p:spPr>
          <a:xfrm>
            <a:off x="8784643" y="3111239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2" name="Google Shape;783;p43">
            <a:extLst>
              <a:ext uri="{FF2B5EF4-FFF2-40B4-BE49-F238E27FC236}">
                <a16:creationId xmlns:a16="http://schemas.microsoft.com/office/drawing/2014/main" id="{BFDC9F67-571E-7A72-D166-7EF0E43B92A1}"/>
              </a:ext>
            </a:extLst>
          </p:cNvPr>
          <p:cNvSpPr/>
          <p:nvPr/>
        </p:nvSpPr>
        <p:spPr>
          <a:xfrm>
            <a:off x="8546112" y="41248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3" name="Google Shape;784;p43">
            <a:extLst>
              <a:ext uri="{FF2B5EF4-FFF2-40B4-BE49-F238E27FC236}">
                <a16:creationId xmlns:a16="http://schemas.microsoft.com/office/drawing/2014/main" id="{E278474E-4CDA-DCB7-D3EA-201CC874DC75}"/>
              </a:ext>
            </a:extLst>
          </p:cNvPr>
          <p:cNvSpPr/>
          <p:nvPr/>
        </p:nvSpPr>
        <p:spPr>
          <a:xfrm>
            <a:off x="8502352" y="3250808"/>
            <a:ext cx="570004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Returns Management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21" name="Google Shape;784;p43">
            <a:extLst>
              <a:ext uri="{FF2B5EF4-FFF2-40B4-BE49-F238E27FC236}">
                <a16:creationId xmlns:a16="http://schemas.microsoft.com/office/drawing/2014/main" id="{D1E85E23-B64F-24CD-72A5-4E9D23CA0E5B}"/>
              </a:ext>
            </a:extLst>
          </p:cNvPr>
          <p:cNvSpPr/>
          <p:nvPr/>
        </p:nvSpPr>
        <p:spPr>
          <a:xfrm>
            <a:off x="4009601" y="1540206"/>
            <a:ext cx="577313" cy="42099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Sustainable Supply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24" name="Google Shape;771;p43">
            <a:extLst>
              <a:ext uri="{FF2B5EF4-FFF2-40B4-BE49-F238E27FC236}">
                <a16:creationId xmlns:a16="http://schemas.microsoft.com/office/drawing/2014/main" id="{E42FFF9C-6DAC-AB58-A79D-6761F8333E5B}"/>
              </a:ext>
            </a:extLst>
          </p:cNvPr>
          <p:cNvCxnSpPr>
            <a:cxnSpLocks/>
            <a:stCxn id="726" idx="3"/>
          </p:cNvCxnSpPr>
          <p:nvPr/>
        </p:nvCxnSpPr>
        <p:spPr>
          <a:xfrm>
            <a:off x="2350552" y="1296942"/>
            <a:ext cx="21891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25" name="Google Shape;771;p43">
            <a:extLst>
              <a:ext uri="{FF2B5EF4-FFF2-40B4-BE49-F238E27FC236}">
                <a16:creationId xmlns:a16="http://schemas.microsoft.com/office/drawing/2014/main" id="{FD2B565E-B8D2-F181-78E4-A4C49A79FC1B}"/>
              </a:ext>
            </a:extLst>
          </p:cNvPr>
          <p:cNvCxnSpPr>
            <a:cxnSpLocks/>
            <a:stCxn id="727" idx="3"/>
          </p:cNvCxnSpPr>
          <p:nvPr/>
        </p:nvCxnSpPr>
        <p:spPr>
          <a:xfrm>
            <a:off x="2357142" y="1673946"/>
            <a:ext cx="21232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26" name="Google Shape;706;p43">
            <a:extLst>
              <a:ext uri="{FF2B5EF4-FFF2-40B4-BE49-F238E27FC236}">
                <a16:creationId xmlns:a16="http://schemas.microsoft.com/office/drawing/2014/main" id="{CAB20309-BB36-AA36-38E5-71317DA83751}"/>
              </a:ext>
            </a:extLst>
          </p:cNvPr>
          <p:cNvSpPr/>
          <p:nvPr/>
        </p:nvSpPr>
        <p:spPr>
          <a:xfrm>
            <a:off x="1643741" y="1147842"/>
            <a:ext cx="706811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Building sensors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06;p43">
            <a:extLst>
              <a:ext uri="{FF2B5EF4-FFF2-40B4-BE49-F238E27FC236}">
                <a16:creationId xmlns:a16="http://schemas.microsoft.com/office/drawing/2014/main" id="{B4C4630E-985B-5514-63BF-627BCD9A9ACE}"/>
              </a:ext>
            </a:extLst>
          </p:cNvPr>
          <p:cNvSpPr/>
          <p:nvPr/>
        </p:nvSpPr>
        <p:spPr>
          <a:xfrm>
            <a:off x="1644052" y="1524846"/>
            <a:ext cx="71309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Equipment sensors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96;p44">
            <a:extLst>
              <a:ext uri="{FF2B5EF4-FFF2-40B4-BE49-F238E27FC236}">
                <a16:creationId xmlns:a16="http://schemas.microsoft.com/office/drawing/2014/main" id="{A3D20510-F2FA-DF9D-11B9-58EDB1023594}"/>
              </a:ext>
            </a:extLst>
          </p:cNvPr>
          <p:cNvSpPr/>
          <p:nvPr/>
        </p:nvSpPr>
        <p:spPr>
          <a:xfrm>
            <a:off x="4645302" y="1233405"/>
            <a:ext cx="3653081" cy="240974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Assurance Control Tower</a:t>
            </a:r>
            <a:endParaRPr sz="700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3" name="Google Shape;797;p44">
            <a:extLst>
              <a:ext uri="{FF2B5EF4-FFF2-40B4-BE49-F238E27FC236}">
                <a16:creationId xmlns:a16="http://schemas.microsoft.com/office/drawing/2014/main" id="{2A55EECE-29B7-7A6A-0505-F39308C46BCB}"/>
              </a:ext>
            </a:extLst>
          </p:cNvPr>
          <p:cNvSpPr/>
          <p:nvPr/>
        </p:nvSpPr>
        <p:spPr>
          <a:xfrm>
            <a:off x="6443834" y="1540205"/>
            <a:ext cx="557987" cy="420991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4" name="Google Shape;799;p44">
            <a:extLst>
              <a:ext uri="{FF2B5EF4-FFF2-40B4-BE49-F238E27FC236}">
                <a16:creationId xmlns:a16="http://schemas.microsoft.com/office/drawing/2014/main" id="{3509012D-614D-3AE4-1331-CCE258E1B699}"/>
              </a:ext>
            </a:extLst>
          </p:cNvPr>
          <p:cNvSpPr/>
          <p:nvPr/>
        </p:nvSpPr>
        <p:spPr>
          <a:xfrm>
            <a:off x="7065848" y="1535609"/>
            <a:ext cx="592370" cy="42696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5" name="Google Shape;800;p44">
            <a:extLst>
              <a:ext uri="{FF2B5EF4-FFF2-40B4-BE49-F238E27FC236}">
                <a16:creationId xmlns:a16="http://schemas.microsoft.com/office/drawing/2014/main" id="{6559C361-3A52-4234-2D05-E3EC29B85434}"/>
              </a:ext>
            </a:extLst>
          </p:cNvPr>
          <p:cNvSpPr/>
          <p:nvPr/>
        </p:nvSpPr>
        <p:spPr>
          <a:xfrm>
            <a:off x="5245059" y="1535609"/>
            <a:ext cx="499788" cy="43192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Optimization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6" name="Google Shape;801;p44">
            <a:extLst>
              <a:ext uri="{FF2B5EF4-FFF2-40B4-BE49-F238E27FC236}">
                <a16:creationId xmlns:a16="http://schemas.microsoft.com/office/drawing/2014/main" id="{B5017627-49E2-984B-1451-3536069A445A}"/>
              </a:ext>
            </a:extLst>
          </p:cNvPr>
          <p:cNvSpPr/>
          <p:nvPr/>
        </p:nvSpPr>
        <p:spPr>
          <a:xfrm>
            <a:off x="5808874" y="1540205"/>
            <a:ext cx="557987" cy="43192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9" name="Google Shape;802;p44">
            <a:extLst>
              <a:ext uri="{FF2B5EF4-FFF2-40B4-BE49-F238E27FC236}">
                <a16:creationId xmlns:a16="http://schemas.microsoft.com/office/drawing/2014/main" id="{3467F304-52A1-812B-5F3E-4AAE37C9E221}"/>
              </a:ext>
            </a:extLst>
          </p:cNvPr>
          <p:cNvSpPr/>
          <p:nvPr/>
        </p:nvSpPr>
        <p:spPr>
          <a:xfrm>
            <a:off x="7726615" y="1540205"/>
            <a:ext cx="557986" cy="427187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0" name="Google Shape;826;p44">
            <a:extLst>
              <a:ext uri="{FF2B5EF4-FFF2-40B4-BE49-F238E27FC236}">
                <a16:creationId xmlns:a16="http://schemas.microsoft.com/office/drawing/2014/main" id="{938EAD0C-5C5C-7EAC-7840-2C758B91E695}"/>
              </a:ext>
            </a:extLst>
          </p:cNvPr>
          <p:cNvSpPr/>
          <p:nvPr/>
        </p:nvSpPr>
        <p:spPr>
          <a:xfrm>
            <a:off x="4647892" y="1540205"/>
            <a:ext cx="528769" cy="424472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Delivery Optimization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1" name="Google Shape;703;p43">
            <a:extLst>
              <a:ext uri="{FF2B5EF4-FFF2-40B4-BE49-F238E27FC236}">
                <a16:creationId xmlns:a16="http://schemas.microsoft.com/office/drawing/2014/main" id="{DBF0E2E2-A38A-BA91-0FF5-20CE3F411EDB}"/>
              </a:ext>
            </a:extLst>
          </p:cNvPr>
          <p:cNvSpPr txBox="1"/>
          <p:nvPr/>
        </p:nvSpPr>
        <p:spPr>
          <a:xfrm>
            <a:off x="6797170" y="1006253"/>
            <a:ext cx="1636608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Supply Assurance Platform</a:t>
            </a:r>
            <a:endParaRPr sz="800" b="1" i="0" u="none" strike="noStrike" cap="none" dirty="0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" name="Google Shape;753;p43">
            <a:extLst>
              <a:ext uri="{FF2B5EF4-FFF2-40B4-BE49-F238E27FC236}">
                <a16:creationId xmlns:a16="http://schemas.microsoft.com/office/drawing/2014/main" id="{63047416-2C15-F1C7-2A4B-EC09427D51F8}"/>
              </a:ext>
            </a:extLst>
          </p:cNvPr>
          <p:cNvSpPr/>
          <p:nvPr/>
        </p:nvSpPr>
        <p:spPr>
          <a:xfrm>
            <a:off x="8546111" y="1206112"/>
            <a:ext cx="526245" cy="433884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Application Resource Manager</a:t>
            </a:r>
            <a:endParaRPr sz="700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8" name="Google Shape;771;p43">
            <a:extLst>
              <a:ext uri="{FF2B5EF4-FFF2-40B4-BE49-F238E27FC236}">
                <a16:creationId xmlns:a16="http://schemas.microsoft.com/office/drawing/2014/main" id="{36B61A73-A434-E747-2F20-DF96CD270845}"/>
              </a:ext>
            </a:extLst>
          </p:cNvPr>
          <p:cNvCxnSpPr>
            <a:cxnSpLocks/>
          </p:cNvCxnSpPr>
          <p:nvPr/>
        </p:nvCxnSpPr>
        <p:spPr>
          <a:xfrm>
            <a:off x="8355830" y="1446042"/>
            <a:ext cx="21891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9160C90-CA83-CDF4-27C2-F552642FB710}"/>
              </a:ext>
            </a:extLst>
          </p:cNvPr>
          <p:cNvSpPr/>
          <p:nvPr/>
        </p:nvSpPr>
        <p:spPr>
          <a:xfrm>
            <a:off x="2708302" y="4799461"/>
            <a:ext cx="3600344" cy="3121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27BF2-C2EA-81C0-B1BD-269F43322109}"/>
              </a:ext>
            </a:extLst>
          </p:cNvPr>
          <p:cNvSpPr/>
          <p:nvPr/>
        </p:nvSpPr>
        <p:spPr>
          <a:xfrm>
            <a:off x="3052051" y="4844991"/>
            <a:ext cx="923516" cy="223800"/>
          </a:xfrm>
          <a:prstGeom prst="rect">
            <a:avLst/>
          </a:prstGeom>
          <a:solidFill>
            <a:srgbClr val="38761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700"/>
            </a:pPr>
            <a:r>
              <a:rPr lang="en-US" sz="5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</a:rPr>
              <a:t>Existing Systems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FB252E-9C70-4179-92F6-141CFFE73E2C}"/>
              </a:ext>
            </a:extLst>
          </p:cNvPr>
          <p:cNvSpPr/>
          <p:nvPr/>
        </p:nvSpPr>
        <p:spPr>
          <a:xfrm>
            <a:off x="4086122" y="4844991"/>
            <a:ext cx="1048933" cy="2238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700"/>
            </a:pPr>
            <a:r>
              <a:rPr lang="en-US" sz="5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</a:rPr>
              <a:t>Red Hat Core 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F517F-EADC-A30F-D3A5-53EDAEA73EFC}"/>
              </a:ext>
            </a:extLst>
          </p:cNvPr>
          <p:cNvSpPr/>
          <p:nvPr/>
        </p:nvSpPr>
        <p:spPr>
          <a:xfrm>
            <a:off x="5245610" y="4844991"/>
            <a:ext cx="1004763" cy="223800"/>
          </a:xfrm>
          <a:prstGeom prst="rect">
            <a:avLst/>
          </a:prstGeom>
          <a:solidFill>
            <a:srgbClr val="1155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700"/>
            </a:pPr>
            <a:r>
              <a:rPr lang="en-US" sz="5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</a:rPr>
              <a:t>Complementary systems by IBM</a:t>
            </a:r>
          </a:p>
        </p:txBody>
      </p:sp>
      <p:sp>
        <p:nvSpPr>
          <p:cNvPr id="5" name="Google Shape;1845;p52">
            <a:extLst>
              <a:ext uri="{FF2B5EF4-FFF2-40B4-BE49-F238E27FC236}">
                <a16:creationId xmlns:a16="http://schemas.microsoft.com/office/drawing/2014/main" id="{F56F00F9-0A3A-0326-5E8F-03E24A2099E2}"/>
              </a:ext>
            </a:extLst>
          </p:cNvPr>
          <p:cNvSpPr/>
          <p:nvPr/>
        </p:nvSpPr>
        <p:spPr>
          <a:xfrm>
            <a:off x="2202853" y="1317923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" name="Google Shape;1845;p52">
            <a:extLst>
              <a:ext uri="{FF2B5EF4-FFF2-40B4-BE49-F238E27FC236}">
                <a16:creationId xmlns:a16="http://schemas.microsoft.com/office/drawing/2014/main" id="{E0DE1369-A2C7-EB4B-4AED-DD5276364762}"/>
              </a:ext>
            </a:extLst>
          </p:cNvPr>
          <p:cNvSpPr/>
          <p:nvPr/>
        </p:nvSpPr>
        <p:spPr>
          <a:xfrm>
            <a:off x="3047452" y="1402385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3" name="Google Shape;1845;p52">
            <a:extLst>
              <a:ext uri="{FF2B5EF4-FFF2-40B4-BE49-F238E27FC236}">
                <a16:creationId xmlns:a16="http://schemas.microsoft.com/office/drawing/2014/main" id="{F0F844BD-88FE-42FA-2534-22E5B82B9132}"/>
              </a:ext>
            </a:extLst>
          </p:cNvPr>
          <p:cNvSpPr/>
          <p:nvPr/>
        </p:nvSpPr>
        <p:spPr>
          <a:xfrm>
            <a:off x="7950074" y="3105608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5" name="Google Shape;1845;p52">
            <a:extLst>
              <a:ext uri="{FF2B5EF4-FFF2-40B4-BE49-F238E27FC236}">
                <a16:creationId xmlns:a16="http://schemas.microsoft.com/office/drawing/2014/main" id="{4F5405FF-5962-BDD1-118F-2F0D0F94BA19}"/>
              </a:ext>
            </a:extLst>
          </p:cNvPr>
          <p:cNvSpPr/>
          <p:nvPr/>
        </p:nvSpPr>
        <p:spPr>
          <a:xfrm>
            <a:off x="5568021" y="2625837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8" name="Google Shape;1845;p52">
            <a:extLst>
              <a:ext uri="{FF2B5EF4-FFF2-40B4-BE49-F238E27FC236}">
                <a16:creationId xmlns:a16="http://schemas.microsoft.com/office/drawing/2014/main" id="{F0944579-7B48-9710-EB37-9DDE7F467804}"/>
              </a:ext>
            </a:extLst>
          </p:cNvPr>
          <p:cNvSpPr/>
          <p:nvPr/>
        </p:nvSpPr>
        <p:spPr>
          <a:xfrm>
            <a:off x="2516881" y="2600972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9" name="Google Shape;1845;p52">
            <a:extLst>
              <a:ext uri="{FF2B5EF4-FFF2-40B4-BE49-F238E27FC236}">
                <a16:creationId xmlns:a16="http://schemas.microsoft.com/office/drawing/2014/main" id="{8E4D5550-9F46-B807-49B0-3FA8D66689DB}"/>
              </a:ext>
            </a:extLst>
          </p:cNvPr>
          <p:cNvSpPr/>
          <p:nvPr/>
        </p:nvSpPr>
        <p:spPr>
          <a:xfrm>
            <a:off x="3052800" y="1790913"/>
            <a:ext cx="325872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0" name="Google Shape;1845;p52">
            <a:extLst>
              <a:ext uri="{FF2B5EF4-FFF2-40B4-BE49-F238E27FC236}">
                <a16:creationId xmlns:a16="http://schemas.microsoft.com/office/drawing/2014/main" id="{A7CFFCBC-2674-B510-5436-AEED84EC032B}"/>
              </a:ext>
            </a:extLst>
          </p:cNvPr>
          <p:cNvSpPr/>
          <p:nvPr/>
        </p:nvSpPr>
        <p:spPr>
          <a:xfrm>
            <a:off x="6580600" y="584308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8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2" name="Google Shape;1845;p52">
            <a:extLst>
              <a:ext uri="{FF2B5EF4-FFF2-40B4-BE49-F238E27FC236}">
                <a16:creationId xmlns:a16="http://schemas.microsoft.com/office/drawing/2014/main" id="{EC1A8F8B-9D71-9AB9-F90E-350AAA39B540}"/>
              </a:ext>
            </a:extLst>
          </p:cNvPr>
          <p:cNvSpPr/>
          <p:nvPr/>
        </p:nvSpPr>
        <p:spPr>
          <a:xfrm>
            <a:off x="3774890" y="1052919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7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3" name="Google Shape;1845;p52">
            <a:extLst>
              <a:ext uri="{FF2B5EF4-FFF2-40B4-BE49-F238E27FC236}">
                <a16:creationId xmlns:a16="http://schemas.microsoft.com/office/drawing/2014/main" id="{F3522BB9-0A4F-CDA3-F858-CB216D0426EB}"/>
              </a:ext>
            </a:extLst>
          </p:cNvPr>
          <p:cNvSpPr/>
          <p:nvPr/>
        </p:nvSpPr>
        <p:spPr>
          <a:xfrm>
            <a:off x="4121968" y="1060832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9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1003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4" name="Google Shape;721;p43">
            <a:extLst>
              <a:ext uri="{FF2B5EF4-FFF2-40B4-BE49-F238E27FC236}">
                <a16:creationId xmlns:a16="http://schemas.microsoft.com/office/drawing/2014/main" id="{465D4D03-0E07-1E6A-615C-94B3D22E0E9B}"/>
              </a:ext>
            </a:extLst>
          </p:cNvPr>
          <p:cNvCxnSpPr/>
          <p:nvPr/>
        </p:nvCxnSpPr>
        <p:spPr>
          <a:xfrm>
            <a:off x="1522447" y="2993582"/>
            <a:ext cx="0" cy="2835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5" name="Google Shape;723;p43">
            <a:extLst>
              <a:ext uri="{FF2B5EF4-FFF2-40B4-BE49-F238E27FC236}">
                <a16:creationId xmlns:a16="http://schemas.microsoft.com/office/drawing/2014/main" id="{BAD27131-3157-9C8E-BAC9-EDFE05063B2F}"/>
              </a:ext>
            </a:extLst>
          </p:cNvPr>
          <p:cNvCxnSpPr/>
          <p:nvPr/>
        </p:nvCxnSpPr>
        <p:spPr>
          <a:xfrm>
            <a:off x="8296213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6" name="Google Shape;724;p43">
            <a:extLst>
              <a:ext uri="{FF2B5EF4-FFF2-40B4-BE49-F238E27FC236}">
                <a16:creationId xmlns:a16="http://schemas.microsoft.com/office/drawing/2014/main" id="{1DFB9F73-AF2B-76CC-DA7F-13B3AA0CC693}"/>
              </a:ext>
            </a:extLst>
          </p:cNvPr>
          <p:cNvCxnSpPr/>
          <p:nvPr/>
        </p:nvCxnSpPr>
        <p:spPr>
          <a:xfrm>
            <a:off x="2275635" y="3068832"/>
            <a:ext cx="0" cy="205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7" name="Google Shape;726;p43">
            <a:extLst>
              <a:ext uri="{FF2B5EF4-FFF2-40B4-BE49-F238E27FC236}">
                <a16:creationId xmlns:a16="http://schemas.microsoft.com/office/drawing/2014/main" id="{0CC265EE-80F2-5747-BF81-45CB6C77835E}"/>
              </a:ext>
            </a:extLst>
          </p:cNvPr>
          <p:cNvCxnSpPr/>
          <p:nvPr/>
        </p:nvCxnSpPr>
        <p:spPr>
          <a:xfrm>
            <a:off x="3047702" y="3089611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8" name="Google Shape;727;p43">
            <a:extLst>
              <a:ext uri="{FF2B5EF4-FFF2-40B4-BE49-F238E27FC236}">
                <a16:creationId xmlns:a16="http://schemas.microsoft.com/office/drawing/2014/main" id="{9927CAF3-3AE2-7B6B-893F-7CBC61CB804E}"/>
              </a:ext>
            </a:extLst>
          </p:cNvPr>
          <p:cNvCxnSpPr/>
          <p:nvPr/>
        </p:nvCxnSpPr>
        <p:spPr>
          <a:xfrm>
            <a:off x="3792230" y="3072457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5" name="Google Shape;728;p43">
            <a:extLst>
              <a:ext uri="{FF2B5EF4-FFF2-40B4-BE49-F238E27FC236}">
                <a16:creationId xmlns:a16="http://schemas.microsoft.com/office/drawing/2014/main" id="{D2897966-517B-CEE1-2F17-9044C067A0B1}"/>
              </a:ext>
            </a:extLst>
          </p:cNvPr>
          <p:cNvCxnSpPr/>
          <p:nvPr/>
        </p:nvCxnSpPr>
        <p:spPr>
          <a:xfrm>
            <a:off x="4528966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6" name="Google Shape;729;p43">
            <a:extLst>
              <a:ext uri="{FF2B5EF4-FFF2-40B4-BE49-F238E27FC236}">
                <a16:creationId xmlns:a16="http://schemas.microsoft.com/office/drawing/2014/main" id="{AED06356-902C-18B4-E9DE-B49E962E60E9}"/>
              </a:ext>
            </a:extLst>
          </p:cNvPr>
          <p:cNvCxnSpPr/>
          <p:nvPr/>
        </p:nvCxnSpPr>
        <p:spPr>
          <a:xfrm>
            <a:off x="5303700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8" name="Google Shape;730;p43">
            <a:extLst>
              <a:ext uri="{FF2B5EF4-FFF2-40B4-BE49-F238E27FC236}">
                <a16:creationId xmlns:a16="http://schemas.microsoft.com/office/drawing/2014/main" id="{7C2C5C0F-A70D-A383-47B6-F5A5A8DBBE1C}"/>
              </a:ext>
            </a:extLst>
          </p:cNvPr>
          <p:cNvCxnSpPr/>
          <p:nvPr/>
        </p:nvCxnSpPr>
        <p:spPr>
          <a:xfrm>
            <a:off x="6035929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9" name="Google Shape;731;p43">
            <a:extLst>
              <a:ext uri="{FF2B5EF4-FFF2-40B4-BE49-F238E27FC236}">
                <a16:creationId xmlns:a16="http://schemas.microsoft.com/office/drawing/2014/main" id="{25413DD2-6D5E-303B-A02A-302FCF3EFDC5}"/>
              </a:ext>
            </a:extLst>
          </p:cNvPr>
          <p:cNvCxnSpPr/>
          <p:nvPr/>
        </p:nvCxnSpPr>
        <p:spPr>
          <a:xfrm>
            <a:off x="6779492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0" name="Google Shape;732;p43">
            <a:extLst>
              <a:ext uri="{FF2B5EF4-FFF2-40B4-BE49-F238E27FC236}">
                <a16:creationId xmlns:a16="http://schemas.microsoft.com/office/drawing/2014/main" id="{43A31DA4-92D8-3731-90C0-9182D24305E9}"/>
              </a:ext>
            </a:extLst>
          </p:cNvPr>
          <p:cNvCxnSpPr/>
          <p:nvPr/>
        </p:nvCxnSpPr>
        <p:spPr>
          <a:xfrm>
            <a:off x="7527750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1" name="Google Shape;766;p43">
            <a:extLst>
              <a:ext uri="{FF2B5EF4-FFF2-40B4-BE49-F238E27FC236}">
                <a16:creationId xmlns:a16="http://schemas.microsoft.com/office/drawing/2014/main" id="{1E2A564B-820C-3A46-0246-A83E762B47F6}"/>
              </a:ext>
            </a:extLst>
          </p:cNvPr>
          <p:cNvCxnSpPr/>
          <p:nvPr/>
        </p:nvCxnSpPr>
        <p:spPr>
          <a:xfrm>
            <a:off x="769260" y="3124518"/>
            <a:ext cx="0" cy="1536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9" name="Google Shape;679;p43"/>
          <p:cNvSpPr txBox="1"/>
          <p:nvPr/>
        </p:nvSpPr>
        <p:spPr>
          <a:xfrm>
            <a:off x="3975567" y="123575"/>
            <a:ext cx="3673500" cy="598800"/>
          </a:xfrm>
          <a:prstGeom prst="rect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2144375" y="123619"/>
            <a:ext cx="1758300" cy="598800"/>
          </a:xfrm>
          <a:prstGeom prst="rect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3"/>
          <p:cNvSpPr/>
          <p:nvPr/>
        </p:nvSpPr>
        <p:spPr>
          <a:xfrm>
            <a:off x="115749" y="1059425"/>
            <a:ext cx="1428959" cy="987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2" name="Google Shape;682;p43"/>
          <p:cNvSpPr txBox="1">
            <a:spLocks noGrp="1"/>
          </p:cNvSpPr>
          <p:nvPr>
            <p:ph type="subTitle" idx="1"/>
          </p:nvPr>
        </p:nvSpPr>
        <p:spPr>
          <a:xfrm>
            <a:off x="87900" y="174104"/>
            <a:ext cx="1645178" cy="40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Energy Cost Containment</a:t>
            </a:r>
            <a:endParaRPr dirty="0"/>
          </a:p>
        </p:txBody>
      </p:sp>
      <p:sp>
        <p:nvSpPr>
          <p:cNvPr id="683" name="Google Shape;683;p43"/>
          <p:cNvSpPr/>
          <p:nvPr/>
        </p:nvSpPr>
        <p:spPr>
          <a:xfrm>
            <a:off x="2658154" y="1064175"/>
            <a:ext cx="5820868" cy="987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4" name="Google Shape;684;p43"/>
          <p:cNvSpPr/>
          <p:nvPr/>
        </p:nvSpPr>
        <p:spPr>
          <a:xfrm>
            <a:off x="3460175" y="2393098"/>
            <a:ext cx="507000" cy="3198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7" name="Google Shape;687;p43"/>
          <p:cNvSpPr/>
          <p:nvPr/>
        </p:nvSpPr>
        <p:spPr>
          <a:xfrm>
            <a:off x="4175268" y="2405291"/>
            <a:ext cx="489900" cy="3051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92" name="Google Shape;692;p43"/>
          <p:cNvSpPr/>
          <p:nvPr/>
        </p:nvSpPr>
        <p:spPr>
          <a:xfrm>
            <a:off x="8547710" y="2076977"/>
            <a:ext cx="562500" cy="328500"/>
          </a:xfrm>
          <a:prstGeom prst="rect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693" name="Google Shape;69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7700" y="2433544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3"/>
          <p:cNvSpPr txBox="1"/>
          <p:nvPr/>
        </p:nvSpPr>
        <p:spPr>
          <a:xfrm>
            <a:off x="8505401" y="1588253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 b="0" i="0" u="none" strike="noStrike" cap="none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95" name="Google Shape;695;p43"/>
          <p:cNvCxnSpPr>
            <a:stCxn id="692" idx="2"/>
          </p:cNvCxnSpPr>
          <p:nvPr/>
        </p:nvCxnSpPr>
        <p:spPr>
          <a:xfrm rot="-5400000" flipH="1">
            <a:off x="8647760" y="2586677"/>
            <a:ext cx="363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6" name="Google Shape;696;p43"/>
          <p:cNvSpPr/>
          <p:nvPr/>
        </p:nvSpPr>
        <p:spPr>
          <a:xfrm>
            <a:off x="5936525" y="392409"/>
            <a:ext cx="7188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0B6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dirty="0">
                <a:solidFill>
                  <a:schemeClr val="lt1"/>
                </a:solidFill>
              </a:rPr>
              <a:t>Facility Manager</a:t>
            </a:r>
            <a:endParaRPr sz="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3"/>
          <p:cNvSpPr/>
          <p:nvPr/>
        </p:nvSpPr>
        <p:spPr>
          <a:xfrm>
            <a:off x="6782096" y="393463"/>
            <a:ext cx="7938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Sustainability Officer</a:t>
            </a:r>
            <a:endParaRPr sz="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8" name="Google Shape;69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3928" y="146312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8691" y="123975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2078" y="126982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1" name="Google Shape;701;p43"/>
          <p:cNvCxnSpPr>
            <a:cxnSpLocks/>
          </p:cNvCxnSpPr>
          <p:nvPr/>
        </p:nvCxnSpPr>
        <p:spPr>
          <a:xfrm flipH="1">
            <a:off x="8479022" y="1938334"/>
            <a:ext cx="346503" cy="1341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2" name="Google Shape;702;p43"/>
          <p:cNvCxnSpPr>
            <a:cxnSpLocks/>
          </p:cNvCxnSpPr>
          <p:nvPr/>
        </p:nvCxnSpPr>
        <p:spPr>
          <a:xfrm rot="10800000">
            <a:off x="830228" y="1059193"/>
            <a:ext cx="8014665" cy="1093408"/>
          </a:xfrm>
          <a:prstGeom prst="bentConnector4">
            <a:avLst>
              <a:gd name="adj1" fmla="val 273"/>
              <a:gd name="adj2" fmla="val 113618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3" name="Google Shape;703;p43"/>
          <p:cNvSpPr txBox="1"/>
          <p:nvPr/>
        </p:nvSpPr>
        <p:spPr>
          <a:xfrm>
            <a:off x="3917951" y="1000536"/>
            <a:ext cx="954232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i="0" u="none" strike="noStrike" cap="none" dirty="0">
                <a:solidFill>
                  <a:srgbClr val="1155CC"/>
                </a:solidFill>
                <a:latin typeface="Red Hat Text"/>
                <a:ea typeface="Red Hat Text"/>
                <a:cs typeface="Red Hat Text"/>
                <a:sym typeface="Red Hat Text"/>
              </a:rPr>
              <a:t>Sustainability</a:t>
            </a:r>
            <a:endParaRPr sz="800" i="0" u="none" strike="noStrike" cap="none" dirty="0">
              <a:solidFill>
                <a:srgbClr val="1155CC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04" name="Google Shape;704;p43"/>
          <p:cNvSpPr/>
          <p:nvPr/>
        </p:nvSpPr>
        <p:spPr>
          <a:xfrm>
            <a:off x="5061174" y="389660"/>
            <a:ext cx="7776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Colleague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862622" y="1286461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(POS)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3"/>
          <p:cNvSpPr/>
          <p:nvPr/>
        </p:nvSpPr>
        <p:spPr>
          <a:xfrm>
            <a:off x="225150" y="1276800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Web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3"/>
          <p:cNvSpPr/>
          <p:nvPr/>
        </p:nvSpPr>
        <p:spPr>
          <a:xfrm>
            <a:off x="4240625" y="380125"/>
            <a:ext cx="7131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Vendor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3"/>
          <p:cNvSpPr/>
          <p:nvPr/>
        </p:nvSpPr>
        <p:spPr>
          <a:xfrm>
            <a:off x="3092011" y="399217"/>
            <a:ext cx="7104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Partner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3938" y="137809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43"/>
          <p:cNvSpPr/>
          <p:nvPr/>
        </p:nvSpPr>
        <p:spPr>
          <a:xfrm>
            <a:off x="2228128" y="399704"/>
            <a:ext cx="7104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9402" y="141474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339" y="138386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43"/>
          <p:cNvSpPr/>
          <p:nvPr/>
        </p:nvSpPr>
        <p:spPr>
          <a:xfrm>
            <a:off x="115750" y="2115377"/>
            <a:ext cx="8340734" cy="2517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15" name="Google Shape;715;p43"/>
          <p:cNvSpPr txBox="1"/>
          <p:nvPr/>
        </p:nvSpPr>
        <p:spPr>
          <a:xfrm>
            <a:off x="623607" y="1076301"/>
            <a:ext cx="939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rgbClr val="C00000"/>
                </a:solidFill>
                <a:latin typeface="Red Hat Text"/>
                <a:ea typeface="Red Hat Text"/>
                <a:cs typeface="Red Hat Text"/>
                <a:sym typeface="Red Hat Text"/>
              </a:rPr>
              <a:t>Omni Channels</a:t>
            </a:r>
            <a:endParaRPr sz="1400" b="0" i="0" u="none" strike="noStrike" cap="none" dirty="0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717" name="Google Shape;717;p43"/>
          <p:cNvCxnSpPr/>
          <p:nvPr/>
        </p:nvCxnSpPr>
        <p:spPr>
          <a:xfrm>
            <a:off x="5108025" y="723625"/>
            <a:ext cx="0" cy="35460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18" name="Google Shape;718;p43"/>
          <p:cNvSpPr/>
          <p:nvPr/>
        </p:nvSpPr>
        <p:spPr>
          <a:xfrm>
            <a:off x="8070662" y="222896"/>
            <a:ext cx="789900" cy="403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r>
              <a:rPr lang="en" sz="700" b="0" i="0" u="none" strike="noStrike" cap="none" baseline="300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rd</a:t>
            </a: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Party Logistics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19" name="Google Shape;719;p43"/>
          <p:cNvCxnSpPr>
            <a:stCxn id="718" idx="1"/>
            <a:endCxn id="679" idx="3"/>
          </p:cNvCxnSpPr>
          <p:nvPr/>
        </p:nvCxnSpPr>
        <p:spPr>
          <a:xfrm rot="10800000">
            <a:off x="7649162" y="422996"/>
            <a:ext cx="421500" cy="150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20" name="Google Shape;720;p43"/>
          <p:cNvSpPr/>
          <p:nvPr/>
        </p:nvSpPr>
        <p:spPr>
          <a:xfrm>
            <a:off x="2733151" y="1234722"/>
            <a:ext cx="1957395" cy="239657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Sustainability Control Tower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202325" y="2745650"/>
            <a:ext cx="8870100" cy="363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2307041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7" name="Google Shape;747;p43"/>
          <p:cNvSpPr/>
          <p:nvPr/>
        </p:nvSpPr>
        <p:spPr>
          <a:xfrm>
            <a:off x="4372728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8" name="Google Shape;748;p43"/>
          <p:cNvSpPr/>
          <p:nvPr/>
        </p:nvSpPr>
        <p:spPr>
          <a:xfrm>
            <a:off x="6438416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 / Services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2733153" y="1533312"/>
            <a:ext cx="674152" cy="427884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Intelligent Assets and Facilities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71" name="Google Shape;771;p43"/>
          <p:cNvCxnSpPr>
            <a:cxnSpLocks/>
          </p:cNvCxnSpPr>
          <p:nvPr/>
        </p:nvCxnSpPr>
        <p:spPr>
          <a:xfrm>
            <a:off x="1544708" y="1923935"/>
            <a:ext cx="108959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72" name="Google Shape;772;p43"/>
          <p:cNvSpPr/>
          <p:nvPr/>
        </p:nvSpPr>
        <p:spPr>
          <a:xfrm>
            <a:off x="225150" y="1641475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Social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Media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43"/>
          <p:cNvCxnSpPr>
            <a:cxnSpLocks/>
            <a:stCxn id="680" idx="1"/>
          </p:cNvCxnSpPr>
          <p:nvPr/>
        </p:nvCxnSpPr>
        <p:spPr>
          <a:xfrm rot="10800000" flipV="1">
            <a:off x="1420989" y="423018"/>
            <a:ext cx="723387" cy="622009"/>
          </a:xfrm>
          <a:prstGeom prst="bentConnector3">
            <a:avLst>
              <a:gd name="adj1" fmla="val 98618"/>
            </a:avLst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5" name="Google Shape;775;p43"/>
          <p:cNvCxnSpPr>
            <a:cxnSpLocks/>
            <a:stCxn id="692" idx="1"/>
          </p:cNvCxnSpPr>
          <p:nvPr/>
        </p:nvCxnSpPr>
        <p:spPr>
          <a:xfrm flipH="1">
            <a:off x="8456484" y="2241227"/>
            <a:ext cx="91226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6" name="Google Shape;776;p43"/>
          <p:cNvCxnSpPr>
            <a:endCxn id="679" idx="2"/>
          </p:cNvCxnSpPr>
          <p:nvPr/>
        </p:nvCxnSpPr>
        <p:spPr>
          <a:xfrm rot="10800000">
            <a:off x="5812317" y="722375"/>
            <a:ext cx="5100" cy="1857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0" name="Google Shape;780;p43"/>
          <p:cNvCxnSpPr/>
          <p:nvPr/>
        </p:nvCxnSpPr>
        <p:spPr>
          <a:xfrm rot="10800000">
            <a:off x="2992917" y="722375"/>
            <a:ext cx="5100" cy="1857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4" name="Google Shape;784;p43"/>
          <p:cNvSpPr/>
          <p:nvPr/>
        </p:nvSpPr>
        <p:spPr>
          <a:xfrm>
            <a:off x="3460175" y="1540206"/>
            <a:ext cx="585479" cy="42099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Green IT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" name="Google Shape;734;p43">
            <a:extLst>
              <a:ext uri="{FF2B5EF4-FFF2-40B4-BE49-F238E27FC236}">
                <a16:creationId xmlns:a16="http://schemas.microsoft.com/office/drawing/2014/main" id="{BA74EFB2-8788-131D-843B-CE447A41B93C}"/>
              </a:ext>
            </a:extLst>
          </p:cNvPr>
          <p:cNvSpPr/>
          <p:nvPr/>
        </p:nvSpPr>
        <p:spPr>
          <a:xfrm>
            <a:off x="7093284" y="4107301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" name="Google Shape;736;p43">
            <a:extLst>
              <a:ext uri="{FF2B5EF4-FFF2-40B4-BE49-F238E27FC236}">
                <a16:creationId xmlns:a16="http://schemas.microsoft.com/office/drawing/2014/main" id="{2040A3D3-17E7-3B15-1ADA-17C71AD560B0}"/>
              </a:ext>
            </a:extLst>
          </p:cNvPr>
          <p:cNvSpPr/>
          <p:nvPr/>
        </p:nvSpPr>
        <p:spPr>
          <a:xfrm>
            <a:off x="1890084" y="3888245"/>
            <a:ext cx="58689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" name="Google Shape;737;p43">
            <a:extLst>
              <a:ext uri="{FF2B5EF4-FFF2-40B4-BE49-F238E27FC236}">
                <a16:creationId xmlns:a16="http://schemas.microsoft.com/office/drawing/2014/main" id="{F6009D12-42B9-FB02-B62B-A1E4620D31B2}"/>
              </a:ext>
            </a:extLst>
          </p:cNvPr>
          <p:cNvSpPr/>
          <p:nvPr/>
        </p:nvSpPr>
        <p:spPr>
          <a:xfrm>
            <a:off x="6308650" y="4082100"/>
            <a:ext cx="570600" cy="5541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Route Opti-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mization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" name="Google Shape;738;p43">
            <a:extLst>
              <a:ext uri="{FF2B5EF4-FFF2-40B4-BE49-F238E27FC236}">
                <a16:creationId xmlns:a16="http://schemas.microsoft.com/office/drawing/2014/main" id="{CFC37E9F-732B-A966-FEBB-FB715AD553CD}"/>
              </a:ext>
            </a:extLst>
          </p:cNvPr>
          <p:cNvSpPr/>
          <p:nvPr/>
        </p:nvSpPr>
        <p:spPr>
          <a:xfrm>
            <a:off x="5604421" y="4119567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" name="Google Shape;739;p43">
            <a:extLst>
              <a:ext uri="{FF2B5EF4-FFF2-40B4-BE49-F238E27FC236}">
                <a16:creationId xmlns:a16="http://schemas.microsoft.com/office/drawing/2014/main" id="{DB6C6FBB-CC75-BCD1-414F-3299DC386BB2}"/>
              </a:ext>
            </a:extLst>
          </p:cNvPr>
          <p:cNvSpPr/>
          <p:nvPr/>
        </p:nvSpPr>
        <p:spPr>
          <a:xfrm>
            <a:off x="4767498" y="4089820"/>
            <a:ext cx="656700" cy="64041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6" name="Google Shape;740;p43">
            <a:extLst>
              <a:ext uri="{FF2B5EF4-FFF2-40B4-BE49-F238E27FC236}">
                <a16:creationId xmlns:a16="http://schemas.microsoft.com/office/drawing/2014/main" id="{348B12D4-5424-8478-2CEB-471AC0566DDF}"/>
              </a:ext>
            </a:extLst>
          </p:cNvPr>
          <p:cNvCxnSpPr/>
          <p:nvPr/>
        </p:nvCxnSpPr>
        <p:spPr>
          <a:xfrm>
            <a:off x="5541721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741;p43">
            <a:extLst>
              <a:ext uri="{FF2B5EF4-FFF2-40B4-BE49-F238E27FC236}">
                <a16:creationId xmlns:a16="http://schemas.microsoft.com/office/drawing/2014/main" id="{DDA19715-4655-65AD-8F5E-8F2F23DD7CB3}"/>
              </a:ext>
            </a:extLst>
          </p:cNvPr>
          <p:cNvCxnSpPr/>
          <p:nvPr/>
        </p:nvCxnSpPr>
        <p:spPr>
          <a:xfrm>
            <a:off x="6388414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742;p43">
            <a:extLst>
              <a:ext uri="{FF2B5EF4-FFF2-40B4-BE49-F238E27FC236}">
                <a16:creationId xmlns:a16="http://schemas.microsoft.com/office/drawing/2014/main" id="{69050ABF-22EC-D2FC-7615-FEF4C59389F5}"/>
              </a:ext>
            </a:extLst>
          </p:cNvPr>
          <p:cNvCxnSpPr/>
          <p:nvPr/>
        </p:nvCxnSpPr>
        <p:spPr>
          <a:xfrm>
            <a:off x="6971557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743;p43">
            <a:extLst>
              <a:ext uri="{FF2B5EF4-FFF2-40B4-BE49-F238E27FC236}">
                <a16:creationId xmlns:a16="http://schemas.microsoft.com/office/drawing/2014/main" id="{A8306ED0-C433-8218-2025-829241F02F35}"/>
              </a:ext>
            </a:extLst>
          </p:cNvPr>
          <p:cNvSpPr/>
          <p:nvPr/>
        </p:nvSpPr>
        <p:spPr>
          <a:xfrm>
            <a:off x="3945952" y="4035821"/>
            <a:ext cx="7488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0" name="Google Shape;725;p43">
            <a:extLst>
              <a:ext uri="{FF2B5EF4-FFF2-40B4-BE49-F238E27FC236}">
                <a16:creationId xmlns:a16="http://schemas.microsoft.com/office/drawing/2014/main" id="{30A64B7E-130F-C822-C6D9-C2E2ADAD3253}"/>
              </a:ext>
            </a:extLst>
          </p:cNvPr>
          <p:cNvSpPr/>
          <p:nvPr/>
        </p:nvSpPr>
        <p:spPr>
          <a:xfrm>
            <a:off x="1736183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1" name="Google Shape;744;p43">
            <a:extLst>
              <a:ext uri="{FF2B5EF4-FFF2-40B4-BE49-F238E27FC236}">
                <a16:creationId xmlns:a16="http://schemas.microsoft.com/office/drawing/2014/main" id="{B5345A4D-141F-C6D2-94D1-175B0822A6D3}"/>
              </a:ext>
            </a:extLst>
          </p:cNvPr>
          <p:cNvSpPr/>
          <p:nvPr/>
        </p:nvSpPr>
        <p:spPr>
          <a:xfrm>
            <a:off x="3995746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2" name="Google Shape;745;p43">
            <a:extLst>
              <a:ext uri="{FF2B5EF4-FFF2-40B4-BE49-F238E27FC236}">
                <a16:creationId xmlns:a16="http://schemas.microsoft.com/office/drawing/2014/main" id="{3F7A3261-A26D-9108-F9C1-A26C19484B39}"/>
              </a:ext>
            </a:extLst>
          </p:cNvPr>
          <p:cNvSpPr/>
          <p:nvPr/>
        </p:nvSpPr>
        <p:spPr>
          <a:xfrm>
            <a:off x="2489371" y="3256028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 Intelligence, Trends, Sources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3" name="Google Shape;746;p43">
            <a:extLst>
              <a:ext uri="{FF2B5EF4-FFF2-40B4-BE49-F238E27FC236}">
                <a16:creationId xmlns:a16="http://schemas.microsoft.com/office/drawing/2014/main" id="{B97D94AA-77BF-C45A-A9E1-09030C0B84E2}"/>
              </a:ext>
            </a:extLst>
          </p:cNvPr>
          <p:cNvSpPr/>
          <p:nvPr/>
        </p:nvSpPr>
        <p:spPr>
          <a:xfrm>
            <a:off x="3242558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4" name="Google Shape;749;p43">
            <a:extLst>
              <a:ext uri="{FF2B5EF4-FFF2-40B4-BE49-F238E27FC236}">
                <a16:creationId xmlns:a16="http://schemas.microsoft.com/office/drawing/2014/main" id="{B80B7196-1DD4-0121-267D-324B6CA138C6}"/>
              </a:ext>
            </a:extLst>
          </p:cNvPr>
          <p:cNvSpPr/>
          <p:nvPr/>
        </p:nvSpPr>
        <p:spPr>
          <a:xfrm>
            <a:off x="4748934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5" name="Google Shape;750;p43">
            <a:extLst>
              <a:ext uri="{FF2B5EF4-FFF2-40B4-BE49-F238E27FC236}">
                <a16:creationId xmlns:a16="http://schemas.microsoft.com/office/drawing/2014/main" id="{4A75B068-E567-B154-836E-CED119408FE4}"/>
              </a:ext>
            </a:extLst>
          </p:cNvPr>
          <p:cNvSpPr/>
          <p:nvPr/>
        </p:nvSpPr>
        <p:spPr>
          <a:xfrm>
            <a:off x="5502121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6" name="Google Shape;751;p43">
            <a:extLst>
              <a:ext uri="{FF2B5EF4-FFF2-40B4-BE49-F238E27FC236}">
                <a16:creationId xmlns:a16="http://schemas.microsoft.com/office/drawing/2014/main" id="{7068842F-DD9D-7F03-BC16-0D4DE48CC8FE}"/>
              </a:ext>
            </a:extLst>
          </p:cNvPr>
          <p:cNvSpPr/>
          <p:nvPr/>
        </p:nvSpPr>
        <p:spPr>
          <a:xfrm>
            <a:off x="6255309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7" name="Google Shape;752;p43">
            <a:extLst>
              <a:ext uri="{FF2B5EF4-FFF2-40B4-BE49-F238E27FC236}">
                <a16:creationId xmlns:a16="http://schemas.microsoft.com/office/drawing/2014/main" id="{99267103-45A9-855F-E0BE-467B412FC9DB}"/>
              </a:ext>
            </a:extLst>
          </p:cNvPr>
          <p:cNvSpPr/>
          <p:nvPr/>
        </p:nvSpPr>
        <p:spPr>
          <a:xfrm>
            <a:off x="7008497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8" name="Google Shape;753;p43">
            <a:extLst>
              <a:ext uri="{FF2B5EF4-FFF2-40B4-BE49-F238E27FC236}">
                <a16:creationId xmlns:a16="http://schemas.microsoft.com/office/drawing/2014/main" id="{BAC1C558-2C32-545A-96C1-44ABA3D1E5E2}"/>
              </a:ext>
            </a:extLst>
          </p:cNvPr>
          <p:cNvSpPr/>
          <p:nvPr/>
        </p:nvSpPr>
        <p:spPr>
          <a:xfrm>
            <a:off x="7761684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9" name="Google Shape;754;p43">
            <a:extLst>
              <a:ext uri="{FF2B5EF4-FFF2-40B4-BE49-F238E27FC236}">
                <a16:creationId xmlns:a16="http://schemas.microsoft.com/office/drawing/2014/main" id="{6A2BC23A-81B0-2633-93C2-E4530ACD320E}"/>
              </a:ext>
            </a:extLst>
          </p:cNvPr>
          <p:cNvSpPr/>
          <p:nvPr/>
        </p:nvSpPr>
        <p:spPr>
          <a:xfrm>
            <a:off x="7865630" y="41101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0" name="Google Shape;722;p43">
            <a:extLst>
              <a:ext uri="{FF2B5EF4-FFF2-40B4-BE49-F238E27FC236}">
                <a16:creationId xmlns:a16="http://schemas.microsoft.com/office/drawing/2014/main" id="{197E2F48-F39C-F2E6-A655-CF5092EE33D8}"/>
              </a:ext>
            </a:extLst>
          </p:cNvPr>
          <p:cNvSpPr/>
          <p:nvPr/>
        </p:nvSpPr>
        <p:spPr>
          <a:xfrm>
            <a:off x="982995" y="3255778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51" name="Google Shape;755;p43">
            <a:extLst>
              <a:ext uri="{FF2B5EF4-FFF2-40B4-BE49-F238E27FC236}">
                <a16:creationId xmlns:a16="http://schemas.microsoft.com/office/drawing/2014/main" id="{AD0632B8-241D-C751-0616-C3E6BCBE635D}"/>
              </a:ext>
            </a:extLst>
          </p:cNvPr>
          <p:cNvCxnSpPr>
            <a:stCxn id="650" idx="2"/>
            <a:endCxn id="657" idx="0"/>
          </p:cNvCxnSpPr>
          <p:nvPr/>
        </p:nvCxnSpPr>
        <p:spPr>
          <a:xfrm>
            <a:off x="1330395" y="3804478"/>
            <a:ext cx="0" cy="29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2" name="Google Shape;757;p43">
            <a:extLst>
              <a:ext uri="{FF2B5EF4-FFF2-40B4-BE49-F238E27FC236}">
                <a16:creationId xmlns:a16="http://schemas.microsoft.com/office/drawing/2014/main" id="{137C3B3C-FC5E-B929-0AB4-52486BAF22F3}"/>
              </a:ext>
            </a:extLst>
          </p:cNvPr>
          <p:cNvCxnSpPr>
            <a:endCxn id="654" idx="3"/>
          </p:cNvCxnSpPr>
          <p:nvPr/>
        </p:nvCxnSpPr>
        <p:spPr>
          <a:xfrm rot="5400000">
            <a:off x="6758245" y="3915584"/>
            <a:ext cx="1790100" cy="1659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3" name="Google Shape;759;p43">
            <a:extLst>
              <a:ext uri="{FF2B5EF4-FFF2-40B4-BE49-F238E27FC236}">
                <a16:creationId xmlns:a16="http://schemas.microsoft.com/office/drawing/2014/main" id="{ABA0BEF0-394A-7F41-EEF5-AF963E7B4A7B}"/>
              </a:ext>
            </a:extLst>
          </p:cNvPr>
          <p:cNvSpPr/>
          <p:nvPr/>
        </p:nvSpPr>
        <p:spPr>
          <a:xfrm>
            <a:off x="6965102" y="4507358"/>
            <a:ext cx="609600" cy="223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9675" rIns="0" bIns="319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Payments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758;p43">
            <a:extLst>
              <a:ext uri="{FF2B5EF4-FFF2-40B4-BE49-F238E27FC236}">
                <a16:creationId xmlns:a16="http://schemas.microsoft.com/office/drawing/2014/main" id="{203C4F59-5563-C0ED-5B7A-13F1972458C4}"/>
              </a:ext>
            </a:extLst>
          </p:cNvPr>
          <p:cNvSpPr/>
          <p:nvPr/>
        </p:nvSpPr>
        <p:spPr>
          <a:xfrm>
            <a:off x="6960745" y="4781684"/>
            <a:ext cx="609600" cy="223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9675" rIns="0" bIns="319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Promotions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760;p43">
            <a:extLst>
              <a:ext uri="{FF2B5EF4-FFF2-40B4-BE49-F238E27FC236}">
                <a16:creationId xmlns:a16="http://schemas.microsoft.com/office/drawing/2014/main" id="{DA524AA3-D690-6AEF-2667-8172DA32B430}"/>
              </a:ext>
            </a:extLst>
          </p:cNvPr>
          <p:cNvCxnSpPr>
            <a:endCxn id="653" idx="3"/>
          </p:cNvCxnSpPr>
          <p:nvPr/>
        </p:nvCxnSpPr>
        <p:spPr>
          <a:xfrm flipH="1">
            <a:off x="7574702" y="4618658"/>
            <a:ext cx="161700" cy="600"/>
          </a:xfrm>
          <a:prstGeom prst="bentConnector3">
            <a:avLst>
              <a:gd name="adj1" fmla="val 50041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6" name="Google Shape;761;p43">
            <a:extLst>
              <a:ext uri="{FF2B5EF4-FFF2-40B4-BE49-F238E27FC236}">
                <a16:creationId xmlns:a16="http://schemas.microsoft.com/office/drawing/2014/main" id="{93EBA085-FBDB-D52B-68E7-8B3336684FE6}"/>
              </a:ext>
            </a:extLst>
          </p:cNvPr>
          <p:cNvSpPr/>
          <p:nvPr/>
        </p:nvSpPr>
        <p:spPr>
          <a:xfrm>
            <a:off x="1890084" y="4284239"/>
            <a:ext cx="58689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7" name="Google Shape;756;p43">
            <a:extLst>
              <a:ext uri="{FF2B5EF4-FFF2-40B4-BE49-F238E27FC236}">
                <a16:creationId xmlns:a16="http://schemas.microsoft.com/office/drawing/2014/main" id="{46A7A354-E2D0-54D6-C0CE-1424E30347FB}"/>
              </a:ext>
            </a:extLst>
          </p:cNvPr>
          <p:cNvSpPr/>
          <p:nvPr/>
        </p:nvSpPr>
        <p:spPr>
          <a:xfrm>
            <a:off x="1085254" y="3987903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58" name="Google Shape;762;p43">
            <a:extLst>
              <a:ext uri="{FF2B5EF4-FFF2-40B4-BE49-F238E27FC236}">
                <a16:creationId xmlns:a16="http://schemas.microsoft.com/office/drawing/2014/main" id="{12D3AC4F-E4D5-3A66-598E-E78B17C6D456}"/>
              </a:ext>
            </a:extLst>
          </p:cNvPr>
          <p:cNvCxnSpPr>
            <a:endCxn id="659" idx="2"/>
          </p:cNvCxnSpPr>
          <p:nvPr/>
        </p:nvCxnSpPr>
        <p:spPr>
          <a:xfrm rot="16200000" flipH="1">
            <a:off x="168537" y="3919941"/>
            <a:ext cx="341700" cy="1158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9" name="Google Shape;763;p43">
            <a:extLst>
              <a:ext uri="{FF2B5EF4-FFF2-40B4-BE49-F238E27FC236}">
                <a16:creationId xmlns:a16="http://schemas.microsoft.com/office/drawing/2014/main" id="{CDD93CA5-2419-6272-BE98-ED381D8B585C}"/>
              </a:ext>
            </a:extLst>
          </p:cNvPr>
          <p:cNvSpPr/>
          <p:nvPr/>
        </p:nvSpPr>
        <p:spPr>
          <a:xfrm>
            <a:off x="397287" y="3988828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Scheduling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0" name="Google Shape;764;p43">
            <a:extLst>
              <a:ext uri="{FF2B5EF4-FFF2-40B4-BE49-F238E27FC236}">
                <a16:creationId xmlns:a16="http://schemas.microsoft.com/office/drawing/2014/main" id="{8CE6A312-DFCD-464B-8440-45A97E2E4441}"/>
              </a:ext>
            </a:extLst>
          </p:cNvPr>
          <p:cNvSpPr/>
          <p:nvPr/>
        </p:nvSpPr>
        <p:spPr>
          <a:xfrm>
            <a:off x="392714" y="4349955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Tracking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61" name="Google Shape;765;p43">
            <a:extLst>
              <a:ext uri="{FF2B5EF4-FFF2-40B4-BE49-F238E27FC236}">
                <a16:creationId xmlns:a16="http://schemas.microsoft.com/office/drawing/2014/main" id="{CE27FB92-343B-62B1-E6EE-EE246220617E}"/>
              </a:ext>
            </a:extLst>
          </p:cNvPr>
          <p:cNvCxnSpPr>
            <a:endCxn id="660" idx="2"/>
          </p:cNvCxnSpPr>
          <p:nvPr/>
        </p:nvCxnSpPr>
        <p:spPr>
          <a:xfrm rot="16200000" flipH="1">
            <a:off x="6164" y="4123268"/>
            <a:ext cx="660300" cy="1128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3" name="Google Shape;768;p43">
            <a:extLst>
              <a:ext uri="{FF2B5EF4-FFF2-40B4-BE49-F238E27FC236}">
                <a16:creationId xmlns:a16="http://schemas.microsoft.com/office/drawing/2014/main" id="{FFB0BB8F-44A8-64AF-5FB9-D2F18D167D59}"/>
              </a:ext>
            </a:extLst>
          </p:cNvPr>
          <p:cNvCxnSpPr>
            <a:endCxn id="665" idx="2"/>
          </p:cNvCxnSpPr>
          <p:nvPr/>
        </p:nvCxnSpPr>
        <p:spPr>
          <a:xfrm rot="16200000" flipH="1">
            <a:off x="-118362" y="4353021"/>
            <a:ext cx="912600" cy="1140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4" name="Google Shape;767;p43">
            <a:extLst>
              <a:ext uri="{FF2B5EF4-FFF2-40B4-BE49-F238E27FC236}">
                <a16:creationId xmlns:a16="http://schemas.microsoft.com/office/drawing/2014/main" id="{4C6DCB9F-1389-EDB3-98A0-9A023DDFA05F}"/>
              </a:ext>
            </a:extLst>
          </p:cNvPr>
          <p:cNvSpPr/>
          <p:nvPr/>
        </p:nvSpPr>
        <p:spPr>
          <a:xfrm>
            <a:off x="229808" y="3256814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Fulfilment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Systems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5" name="Google Shape;769;p43">
            <a:extLst>
              <a:ext uri="{FF2B5EF4-FFF2-40B4-BE49-F238E27FC236}">
                <a16:creationId xmlns:a16="http://schemas.microsoft.com/office/drawing/2014/main" id="{0A30B499-A742-2B8C-80BA-98852A892E47}"/>
              </a:ext>
            </a:extLst>
          </p:cNvPr>
          <p:cNvSpPr/>
          <p:nvPr/>
        </p:nvSpPr>
        <p:spPr>
          <a:xfrm>
            <a:off x="394938" y="4706458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Delivery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6" name="Google Shape;770;p43">
            <a:extLst>
              <a:ext uri="{FF2B5EF4-FFF2-40B4-BE49-F238E27FC236}">
                <a16:creationId xmlns:a16="http://schemas.microsoft.com/office/drawing/2014/main" id="{957733DD-FA30-9B1E-6F06-31EF71029284}"/>
              </a:ext>
            </a:extLst>
          </p:cNvPr>
          <p:cNvSpPr/>
          <p:nvPr/>
        </p:nvSpPr>
        <p:spPr>
          <a:xfrm>
            <a:off x="1890924" y="4682346"/>
            <a:ext cx="58521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67" name="Google Shape;777;p43">
            <a:extLst>
              <a:ext uri="{FF2B5EF4-FFF2-40B4-BE49-F238E27FC236}">
                <a16:creationId xmlns:a16="http://schemas.microsoft.com/office/drawing/2014/main" id="{D1E476F8-667C-54EB-492E-F27C93F0EDD5}"/>
              </a:ext>
            </a:extLst>
          </p:cNvPr>
          <p:cNvCxnSpPr>
            <a:stCxn id="4" idx="2"/>
          </p:cNvCxnSpPr>
          <p:nvPr/>
        </p:nvCxnSpPr>
        <p:spPr>
          <a:xfrm rot="10800000">
            <a:off x="1801884" y="3816701"/>
            <a:ext cx="88200" cy="2634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8" name="Google Shape;778;p43">
            <a:extLst>
              <a:ext uri="{FF2B5EF4-FFF2-40B4-BE49-F238E27FC236}">
                <a16:creationId xmlns:a16="http://schemas.microsoft.com/office/drawing/2014/main" id="{B1515455-F703-6F56-7E15-708EF996D5AA}"/>
              </a:ext>
            </a:extLst>
          </p:cNvPr>
          <p:cNvCxnSpPr>
            <a:stCxn id="656" idx="2"/>
          </p:cNvCxnSpPr>
          <p:nvPr/>
        </p:nvCxnSpPr>
        <p:spPr>
          <a:xfrm rot="10800000">
            <a:off x="1801884" y="3802595"/>
            <a:ext cx="88200" cy="6735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9" name="Google Shape;779;p43">
            <a:extLst>
              <a:ext uri="{FF2B5EF4-FFF2-40B4-BE49-F238E27FC236}">
                <a16:creationId xmlns:a16="http://schemas.microsoft.com/office/drawing/2014/main" id="{01BFB3E5-618D-F60A-4F5E-FEC9A1F1F7DA}"/>
              </a:ext>
            </a:extLst>
          </p:cNvPr>
          <p:cNvCxnSpPr>
            <a:stCxn id="666" idx="2"/>
          </p:cNvCxnSpPr>
          <p:nvPr/>
        </p:nvCxnSpPr>
        <p:spPr>
          <a:xfrm rot="10800000">
            <a:off x="1802124" y="3823902"/>
            <a:ext cx="88800" cy="10503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0" name="Google Shape;781;p43">
            <a:extLst>
              <a:ext uri="{FF2B5EF4-FFF2-40B4-BE49-F238E27FC236}">
                <a16:creationId xmlns:a16="http://schemas.microsoft.com/office/drawing/2014/main" id="{B7031A63-E54E-389B-F1F6-F0A3336C8689}"/>
              </a:ext>
            </a:extLst>
          </p:cNvPr>
          <p:cNvSpPr/>
          <p:nvPr/>
        </p:nvSpPr>
        <p:spPr>
          <a:xfrm>
            <a:off x="7876085" y="41101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71" name="Google Shape;782;p43">
            <a:extLst>
              <a:ext uri="{FF2B5EF4-FFF2-40B4-BE49-F238E27FC236}">
                <a16:creationId xmlns:a16="http://schemas.microsoft.com/office/drawing/2014/main" id="{D5E05492-6646-1034-B793-DB1568FF6B2E}"/>
              </a:ext>
            </a:extLst>
          </p:cNvPr>
          <p:cNvCxnSpPr/>
          <p:nvPr/>
        </p:nvCxnSpPr>
        <p:spPr>
          <a:xfrm>
            <a:off x="8784643" y="3111239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2" name="Google Shape;783;p43">
            <a:extLst>
              <a:ext uri="{FF2B5EF4-FFF2-40B4-BE49-F238E27FC236}">
                <a16:creationId xmlns:a16="http://schemas.microsoft.com/office/drawing/2014/main" id="{BFDC9F67-571E-7A72-D166-7EF0E43B92A1}"/>
              </a:ext>
            </a:extLst>
          </p:cNvPr>
          <p:cNvSpPr/>
          <p:nvPr/>
        </p:nvSpPr>
        <p:spPr>
          <a:xfrm>
            <a:off x="8546112" y="41248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3" name="Google Shape;784;p43">
            <a:extLst>
              <a:ext uri="{FF2B5EF4-FFF2-40B4-BE49-F238E27FC236}">
                <a16:creationId xmlns:a16="http://schemas.microsoft.com/office/drawing/2014/main" id="{E278474E-4CDA-DCB7-D3EA-201CC874DC75}"/>
              </a:ext>
            </a:extLst>
          </p:cNvPr>
          <p:cNvSpPr/>
          <p:nvPr/>
        </p:nvSpPr>
        <p:spPr>
          <a:xfrm>
            <a:off x="8502352" y="3250808"/>
            <a:ext cx="570004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Returns Management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21" name="Google Shape;784;p43">
            <a:extLst>
              <a:ext uri="{FF2B5EF4-FFF2-40B4-BE49-F238E27FC236}">
                <a16:creationId xmlns:a16="http://schemas.microsoft.com/office/drawing/2014/main" id="{D1E85E23-B64F-24CD-72A5-4E9D23CA0E5B}"/>
              </a:ext>
            </a:extLst>
          </p:cNvPr>
          <p:cNvSpPr/>
          <p:nvPr/>
        </p:nvSpPr>
        <p:spPr>
          <a:xfrm>
            <a:off x="4113233" y="1540206"/>
            <a:ext cx="577313" cy="42099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Sustainabile Supply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24" name="Google Shape;771;p43">
            <a:extLst>
              <a:ext uri="{FF2B5EF4-FFF2-40B4-BE49-F238E27FC236}">
                <a16:creationId xmlns:a16="http://schemas.microsoft.com/office/drawing/2014/main" id="{E42FFF9C-6DAC-AB58-A79D-6761F8333E5B}"/>
              </a:ext>
            </a:extLst>
          </p:cNvPr>
          <p:cNvCxnSpPr>
            <a:cxnSpLocks/>
            <a:stCxn id="726" idx="3"/>
          </p:cNvCxnSpPr>
          <p:nvPr/>
        </p:nvCxnSpPr>
        <p:spPr>
          <a:xfrm>
            <a:off x="2350552" y="1296942"/>
            <a:ext cx="323554" cy="5531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25" name="Google Shape;771;p43">
            <a:extLst>
              <a:ext uri="{FF2B5EF4-FFF2-40B4-BE49-F238E27FC236}">
                <a16:creationId xmlns:a16="http://schemas.microsoft.com/office/drawing/2014/main" id="{FD2B565E-B8D2-F181-78E4-A4C49A79FC1B}"/>
              </a:ext>
            </a:extLst>
          </p:cNvPr>
          <p:cNvCxnSpPr>
            <a:cxnSpLocks/>
            <a:stCxn id="727" idx="3"/>
          </p:cNvCxnSpPr>
          <p:nvPr/>
        </p:nvCxnSpPr>
        <p:spPr>
          <a:xfrm>
            <a:off x="2357142" y="1673946"/>
            <a:ext cx="30101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26" name="Google Shape;706;p43">
            <a:extLst>
              <a:ext uri="{FF2B5EF4-FFF2-40B4-BE49-F238E27FC236}">
                <a16:creationId xmlns:a16="http://schemas.microsoft.com/office/drawing/2014/main" id="{CAB20309-BB36-AA36-38E5-71317DA83751}"/>
              </a:ext>
            </a:extLst>
          </p:cNvPr>
          <p:cNvSpPr/>
          <p:nvPr/>
        </p:nvSpPr>
        <p:spPr>
          <a:xfrm>
            <a:off x="1643741" y="1147842"/>
            <a:ext cx="706811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Building sensors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06;p43">
            <a:extLst>
              <a:ext uri="{FF2B5EF4-FFF2-40B4-BE49-F238E27FC236}">
                <a16:creationId xmlns:a16="http://schemas.microsoft.com/office/drawing/2014/main" id="{B4C4630E-985B-5514-63BF-627BCD9A9ACE}"/>
              </a:ext>
            </a:extLst>
          </p:cNvPr>
          <p:cNvSpPr/>
          <p:nvPr/>
        </p:nvSpPr>
        <p:spPr>
          <a:xfrm>
            <a:off x="1644052" y="1524846"/>
            <a:ext cx="71309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Equipment sensors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96;p44">
            <a:extLst>
              <a:ext uri="{FF2B5EF4-FFF2-40B4-BE49-F238E27FC236}">
                <a16:creationId xmlns:a16="http://schemas.microsoft.com/office/drawing/2014/main" id="{A3D20510-F2FA-DF9D-11B9-58EDB1023594}"/>
              </a:ext>
            </a:extLst>
          </p:cNvPr>
          <p:cNvSpPr/>
          <p:nvPr/>
        </p:nvSpPr>
        <p:spPr>
          <a:xfrm>
            <a:off x="4748934" y="1233405"/>
            <a:ext cx="3653081" cy="240974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Assurance Control Tower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3" name="Google Shape;797;p44">
            <a:extLst>
              <a:ext uri="{FF2B5EF4-FFF2-40B4-BE49-F238E27FC236}">
                <a16:creationId xmlns:a16="http://schemas.microsoft.com/office/drawing/2014/main" id="{2A55EECE-29B7-7A6A-0505-F39308C46BCB}"/>
              </a:ext>
            </a:extLst>
          </p:cNvPr>
          <p:cNvSpPr/>
          <p:nvPr/>
        </p:nvSpPr>
        <p:spPr>
          <a:xfrm>
            <a:off x="6547466" y="1540205"/>
            <a:ext cx="557987" cy="420991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4" name="Google Shape;799;p44">
            <a:extLst>
              <a:ext uri="{FF2B5EF4-FFF2-40B4-BE49-F238E27FC236}">
                <a16:creationId xmlns:a16="http://schemas.microsoft.com/office/drawing/2014/main" id="{3509012D-614D-3AE4-1331-CCE258E1B699}"/>
              </a:ext>
            </a:extLst>
          </p:cNvPr>
          <p:cNvSpPr/>
          <p:nvPr/>
        </p:nvSpPr>
        <p:spPr>
          <a:xfrm>
            <a:off x="7169480" y="1535609"/>
            <a:ext cx="592370" cy="42696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5" name="Google Shape;800;p44">
            <a:extLst>
              <a:ext uri="{FF2B5EF4-FFF2-40B4-BE49-F238E27FC236}">
                <a16:creationId xmlns:a16="http://schemas.microsoft.com/office/drawing/2014/main" id="{6559C361-3A52-4234-2D05-E3EC29B85434}"/>
              </a:ext>
            </a:extLst>
          </p:cNvPr>
          <p:cNvSpPr/>
          <p:nvPr/>
        </p:nvSpPr>
        <p:spPr>
          <a:xfrm>
            <a:off x="5348691" y="1535609"/>
            <a:ext cx="499788" cy="43192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Optimization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6" name="Google Shape;801;p44">
            <a:extLst>
              <a:ext uri="{FF2B5EF4-FFF2-40B4-BE49-F238E27FC236}">
                <a16:creationId xmlns:a16="http://schemas.microsoft.com/office/drawing/2014/main" id="{B5017627-49E2-984B-1451-3536069A445A}"/>
              </a:ext>
            </a:extLst>
          </p:cNvPr>
          <p:cNvSpPr/>
          <p:nvPr/>
        </p:nvSpPr>
        <p:spPr>
          <a:xfrm>
            <a:off x="5912506" y="1540205"/>
            <a:ext cx="557987" cy="43192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9" name="Google Shape;802;p44">
            <a:extLst>
              <a:ext uri="{FF2B5EF4-FFF2-40B4-BE49-F238E27FC236}">
                <a16:creationId xmlns:a16="http://schemas.microsoft.com/office/drawing/2014/main" id="{3467F304-52A1-812B-5F3E-4AAE37C9E221}"/>
              </a:ext>
            </a:extLst>
          </p:cNvPr>
          <p:cNvSpPr/>
          <p:nvPr/>
        </p:nvSpPr>
        <p:spPr>
          <a:xfrm>
            <a:off x="7830247" y="1540205"/>
            <a:ext cx="557986" cy="427187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0" name="Google Shape;826;p44">
            <a:extLst>
              <a:ext uri="{FF2B5EF4-FFF2-40B4-BE49-F238E27FC236}">
                <a16:creationId xmlns:a16="http://schemas.microsoft.com/office/drawing/2014/main" id="{938EAD0C-5C5C-7EAC-7840-2C758B91E695}"/>
              </a:ext>
            </a:extLst>
          </p:cNvPr>
          <p:cNvSpPr/>
          <p:nvPr/>
        </p:nvSpPr>
        <p:spPr>
          <a:xfrm>
            <a:off x="4751524" y="1540205"/>
            <a:ext cx="528769" cy="424472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Delivery Optimization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1" name="Google Shape;703;p43">
            <a:extLst>
              <a:ext uri="{FF2B5EF4-FFF2-40B4-BE49-F238E27FC236}">
                <a16:creationId xmlns:a16="http://schemas.microsoft.com/office/drawing/2014/main" id="{DBF0E2E2-A38A-BA91-0FF5-20CE3F411EDB}"/>
              </a:ext>
            </a:extLst>
          </p:cNvPr>
          <p:cNvSpPr txBox="1"/>
          <p:nvPr/>
        </p:nvSpPr>
        <p:spPr>
          <a:xfrm>
            <a:off x="6779492" y="1012216"/>
            <a:ext cx="1877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Supply Assurance Platform</a:t>
            </a:r>
            <a:endParaRPr sz="800" b="1" i="0" u="none" strike="noStrike" cap="none" dirty="0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" name="Google Shape;1845;p52">
            <a:extLst>
              <a:ext uri="{FF2B5EF4-FFF2-40B4-BE49-F238E27FC236}">
                <a16:creationId xmlns:a16="http://schemas.microsoft.com/office/drawing/2014/main" id="{BDD5C072-C468-4D09-24FC-2BE3C80554C8}"/>
              </a:ext>
            </a:extLst>
          </p:cNvPr>
          <p:cNvSpPr/>
          <p:nvPr/>
        </p:nvSpPr>
        <p:spPr>
          <a:xfrm>
            <a:off x="2202853" y="1317923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" name="Google Shape;1845;p52">
            <a:extLst>
              <a:ext uri="{FF2B5EF4-FFF2-40B4-BE49-F238E27FC236}">
                <a16:creationId xmlns:a16="http://schemas.microsoft.com/office/drawing/2014/main" id="{9A4301B1-AB32-02CE-D5D9-271F6727445E}"/>
              </a:ext>
            </a:extLst>
          </p:cNvPr>
          <p:cNvSpPr/>
          <p:nvPr/>
        </p:nvSpPr>
        <p:spPr>
          <a:xfrm>
            <a:off x="3047452" y="1402385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" name="Google Shape;1845;p52">
            <a:extLst>
              <a:ext uri="{FF2B5EF4-FFF2-40B4-BE49-F238E27FC236}">
                <a16:creationId xmlns:a16="http://schemas.microsoft.com/office/drawing/2014/main" id="{8B912C36-1110-EF1C-A119-E756E6C25CC8}"/>
              </a:ext>
            </a:extLst>
          </p:cNvPr>
          <p:cNvSpPr/>
          <p:nvPr/>
        </p:nvSpPr>
        <p:spPr>
          <a:xfrm>
            <a:off x="3429367" y="1063501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" name="Google Shape;1845;p52">
            <a:extLst>
              <a:ext uri="{FF2B5EF4-FFF2-40B4-BE49-F238E27FC236}">
                <a16:creationId xmlns:a16="http://schemas.microsoft.com/office/drawing/2014/main" id="{B3903041-3F45-C779-6838-1F5C7E7DA5E4}"/>
              </a:ext>
            </a:extLst>
          </p:cNvPr>
          <p:cNvSpPr/>
          <p:nvPr/>
        </p:nvSpPr>
        <p:spPr>
          <a:xfrm>
            <a:off x="7950074" y="3105608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" name="Google Shape;1845;p52">
            <a:extLst>
              <a:ext uri="{FF2B5EF4-FFF2-40B4-BE49-F238E27FC236}">
                <a16:creationId xmlns:a16="http://schemas.microsoft.com/office/drawing/2014/main" id="{6E1F2909-3255-C3F7-AC1B-27C6C941EE14}"/>
              </a:ext>
            </a:extLst>
          </p:cNvPr>
          <p:cNvSpPr/>
          <p:nvPr/>
        </p:nvSpPr>
        <p:spPr>
          <a:xfrm>
            <a:off x="5976750" y="584489"/>
            <a:ext cx="457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6a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9" name="Google Shape;1845;p52">
            <a:extLst>
              <a:ext uri="{FF2B5EF4-FFF2-40B4-BE49-F238E27FC236}">
                <a16:creationId xmlns:a16="http://schemas.microsoft.com/office/drawing/2014/main" id="{D49E6AC2-EA42-9779-0C9C-49E15C7D1CF1}"/>
              </a:ext>
            </a:extLst>
          </p:cNvPr>
          <p:cNvSpPr/>
          <p:nvPr/>
        </p:nvSpPr>
        <p:spPr>
          <a:xfrm>
            <a:off x="6494975" y="2625533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0" name="Google Shape;1845;p52">
            <a:extLst>
              <a:ext uri="{FF2B5EF4-FFF2-40B4-BE49-F238E27FC236}">
                <a16:creationId xmlns:a16="http://schemas.microsoft.com/office/drawing/2014/main" id="{FB7A04A4-D643-5729-8E8D-8937D1FF0391}"/>
              </a:ext>
            </a:extLst>
          </p:cNvPr>
          <p:cNvSpPr/>
          <p:nvPr/>
        </p:nvSpPr>
        <p:spPr>
          <a:xfrm>
            <a:off x="3876941" y="1047349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7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1" name="Google Shape;1845;p52">
            <a:extLst>
              <a:ext uri="{FF2B5EF4-FFF2-40B4-BE49-F238E27FC236}">
                <a16:creationId xmlns:a16="http://schemas.microsoft.com/office/drawing/2014/main" id="{7CBC46FD-0EAD-6481-9C6E-3B1D77A89CFE}"/>
              </a:ext>
            </a:extLst>
          </p:cNvPr>
          <p:cNvSpPr/>
          <p:nvPr/>
        </p:nvSpPr>
        <p:spPr>
          <a:xfrm>
            <a:off x="6881408" y="566204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8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4" name="Google Shape;1845;p52">
            <a:extLst>
              <a:ext uri="{FF2B5EF4-FFF2-40B4-BE49-F238E27FC236}">
                <a16:creationId xmlns:a16="http://schemas.microsoft.com/office/drawing/2014/main" id="{D19AF460-903A-932B-CA75-09078F938A3A}"/>
              </a:ext>
            </a:extLst>
          </p:cNvPr>
          <p:cNvSpPr/>
          <p:nvPr/>
        </p:nvSpPr>
        <p:spPr>
          <a:xfrm>
            <a:off x="2516881" y="2600972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5" name="Google Shape;1845;p52">
            <a:extLst>
              <a:ext uri="{FF2B5EF4-FFF2-40B4-BE49-F238E27FC236}">
                <a16:creationId xmlns:a16="http://schemas.microsoft.com/office/drawing/2014/main" id="{D152FC5D-975C-A9BE-6B0D-33A47AB390A7}"/>
              </a:ext>
            </a:extLst>
          </p:cNvPr>
          <p:cNvSpPr/>
          <p:nvPr/>
        </p:nvSpPr>
        <p:spPr>
          <a:xfrm>
            <a:off x="3052800" y="1790913"/>
            <a:ext cx="499788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6b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FD52FA-F528-44E5-137C-6692390A5663}"/>
              </a:ext>
            </a:extLst>
          </p:cNvPr>
          <p:cNvGrpSpPr/>
          <p:nvPr/>
        </p:nvGrpSpPr>
        <p:grpSpPr>
          <a:xfrm>
            <a:off x="2708302" y="4815840"/>
            <a:ext cx="3600344" cy="280520"/>
            <a:chOff x="2708302" y="4815840"/>
            <a:chExt cx="3600344" cy="2805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CBDD16-698E-BB12-B611-647F2B7065C5}"/>
                </a:ext>
              </a:extLst>
            </p:cNvPr>
            <p:cNvSpPr/>
            <p:nvPr/>
          </p:nvSpPr>
          <p:spPr>
            <a:xfrm>
              <a:off x="2708302" y="4815840"/>
              <a:ext cx="3600344" cy="2805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2"/>
                  </a:solidFill>
                  <a:latin typeface="Red Hat Display" panose="020B0604020202020204" charset="0"/>
                  <a:ea typeface="Red Hat Display" panose="020B0604020202020204" charset="0"/>
                  <a:cs typeface="Red Hat Display" panose="020B0604020202020204" charset="0"/>
                </a:rPr>
                <a:t>Key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E313F9-0268-280D-0A86-180DC201CE5D}"/>
                </a:ext>
              </a:extLst>
            </p:cNvPr>
            <p:cNvSpPr/>
            <p:nvPr/>
          </p:nvSpPr>
          <p:spPr>
            <a:xfrm>
              <a:off x="3052051" y="4844991"/>
              <a:ext cx="923516" cy="223800"/>
            </a:xfrm>
            <a:prstGeom prst="rect">
              <a:avLst/>
            </a:prstGeom>
            <a:solidFill>
              <a:srgbClr val="38761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ts val="700"/>
              </a:pPr>
              <a:r>
                <a:rPr lang="en-US" sz="500" dirty="0">
                  <a:solidFill>
                    <a:srgbClr val="FFFFFF"/>
                  </a:solidFill>
                  <a:latin typeface="Red Hat Text Medium"/>
                  <a:ea typeface="Red Hat Text Medium"/>
                  <a:cs typeface="Red Hat Text Medium"/>
                </a:rPr>
                <a:t>Existing Systems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172861-4A96-C7FA-03DA-E23458E1CAC2}"/>
                </a:ext>
              </a:extLst>
            </p:cNvPr>
            <p:cNvSpPr/>
            <p:nvPr/>
          </p:nvSpPr>
          <p:spPr>
            <a:xfrm>
              <a:off x="4086122" y="4844991"/>
              <a:ext cx="1048933" cy="2238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ts val="700"/>
              </a:pPr>
              <a:r>
                <a:rPr lang="en-US" sz="500" dirty="0">
                  <a:solidFill>
                    <a:srgbClr val="FFFFFF"/>
                  </a:solidFill>
                  <a:latin typeface="Red Hat Text Medium"/>
                  <a:ea typeface="Red Hat Text Medium"/>
                  <a:cs typeface="Red Hat Text Medium"/>
                </a:rPr>
                <a:t>Red Hat Core  Systems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583656-947B-3506-54F7-9289C1B2C096}"/>
                </a:ext>
              </a:extLst>
            </p:cNvPr>
            <p:cNvSpPr/>
            <p:nvPr/>
          </p:nvSpPr>
          <p:spPr>
            <a:xfrm>
              <a:off x="5245610" y="4844991"/>
              <a:ext cx="1004763" cy="223800"/>
            </a:xfrm>
            <a:prstGeom prst="rect">
              <a:avLst/>
            </a:prstGeom>
            <a:solidFill>
              <a:srgbClr val="1155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ts val="700"/>
              </a:pPr>
              <a:r>
                <a:rPr lang="en-US" sz="500" dirty="0">
                  <a:solidFill>
                    <a:srgbClr val="FFFFFF"/>
                  </a:solidFill>
                  <a:latin typeface="Red Hat Text Medium"/>
                  <a:ea typeface="Red Hat Text Medium"/>
                  <a:cs typeface="Red Hat Text Medium"/>
                </a:rPr>
                <a:t>Complementary systems by IBM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74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4" name="Google Shape;721;p43">
            <a:extLst>
              <a:ext uri="{FF2B5EF4-FFF2-40B4-BE49-F238E27FC236}">
                <a16:creationId xmlns:a16="http://schemas.microsoft.com/office/drawing/2014/main" id="{465D4D03-0E07-1E6A-615C-94B3D22E0E9B}"/>
              </a:ext>
            </a:extLst>
          </p:cNvPr>
          <p:cNvCxnSpPr/>
          <p:nvPr/>
        </p:nvCxnSpPr>
        <p:spPr>
          <a:xfrm>
            <a:off x="1522447" y="2993582"/>
            <a:ext cx="0" cy="2835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5" name="Google Shape;723;p43">
            <a:extLst>
              <a:ext uri="{FF2B5EF4-FFF2-40B4-BE49-F238E27FC236}">
                <a16:creationId xmlns:a16="http://schemas.microsoft.com/office/drawing/2014/main" id="{BAD27131-3157-9C8E-BAC9-EDFE05063B2F}"/>
              </a:ext>
            </a:extLst>
          </p:cNvPr>
          <p:cNvCxnSpPr/>
          <p:nvPr/>
        </p:nvCxnSpPr>
        <p:spPr>
          <a:xfrm>
            <a:off x="8296213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6" name="Google Shape;724;p43">
            <a:extLst>
              <a:ext uri="{FF2B5EF4-FFF2-40B4-BE49-F238E27FC236}">
                <a16:creationId xmlns:a16="http://schemas.microsoft.com/office/drawing/2014/main" id="{1DFB9F73-AF2B-76CC-DA7F-13B3AA0CC693}"/>
              </a:ext>
            </a:extLst>
          </p:cNvPr>
          <p:cNvCxnSpPr/>
          <p:nvPr/>
        </p:nvCxnSpPr>
        <p:spPr>
          <a:xfrm>
            <a:off x="2275635" y="3068832"/>
            <a:ext cx="0" cy="205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7" name="Google Shape;726;p43">
            <a:extLst>
              <a:ext uri="{FF2B5EF4-FFF2-40B4-BE49-F238E27FC236}">
                <a16:creationId xmlns:a16="http://schemas.microsoft.com/office/drawing/2014/main" id="{0CC265EE-80F2-5747-BF81-45CB6C77835E}"/>
              </a:ext>
            </a:extLst>
          </p:cNvPr>
          <p:cNvCxnSpPr/>
          <p:nvPr/>
        </p:nvCxnSpPr>
        <p:spPr>
          <a:xfrm>
            <a:off x="3047702" y="3089611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8" name="Google Shape;727;p43">
            <a:extLst>
              <a:ext uri="{FF2B5EF4-FFF2-40B4-BE49-F238E27FC236}">
                <a16:creationId xmlns:a16="http://schemas.microsoft.com/office/drawing/2014/main" id="{9927CAF3-3AE2-7B6B-893F-7CBC61CB804E}"/>
              </a:ext>
            </a:extLst>
          </p:cNvPr>
          <p:cNvCxnSpPr/>
          <p:nvPr/>
        </p:nvCxnSpPr>
        <p:spPr>
          <a:xfrm>
            <a:off x="3792230" y="3072457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5" name="Google Shape;728;p43">
            <a:extLst>
              <a:ext uri="{FF2B5EF4-FFF2-40B4-BE49-F238E27FC236}">
                <a16:creationId xmlns:a16="http://schemas.microsoft.com/office/drawing/2014/main" id="{D2897966-517B-CEE1-2F17-9044C067A0B1}"/>
              </a:ext>
            </a:extLst>
          </p:cNvPr>
          <p:cNvCxnSpPr/>
          <p:nvPr/>
        </p:nvCxnSpPr>
        <p:spPr>
          <a:xfrm>
            <a:off x="4528966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6" name="Google Shape;729;p43">
            <a:extLst>
              <a:ext uri="{FF2B5EF4-FFF2-40B4-BE49-F238E27FC236}">
                <a16:creationId xmlns:a16="http://schemas.microsoft.com/office/drawing/2014/main" id="{AED06356-902C-18B4-E9DE-B49E962E60E9}"/>
              </a:ext>
            </a:extLst>
          </p:cNvPr>
          <p:cNvCxnSpPr/>
          <p:nvPr/>
        </p:nvCxnSpPr>
        <p:spPr>
          <a:xfrm>
            <a:off x="5303700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8" name="Google Shape;730;p43">
            <a:extLst>
              <a:ext uri="{FF2B5EF4-FFF2-40B4-BE49-F238E27FC236}">
                <a16:creationId xmlns:a16="http://schemas.microsoft.com/office/drawing/2014/main" id="{7C2C5C0F-A70D-A383-47B6-F5A5A8DBBE1C}"/>
              </a:ext>
            </a:extLst>
          </p:cNvPr>
          <p:cNvCxnSpPr/>
          <p:nvPr/>
        </p:nvCxnSpPr>
        <p:spPr>
          <a:xfrm>
            <a:off x="6035929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9" name="Google Shape;731;p43">
            <a:extLst>
              <a:ext uri="{FF2B5EF4-FFF2-40B4-BE49-F238E27FC236}">
                <a16:creationId xmlns:a16="http://schemas.microsoft.com/office/drawing/2014/main" id="{25413DD2-6D5E-303B-A02A-302FCF3EFDC5}"/>
              </a:ext>
            </a:extLst>
          </p:cNvPr>
          <p:cNvCxnSpPr/>
          <p:nvPr/>
        </p:nvCxnSpPr>
        <p:spPr>
          <a:xfrm>
            <a:off x="6779492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0" name="Google Shape;732;p43">
            <a:extLst>
              <a:ext uri="{FF2B5EF4-FFF2-40B4-BE49-F238E27FC236}">
                <a16:creationId xmlns:a16="http://schemas.microsoft.com/office/drawing/2014/main" id="{43A31DA4-92D8-3731-90C0-9182D24305E9}"/>
              </a:ext>
            </a:extLst>
          </p:cNvPr>
          <p:cNvCxnSpPr/>
          <p:nvPr/>
        </p:nvCxnSpPr>
        <p:spPr>
          <a:xfrm>
            <a:off x="7527750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1" name="Google Shape;766;p43">
            <a:extLst>
              <a:ext uri="{FF2B5EF4-FFF2-40B4-BE49-F238E27FC236}">
                <a16:creationId xmlns:a16="http://schemas.microsoft.com/office/drawing/2014/main" id="{1E2A564B-820C-3A46-0246-A83E762B47F6}"/>
              </a:ext>
            </a:extLst>
          </p:cNvPr>
          <p:cNvCxnSpPr/>
          <p:nvPr/>
        </p:nvCxnSpPr>
        <p:spPr>
          <a:xfrm>
            <a:off x="769260" y="3124518"/>
            <a:ext cx="0" cy="1536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9" name="Google Shape;679;p43"/>
          <p:cNvSpPr txBox="1"/>
          <p:nvPr/>
        </p:nvSpPr>
        <p:spPr>
          <a:xfrm>
            <a:off x="3975567" y="123575"/>
            <a:ext cx="3673500" cy="598800"/>
          </a:xfrm>
          <a:prstGeom prst="rect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2144375" y="123619"/>
            <a:ext cx="1758300" cy="598800"/>
          </a:xfrm>
          <a:prstGeom prst="rect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3"/>
          <p:cNvSpPr/>
          <p:nvPr/>
        </p:nvSpPr>
        <p:spPr>
          <a:xfrm>
            <a:off x="115749" y="1059425"/>
            <a:ext cx="1428959" cy="987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2" name="Google Shape;682;p43"/>
          <p:cNvSpPr txBox="1">
            <a:spLocks noGrp="1"/>
          </p:cNvSpPr>
          <p:nvPr>
            <p:ph type="subTitle" idx="1"/>
          </p:nvPr>
        </p:nvSpPr>
        <p:spPr>
          <a:xfrm>
            <a:off x="87900" y="174104"/>
            <a:ext cx="1645178" cy="40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Green IT</a:t>
            </a:r>
            <a:endParaRPr dirty="0"/>
          </a:p>
        </p:txBody>
      </p:sp>
      <p:sp>
        <p:nvSpPr>
          <p:cNvPr id="683" name="Google Shape;683;p43"/>
          <p:cNvSpPr/>
          <p:nvPr/>
        </p:nvSpPr>
        <p:spPr>
          <a:xfrm>
            <a:off x="2554522" y="1064175"/>
            <a:ext cx="5820868" cy="987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4" name="Google Shape;684;p43"/>
          <p:cNvSpPr/>
          <p:nvPr/>
        </p:nvSpPr>
        <p:spPr>
          <a:xfrm>
            <a:off x="3460175" y="2393098"/>
            <a:ext cx="507000" cy="3198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7" name="Google Shape;687;p43"/>
          <p:cNvSpPr/>
          <p:nvPr/>
        </p:nvSpPr>
        <p:spPr>
          <a:xfrm>
            <a:off x="4175268" y="2405291"/>
            <a:ext cx="489900" cy="3051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92" name="Google Shape;692;p43"/>
          <p:cNvSpPr/>
          <p:nvPr/>
        </p:nvSpPr>
        <p:spPr>
          <a:xfrm>
            <a:off x="8547710" y="2076977"/>
            <a:ext cx="562500" cy="328500"/>
          </a:xfrm>
          <a:prstGeom prst="rect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693" name="Google Shape;69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7700" y="2433544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3"/>
          <p:cNvSpPr txBox="1"/>
          <p:nvPr/>
        </p:nvSpPr>
        <p:spPr>
          <a:xfrm>
            <a:off x="8505401" y="1588253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 b="0" i="0" u="none" strike="noStrike" cap="none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95" name="Google Shape;695;p43"/>
          <p:cNvCxnSpPr>
            <a:stCxn id="692" idx="2"/>
          </p:cNvCxnSpPr>
          <p:nvPr/>
        </p:nvCxnSpPr>
        <p:spPr>
          <a:xfrm rot="-5400000" flipH="1">
            <a:off x="8647760" y="2586677"/>
            <a:ext cx="363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6" name="Google Shape;696;p43"/>
          <p:cNvSpPr/>
          <p:nvPr/>
        </p:nvSpPr>
        <p:spPr>
          <a:xfrm>
            <a:off x="5936525" y="392409"/>
            <a:ext cx="7188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0B6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Inventory Controller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3"/>
          <p:cNvSpPr/>
          <p:nvPr/>
        </p:nvSpPr>
        <p:spPr>
          <a:xfrm>
            <a:off x="6782096" y="393463"/>
            <a:ext cx="7938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Logistics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8" name="Google Shape;69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3928" y="146312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8691" y="123975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2078" y="126982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1" name="Google Shape;701;p43"/>
          <p:cNvCxnSpPr>
            <a:cxnSpLocks/>
          </p:cNvCxnSpPr>
          <p:nvPr/>
        </p:nvCxnSpPr>
        <p:spPr>
          <a:xfrm flipH="1">
            <a:off x="8479022" y="1938334"/>
            <a:ext cx="346503" cy="1341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2" name="Google Shape;702;p43"/>
          <p:cNvCxnSpPr>
            <a:cxnSpLocks/>
          </p:cNvCxnSpPr>
          <p:nvPr/>
        </p:nvCxnSpPr>
        <p:spPr>
          <a:xfrm rot="10800000">
            <a:off x="830228" y="1059193"/>
            <a:ext cx="8014665" cy="1093408"/>
          </a:xfrm>
          <a:prstGeom prst="bentConnector4">
            <a:avLst>
              <a:gd name="adj1" fmla="val 273"/>
              <a:gd name="adj2" fmla="val 113618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3" name="Google Shape;703;p43"/>
          <p:cNvSpPr txBox="1"/>
          <p:nvPr/>
        </p:nvSpPr>
        <p:spPr>
          <a:xfrm>
            <a:off x="3814319" y="1000536"/>
            <a:ext cx="954232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i="0" u="none" strike="noStrike" cap="none" dirty="0">
                <a:solidFill>
                  <a:srgbClr val="1155CC"/>
                </a:solidFill>
                <a:latin typeface="Red Hat Text"/>
                <a:ea typeface="Red Hat Text"/>
                <a:cs typeface="Red Hat Text"/>
                <a:sym typeface="Red Hat Text"/>
              </a:rPr>
              <a:t>Sustainability</a:t>
            </a:r>
            <a:endParaRPr sz="800" i="0" u="none" strike="noStrike" cap="none" dirty="0">
              <a:solidFill>
                <a:srgbClr val="1155CC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04" name="Google Shape;704;p43"/>
          <p:cNvSpPr/>
          <p:nvPr/>
        </p:nvSpPr>
        <p:spPr>
          <a:xfrm>
            <a:off x="5061174" y="389660"/>
            <a:ext cx="7776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Colleague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862622" y="1286461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(POS)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3"/>
          <p:cNvSpPr/>
          <p:nvPr/>
        </p:nvSpPr>
        <p:spPr>
          <a:xfrm>
            <a:off x="225150" y="1276800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Web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3"/>
          <p:cNvSpPr/>
          <p:nvPr/>
        </p:nvSpPr>
        <p:spPr>
          <a:xfrm>
            <a:off x="4240625" y="380125"/>
            <a:ext cx="7131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Vendor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3"/>
          <p:cNvSpPr/>
          <p:nvPr/>
        </p:nvSpPr>
        <p:spPr>
          <a:xfrm>
            <a:off x="3092011" y="399217"/>
            <a:ext cx="7104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Partner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3938" y="137809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43"/>
          <p:cNvSpPr/>
          <p:nvPr/>
        </p:nvSpPr>
        <p:spPr>
          <a:xfrm>
            <a:off x="2228128" y="399704"/>
            <a:ext cx="7104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9402" y="141474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339" y="138386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43"/>
          <p:cNvSpPr/>
          <p:nvPr/>
        </p:nvSpPr>
        <p:spPr>
          <a:xfrm>
            <a:off x="115750" y="2115377"/>
            <a:ext cx="8340734" cy="2517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15" name="Google Shape;715;p43"/>
          <p:cNvSpPr txBox="1"/>
          <p:nvPr/>
        </p:nvSpPr>
        <p:spPr>
          <a:xfrm>
            <a:off x="623607" y="1076301"/>
            <a:ext cx="939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rgbClr val="C00000"/>
                </a:solidFill>
                <a:latin typeface="Red Hat Text"/>
                <a:ea typeface="Red Hat Text"/>
                <a:cs typeface="Red Hat Text"/>
                <a:sym typeface="Red Hat Text"/>
              </a:rPr>
              <a:t>Omni Channels</a:t>
            </a:r>
            <a:endParaRPr sz="1400" b="0" i="0" u="none" strike="noStrike" cap="none" dirty="0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717" name="Google Shape;717;p43"/>
          <p:cNvCxnSpPr/>
          <p:nvPr/>
        </p:nvCxnSpPr>
        <p:spPr>
          <a:xfrm>
            <a:off x="5108025" y="723625"/>
            <a:ext cx="0" cy="35460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18" name="Google Shape;718;p43"/>
          <p:cNvSpPr/>
          <p:nvPr/>
        </p:nvSpPr>
        <p:spPr>
          <a:xfrm>
            <a:off x="8070662" y="222896"/>
            <a:ext cx="789900" cy="403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r>
              <a:rPr lang="en" sz="700" b="0" i="0" u="none" strike="noStrike" cap="none" baseline="300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rd</a:t>
            </a: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Party Logistics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19" name="Google Shape;719;p43"/>
          <p:cNvCxnSpPr>
            <a:stCxn id="718" idx="1"/>
            <a:endCxn id="679" idx="3"/>
          </p:cNvCxnSpPr>
          <p:nvPr/>
        </p:nvCxnSpPr>
        <p:spPr>
          <a:xfrm rot="10800000">
            <a:off x="7649162" y="422996"/>
            <a:ext cx="421500" cy="150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20" name="Google Shape;720;p43"/>
          <p:cNvSpPr/>
          <p:nvPr/>
        </p:nvSpPr>
        <p:spPr>
          <a:xfrm>
            <a:off x="2629519" y="1234722"/>
            <a:ext cx="1957395" cy="239657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Sustainability Control Tower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202325" y="2745650"/>
            <a:ext cx="8870100" cy="363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2307041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7" name="Google Shape;747;p43"/>
          <p:cNvSpPr/>
          <p:nvPr/>
        </p:nvSpPr>
        <p:spPr>
          <a:xfrm>
            <a:off x="4372728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8" name="Google Shape;748;p43"/>
          <p:cNvSpPr/>
          <p:nvPr/>
        </p:nvSpPr>
        <p:spPr>
          <a:xfrm>
            <a:off x="6438416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 / Services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2629521" y="1533312"/>
            <a:ext cx="674152" cy="427884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Intelligent Assets and Facilities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71" name="Google Shape;771;p43"/>
          <p:cNvCxnSpPr>
            <a:cxnSpLocks/>
          </p:cNvCxnSpPr>
          <p:nvPr/>
        </p:nvCxnSpPr>
        <p:spPr>
          <a:xfrm>
            <a:off x="1544708" y="1923935"/>
            <a:ext cx="994276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72" name="Google Shape;772;p43"/>
          <p:cNvSpPr/>
          <p:nvPr/>
        </p:nvSpPr>
        <p:spPr>
          <a:xfrm>
            <a:off x="225150" y="1641475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Social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Media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43"/>
          <p:cNvCxnSpPr>
            <a:cxnSpLocks/>
            <a:stCxn id="680" idx="1"/>
          </p:cNvCxnSpPr>
          <p:nvPr/>
        </p:nvCxnSpPr>
        <p:spPr>
          <a:xfrm rot="10800000" flipV="1">
            <a:off x="1420989" y="423018"/>
            <a:ext cx="723387" cy="622009"/>
          </a:xfrm>
          <a:prstGeom prst="bentConnector3">
            <a:avLst>
              <a:gd name="adj1" fmla="val 98618"/>
            </a:avLst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5" name="Google Shape;775;p43"/>
          <p:cNvCxnSpPr>
            <a:cxnSpLocks/>
            <a:stCxn id="692" idx="1"/>
          </p:cNvCxnSpPr>
          <p:nvPr/>
        </p:nvCxnSpPr>
        <p:spPr>
          <a:xfrm flipH="1">
            <a:off x="8456484" y="2241227"/>
            <a:ext cx="91226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6" name="Google Shape;776;p43"/>
          <p:cNvCxnSpPr>
            <a:endCxn id="679" idx="2"/>
          </p:cNvCxnSpPr>
          <p:nvPr/>
        </p:nvCxnSpPr>
        <p:spPr>
          <a:xfrm rot="10800000">
            <a:off x="5812317" y="722375"/>
            <a:ext cx="5100" cy="1857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0" name="Google Shape;780;p43"/>
          <p:cNvCxnSpPr/>
          <p:nvPr/>
        </p:nvCxnSpPr>
        <p:spPr>
          <a:xfrm rot="10800000">
            <a:off x="2992917" y="722375"/>
            <a:ext cx="5100" cy="1857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4" name="Google Shape;784;p43"/>
          <p:cNvSpPr/>
          <p:nvPr/>
        </p:nvSpPr>
        <p:spPr>
          <a:xfrm>
            <a:off x="3356543" y="1540206"/>
            <a:ext cx="585479" cy="42099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Green IT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" name="Google Shape;734;p43">
            <a:extLst>
              <a:ext uri="{FF2B5EF4-FFF2-40B4-BE49-F238E27FC236}">
                <a16:creationId xmlns:a16="http://schemas.microsoft.com/office/drawing/2014/main" id="{BA74EFB2-8788-131D-843B-CE447A41B93C}"/>
              </a:ext>
            </a:extLst>
          </p:cNvPr>
          <p:cNvSpPr/>
          <p:nvPr/>
        </p:nvSpPr>
        <p:spPr>
          <a:xfrm>
            <a:off x="7093284" y="4107301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" name="Google Shape;736;p43">
            <a:extLst>
              <a:ext uri="{FF2B5EF4-FFF2-40B4-BE49-F238E27FC236}">
                <a16:creationId xmlns:a16="http://schemas.microsoft.com/office/drawing/2014/main" id="{2040A3D3-17E7-3B15-1ADA-17C71AD560B0}"/>
              </a:ext>
            </a:extLst>
          </p:cNvPr>
          <p:cNvSpPr/>
          <p:nvPr/>
        </p:nvSpPr>
        <p:spPr>
          <a:xfrm>
            <a:off x="1890084" y="3888245"/>
            <a:ext cx="58689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" name="Google Shape;737;p43">
            <a:extLst>
              <a:ext uri="{FF2B5EF4-FFF2-40B4-BE49-F238E27FC236}">
                <a16:creationId xmlns:a16="http://schemas.microsoft.com/office/drawing/2014/main" id="{F6009D12-42B9-FB02-B62B-A1E4620D31B2}"/>
              </a:ext>
            </a:extLst>
          </p:cNvPr>
          <p:cNvSpPr/>
          <p:nvPr/>
        </p:nvSpPr>
        <p:spPr>
          <a:xfrm>
            <a:off x="6308650" y="4082100"/>
            <a:ext cx="570600" cy="5541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Route Opti-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mization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" name="Google Shape;738;p43">
            <a:extLst>
              <a:ext uri="{FF2B5EF4-FFF2-40B4-BE49-F238E27FC236}">
                <a16:creationId xmlns:a16="http://schemas.microsoft.com/office/drawing/2014/main" id="{CFC37E9F-732B-A966-FEBB-FB715AD553CD}"/>
              </a:ext>
            </a:extLst>
          </p:cNvPr>
          <p:cNvSpPr/>
          <p:nvPr/>
        </p:nvSpPr>
        <p:spPr>
          <a:xfrm>
            <a:off x="5604421" y="4119567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" name="Google Shape;739;p43">
            <a:extLst>
              <a:ext uri="{FF2B5EF4-FFF2-40B4-BE49-F238E27FC236}">
                <a16:creationId xmlns:a16="http://schemas.microsoft.com/office/drawing/2014/main" id="{DB6C6FBB-CC75-BCD1-414F-3299DC386BB2}"/>
              </a:ext>
            </a:extLst>
          </p:cNvPr>
          <p:cNvSpPr/>
          <p:nvPr/>
        </p:nvSpPr>
        <p:spPr>
          <a:xfrm>
            <a:off x="4767498" y="4089820"/>
            <a:ext cx="656700" cy="64041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6" name="Google Shape;740;p43">
            <a:extLst>
              <a:ext uri="{FF2B5EF4-FFF2-40B4-BE49-F238E27FC236}">
                <a16:creationId xmlns:a16="http://schemas.microsoft.com/office/drawing/2014/main" id="{348B12D4-5424-8478-2CEB-471AC0566DDF}"/>
              </a:ext>
            </a:extLst>
          </p:cNvPr>
          <p:cNvCxnSpPr/>
          <p:nvPr/>
        </p:nvCxnSpPr>
        <p:spPr>
          <a:xfrm>
            <a:off x="5541721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741;p43">
            <a:extLst>
              <a:ext uri="{FF2B5EF4-FFF2-40B4-BE49-F238E27FC236}">
                <a16:creationId xmlns:a16="http://schemas.microsoft.com/office/drawing/2014/main" id="{DDA19715-4655-65AD-8F5E-8F2F23DD7CB3}"/>
              </a:ext>
            </a:extLst>
          </p:cNvPr>
          <p:cNvCxnSpPr/>
          <p:nvPr/>
        </p:nvCxnSpPr>
        <p:spPr>
          <a:xfrm>
            <a:off x="6388414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742;p43">
            <a:extLst>
              <a:ext uri="{FF2B5EF4-FFF2-40B4-BE49-F238E27FC236}">
                <a16:creationId xmlns:a16="http://schemas.microsoft.com/office/drawing/2014/main" id="{69050ABF-22EC-D2FC-7615-FEF4C59389F5}"/>
              </a:ext>
            </a:extLst>
          </p:cNvPr>
          <p:cNvCxnSpPr/>
          <p:nvPr/>
        </p:nvCxnSpPr>
        <p:spPr>
          <a:xfrm>
            <a:off x="6971557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743;p43">
            <a:extLst>
              <a:ext uri="{FF2B5EF4-FFF2-40B4-BE49-F238E27FC236}">
                <a16:creationId xmlns:a16="http://schemas.microsoft.com/office/drawing/2014/main" id="{A8306ED0-C433-8218-2025-829241F02F35}"/>
              </a:ext>
            </a:extLst>
          </p:cNvPr>
          <p:cNvSpPr/>
          <p:nvPr/>
        </p:nvSpPr>
        <p:spPr>
          <a:xfrm>
            <a:off x="3945952" y="4035821"/>
            <a:ext cx="7488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0" name="Google Shape;725;p43">
            <a:extLst>
              <a:ext uri="{FF2B5EF4-FFF2-40B4-BE49-F238E27FC236}">
                <a16:creationId xmlns:a16="http://schemas.microsoft.com/office/drawing/2014/main" id="{30A64B7E-130F-C822-C6D9-C2E2ADAD3253}"/>
              </a:ext>
            </a:extLst>
          </p:cNvPr>
          <p:cNvSpPr/>
          <p:nvPr/>
        </p:nvSpPr>
        <p:spPr>
          <a:xfrm>
            <a:off x="1736183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1" name="Google Shape;744;p43">
            <a:extLst>
              <a:ext uri="{FF2B5EF4-FFF2-40B4-BE49-F238E27FC236}">
                <a16:creationId xmlns:a16="http://schemas.microsoft.com/office/drawing/2014/main" id="{B5345A4D-141F-C6D2-94D1-175B0822A6D3}"/>
              </a:ext>
            </a:extLst>
          </p:cNvPr>
          <p:cNvSpPr/>
          <p:nvPr/>
        </p:nvSpPr>
        <p:spPr>
          <a:xfrm>
            <a:off x="3995746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2" name="Google Shape;745;p43">
            <a:extLst>
              <a:ext uri="{FF2B5EF4-FFF2-40B4-BE49-F238E27FC236}">
                <a16:creationId xmlns:a16="http://schemas.microsoft.com/office/drawing/2014/main" id="{3F7A3261-A26D-9108-F9C1-A26C19484B39}"/>
              </a:ext>
            </a:extLst>
          </p:cNvPr>
          <p:cNvSpPr/>
          <p:nvPr/>
        </p:nvSpPr>
        <p:spPr>
          <a:xfrm>
            <a:off x="2489371" y="3256028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 Intelligence, Trends, Sources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3" name="Google Shape;746;p43">
            <a:extLst>
              <a:ext uri="{FF2B5EF4-FFF2-40B4-BE49-F238E27FC236}">
                <a16:creationId xmlns:a16="http://schemas.microsoft.com/office/drawing/2014/main" id="{B97D94AA-77BF-C45A-A9E1-09030C0B84E2}"/>
              </a:ext>
            </a:extLst>
          </p:cNvPr>
          <p:cNvSpPr/>
          <p:nvPr/>
        </p:nvSpPr>
        <p:spPr>
          <a:xfrm>
            <a:off x="3242558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4" name="Google Shape;749;p43">
            <a:extLst>
              <a:ext uri="{FF2B5EF4-FFF2-40B4-BE49-F238E27FC236}">
                <a16:creationId xmlns:a16="http://schemas.microsoft.com/office/drawing/2014/main" id="{B80B7196-1DD4-0121-267D-324B6CA138C6}"/>
              </a:ext>
            </a:extLst>
          </p:cNvPr>
          <p:cNvSpPr/>
          <p:nvPr/>
        </p:nvSpPr>
        <p:spPr>
          <a:xfrm>
            <a:off x="4748934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5" name="Google Shape;750;p43">
            <a:extLst>
              <a:ext uri="{FF2B5EF4-FFF2-40B4-BE49-F238E27FC236}">
                <a16:creationId xmlns:a16="http://schemas.microsoft.com/office/drawing/2014/main" id="{4A75B068-E567-B154-836E-CED119408FE4}"/>
              </a:ext>
            </a:extLst>
          </p:cNvPr>
          <p:cNvSpPr/>
          <p:nvPr/>
        </p:nvSpPr>
        <p:spPr>
          <a:xfrm>
            <a:off x="5502121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6" name="Google Shape;751;p43">
            <a:extLst>
              <a:ext uri="{FF2B5EF4-FFF2-40B4-BE49-F238E27FC236}">
                <a16:creationId xmlns:a16="http://schemas.microsoft.com/office/drawing/2014/main" id="{7068842F-DD9D-7F03-BC16-0D4DE48CC8FE}"/>
              </a:ext>
            </a:extLst>
          </p:cNvPr>
          <p:cNvSpPr/>
          <p:nvPr/>
        </p:nvSpPr>
        <p:spPr>
          <a:xfrm>
            <a:off x="6255309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7" name="Google Shape;752;p43">
            <a:extLst>
              <a:ext uri="{FF2B5EF4-FFF2-40B4-BE49-F238E27FC236}">
                <a16:creationId xmlns:a16="http://schemas.microsoft.com/office/drawing/2014/main" id="{99267103-45A9-855F-E0BE-467B412FC9DB}"/>
              </a:ext>
            </a:extLst>
          </p:cNvPr>
          <p:cNvSpPr/>
          <p:nvPr/>
        </p:nvSpPr>
        <p:spPr>
          <a:xfrm>
            <a:off x="7008497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8" name="Google Shape;753;p43">
            <a:extLst>
              <a:ext uri="{FF2B5EF4-FFF2-40B4-BE49-F238E27FC236}">
                <a16:creationId xmlns:a16="http://schemas.microsoft.com/office/drawing/2014/main" id="{BAC1C558-2C32-545A-96C1-44ABA3D1E5E2}"/>
              </a:ext>
            </a:extLst>
          </p:cNvPr>
          <p:cNvSpPr/>
          <p:nvPr/>
        </p:nvSpPr>
        <p:spPr>
          <a:xfrm>
            <a:off x="7761684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9" name="Google Shape;754;p43">
            <a:extLst>
              <a:ext uri="{FF2B5EF4-FFF2-40B4-BE49-F238E27FC236}">
                <a16:creationId xmlns:a16="http://schemas.microsoft.com/office/drawing/2014/main" id="{6A2BC23A-81B0-2633-93C2-E4530ACD320E}"/>
              </a:ext>
            </a:extLst>
          </p:cNvPr>
          <p:cNvSpPr/>
          <p:nvPr/>
        </p:nvSpPr>
        <p:spPr>
          <a:xfrm>
            <a:off x="7865630" y="41101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0" name="Google Shape;722;p43">
            <a:extLst>
              <a:ext uri="{FF2B5EF4-FFF2-40B4-BE49-F238E27FC236}">
                <a16:creationId xmlns:a16="http://schemas.microsoft.com/office/drawing/2014/main" id="{197E2F48-F39C-F2E6-A655-CF5092EE33D8}"/>
              </a:ext>
            </a:extLst>
          </p:cNvPr>
          <p:cNvSpPr/>
          <p:nvPr/>
        </p:nvSpPr>
        <p:spPr>
          <a:xfrm>
            <a:off x="982995" y="3255778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51" name="Google Shape;755;p43">
            <a:extLst>
              <a:ext uri="{FF2B5EF4-FFF2-40B4-BE49-F238E27FC236}">
                <a16:creationId xmlns:a16="http://schemas.microsoft.com/office/drawing/2014/main" id="{AD0632B8-241D-C751-0616-C3E6BCBE635D}"/>
              </a:ext>
            </a:extLst>
          </p:cNvPr>
          <p:cNvCxnSpPr>
            <a:stCxn id="650" idx="2"/>
            <a:endCxn id="657" idx="0"/>
          </p:cNvCxnSpPr>
          <p:nvPr/>
        </p:nvCxnSpPr>
        <p:spPr>
          <a:xfrm>
            <a:off x="1330395" y="3804478"/>
            <a:ext cx="0" cy="29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2" name="Google Shape;757;p43">
            <a:extLst>
              <a:ext uri="{FF2B5EF4-FFF2-40B4-BE49-F238E27FC236}">
                <a16:creationId xmlns:a16="http://schemas.microsoft.com/office/drawing/2014/main" id="{137C3B3C-FC5E-B929-0AB4-52486BAF22F3}"/>
              </a:ext>
            </a:extLst>
          </p:cNvPr>
          <p:cNvCxnSpPr>
            <a:endCxn id="654" idx="3"/>
          </p:cNvCxnSpPr>
          <p:nvPr/>
        </p:nvCxnSpPr>
        <p:spPr>
          <a:xfrm rot="5400000">
            <a:off x="6758245" y="3915584"/>
            <a:ext cx="1790100" cy="1659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3" name="Google Shape;759;p43">
            <a:extLst>
              <a:ext uri="{FF2B5EF4-FFF2-40B4-BE49-F238E27FC236}">
                <a16:creationId xmlns:a16="http://schemas.microsoft.com/office/drawing/2014/main" id="{ABA0BEF0-394A-7F41-EEF5-AF963E7B4A7B}"/>
              </a:ext>
            </a:extLst>
          </p:cNvPr>
          <p:cNvSpPr/>
          <p:nvPr/>
        </p:nvSpPr>
        <p:spPr>
          <a:xfrm>
            <a:off x="6965102" y="4507358"/>
            <a:ext cx="609600" cy="223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9675" rIns="0" bIns="319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Payments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758;p43">
            <a:extLst>
              <a:ext uri="{FF2B5EF4-FFF2-40B4-BE49-F238E27FC236}">
                <a16:creationId xmlns:a16="http://schemas.microsoft.com/office/drawing/2014/main" id="{203C4F59-5563-C0ED-5B7A-13F1972458C4}"/>
              </a:ext>
            </a:extLst>
          </p:cNvPr>
          <p:cNvSpPr/>
          <p:nvPr/>
        </p:nvSpPr>
        <p:spPr>
          <a:xfrm>
            <a:off x="6960745" y="4781684"/>
            <a:ext cx="609600" cy="223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9675" rIns="0" bIns="319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Promotions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760;p43">
            <a:extLst>
              <a:ext uri="{FF2B5EF4-FFF2-40B4-BE49-F238E27FC236}">
                <a16:creationId xmlns:a16="http://schemas.microsoft.com/office/drawing/2014/main" id="{DA524AA3-D690-6AEF-2667-8172DA32B430}"/>
              </a:ext>
            </a:extLst>
          </p:cNvPr>
          <p:cNvCxnSpPr>
            <a:endCxn id="653" idx="3"/>
          </p:cNvCxnSpPr>
          <p:nvPr/>
        </p:nvCxnSpPr>
        <p:spPr>
          <a:xfrm flipH="1">
            <a:off x="7574702" y="4618658"/>
            <a:ext cx="161700" cy="600"/>
          </a:xfrm>
          <a:prstGeom prst="bentConnector3">
            <a:avLst>
              <a:gd name="adj1" fmla="val 50041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6" name="Google Shape;761;p43">
            <a:extLst>
              <a:ext uri="{FF2B5EF4-FFF2-40B4-BE49-F238E27FC236}">
                <a16:creationId xmlns:a16="http://schemas.microsoft.com/office/drawing/2014/main" id="{93EBA085-FBDB-D52B-68E7-8B3336684FE6}"/>
              </a:ext>
            </a:extLst>
          </p:cNvPr>
          <p:cNvSpPr/>
          <p:nvPr/>
        </p:nvSpPr>
        <p:spPr>
          <a:xfrm>
            <a:off x="1890084" y="4284239"/>
            <a:ext cx="58689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7" name="Google Shape;756;p43">
            <a:extLst>
              <a:ext uri="{FF2B5EF4-FFF2-40B4-BE49-F238E27FC236}">
                <a16:creationId xmlns:a16="http://schemas.microsoft.com/office/drawing/2014/main" id="{46A7A354-E2D0-54D6-C0CE-1424E30347FB}"/>
              </a:ext>
            </a:extLst>
          </p:cNvPr>
          <p:cNvSpPr/>
          <p:nvPr/>
        </p:nvSpPr>
        <p:spPr>
          <a:xfrm>
            <a:off x="1085254" y="3987903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58" name="Google Shape;762;p43">
            <a:extLst>
              <a:ext uri="{FF2B5EF4-FFF2-40B4-BE49-F238E27FC236}">
                <a16:creationId xmlns:a16="http://schemas.microsoft.com/office/drawing/2014/main" id="{12D3AC4F-E4D5-3A66-598E-E78B17C6D456}"/>
              </a:ext>
            </a:extLst>
          </p:cNvPr>
          <p:cNvCxnSpPr>
            <a:endCxn id="659" idx="2"/>
          </p:cNvCxnSpPr>
          <p:nvPr/>
        </p:nvCxnSpPr>
        <p:spPr>
          <a:xfrm rot="16200000" flipH="1">
            <a:off x="168537" y="3919941"/>
            <a:ext cx="341700" cy="1158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9" name="Google Shape;763;p43">
            <a:extLst>
              <a:ext uri="{FF2B5EF4-FFF2-40B4-BE49-F238E27FC236}">
                <a16:creationId xmlns:a16="http://schemas.microsoft.com/office/drawing/2014/main" id="{CDD93CA5-2419-6272-BE98-ED381D8B585C}"/>
              </a:ext>
            </a:extLst>
          </p:cNvPr>
          <p:cNvSpPr/>
          <p:nvPr/>
        </p:nvSpPr>
        <p:spPr>
          <a:xfrm>
            <a:off x="397287" y="3988828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Scheduling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0" name="Google Shape;764;p43">
            <a:extLst>
              <a:ext uri="{FF2B5EF4-FFF2-40B4-BE49-F238E27FC236}">
                <a16:creationId xmlns:a16="http://schemas.microsoft.com/office/drawing/2014/main" id="{8CE6A312-DFCD-464B-8440-45A97E2E4441}"/>
              </a:ext>
            </a:extLst>
          </p:cNvPr>
          <p:cNvSpPr/>
          <p:nvPr/>
        </p:nvSpPr>
        <p:spPr>
          <a:xfrm>
            <a:off x="392714" y="4349955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Tracking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61" name="Google Shape;765;p43">
            <a:extLst>
              <a:ext uri="{FF2B5EF4-FFF2-40B4-BE49-F238E27FC236}">
                <a16:creationId xmlns:a16="http://schemas.microsoft.com/office/drawing/2014/main" id="{CE27FB92-343B-62B1-E6EE-EE246220617E}"/>
              </a:ext>
            </a:extLst>
          </p:cNvPr>
          <p:cNvCxnSpPr>
            <a:endCxn id="660" idx="2"/>
          </p:cNvCxnSpPr>
          <p:nvPr/>
        </p:nvCxnSpPr>
        <p:spPr>
          <a:xfrm rot="16200000" flipH="1">
            <a:off x="6164" y="4123268"/>
            <a:ext cx="660300" cy="1128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3" name="Google Shape;768;p43">
            <a:extLst>
              <a:ext uri="{FF2B5EF4-FFF2-40B4-BE49-F238E27FC236}">
                <a16:creationId xmlns:a16="http://schemas.microsoft.com/office/drawing/2014/main" id="{FFB0BB8F-44A8-64AF-5FB9-D2F18D167D59}"/>
              </a:ext>
            </a:extLst>
          </p:cNvPr>
          <p:cNvCxnSpPr>
            <a:endCxn id="665" idx="2"/>
          </p:cNvCxnSpPr>
          <p:nvPr/>
        </p:nvCxnSpPr>
        <p:spPr>
          <a:xfrm rot="16200000" flipH="1">
            <a:off x="-118362" y="4353021"/>
            <a:ext cx="912600" cy="1140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4" name="Google Shape;767;p43">
            <a:extLst>
              <a:ext uri="{FF2B5EF4-FFF2-40B4-BE49-F238E27FC236}">
                <a16:creationId xmlns:a16="http://schemas.microsoft.com/office/drawing/2014/main" id="{4C6DCB9F-1389-EDB3-98A0-9A023DDFA05F}"/>
              </a:ext>
            </a:extLst>
          </p:cNvPr>
          <p:cNvSpPr/>
          <p:nvPr/>
        </p:nvSpPr>
        <p:spPr>
          <a:xfrm>
            <a:off x="229808" y="3256814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Fulfilment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Systems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5" name="Google Shape;769;p43">
            <a:extLst>
              <a:ext uri="{FF2B5EF4-FFF2-40B4-BE49-F238E27FC236}">
                <a16:creationId xmlns:a16="http://schemas.microsoft.com/office/drawing/2014/main" id="{0A30B499-A742-2B8C-80BA-98852A892E47}"/>
              </a:ext>
            </a:extLst>
          </p:cNvPr>
          <p:cNvSpPr/>
          <p:nvPr/>
        </p:nvSpPr>
        <p:spPr>
          <a:xfrm>
            <a:off x="394938" y="4706458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Delivery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6" name="Google Shape;770;p43">
            <a:extLst>
              <a:ext uri="{FF2B5EF4-FFF2-40B4-BE49-F238E27FC236}">
                <a16:creationId xmlns:a16="http://schemas.microsoft.com/office/drawing/2014/main" id="{957733DD-FA30-9B1E-6F06-31EF71029284}"/>
              </a:ext>
            </a:extLst>
          </p:cNvPr>
          <p:cNvSpPr/>
          <p:nvPr/>
        </p:nvSpPr>
        <p:spPr>
          <a:xfrm>
            <a:off x="1890924" y="4682346"/>
            <a:ext cx="58521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67" name="Google Shape;777;p43">
            <a:extLst>
              <a:ext uri="{FF2B5EF4-FFF2-40B4-BE49-F238E27FC236}">
                <a16:creationId xmlns:a16="http://schemas.microsoft.com/office/drawing/2014/main" id="{D1E476F8-667C-54EB-492E-F27C93F0EDD5}"/>
              </a:ext>
            </a:extLst>
          </p:cNvPr>
          <p:cNvCxnSpPr>
            <a:stCxn id="4" idx="2"/>
          </p:cNvCxnSpPr>
          <p:nvPr/>
        </p:nvCxnSpPr>
        <p:spPr>
          <a:xfrm rot="10800000">
            <a:off x="1801884" y="3816701"/>
            <a:ext cx="88200" cy="2634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8" name="Google Shape;778;p43">
            <a:extLst>
              <a:ext uri="{FF2B5EF4-FFF2-40B4-BE49-F238E27FC236}">
                <a16:creationId xmlns:a16="http://schemas.microsoft.com/office/drawing/2014/main" id="{B1515455-F703-6F56-7E15-708EF996D5AA}"/>
              </a:ext>
            </a:extLst>
          </p:cNvPr>
          <p:cNvCxnSpPr>
            <a:stCxn id="656" idx="2"/>
          </p:cNvCxnSpPr>
          <p:nvPr/>
        </p:nvCxnSpPr>
        <p:spPr>
          <a:xfrm rot="10800000">
            <a:off x="1801884" y="3802595"/>
            <a:ext cx="88200" cy="6735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9" name="Google Shape;779;p43">
            <a:extLst>
              <a:ext uri="{FF2B5EF4-FFF2-40B4-BE49-F238E27FC236}">
                <a16:creationId xmlns:a16="http://schemas.microsoft.com/office/drawing/2014/main" id="{01BFB3E5-618D-F60A-4F5E-FEC9A1F1F7DA}"/>
              </a:ext>
            </a:extLst>
          </p:cNvPr>
          <p:cNvCxnSpPr>
            <a:stCxn id="666" idx="2"/>
          </p:cNvCxnSpPr>
          <p:nvPr/>
        </p:nvCxnSpPr>
        <p:spPr>
          <a:xfrm rot="10800000">
            <a:off x="1802124" y="3823902"/>
            <a:ext cx="88800" cy="10503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0" name="Google Shape;781;p43">
            <a:extLst>
              <a:ext uri="{FF2B5EF4-FFF2-40B4-BE49-F238E27FC236}">
                <a16:creationId xmlns:a16="http://schemas.microsoft.com/office/drawing/2014/main" id="{B7031A63-E54E-389B-F1F6-F0A3336C8689}"/>
              </a:ext>
            </a:extLst>
          </p:cNvPr>
          <p:cNvSpPr/>
          <p:nvPr/>
        </p:nvSpPr>
        <p:spPr>
          <a:xfrm>
            <a:off x="7876085" y="41101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71" name="Google Shape;782;p43">
            <a:extLst>
              <a:ext uri="{FF2B5EF4-FFF2-40B4-BE49-F238E27FC236}">
                <a16:creationId xmlns:a16="http://schemas.microsoft.com/office/drawing/2014/main" id="{D5E05492-6646-1034-B793-DB1568FF6B2E}"/>
              </a:ext>
            </a:extLst>
          </p:cNvPr>
          <p:cNvCxnSpPr/>
          <p:nvPr/>
        </p:nvCxnSpPr>
        <p:spPr>
          <a:xfrm>
            <a:off x="8784643" y="3111239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2" name="Google Shape;783;p43">
            <a:extLst>
              <a:ext uri="{FF2B5EF4-FFF2-40B4-BE49-F238E27FC236}">
                <a16:creationId xmlns:a16="http://schemas.microsoft.com/office/drawing/2014/main" id="{BFDC9F67-571E-7A72-D166-7EF0E43B92A1}"/>
              </a:ext>
            </a:extLst>
          </p:cNvPr>
          <p:cNvSpPr/>
          <p:nvPr/>
        </p:nvSpPr>
        <p:spPr>
          <a:xfrm>
            <a:off x="8546112" y="41248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3" name="Google Shape;784;p43">
            <a:extLst>
              <a:ext uri="{FF2B5EF4-FFF2-40B4-BE49-F238E27FC236}">
                <a16:creationId xmlns:a16="http://schemas.microsoft.com/office/drawing/2014/main" id="{E278474E-4CDA-DCB7-D3EA-201CC874DC75}"/>
              </a:ext>
            </a:extLst>
          </p:cNvPr>
          <p:cNvSpPr/>
          <p:nvPr/>
        </p:nvSpPr>
        <p:spPr>
          <a:xfrm>
            <a:off x="8502352" y="3250808"/>
            <a:ext cx="570004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Returns Management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21" name="Google Shape;784;p43">
            <a:extLst>
              <a:ext uri="{FF2B5EF4-FFF2-40B4-BE49-F238E27FC236}">
                <a16:creationId xmlns:a16="http://schemas.microsoft.com/office/drawing/2014/main" id="{D1E85E23-B64F-24CD-72A5-4E9D23CA0E5B}"/>
              </a:ext>
            </a:extLst>
          </p:cNvPr>
          <p:cNvSpPr/>
          <p:nvPr/>
        </p:nvSpPr>
        <p:spPr>
          <a:xfrm>
            <a:off x="4009601" y="1540206"/>
            <a:ext cx="577313" cy="42099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Sustainable Supply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24" name="Google Shape;771;p43">
            <a:extLst>
              <a:ext uri="{FF2B5EF4-FFF2-40B4-BE49-F238E27FC236}">
                <a16:creationId xmlns:a16="http://schemas.microsoft.com/office/drawing/2014/main" id="{E42FFF9C-6DAC-AB58-A79D-6761F8333E5B}"/>
              </a:ext>
            </a:extLst>
          </p:cNvPr>
          <p:cNvCxnSpPr>
            <a:cxnSpLocks/>
            <a:stCxn id="726" idx="3"/>
          </p:cNvCxnSpPr>
          <p:nvPr/>
        </p:nvCxnSpPr>
        <p:spPr>
          <a:xfrm>
            <a:off x="2350552" y="1296942"/>
            <a:ext cx="21891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25" name="Google Shape;771;p43">
            <a:extLst>
              <a:ext uri="{FF2B5EF4-FFF2-40B4-BE49-F238E27FC236}">
                <a16:creationId xmlns:a16="http://schemas.microsoft.com/office/drawing/2014/main" id="{FD2B565E-B8D2-F181-78E4-A4C49A79FC1B}"/>
              </a:ext>
            </a:extLst>
          </p:cNvPr>
          <p:cNvCxnSpPr>
            <a:cxnSpLocks/>
            <a:stCxn id="727" idx="3"/>
          </p:cNvCxnSpPr>
          <p:nvPr/>
        </p:nvCxnSpPr>
        <p:spPr>
          <a:xfrm>
            <a:off x="2357142" y="1673946"/>
            <a:ext cx="21232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26" name="Google Shape;706;p43">
            <a:extLst>
              <a:ext uri="{FF2B5EF4-FFF2-40B4-BE49-F238E27FC236}">
                <a16:creationId xmlns:a16="http://schemas.microsoft.com/office/drawing/2014/main" id="{CAB20309-BB36-AA36-38E5-71317DA83751}"/>
              </a:ext>
            </a:extLst>
          </p:cNvPr>
          <p:cNvSpPr/>
          <p:nvPr/>
        </p:nvSpPr>
        <p:spPr>
          <a:xfrm>
            <a:off x="1643741" y="1147842"/>
            <a:ext cx="706811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Building sensors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06;p43">
            <a:extLst>
              <a:ext uri="{FF2B5EF4-FFF2-40B4-BE49-F238E27FC236}">
                <a16:creationId xmlns:a16="http://schemas.microsoft.com/office/drawing/2014/main" id="{B4C4630E-985B-5514-63BF-627BCD9A9ACE}"/>
              </a:ext>
            </a:extLst>
          </p:cNvPr>
          <p:cNvSpPr/>
          <p:nvPr/>
        </p:nvSpPr>
        <p:spPr>
          <a:xfrm>
            <a:off x="1644052" y="1524846"/>
            <a:ext cx="71309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Equipment sensors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96;p44">
            <a:extLst>
              <a:ext uri="{FF2B5EF4-FFF2-40B4-BE49-F238E27FC236}">
                <a16:creationId xmlns:a16="http://schemas.microsoft.com/office/drawing/2014/main" id="{A3D20510-F2FA-DF9D-11B9-58EDB1023594}"/>
              </a:ext>
            </a:extLst>
          </p:cNvPr>
          <p:cNvSpPr/>
          <p:nvPr/>
        </p:nvSpPr>
        <p:spPr>
          <a:xfrm>
            <a:off x="4645302" y="1233405"/>
            <a:ext cx="3653081" cy="240974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Assurance Control Tower</a:t>
            </a:r>
            <a:endParaRPr sz="700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3" name="Google Shape;797;p44">
            <a:extLst>
              <a:ext uri="{FF2B5EF4-FFF2-40B4-BE49-F238E27FC236}">
                <a16:creationId xmlns:a16="http://schemas.microsoft.com/office/drawing/2014/main" id="{2A55EECE-29B7-7A6A-0505-F39308C46BCB}"/>
              </a:ext>
            </a:extLst>
          </p:cNvPr>
          <p:cNvSpPr/>
          <p:nvPr/>
        </p:nvSpPr>
        <p:spPr>
          <a:xfrm>
            <a:off x="6443834" y="1540205"/>
            <a:ext cx="557987" cy="420991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4" name="Google Shape;799;p44">
            <a:extLst>
              <a:ext uri="{FF2B5EF4-FFF2-40B4-BE49-F238E27FC236}">
                <a16:creationId xmlns:a16="http://schemas.microsoft.com/office/drawing/2014/main" id="{3509012D-614D-3AE4-1331-CCE258E1B699}"/>
              </a:ext>
            </a:extLst>
          </p:cNvPr>
          <p:cNvSpPr/>
          <p:nvPr/>
        </p:nvSpPr>
        <p:spPr>
          <a:xfrm>
            <a:off x="7065848" y="1535609"/>
            <a:ext cx="592370" cy="42696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5" name="Google Shape;800;p44">
            <a:extLst>
              <a:ext uri="{FF2B5EF4-FFF2-40B4-BE49-F238E27FC236}">
                <a16:creationId xmlns:a16="http://schemas.microsoft.com/office/drawing/2014/main" id="{6559C361-3A52-4234-2D05-E3EC29B85434}"/>
              </a:ext>
            </a:extLst>
          </p:cNvPr>
          <p:cNvSpPr/>
          <p:nvPr/>
        </p:nvSpPr>
        <p:spPr>
          <a:xfrm>
            <a:off x="5245059" y="1535609"/>
            <a:ext cx="499788" cy="43192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Optimization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6" name="Google Shape;801;p44">
            <a:extLst>
              <a:ext uri="{FF2B5EF4-FFF2-40B4-BE49-F238E27FC236}">
                <a16:creationId xmlns:a16="http://schemas.microsoft.com/office/drawing/2014/main" id="{B5017627-49E2-984B-1451-3536069A445A}"/>
              </a:ext>
            </a:extLst>
          </p:cNvPr>
          <p:cNvSpPr/>
          <p:nvPr/>
        </p:nvSpPr>
        <p:spPr>
          <a:xfrm>
            <a:off x="5808874" y="1540205"/>
            <a:ext cx="557987" cy="43192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9" name="Google Shape;802;p44">
            <a:extLst>
              <a:ext uri="{FF2B5EF4-FFF2-40B4-BE49-F238E27FC236}">
                <a16:creationId xmlns:a16="http://schemas.microsoft.com/office/drawing/2014/main" id="{3467F304-52A1-812B-5F3E-4AAE37C9E221}"/>
              </a:ext>
            </a:extLst>
          </p:cNvPr>
          <p:cNvSpPr/>
          <p:nvPr/>
        </p:nvSpPr>
        <p:spPr>
          <a:xfrm>
            <a:off x="7726615" y="1540205"/>
            <a:ext cx="557986" cy="427187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0" name="Google Shape;826;p44">
            <a:extLst>
              <a:ext uri="{FF2B5EF4-FFF2-40B4-BE49-F238E27FC236}">
                <a16:creationId xmlns:a16="http://schemas.microsoft.com/office/drawing/2014/main" id="{938EAD0C-5C5C-7EAC-7840-2C758B91E695}"/>
              </a:ext>
            </a:extLst>
          </p:cNvPr>
          <p:cNvSpPr/>
          <p:nvPr/>
        </p:nvSpPr>
        <p:spPr>
          <a:xfrm>
            <a:off x="4647892" y="1540205"/>
            <a:ext cx="528769" cy="424472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Delivery Optimization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1" name="Google Shape;703;p43">
            <a:extLst>
              <a:ext uri="{FF2B5EF4-FFF2-40B4-BE49-F238E27FC236}">
                <a16:creationId xmlns:a16="http://schemas.microsoft.com/office/drawing/2014/main" id="{DBF0E2E2-A38A-BA91-0FF5-20CE3F411EDB}"/>
              </a:ext>
            </a:extLst>
          </p:cNvPr>
          <p:cNvSpPr txBox="1"/>
          <p:nvPr/>
        </p:nvSpPr>
        <p:spPr>
          <a:xfrm>
            <a:off x="6797170" y="1006253"/>
            <a:ext cx="1636608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Supply Assurance Platform</a:t>
            </a:r>
            <a:endParaRPr sz="800" b="1" i="0" u="none" strike="noStrike" cap="none" dirty="0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" name="Google Shape;753;p43">
            <a:extLst>
              <a:ext uri="{FF2B5EF4-FFF2-40B4-BE49-F238E27FC236}">
                <a16:creationId xmlns:a16="http://schemas.microsoft.com/office/drawing/2014/main" id="{63047416-2C15-F1C7-2A4B-EC09427D51F8}"/>
              </a:ext>
            </a:extLst>
          </p:cNvPr>
          <p:cNvSpPr/>
          <p:nvPr/>
        </p:nvSpPr>
        <p:spPr>
          <a:xfrm>
            <a:off x="8546111" y="1206112"/>
            <a:ext cx="526245" cy="433884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Application Resource Manager</a:t>
            </a:r>
            <a:endParaRPr sz="700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8" name="Google Shape;771;p43">
            <a:extLst>
              <a:ext uri="{FF2B5EF4-FFF2-40B4-BE49-F238E27FC236}">
                <a16:creationId xmlns:a16="http://schemas.microsoft.com/office/drawing/2014/main" id="{36B61A73-A434-E747-2F20-DF96CD270845}"/>
              </a:ext>
            </a:extLst>
          </p:cNvPr>
          <p:cNvCxnSpPr>
            <a:cxnSpLocks/>
          </p:cNvCxnSpPr>
          <p:nvPr/>
        </p:nvCxnSpPr>
        <p:spPr>
          <a:xfrm>
            <a:off x="8355830" y="1446042"/>
            <a:ext cx="21891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" name="Google Shape;1845;p52">
            <a:extLst>
              <a:ext uri="{FF2B5EF4-FFF2-40B4-BE49-F238E27FC236}">
                <a16:creationId xmlns:a16="http://schemas.microsoft.com/office/drawing/2014/main" id="{6B8A74DE-6278-8EFA-EF28-9E66C0D74E9B}"/>
              </a:ext>
            </a:extLst>
          </p:cNvPr>
          <p:cNvSpPr/>
          <p:nvPr/>
        </p:nvSpPr>
        <p:spPr>
          <a:xfrm>
            <a:off x="8384777" y="1033989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" name="Google Shape;1845;p52">
            <a:extLst>
              <a:ext uri="{FF2B5EF4-FFF2-40B4-BE49-F238E27FC236}">
                <a16:creationId xmlns:a16="http://schemas.microsoft.com/office/drawing/2014/main" id="{25FFDA7A-AA9F-EAAC-31E9-6D02E12B6B13}"/>
              </a:ext>
            </a:extLst>
          </p:cNvPr>
          <p:cNvSpPr/>
          <p:nvPr/>
        </p:nvSpPr>
        <p:spPr>
          <a:xfrm>
            <a:off x="3332830" y="1392417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F4060B-4FA3-9663-0FE8-6DC8D420FFE2}"/>
              </a:ext>
            </a:extLst>
          </p:cNvPr>
          <p:cNvGrpSpPr/>
          <p:nvPr/>
        </p:nvGrpSpPr>
        <p:grpSpPr>
          <a:xfrm>
            <a:off x="2708302" y="4815840"/>
            <a:ext cx="3600344" cy="280520"/>
            <a:chOff x="2708302" y="4815840"/>
            <a:chExt cx="3600344" cy="280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A14003-7726-092A-E9A1-0EC0533AF195}"/>
                </a:ext>
              </a:extLst>
            </p:cNvPr>
            <p:cNvSpPr/>
            <p:nvPr/>
          </p:nvSpPr>
          <p:spPr>
            <a:xfrm>
              <a:off x="2708302" y="4815840"/>
              <a:ext cx="3600344" cy="2805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2"/>
                  </a:solidFill>
                  <a:latin typeface="Red Hat Display" panose="020B0604020202020204" charset="0"/>
                  <a:ea typeface="Red Hat Display" panose="020B0604020202020204" charset="0"/>
                  <a:cs typeface="Red Hat Display" panose="020B0604020202020204" charset="0"/>
                </a:rPr>
                <a:t>Key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FB1F17-25BA-0885-8FA3-109E6B1A8E14}"/>
                </a:ext>
              </a:extLst>
            </p:cNvPr>
            <p:cNvSpPr/>
            <p:nvPr/>
          </p:nvSpPr>
          <p:spPr>
            <a:xfrm>
              <a:off x="3052051" y="4844991"/>
              <a:ext cx="923516" cy="223800"/>
            </a:xfrm>
            <a:prstGeom prst="rect">
              <a:avLst/>
            </a:prstGeom>
            <a:solidFill>
              <a:srgbClr val="38761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ts val="700"/>
              </a:pPr>
              <a:r>
                <a:rPr lang="en-US" sz="500" dirty="0">
                  <a:solidFill>
                    <a:srgbClr val="FFFFFF"/>
                  </a:solidFill>
                  <a:latin typeface="Red Hat Text Medium"/>
                  <a:ea typeface="Red Hat Text Medium"/>
                  <a:cs typeface="Red Hat Text Medium"/>
                </a:rPr>
                <a:t>Existing Systems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D6ACB2-44D1-CA3A-505D-04C92881A953}"/>
                </a:ext>
              </a:extLst>
            </p:cNvPr>
            <p:cNvSpPr/>
            <p:nvPr/>
          </p:nvSpPr>
          <p:spPr>
            <a:xfrm>
              <a:off x="4086122" y="4844991"/>
              <a:ext cx="1048933" cy="2238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ts val="700"/>
              </a:pPr>
              <a:r>
                <a:rPr lang="en-US" sz="500" dirty="0">
                  <a:solidFill>
                    <a:srgbClr val="FFFFFF"/>
                  </a:solidFill>
                  <a:latin typeface="Red Hat Text Medium"/>
                  <a:ea typeface="Red Hat Text Medium"/>
                  <a:cs typeface="Red Hat Text Medium"/>
                </a:rPr>
                <a:t>Red Hat Core  Systems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29887F-1A64-A147-BB3D-EBFBE5ED5569}"/>
                </a:ext>
              </a:extLst>
            </p:cNvPr>
            <p:cNvSpPr/>
            <p:nvPr/>
          </p:nvSpPr>
          <p:spPr>
            <a:xfrm>
              <a:off x="5245610" y="4844991"/>
              <a:ext cx="1004763" cy="223800"/>
            </a:xfrm>
            <a:prstGeom prst="rect">
              <a:avLst/>
            </a:prstGeom>
            <a:solidFill>
              <a:srgbClr val="1155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ts val="700"/>
              </a:pPr>
              <a:r>
                <a:rPr lang="en-US" sz="500" dirty="0">
                  <a:solidFill>
                    <a:srgbClr val="FFFFFF"/>
                  </a:solidFill>
                  <a:latin typeface="Red Hat Text Medium"/>
                  <a:ea typeface="Red Hat Text Medium"/>
                  <a:cs typeface="Red Hat Text Medium"/>
                </a:rPr>
                <a:t>Complementary systems by IBM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17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4" name="Google Shape;721;p43">
            <a:extLst>
              <a:ext uri="{FF2B5EF4-FFF2-40B4-BE49-F238E27FC236}">
                <a16:creationId xmlns:a16="http://schemas.microsoft.com/office/drawing/2014/main" id="{465D4D03-0E07-1E6A-615C-94B3D22E0E9B}"/>
              </a:ext>
            </a:extLst>
          </p:cNvPr>
          <p:cNvCxnSpPr/>
          <p:nvPr/>
        </p:nvCxnSpPr>
        <p:spPr>
          <a:xfrm>
            <a:off x="1522447" y="2993582"/>
            <a:ext cx="0" cy="2835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5" name="Google Shape;723;p43">
            <a:extLst>
              <a:ext uri="{FF2B5EF4-FFF2-40B4-BE49-F238E27FC236}">
                <a16:creationId xmlns:a16="http://schemas.microsoft.com/office/drawing/2014/main" id="{BAD27131-3157-9C8E-BAC9-EDFE05063B2F}"/>
              </a:ext>
            </a:extLst>
          </p:cNvPr>
          <p:cNvCxnSpPr/>
          <p:nvPr/>
        </p:nvCxnSpPr>
        <p:spPr>
          <a:xfrm>
            <a:off x="8296213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6" name="Google Shape;724;p43">
            <a:extLst>
              <a:ext uri="{FF2B5EF4-FFF2-40B4-BE49-F238E27FC236}">
                <a16:creationId xmlns:a16="http://schemas.microsoft.com/office/drawing/2014/main" id="{1DFB9F73-AF2B-76CC-DA7F-13B3AA0CC693}"/>
              </a:ext>
            </a:extLst>
          </p:cNvPr>
          <p:cNvCxnSpPr/>
          <p:nvPr/>
        </p:nvCxnSpPr>
        <p:spPr>
          <a:xfrm>
            <a:off x="2275635" y="3068832"/>
            <a:ext cx="0" cy="205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7" name="Google Shape;726;p43">
            <a:extLst>
              <a:ext uri="{FF2B5EF4-FFF2-40B4-BE49-F238E27FC236}">
                <a16:creationId xmlns:a16="http://schemas.microsoft.com/office/drawing/2014/main" id="{0CC265EE-80F2-5747-BF81-45CB6C77835E}"/>
              </a:ext>
            </a:extLst>
          </p:cNvPr>
          <p:cNvCxnSpPr/>
          <p:nvPr/>
        </p:nvCxnSpPr>
        <p:spPr>
          <a:xfrm>
            <a:off x="3047702" y="3089611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8" name="Google Shape;727;p43">
            <a:extLst>
              <a:ext uri="{FF2B5EF4-FFF2-40B4-BE49-F238E27FC236}">
                <a16:creationId xmlns:a16="http://schemas.microsoft.com/office/drawing/2014/main" id="{9927CAF3-3AE2-7B6B-893F-7CBC61CB804E}"/>
              </a:ext>
            </a:extLst>
          </p:cNvPr>
          <p:cNvCxnSpPr/>
          <p:nvPr/>
        </p:nvCxnSpPr>
        <p:spPr>
          <a:xfrm>
            <a:off x="3792230" y="3072457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5" name="Google Shape;728;p43">
            <a:extLst>
              <a:ext uri="{FF2B5EF4-FFF2-40B4-BE49-F238E27FC236}">
                <a16:creationId xmlns:a16="http://schemas.microsoft.com/office/drawing/2014/main" id="{D2897966-517B-CEE1-2F17-9044C067A0B1}"/>
              </a:ext>
            </a:extLst>
          </p:cNvPr>
          <p:cNvCxnSpPr/>
          <p:nvPr/>
        </p:nvCxnSpPr>
        <p:spPr>
          <a:xfrm>
            <a:off x="4528966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6" name="Google Shape;729;p43">
            <a:extLst>
              <a:ext uri="{FF2B5EF4-FFF2-40B4-BE49-F238E27FC236}">
                <a16:creationId xmlns:a16="http://schemas.microsoft.com/office/drawing/2014/main" id="{AED06356-902C-18B4-E9DE-B49E962E60E9}"/>
              </a:ext>
            </a:extLst>
          </p:cNvPr>
          <p:cNvCxnSpPr/>
          <p:nvPr/>
        </p:nvCxnSpPr>
        <p:spPr>
          <a:xfrm>
            <a:off x="5303700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8" name="Google Shape;730;p43">
            <a:extLst>
              <a:ext uri="{FF2B5EF4-FFF2-40B4-BE49-F238E27FC236}">
                <a16:creationId xmlns:a16="http://schemas.microsoft.com/office/drawing/2014/main" id="{7C2C5C0F-A70D-A383-47B6-F5A5A8DBBE1C}"/>
              </a:ext>
            </a:extLst>
          </p:cNvPr>
          <p:cNvCxnSpPr/>
          <p:nvPr/>
        </p:nvCxnSpPr>
        <p:spPr>
          <a:xfrm>
            <a:off x="6035929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9" name="Google Shape;731;p43">
            <a:extLst>
              <a:ext uri="{FF2B5EF4-FFF2-40B4-BE49-F238E27FC236}">
                <a16:creationId xmlns:a16="http://schemas.microsoft.com/office/drawing/2014/main" id="{25413DD2-6D5E-303B-A02A-302FCF3EFDC5}"/>
              </a:ext>
            </a:extLst>
          </p:cNvPr>
          <p:cNvCxnSpPr/>
          <p:nvPr/>
        </p:nvCxnSpPr>
        <p:spPr>
          <a:xfrm>
            <a:off x="6779492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0" name="Google Shape;732;p43">
            <a:extLst>
              <a:ext uri="{FF2B5EF4-FFF2-40B4-BE49-F238E27FC236}">
                <a16:creationId xmlns:a16="http://schemas.microsoft.com/office/drawing/2014/main" id="{43A31DA4-92D8-3731-90C0-9182D24305E9}"/>
              </a:ext>
            </a:extLst>
          </p:cNvPr>
          <p:cNvCxnSpPr/>
          <p:nvPr/>
        </p:nvCxnSpPr>
        <p:spPr>
          <a:xfrm>
            <a:off x="7527750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1" name="Google Shape;766;p43">
            <a:extLst>
              <a:ext uri="{FF2B5EF4-FFF2-40B4-BE49-F238E27FC236}">
                <a16:creationId xmlns:a16="http://schemas.microsoft.com/office/drawing/2014/main" id="{1E2A564B-820C-3A46-0246-A83E762B47F6}"/>
              </a:ext>
            </a:extLst>
          </p:cNvPr>
          <p:cNvCxnSpPr/>
          <p:nvPr/>
        </p:nvCxnSpPr>
        <p:spPr>
          <a:xfrm>
            <a:off x="769260" y="3124518"/>
            <a:ext cx="0" cy="1536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9" name="Google Shape;679;p43"/>
          <p:cNvSpPr txBox="1"/>
          <p:nvPr/>
        </p:nvSpPr>
        <p:spPr>
          <a:xfrm>
            <a:off x="4123639" y="123575"/>
            <a:ext cx="3525428" cy="598800"/>
          </a:xfrm>
          <a:prstGeom prst="rect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2144375" y="123619"/>
            <a:ext cx="1758300" cy="598800"/>
          </a:xfrm>
          <a:prstGeom prst="rect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3"/>
          <p:cNvSpPr txBox="1">
            <a:spLocks noGrp="1"/>
          </p:cNvSpPr>
          <p:nvPr>
            <p:ph type="subTitle" idx="1"/>
          </p:nvPr>
        </p:nvSpPr>
        <p:spPr>
          <a:xfrm>
            <a:off x="87900" y="174104"/>
            <a:ext cx="1645178" cy="40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Sustainable Supply</a:t>
            </a:r>
            <a:endParaRPr dirty="0"/>
          </a:p>
        </p:txBody>
      </p:sp>
      <p:sp>
        <p:nvSpPr>
          <p:cNvPr id="683" name="Google Shape;683;p43"/>
          <p:cNvSpPr/>
          <p:nvPr/>
        </p:nvSpPr>
        <p:spPr>
          <a:xfrm>
            <a:off x="2393266" y="1050842"/>
            <a:ext cx="5820868" cy="987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4" name="Google Shape;684;p43"/>
          <p:cNvSpPr/>
          <p:nvPr/>
        </p:nvSpPr>
        <p:spPr>
          <a:xfrm>
            <a:off x="3460175" y="2393098"/>
            <a:ext cx="507000" cy="3198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7" name="Google Shape;687;p43"/>
          <p:cNvSpPr/>
          <p:nvPr/>
        </p:nvSpPr>
        <p:spPr>
          <a:xfrm>
            <a:off x="4175268" y="2405291"/>
            <a:ext cx="489900" cy="3051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92" name="Google Shape;692;p43"/>
          <p:cNvSpPr/>
          <p:nvPr/>
        </p:nvSpPr>
        <p:spPr>
          <a:xfrm>
            <a:off x="8547710" y="2076977"/>
            <a:ext cx="562500" cy="328500"/>
          </a:xfrm>
          <a:prstGeom prst="rect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693" name="Google Shape;69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7700" y="2433544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3"/>
          <p:cNvSpPr txBox="1"/>
          <p:nvPr/>
        </p:nvSpPr>
        <p:spPr>
          <a:xfrm>
            <a:off x="8505401" y="1588253"/>
            <a:ext cx="65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500" b="0" i="0" u="none" strike="noStrike" cap="none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95" name="Google Shape;695;p43"/>
          <p:cNvCxnSpPr>
            <a:stCxn id="692" idx="2"/>
          </p:cNvCxnSpPr>
          <p:nvPr/>
        </p:nvCxnSpPr>
        <p:spPr>
          <a:xfrm rot="-5400000" flipH="1">
            <a:off x="8647760" y="2586677"/>
            <a:ext cx="363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6" name="Google Shape;696;p43"/>
          <p:cNvSpPr/>
          <p:nvPr/>
        </p:nvSpPr>
        <p:spPr>
          <a:xfrm>
            <a:off x="5936525" y="392409"/>
            <a:ext cx="7188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0B6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Inventory Controller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3"/>
          <p:cNvSpPr/>
          <p:nvPr/>
        </p:nvSpPr>
        <p:spPr>
          <a:xfrm>
            <a:off x="6782096" y="393463"/>
            <a:ext cx="7938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Logistics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8" name="Google Shape;69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3928" y="146312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8691" y="123975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2078" y="126982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1" name="Google Shape;701;p43"/>
          <p:cNvCxnSpPr>
            <a:cxnSpLocks/>
          </p:cNvCxnSpPr>
          <p:nvPr/>
        </p:nvCxnSpPr>
        <p:spPr>
          <a:xfrm flipH="1" flipV="1">
            <a:off x="8214134" y="1928813"/>
            <a:ext cx="611391" cy="9521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2" name="Google Shape;702;p43"/>
          <p:cNvCxnSpPr>
            <a:cxnSpLocks/>
          </p:cNvCxnSpPr>
          <p:nvPr/>
        </p:nvCxnSpPr>
        <p:spPr>
          <a:xfrm rot="10800000">
            <a:off x="1130050" y="901097"/>
            <a:ext cx="7732482" cy="1234706"/>
          </a:xfrm>
          <a:prstGeom prst="bentConnector3">
            <a:avLst>
              <a:gd name="adj1" fmla="val 432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med" len="med"/>
          </a:ln>
        </p:spPr>
      </p:cxnSp>
      <p:sp>
        <p:nvSpPr>
          <p:cNvPr id="703" name="Google Shape;703;p43"/>
          <p:cNvSpPr txBox="1"/>
          <p:nvPr/>
        </p:nvSpPr>
        <p:spPr>
          <a:xfrm>
            <a:off x="3653063" y="987203"/>
            <a:ext cx="954232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i="0" u="none" strike="noStrike" cap="none" dirty="0">
                <a:solidFill>
                  <a:srgbClr val="1155CC"/>
                </a:solidFill>
                <a:latin typeface="Red Hat Text"/>
                <a:ea typeface="Red Hat Text"/>
                <a:cs typeface="Red Hat Text"/>
                <a:sym typeface="Red Hat Text"/>
              </a:rPr>
              <a:t>Sustainability</a:t>
            </a:r>
            <a:endParaRPr sz="800" i="0" u="none" strike="noStrike" cap="none" dirty="0">
              <a:solidFill>
                <a:srgbClr val="1155CC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04" name="Google Shape;704;p43"/>
          <p:cNvSpPr/>
          <p:nvPr/>
        </p:nvSpPr>
        <p:spPr>
          <a:xfrm>
            <a:off x="5061174" y="389660"/>
            <a:ext cx="7776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Colleague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3"/>
          <p:cNvSpPr/>
          <p:nvPr/>
        </p:nvSpPr>
        <p:spPr>
          <a:xfrm>
            <a:off x="4240625" y="380125"/>
            <a:ext cx="7131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Vendor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3"/>
          <p:cNvSpPr/>
          <p:nvPr/>
        </p:nvSpPr>
        <p:spPr>
          <a:xfrm>
            <a:off x="3092011" y="399217"/>
            <a:ext cx="7104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Partner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3938" y="137809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43"/>
          <p:cNvSpPr/>
          <p:nvPr/>
        </p:nvSpPr>
        <p:spPr>
          <a:xfrm>
            <a:off x="2228128" y="399704"/>
            <a:ext cx="7104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9402" y="141474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339" y="138386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43"/>
          <p:cNvSpPr/>
          <p:nvPr/>
        </p:nvSpPr>
        <p:spPr>
          <a:xfrm>
            <a:off x="115750" y="2115377"/>
            <a:ext cx="8340734" cy="2517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17" name="Google Shape;717;p43"/>
          <p:cNvCxnSpPr/>
          <p:nvPr/>
        </p:nvCxnSpPr>
        <p:spPr>
          <a:xfrm>
            <a:off x="4928193" y="704825"/>
            <a:ext cx="0" cy="35460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18" name="Google Shape;718;p43"/>
          <p:cNvSpPr/>
          <p:nvPr/>
        </p:nvSpPr>
        <p:spPr>
          <a:xfrm>
            <a:off x="8070662" y="222896"/>
            <a:ext cx="789900" cy="403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r>
              <a:rPr lang="en" sz="700" b="0" i="0" u="none" strike="noStrike" cap="none" baseline="300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rd</a:t>
            </a: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Party Logistics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20" name="Google Shape;720;p43"/>
          <p:cNvSpPr/>
          <p:nvPr/>
        </p:nvSpPr>
        <p:spPr>
          <a:xfrm>
            <a:off x="2468263" y="1221389"/>
            <a:ext cx="1957395" cy="239657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Sustainability Control Tower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202325" y="2745650"/>
            <a:ext cx="8870100" cy="363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2307041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7" name="Google Shape;747;p43"/>
          <p:cNvSpPr/>
          <p:nvPr/>
        </p:nvSpPr>
        <p:spPr>
          <a:xfrm>
            <a:off x="4372728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8" name="Google Shape;748;p43"/>
          <p:cNvSpPr/>
          <p:nvPr/>
        </p:nvSpPr>
        <p:spPr>
          <a:xfrm>
            <a:off x="6438416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 / Services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2468265" y="1519979"/>
            <a:ext cx="674152" cy="427884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Intelligent Assets and Facilities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74" name="Google Shape;774;p43"/>
          <p:cNvCxnSpPr>
            <a:cxnSpLocks/>
            <a:stCxn id="680" idx="1"/>
          </p:cNvCxnSpPr>
          <p:nvPr/>
        </p:nvCxnSpPr>
        <p:spPr>
          <a:xfrm rot="10800000" flipV="1">
            <a:off x="1668079" y="423019"/>
            <a:ext cx="476296" cy="613824"/>
          </a:xfrm>
          <a:prstGeom prst="bentConnector2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5" name="Google Shape;775;p43"/>
          <p:cNvCxnSpPr>
            <a:cxnSpLocks/>
            <a:stCxn id="692" idx="1"/>
          </p:cNvCxnSpPr>
          <p:nvPr/>
        </p:nvCxnSpPr>
        <p:spPr>
          <a:xfrm flipH="1">
            <a:off x="8456484" y="2241227"/>
            <a:ext cx="91226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6" name="Google Shape;776;p43"/>
          <p:cNvCxnSpPr>
            <a:cxnSpLocks/>
            <a:endCxn id="679" idx="2"/>
          </p:cNvCxnSpPr>
          <p:nvPr/>
        </p:nvCxnSpPr>
        <p:spPr>
          <a:xfrm flipV="1">
            <a:off x="5881253" y="722375"/>
            <a:ext cx="5100" cy="1857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0" name="Google Shape;780;p43"/>
          <p:cNvCxnSpPr/>
          <p:nvPr/>
        </p:nvCxnSpPr>
        <p:spPr>
          <a:xfrm rot="10800000">
            <a:off x="2992917" y="722375"/>
            <a:ext cx="5100" cy="1857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4" name="Google Shape;784;p43"/>
          <p:cNvSpPr/>
          <p:nvPr/>
        </p:nvSpPr>
        <p:spPr>
          <a:xfrm>
            <a:off x="3195287" y="1526873"/>
            <a:ext cx="585479" cy="42099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Green IT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" name="Google Shape;734;p43">
            <a:extLst>
              <a:ext uri="{FF2B5EF4-FFF2-40B4-BE49-F238E27FC236}">
                <a16:creationId xmlns:a16="http://schemas.microsoft.com/office/drawing/2014/main" id="{BA74EFB2-8788-131D-843B-CE447A41B93C}"/>
              </a:ext>
            </a:extLst>
          </p:cNvPr>
          <p:cNvSpPr/>
          <p:nvPr/>
        </p:nvSpPr>
        <p:spPr>
          <a:xfrm>
            <a:off x="7093284" y="4107301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" name="Google Shape;736;p43">
            <a:extLst>
              <a:ext uri="{FF2B5EF4-FFF2-40B4-BE49-F238E27FC236}">
                <a16:creationId xmlns:a16="http://schemas.microsoft.com/office/drawing/2014/main" id="{2040A3D3-17E7-3B15-1ADA-17C71AD560B0}"/>
              </a:ext>
            </a:extLst>
          </p:cNvPr>
          <p:cNvSpPr/>
          <p:nvPr/>
        </p:nvSpPr>
        <p:spPr>
          <a:xfrm>
            <a:off x="1890084" y="3888245"/>
            <a:ext cx="58689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" name="Google Shape;737;p43">
            <a:extLst>
              <a:ext uri="{FF2B5EF4-FFF2-40B4-BE49-F238E27FC236}">
                <a16:creationId xmlns:a16="http://schemas.microsoft.com/office/drawing/2014/main" id="{F6009D12-42B9-FB02-B62B-A1E4620D31B2}"/>
              </a:ext>
            </a:extLst>
          </p:cNvPr>
          <p:cNvSpPr/>
          <p:nvPr/>
        </p:nvSpPr>
        <p:spPr>
          <a:xfrm>
            <a:off x="6308650" y="4082100"/>
            <a:ext cx="570600" cy="5541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Route Opti-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mization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" name="Google Shape;738;p43">
            <a:extLst>
              <a:ext uri="{FF2B5EF4-FFF2-40B4-BE49-F238E27FC236}">
                <a16:creationId xmlns:a16="http://schemas.microsoft.com/office/drawing/2014/main" id="{CFC37E9F-732B-A966-FEBB-FB715AD553CD}"/>
              </a:ext>
            </a:extLst>
          </p:cNvPr>
          <p:cNvSpPr/>
          <p:nvPr/>
        </p:nvSpPr>
        <p:spPr>
          <a:xfrm>
            <a:off x="5604421" y="4119567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" name="Google Shape;739;p43">
            <a:extLst>
              <a:ext uri="{FF2B5EF4-FFF2-40B4-BE49-F238E27FC236}">
                <a16:creationId xmlns:a16="http://schemas.microsoft.com/office/drawing/2014/main" id="{DB6C6FBB-CC75-BCD1-414F-3299DC386BB2}"/>
              </a:ext>
            </a:extLst>
          </p:cNvPr>
          <p:cNvSpPr/>
          <p:nvPr/>
        </p:nvSpPr>
        <p:spPr>
          <a:xfrm>
            <a:off x="4767498" y="4089820"/>
            <a:ext cx="656700" cy="64041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6" name="Google Shape;740;p43">
            <a:extLst>
              <a:ext uri="{FF2B5EF4-FFF2-40B4-BE49-F238E27FC236}">
                <a16:creationId xmlns:a16="http://schemas.microsoft.com/office/drawing/2014/main" id="{348B12D4-5424-8478-2CEB-471AC0566DDF}"/>
              </a:ext>
            </a:extLst>
          </p:cNvPr>
          <p:cNvCxnSpPr/>
          <p:nvPr/>
        </p:nvCxnSpPr>
        <p:spPr>
          <a:xfrm>
            <a:off x="5541721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741;p43">
            <a:extLst>
              <a:ext uri="{FF2B5EF4-FFF2-40B4-BE49-F238E27FC236}">
                <a16:creationId xmlns:a16="http://schemas.microsoft.com/office/drawing/2014/main" id="{DDA19715-4655-65AD-8F5E-8F2F23DD7CB3}"/>
              </a:ext>
            </a:extLst>
          </p:cNvPr>
          <p:cNvCxnSpPr/>
          <p:nvPr/>
        </p:nvCxnSpPr>
        <p:spPr>
          <a:xfrm>
            <a:off x="6388414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742;p43">
            <a:extLst>
              <a:ext uri="{FF2B5EF4-FFF2-40B4-BE49-F238E27FC236}">
                <a16:creationId xmlns:a16="http://schemas.microsoft.com/office/drawing/2014/main" id="{69050ABF-22EC-D2FC-7615-FEF4C59389F5}"/>
              </a:ext>
            </a:extLst>
          </p:cNvPr>
          <p:cNvCxnSpPr/>
          <p:nvPr/>
        </p:nvCxnSpPr>
        <p:spPr>
          <a:xfrm>
            <a:off x="6971557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743;p43">
            <a:extLst>
              <a:ext uri="{FF2B5EF4-FFF2-40B4-BE49-F238E27FC236}">
                <a16:creationId xmlns:a16="http://schemas.microsoft.com/office/drawing/2014/main" id="{A8306ED0-C433-8218-2025-829241F02F35}"/>
              </a:ext>
            </a:extLst>
          </p:cNvPr>
          <p:cNvSpPr/>
          <p:nvPr/>
        </p:nvSpPr>
        <p:spPr>
          <a:xfrm>
            <a:off x="3945952" y="4035821"/>
            <a:ext cx="7488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0" name="Google Shape;725;p43">
            <a:extLst>
              <a:ext uri="{FF2B5EF4-FFF2-40B4-BE49-F238E27FC236}">
                <a16:creationId xmlns:a16="http://schemas.microsoft.com/office/drawing/2014/main" id="{30A64B7E-130F-C822-C6D9-C2E2ADAD3253}"/>
              </a:ext>
            </a:extLst>
          </p:cNvPr>
          <p:cNvSpPr/>
          <p:nvPr/>
        </p:nvSpPr>
        <p:spPr>
          <a:xfrm>
            <a:off x="1736183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1" name="Google Shape;744;p43">
            <a:extLst>
              <a:ext uri="{FF2B5EF4-FFF2-40B4-BE49-F238E27FC236}">
                <a16:creationId xmlns:a16="http://schemas.microsoft.com/office/drawing/2014/main" id="{B5345A4D-141F-C6D2-94D1-175B0822A6D3}"/>
              </a:ext>
            </a:extLst>
          </p:cNvPr>
          <p:cNvSpPr/>
          <p:nvPr/>
        </p:nvSpPr>
        <p:spPr>
          <a:xfrm>
            <a:off x="3995746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2" name="Google Shape;745;p43">
            <a:extLst>
              <a:ext uri="{FF2B5EF4-FFF2-40B4-BE49-F238E27FC236}">
                <a16:creationId xmlns:a16="http://schemas.microsoft.com/office/drawing/2014/main" id="{3F7A3261-A26D-9108-F9C1-A26C19484B39}"/>
              </a:ext>
            </a:extLst>
          </p:cNvPr>
          <p:cNvSpPr/>
          <p:nvPr/>
        </p:nvSpPr>
        <p:spPr>
          <a:xfrm>
            <a:off x="2489371" y="3256028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 Intelligence, Trends, Sources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3" name="Google Shape;746;p43">
            <a:extLst>
              <a:ext uri="{FF2B5EF4-FFF2-40B4-BE49-F238E27FC236}">
                <a16:creationId xmlns:a16="http://schemas.microsoft.com/office/drawing/2014/main" id="{B97D94AA-77BF-C45A-A9E1-09030C0B84E2}"/>
              </a:ext>
            </a:extLst>
          </p:cNvPr>
          <p:cNvSpPr/>
          <p:nvPr/>
        </p:nvSpPr>
        <p:spPr>
          <a:xfrm>
            <a:off x="3242558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4" name="Google Shape;749;p43">
            <a:extLst>
              <a:ext uri="{FF2B5EF4-FFF2-40B4-BE49-F238E27FC236}">
                <a16:creationId xmlns:a16="http://schemas.microsoft.com/office/drawing/2014/main" id="{B80B7196-1DD4-0121-267D-324B6CA138C6}"/>
              </a:ext>
            </a:extLst>
          </p:cNvPr>
          <p:cNvSpPr/>
          <p:nvPr/>
        </p:nvSpPr>
        <p:spPr>
          <a:xfrm>
            <a:off x="4748934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5" name="Google Shape;750;p43">
            <a:extLst>
              <a:ext uri="{FF2B5EF4-FFF2-40B4-BE49-F238E27FC236}">
                <a16:creationId xmlns:a16="http://schemas.microsoft.com/office/drawing/2014/main" id="{4A75B068-E567-B154-836E-CED119408FE4}"/>
              </a:ext>
            </a:extLst>
          </p:cNvPr>
          <p:cNvSpPr/>
          <p:nvPr/>
        </p:nvSpPr>
        <p:spPr>
          <a:xfrm>
            <a:off x="5502121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6" name="Google Shape;751;p43">
            <a:extLst>
              <a:ext uri="{FF2B5EF4-FFF2-40B4-BE49-F238E27FC236}">
                <a16:creationId xmlns:a16="http://schemas.microsoft.com/office/drawing/2014/main" id="{7068842F-DD9D-7F03-BC16-0D4DE48CC8FE}"/>
              </a:ext>
            </a:extLst>
          </p:cNvPr>
          <p:cNvSpPr/>
          <p:nvPr/>
        </p:nvSpPr>
        <p:spPr>
          <a:xfrm>
            <a:off x="6255309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7" name="Google Shape;752;p43">
            <a:extLst>
              <a:ext uri="{FF2B5EF4-FFF2-40B4-BE49-F238E27FC236}">
                <a16:creationId xmlns:a16="http://schemas.microsoft.com/office/drawing/2014/main" id="{99267103-45A9-855F-E0BE-467B412FC9DB}"/>
              </a:ext>
            </a:extLst>
          </p:cNvPr>
          <p:cNvSpPr/>
          <p:nvPr/>
        </p:nvSpPr>
        <p:spPr>
          <a:xfrm>
            <a:off x="7008497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8" name="Google Shape;753;p43">
            <a:extLst>
              <a:ext uri="{FF2B5EF4-FFF2-40B4-BE49-F238E27FC236}">
                <a16:creationId xmlns:a16="http://schemas.microsoft.com/office/drawing/2014/main" id="{BAC1C558-2C32-545A-96C1-44ABA3D1E5E2}"/>
              </a:ext>
            </a:extLst>
          </p:cNvPr>
          <p:cNvSpPr/>
          <p:nvPr/>
        </p:nvSpPr>
        <p:spPr>
          <a:xfrm>
            <a:off x="7761684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9" name="Google Shape;754;p43">
            <a:extLst>
              <a:ext uri="{FF2B5EF4-FFF2-40B4-BE49-F238E27FC236}">
                <a16:creationId xmlns:a16="http://schemas.microsoft.com/office/drawing/2014/main" id="{6A2BC23A-81B0-2633-93C2-E4530ACD320E}"/>
              </a:ext>
            </a:extLst>
          </p:cNvPr>
          <p:cNvSpPr/>
          <p:nvPr/>
        </p:nvSpPr>
        <p:spPr>
          <a:xfrm>
            <a:off x="7865630" y="41101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0" name="Google Shape;722;p43">
            <a:extLst>
              <a:ext uri="{FF2B5EF4-FFF2-40B4-BE49-F238E27FC236}">
                <a16:creationId xmlns:a16="http://schemas.microsoft.com/office/drawing/2014/main" id="{197E2F48-F39C-F2E6-A655-CF5092EE33D8}"/>
              </a:ext>
            </a:extLst>
          </p:cNvPr>
          <p:cNvSpPr/>
          <p:nvPr/>
        </p:nvSpPr>
        <p:spPr>
          <a:xfrm>
            <a:off x="982995" y="3255778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51" name="Google Shape;755;p43">
            <a:extLst>
              <a:ext uri="{FF2B5EF4-FFF2-40B4-BE49-F238E27FC236}">
                <a16:creationId xmlns:a16="http://schemas.microsoft.com/office/drawing/2014/main" id="{AD0632B8-241D-C751-0616-C3E6BCBE635D}"/>
              </a:ext>
            </a:extLst>
          </p:cNvPr>
          <p:cNvCxnSpPr>
            <a:stCxn id="650" idx="2"/>
            <a:endCxn id="657" idx="0"/>
          </p:cNvCxnSpPr>
          <p:nvPr/>
        </p:nvCxnSpPr>
        <p:spPr>
          <a:xfrm>
            <a:off x="1330395" y="3804478"/>
            <a:ext cx="0" cy="29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2" name="Google Shape;757;p43">
            <a:extLst>
              <a:ext uri="{FF2B5EF4-FFF2-40B4-BE49-F238E27FC236}">
                <a16:creationId xmlns:a16="http://schemas.microsoft.com/office/drawing/2014/main" id="{137C3B3C-FC5E-B929-0AB4-52486BAF22F3}"/>
              </a:ext>
            </a:extLst>
          </p:cNvPr>
          <p:cNvCxnSpPr>
            <a:endCxn id="654" idx="3"/>
          </p:cNvCxnSpPr>
          <p:nvPr/>
        </p:nvCxnSpPr>
        <p:spPr>
          <a:xfrm rot="5400000">
            <a:off x="6758245" y="3915584"/>
            <a:ext cx="1790100" cy="1659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3" name="Google Shape;759;p43">
            <a:extLst>
              <a:ext uri="{FF2B5EF4-FFF2-40B4-BE49-F238E27FC236}">
                <a16:creationId xmlns:a16="http://schemas.microsoft.com/office/drawing/2014/main" id="{ABA0BEF0-394A-7F41-EEF5-AF963E7B4A7B}"/>
              </a:ext>
            </a:extLst>
          </p:cNvPr>
          <p:cNvSpPr/>
          <p:nvPr/>
        </p:nvSpPr>
        <p:spPr>
          <a:xfrm>
            <a:off x="6965102" y="4507358"/>
            <a:ext cx="609600" cy="223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9675" rIns="0" bIns="319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Payments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758;p43">
            <a:extLst>
              <a:ext uri="{FF2B5EF4-FFF2-40B4-BE49-F238E27FC236}">
                <a16:creationId xmlns:a16="http://schemas.microsoft.com/office/drawing/2014/main" id="{203C4F59-5563-C0ED-5B7A-13F1972458C4}"/>
              </a:ext>
            </a:extLst>
          </p:cNvPr>
          <p:cNvSpPr/>
          <p:nvPr/>
        </p:nvSpPr>
        <p:spPr>
          <a:xfrm>
            <a:off x="6960745" y="4781684"/>
            <a:ext cx="609600" cy="223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9675" rIns="0" bIns="319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Promotions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760;p43">
            <a:extLst>
              <a:ext uri="{FF2B5EF4-FFF2-40B4-BE49-F238E27FC236}">
                <a16:creationId xmlns:a16="http://schemas.microsoft.com/office/drawing/2014/main" id="{DA524AA3-D690-6AEF-2667-8172DA32B430}"/>
              </a:ext>
            </a:extLst>
          </p:cNvPr>
          <p:cNvCxnSpPr>
            <a:endCxn id="653" idx="3"/>
          </p:cNvCxnSpPr>
          <p:nvPr/>
        </p:nvCxnSpPr>
        <p:spPr>
          <a:xfrm flipH="1">
            <a:off x="7574702" y="4618658"/>
            <a:ext cx="161700" cy="600"/>
          </a:xfrm>
          <a:prstGeom prst="bentConnector3">
            <a:avLst>
              <a:gd name="adj1" fmla="val 50041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6" name="Google Shape;761;p43">
            <a:extLst>
              <a:ext uri="{FF2B5EF4-FFF2-40B4-BE49-F238E27FC236}">
                <a16:creationId xmlns:a16="http://schemas.microsoft.com/office/drawing/2014/main" id="{93EBA085-FBDB-D52B-68E7-8B3336684FE6}"/>
              </a:ext>
            </a:extLst>
          </p:cNvPr>
          <p:cNvSpPr/>
          <p:nvPr/>
        </p:nvSpPr>
        <p:spPr>
          <a:xfrm>
            <a:off x="1890084" y="4284239"/>
            <a:ext cx="58689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7" name="Google Shape;756;p43">
            <a:extLst>
              <a:ext uri="{FF2B5EF4-FFF2-40B4-BE49-F238E27FC236}">
                <a16:creationId xmlns:a16="http://schemas.microsoft.com/office/drawing/2014/main" id="{46A7A354-E2D0-54D6-C0CE-1424E30347FB}"/>
              </a:ext>
            </a:extLst>
          </p:cNvPr>
          <p:cNvSpPr/>
          <p:nvPr/>
        </p:nvSpPr>
        <p:spPr>
          <a:xfrm>
            <a:off x="1085254" y="3987903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58" name="Google Shape;762;p43">
            <a:extLst>
              <a:ext uri="{FF2B5EF4-FFF2-40B4-BE49-F238E27FC236}">
                <a16:creationId xmlns:a16="http://schemas.microsoft.com/office/drawing/2014/main" id="{12D3AC4F-E4D5-3A66-598E-E78B17C6D456}"/>
              </a:ext>
            </a:extLst>
          </p:cNvPr>
          <p:cNvCxnSpPr>
            <a:endCxn id="659" idx="2"/>
          </p:cNvCxnSpPr>
          <p:nvPr/>
        </p:nvCxnSpPr>
        <p:spPr>
          <a:xfrm rot="16200000" flipH="1">
            <a:off x="168537" y="3919941"/>
            <a:ext cx="341700" cy="1158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9" name="Google Shape;763;p43">
            <a:extLst>
              <a:ext uri="{FF2B5EF4-FFF2-40B4-BE49-F238E27FC236}">
                <a16:creationId xmlns:a16="http://schemas.microsoft.com/office/drawing/2014/main" id="{CDD93CA5-2419-6272-BE98-ED381D8B585C}"/>
              </a:ext>
            </a:extLst>
          </p:cNvPr>
          <p:cNvSpPr/>
          <p:nvPr/>
        </p:nvSpPr>
        <p:spPr>
          <a:xfrm>
            <a:off x="397287" y="3988828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Scheduling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0" name="Google Shape;764;p43">
            <a:extLst>
              <a:ext uri="{FF2B5EF4-FFF2-40B4-BE49-F238E27FC236}">
                <a16:creationId xmlns:a16="http://schemas.microsoft.com/office/drawing/2014/main" id="{8CE6A312-DFCD-464B-8440-45A97E2E4441}"/>
              </a:ext>
            </a:extLst>
          </p:cNvPr>
          <p:cNvSpPr/>
          <p:nvPr/>
        </p:nvSpPr>
        <p:spPr>
          <a:xfrm>
            <a:off x="392714" y="4349955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Tracking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61" name="Google Shape;765;p43">
            <a:extLst>
              <a:ext uri="{FF2B5EF4-FFF2-40B4-BE49-F238E27FC236}">
                <a16:creationId xmlns:a16="http://schemas.microsoft.com/office/drawing/2014/main" id="{CE27FB92-343B-62B1-E6EE-EE246220617E}"/>
              </a:ext>
            </a:extLst>
          </p:cNvPr>
          <p:cNvCxnSpPr>
            <a:endCxn id="660" idx="2"/>
          </p:cNvCxnSpPr>
          <p:nvPr/>
        </p:nvCxnSpPr>
        <p:spPr>
          <a:xfrm rot="16200000" flipH="1">
            <a:off x="6164" y="4123268"/>
            <a:ext cx="660300" cy="1128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3" name="Google Shape;768;p43">
            <a:extLst>
              <a:ext uri="{FF2B5EF4-FFF2-40B4-BE49-F238E27FC236}">
                <a16:creationId xmlns:a16="http://schemas.microsoft.com/office/drawing/2014/main" id="{FFB0BB8F-44A8-64AF-5FB9-D2F18D167D59}"/>
              </a:ext>
            </a:extLst>
          </p:cNvPr>
          <p:cNvCxnSpPr>
            <a:endCxn id="665" idx="2"/>
          </p:cNvCxnSpPr>
          <p:nvPr/>
        </p:nvCxnSpPr>
        <p:spPr>
          <a:xfrm rot="16200000" flipH="1">
            <a:off x="-118362" y="4353021"/>
            <a:ext cx="912600" cy="1140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4" name="Google Shape;767;p43">
            <a:extLst>
              <a:ext uri="{FF2B5EF4-FFF2-40B4-BE49-F238E27FC236}">
                <a16:creationId xmlns:a16="http://schemas.microsoft.com/office/drawing/2014/main" id="{4C6DCB9F-1389-EDB3-98A0-9A023DDFA05F}"/>
              </a:ext>
            </a:extLst>
          </p:cNvPr>
          <p:cNvSpPr/>
          <p:nvPr/>
        </p:nvSpPr>
        <p:spPr>
          <a:xfrm>
            <a:off x="229808" y="3256814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Fulfilment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Systems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5" name="Google Shape;769;p43">
            <a:extLst>
              <a:ext uri="{FF2B5EF4-FFF2-40B4-BE49-F238E27FC236}">
                <a16:creationId xmlns:a16="http://schemas.microsoft.com/office/drawing/2014/main" id="{0A30B499-A742-2B8C-80BA-98852A892E47}"/>
              </a:ext>
            </a:extLst>
          </p:cNvPr>
          <p:cNvSpPr/>
          <p:nvPr/>
        </p:nvSpPr>
        <p:spPr>
          <a:xfrm>
            <a:off x="394938" y="4706458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Delivery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6" name="Google Shape;770;p43">
            <a:extLst>
              <a:ext uri="{FF2B5EF4-FFF2-40B4-BE49-F238E27FC236}">
                <a16:creationId xmlns:a16="http://schemas.microsoft.com/office/drawing/2014/main" id="{957733DD-FA30-9B1E-6F06-31EF71029284}"/>
              </a:ext>
            </a:extLst>
          </p:cNvPr>
          <p:cNvSpPr/>
          <p:nvPr/>
        </p:nvSpPr>
        <p:spPr>
          <a:xfrm>
            <a:off x="1890924" y="4682346"/>
            <a:ext cx="58521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67" name="Google Shape;777;p43">
            <a:extLst>
              <a:ext uri="{FF2B5EF4-FFF2-40B4-BE49-F238E27FC236}">
                <a16:creationId xmlns:a16="http://schemas.microsoft.com/office/drawing/2014/main" id="{D1E476F8-667C-54EB-492E-F27C93F0EDD5}"/>
              </a:ext>
            </a:extLst>
          </p:cNvPr>
          <p:cNvCxnSpPr>
            <a:stCxn id="4" idx="2"/>
          </p:cNvCxnSpPr>
          <p:nvPr/>
        </p:nvCxnSpPr>
        <p:spPr>
          <a:xfrm rot="10800000">
            <a:off x="1801884" y="3816701"/>
            <a:ext cx="88200" cy="2634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8" name="Google Shape;778;p43">
            <a:extLst>
              <a:ext uri="{FF2B5EF4-FFF2-40B4-BE49-F238E27FC236}">
                <a16:creationId xmlns:a16="http://schemas.microsoft.com/office/drawing/2014/main" id="{B1515455-F703-6F56-7E15-708EF996D5AA}"/>
              </a:ext>
            </a:extLst>
          </p:cNvPr>
          <p:cNvCxnSpPr>
            <a:stCxn id="656" idx="2"/>
          </p:cNvCxnSpPr>
          <p:nvPr/>
        </p:nvCxnSpPr>
        <p:spPr>
          <a:xfrm rot="10800000">
            <a:off x="1801884" y="3802595"/>
            <a:ext cx="88200" cy="6735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9" name="Google Shape;779;p43">
            <a:extLst>
              <a:ext uri="{FF2B5EF4-FFF2-40B4-BE49-F238E27FC236}">
                <a16:creationId xmlns:a16="http://schemas.microsoft.com/office/drawing/2014/main" id="{01BFB3E5-618D-F60A-4F5E-FEC9A1F1F7DA}"/>
              </a:ext>
            </a:extLst>
          </p:cNvPr>
          <p:cNvCxnSpPr>
            <a:stCxn id="666" idx="2"/>
          </p:cNvCxnSpPr>
          <p:nvPr/>
        </p:nvCxnSpPr>
        <p:spPr>
          <a:xfrm rot="10800000">
            <a:off x="1802124" y="3823902"/>
            <a:ext cx="88800" cy="10503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0" name="Google Shape;781;p43">
            <a:extLst>
              <a:ext uri="{FF2B5EF4-FFF2-40B4-BE49-F238E27FC236}">
                <a16:creationId xmlns:a16="http://schemas.microsoft.com/office/drawing/2014/main" id="{B7031A63-E54E-389B-F1F6-F0A3336C8689}"/>
              </a:ext>
            </a:extLst>
          </p:cNvPr>
          <p:cNvSpPr/>
          <p:nvPr/>
        </p:nvSpPr>
        <p:spPr>
          <a:xfrm>
            <a:off x="7876085" y="41101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71" name="Google Shape;782;p43">
            <a:extLst>
              <a:ext uri="{FF2B5EF4-FFF2-40B4-BE49-F238E27FC236}">
                <a16:creationId xmlns:a16="http://schemas.microsoft.com/office/drawing/2014/main" id="{D5E05492-6646-1034-B793-DB1568FF6B2E}"/>
              </a:ext>
            </a:extLst>
          </p:cNvPr>
          <p:cNvCxnSpPr/>
          <p:nvPr/>
        </p:nvCxnSpPr>
        <p:spPr>
          <a:xfrm>
            <a:off x="8784643" y="3111239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2" name="Google Shape;783;p43">
            <a:extLst>
              <a:ext uri="{FF2B5EF4-FFF2-40B4-BE49-F238E27FC236}">
                <a16:creationId xmlns:a16="http://schemas.microsoft.com/office/drawing/2014/main" id="{BFDC9F67-571E-7A72-D166-7EF0E43B92A1}"/>
              </a:ext>
            </a:extLst>
          </p:cNvPr>
          <p:cNvSpPr/>
          <p:nvPr/>
        </p:nvSpPr>
        <p:spPr>
          <a:xfrm>
            <a:off x="8546112" y="41248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3" name="Google Shape;784;p43">
            <a:extLst>
              <a:ext uri="{FF2B5EF4-FFF2-40B4-BE49-F238E27FC236}">
                <a16:creationId xmlns:a16="http://schemas.microsoft.com/office/drawing/2014/main" id="{E278474E-4CDA-DCB7-D3EA-201CC874DC75}"/>
              </a:ext>
            </a:extLst>
          </p:cNvPr>
          <p:cNvSpPr/>
          <p:nvPr/>
        </p:nvSpPr>
        <p:spPr>
          <a:xfrm>
            <a:off x="8502352" y="3250808"/>
            <a:ext cx="570004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Returns Management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21" name="Google Shape;784;p43">
            <a:extLst>
              <a:ext uri="{FF2B5EF4-FFF2-40B4-BE49-F238E27FC236}">
                <a16:creationId xmlns:a16="http://schemas.microsoft.com/office/drawing/2014/main" id="{D1E85E23-B64F-24CD-72A5-4E9D23CA0E5B}"/>
              </a:ext>
            </a:extLst>
          </p:cNvPr>
          <p:cNvSpPr/>
          <p:nvPr/>
        </p:nvSpPr>
        <p:spPr>
          <a:xfrm>
            <a:off x="3848345" y="1526873"/>
            <a:ext cx="577313" cy="42099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Sustainable Supply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2" name="Google Shape;796;p44">
            <a:extLst>
              <a:ext uri="{FF2B5EF4-FFF2-40B4-BE49-F238E27FC236}">
                <a16:creationId xmlns:a16="http://schemas.microsoft.com/office/drawing/2014/main" id="{A3D20510-F2FA-DF9D-11B9-58EDB1023594}"/>
              </a:ext>
            </a:extLst>
          </p:cNvPr>
          <p:cNvSpPr/>
          <p:nvPr/>
        </p:nvSpPr>
        <p:spPr>
          <a:xfrm>
            <a:off x="4484046" y="1220072"/>
            <a:ext cx="3653081" cy="240974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Assurance Control Tower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3" name="Google Shape;797;p44">
            <a:extLst>
              <a:ext uri="{FF2B5EF4-FFF2-40B4-BE49-F238E27FC236}">
                <a16:creationId xmlns:a16="http://schemas.microsoft.com/office/drawing/2014/main" id="{2A55EECE-29B7-7A6A-0505-F39308C46BCB}"/>
              </a:ext>
            </a:extLst>
          </p:cNvPr>
          <p:cNvSpPr/>
          <p:nvPr/>
        </p:nvSpPr>
        <p:spPr>
          <a:xfrm>
            <a:off x="6282578" y="1526872"/>
            <a:ext cx="557987" cy="420991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</a:t>
            </a:r>
            <a:b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4" name="Google Shape;799;p44">
            <a:extLst>
              <a:ext uri="{FF2B5EF4-FFF2-40B4-BE49-F238E27FC236}">
                <a16:creationId xmlns:a16="http://schemas.microsoft.com/office/drawing/2014/main" id="{3509012D-614D-3AE4-1331-CCE258E1B699}"/>
              </a:ext>
            </a:extLst>
          </p:cNvPr>
          <p:cNvSpPr/>
          <p:nvPr/>
        </p:nvSpPr>
        <p:spPr>
          <a:xfrm>
            <a:off x="6904592" y="1522276"/>
            <a:ext cx="592370" cy="42696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Risk</a:t>
            </a:r>
            <a:b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Management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5" name="Google Shape;800;p44">
            <a:extLst>
              <a:ext uri="{FF2B5EF4-FFF2-40B4-BE49-F238E27FC236}">
                <a16:creationId xmlns:a16="http://schemas.microsoft.com/office/drawing/2014/main" id="{6559C361-3A52-4234-2D05-E3EC29B85434}"/>
              </a:ext>
            </a:extLst>
          </p:cNvPr>
          <p:cNvSpPr/>
          <p:nvPr/>
        </p:nvSpPr>
        <p:spPr>
          <a:xfrm>
            <a:off x="5083803" y="1522276"/>
            <a:ext cx="499788" cy="43192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Fulfilment Optimization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6" name="Google Shape;801;p44">
            <a:extLst>
              <a:ext uri="{FF2B5EF4-FFF2-40B4-BE49-F238E27FC236}">
                <a16:creationId xmlns:a16="http://schemas.microsoft.com/office/drawing/2014/main" id="{B5017627-49E2-984B-1451-3536069A445A}"/>
              </a:ext>
            </a:extLst>
          </p:cNvPr>
          <p:cNvSpPr/>
          <p:nvPr/>
        </p:nvSpPr>
        <p:spPr>
          <a:xfrm>
            <a:off x="5647618" y="1526872"/>
            <a:ext cx="557987" cy="43192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Analysis and AI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9" name="Google Shape;802;p44">
            <a:extLst>
              <a:ext uri="{FF2B5EF4-FFF2-40B4-BE49-F238E27FC236}">
                <a16:creationId xmlns:a16="http://schemas.microsoft.com/office/drawing/2014/main" id="{3467F304-52A1-812B-5F3E-4AAE37C9E221}"/>
              </a:ext>
            </a:extLst>
          </p:cNvPr>
          <p:cNvSpPr/>
          <p:nvPr/>
        </p:nvSpPr>
        <p:spPr>
          <a:xfrm>
            <a:off x="7565359" y="1526872"/>
            <a:ext cx="557986" cy="427187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Demand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Intelligence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0" name="Google Shape;826;p44">
            <a:extLst>
              <a:ext uri="{FF2B5EF4-FFF2-40B4-BE49-F238E27FC236}">
                <a16:creationId xmlns:a16="http://schemas.microsoft.com/office/drawing/2014/main" id="{938EAD0C-5C5C-7EAC-7840-2C758B91E695}"/>
              </a:ext>
            </a:extLst>
          </p:cNvPr>
          <p:cNvSpPr/>
          <p:nvPr/>
        </p:nvSpPr>
        <p:spPr>
          <a:xfrm>
            <a:off x="4486636" y="1526872"/>
            <a:ext cx="528769" cy="424472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Delivery Optimization</a:t>
            </a:r>
            <a:endParaRPr sz="5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1" name="Google Shape;703;p43">
            <a:extLst>
              <a:ext uri="{FF2B5EF4-FFF2-40B4-BE49-F238E27FC236}">
                <a16:creationId xmlns:a16="http://schemas.microsoft.com/office/drawing/2014/main" id="{DBF0E2E2-A38A-BA91-0FF5-20CE3F411EDB}"/>
              </a:ext>
            </a:extLst>
          </p:cNvPr>
          <p:cNvSpPr txBox="1"/>
          <p:nvPr/>
        </p:nvSpPr>
        <p:spPr>
          <a:xfrm>
            <a:off x="6489238" y="976234"/>
            <a:ext cx="1877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Supply Assurance Platform</a:t>
            </a:r>
            <a:endParaRPr sz="800" b="1" i="0" u="none" strike="noStrike" cap="none" dirty="0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" name="Google Shape;1845;p52">
            <a:extLst>
              <a:ext uri="{FF2B5EF4-FFF2-40B4-BE49-F238E27FC236}">
                <a16:creationId xmlns:a16="http://schemas.microsoft.com/office/drawing/2014/main" id="{5F203A7C-60F9-C315-78E5-6CA42C7ECD98}"/>
              </a:ext>
            </a:extLst>
          </p:cNvPr>
          <p:cNvSpPr/>
          <p:nvPr/>
        </p:nvSpPr>
        <p:spPr>
          <a:xfrm>
            <a:off x="7880540" y="499976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1" name="Google Shape;1627;p51">
            <a:extLst>
              <a:ext uri="{FF2B5EF4-FFF2-40B4-BE49-F238E27FC236}">
                <a16:creationId xmlns:a16="http://schemas.microsoft.com/office/drawing/2014/main" id="{54DA4640-1C98-CE4F-58FC-FF9EFE4E5878}"/>
              </a:ext>
            </a:extLst>
          </p:cNvPr>
          <p:cNvSpPr/>
          <p:nvPr/>
        </p:nvSpPr>
        <p:spPr>
          <a:xfrm>
            <a:off x="115750" y="1059425"/>
            <a:ext cx="2028600" cy="987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2" name="Google Shape;1650;p51">
            <a:extLst>
              <a:ext uri="{FF2B5EF4-FFF2-40B4-BE49-F238E27FC236}">
                <a16:creationId xmlns:a16="http://schemas.microsoft.com/office/drawing/2014/main" id="{2E432096-1C0C-1B79-77C1-4FF1BF590120}"/>
              </a:ext>
            </a:extLst>
          </p:cNvPr>
          <p:cNvSpPr/>
          <p:nvPr/>
        </p:nvSpPr>
        <p:spPr>
          <a:xfrm>
            <a:off x="824522" y="1286461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(POS)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651;p51">
            <a:extLst>
              <a:ext uri="{FF2B5EF4-FFF2-40B4-BE49-F238E27FC236}">
                <a16:creationId xmlns:a16="http://schemas.microsoft.com/office/drawing/2014/main" id="{AF9C3183-1D29-0A8A-1C27-ACBB5BF50075}"/>
              </a:ext>
            </a:extLst>
          </p:cNvPr>
          <p:cNvSpPr/>
          <p:nvPr/>
        </p:nvSpPr>
        <p:spPr>
          <a:xfrm>
            <a:off x="187050" y="1276800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Web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59;p51">
            <a:extLst>
              <a:ext uri="{FF2B5EF4-FFF2-40B4-BE49-F238E27FC236}">
                <a16:creationId xmlns:a16="http://schemas.microsoft.com/office/drawing/2014/main" id="{A0F86B13-E0BA-ADA2-063C-7E36DE1A42CD}"/>
              </a:ext>
            </a:extLst>
          </p:cNvPr>
          <p:cNvSpPr/>
          <p:nvPr/>
        </p:nvSpPr>
        <p:spPr>
          <a:xfrm>
            <a:off x="1478675" y="1286460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Mobile/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Device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660;p51">
            <a:extLst>
              <a:ext uri="{FF2B5EF4-FFF2-40B4-BE49-F238E27FC236}">
                <a16:creationId xmlns:a16="http://schemas.microsoft.com/office/drawing/2014/main" id="{D4708851-8467-6E2B-A792-C43D04090A43}"/>
              </a:ext>
            </a:extLst>
          </p:cNvPr>
          <p:cNvSpPr txBox="1"/>
          <p:nvPr/>
        </p:nvSpPr>
        <p:spPr>
          <a:xfrm>
            <a:off x="1216589" y="1070042"/>
            <a:ext cx="939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C00000"/>
                </a:solidFill>
                <a:latin typeface="Red Hat Text"/>
                <a:ea typeface="Red Hat Text"/>
                <a:cs typeface="Red Hat Text"/>
                <a:sym typeface="Red Hat Text"/>
              </a:rPr>
              <a:t>Omni Channels</a:t>
            </a:r>
            <a:endParaRPr sz="1400" b="0" i="0" u="none" strike="noStrike" cap="none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16" name="Google Shape;1716;p51">
            <a:extLst>
              <a:ext uri="{FF2B5EF4-FFF2-40B4-BE49-F238E27FC236}">
                <a16:creationId xmlns:a16="http://schemas.microsoft.com/office/drawing/2014/main" id="{438B63BC-5DA0-4968-25F3-CCFCFDC5503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144350" y="1553225"/>
            <a:ext cx="236550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" name="Google Shape;1717;p51">
            <a:extLst>
              <a:ext uri="{FF2B5EF4-FFF2-40B4-BE49-F238E27FC236}">
                <a16:creationId xmlns:a16="http://schemas.microsoft.com/office/drawing/2014/main" id="{4A375BF8-5987-4A6C-A678-2528D6EA9C99}"/>
              </a:ext>
            </a:extLst>
          </p:cNvPr>
          <p:cNvSpPr/>
          <p:nvPr/>
        </p:nvSpPr>
        <p:spPr>
          <a:xfrm>
            <a:off x="187050" y="1641475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Social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Media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718;p51">
            <a:extLst>
              <a:ext uri="{FF2B5EF4-FFF2-40B4-BE49-F238E27FC236}">
                <a16:creationId xmlns:a16="http://schemas.microsoft.com/office/drawing/2014/main" id="{5B037DDF-AD98-7784-45C6-C9D2C959668C}"/>
              </a:ext>
            </a:extLst>
          </p:cNvPr>
          <p:cNvSpPr/>
          <p:nvPr/>
        </p:nvSpPr>
        <p:spPr>
          <a:xfrm>
            <a:off x="830075" y="1641475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Email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739;p51">
            <a:extLst>
              <a:ext uri="{FF2B5EF4-FFF2-40B4-BE49-F238E27FC236}">
                <a16:creationId xmlns:a16="http://schemas.microsoft.com/office/drawing/2014/main" id="{F46E788C-8BD1-9A64-12A5-7EBFCC698807}"/>
              </a:ext>
            </a:extLst>
          </p:cNvPr>
          <p:cNvSpPr/>
          <p:nvPr/>
        </p:nvSpPr>
        <p:spPr>
          <a:xfrm>
            <a:off x="1478675" y="1640134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Returns Kiosk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845;p52">
            <a:extLst>
              <a:ext uri="{FF2B5EF4-FFF2-40B4-BE49-F238E27FC236}">
                <a16:creationId xmlns:a16="http://schemas.microsoft.com/office/drawing/2014/main" id="{2719CD65-8FA4-E416-2AA7-DBB63E0FBDA2}"/>
              </a:ext>
            </a:extLst>
          </p:cNvPr>
          <p:cNvSpPr/>
          <p:nvPr/>
        </p:nvSpPr>
        <p:spPr>
          <a:xfrm>
            <a:off x="6932128" y="2051775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6" name="Google Shape;1845;p52">
            <a:extLst>
              <a:ext uri="{FF2B5EF4-FFF2-40B4-BE49-F238E27FC236}">
                <a16:creationId xmlns:a16="http://schemas.microsoft.com/office/drawing/2014/main" id="{2C28EA79-036D-7EB0-9DB4-D62510FDA4E4}"/>
              </a:ext>
            </a:extLst>
          </p:cNvPr>
          <p:cNvSpPr/>
          <p:nvPr/>
        </p:nvSpPr>
        <p:spPr>
          <a:xfrm>
            <a:off x="3816301" y="1386789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7" name="Google Shape;1845;p52">
            <a:extLst>
              <a:ext uri="{FF2B5EF4-FFF2-40B4-BE49-F238E27FC236}">
                <a16:creationId xmlns:a16="http://schemas.microsoft.com/office/drawing/2014/main" id="{85D7BDAA-75BE-7C77-EA32-0373BFFF00A3}"/>
              </a:ext>
            </a:extLst>
          </p:cNvPr>
          <p:cNvSpPr/>
          <p:nvPr/>
        </p:nvSpPr>
        <p:spPr>
          <a:xfrm>
            <a:off x="5044958" y="1151636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07A346F-7978-8572-BE94-4288D87CD85C}"/>
              </a:ext>
            </a:extLst>
          </p:cNvPr>
          <p:cNvCxnSpPr>
            <a:cxnSpLocks/>
            <a:stCxn id="718" idx="2"/>
          </p:cNvCxnSpPr>
          <p:nvPr/>
        </p:nvCxnSpPr>
        <p:spPr>
          <a:xfrm rot="5400000">
            <a:off x="7671309" y="1321073"/>
            <a:ext cx="1489281" cy="99327"/>
          </a:xfrm>
          <a:prstGeom prst="bentConnector3">
            <a:avLst>
              <a:gd name="adj1" fmla="val 50000"/>
            </a:avLst>
          </a:prstGeom>
          <a:ln w="19050">
            <a:solidFill>
              <a:srgbClr val="1155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oogle Shape;780;p43">
            <a:extLst>
              <a:ext uri="{FF2B5EF4-FFF2-40B4-BE49-F238E27FC236}">
                <a16:creationId xmlns:a16="http://schemas.microsoft.com/office/drawing/2014/main" id="{F99EB1B2-05DD-A7B2-A174-643FE3B09B7E}"/>
              </a:ext>
            </a:extLst>
          </p:cNvPr>
          <p:cNvCxnSpPr>
            <a:cxnSpLocks/>
          </p:cNvCxnSpPr>
          <p:nvPr/>
        </p:nvCxnSpPr>
        <p:spPr>
          <a:xfrm>
            <a:off x="1129112" y="900511"/>
            <a:ext cx="0" cy="150331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" name="Google Shape;1845;p52">
            <a:extLst>
              <a:ext uri="{FF2B5EF4-FFF2-40B4-BE49-F238E27FC236}">
                <a16:creationId xmlns:a16="http://schemas.microsoft.com/office/drawing/2014/main" id="{9EBA467C-3D55-3C47-9C1F-6BC2CEAAA5AC}"/>
              </a:ext>
            </a:extLst>
          </p:cNvPr>
          <p:cNvSpPr/>
          <p:nvPr/>
        </p:nvSpPr>
        <p:spPr>
          <a:xfrm>
            <a:off x="6555576" y="56419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7" name="Google Shape;1845;p52">
            <a:extLst>
              <a:ext uri="{FF2B5EF4-FFF2-40B4-BE49-F238E27FC236}">
                <a16:creationId xmlns:a16="http://schemas.microsoft.com/office/drawing/2014/main" id="{E772E3CE-1BA7-14CF-FFA5-B7CF24CE7579}"/>
              </a:ext>
            </a:extLst>
          </p:cNvPr>
          <p:cNvSpPr/>
          <p:nvPr/>
        </p:nvSpPr>
        <p:spPr>
          <a:xfrm>
            <a:off x="6553268" y="2584559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8" name="Google Shape;1256;p47">
            <a:extLst>
              <a:ext uri="{FF2B5EF4-FFF2-40B4-BE49-F238E27FC236}">
                <a16:creationId xmlns:a16="http://schemas.microsoft.com/office/drawing/2014/main" id="{BF907519-BB69-0599-7A9B-1D219D3221D6}"/>
              </a:ext>
            </a:extLst>
          </p:cNvPr>
          <p:cNvSpPr/>
          <p:nvPr/>
        </p:nvSpPr>
        <p:spPr>
          <a:xfrm>
            <a:off x="2096938" y="364520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7a</a:t>
            </a:r>
            <a:endParaRPr sz="1200" b="0" i="0" u="none" strike="noStrike" cap="none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9" name="Google Shape;1257;p47">
            <a:extLst>
              <a:ext uri="{FF2B5EF4-FFF2-40B4-BE49-F238E27FC236}">
                <a16:creationId xmlns:a16="http://schemas.microsoft.com/office/drawing/2014/main" id="{4E101A3E-A385-0BC8-0F1D-2E1A7E3E95E6}"/>
              </a:ext>
            </a:extLst>
          </p:cNvPr>
          <p:cNvSpPr/>
          <p:nvPr/>
        </p:nvSpPr>
        <p:spPr>
          <a:xfrm>
            <a:off x="4778963" y="369750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7b</a:t>
            </a:r>
            <a:endParaRPr sz="1200" b="0" i="0" u="none" strike="noStrike" cap="none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8C3371-FEAE-DFCE-C719-C2DEEE7BB6FC}"/>
              </a:ext>
            </a:extLst>
          </p:cNvPr>
          <p:cNvGrpSpPr/>
          <p:nvPr/>
        </p:nvGrpSpPr>
        <p:grpSpPr>
          <a:xfrm>
            <a:off x="2708302" y="4815840"/>
            <a:ext cx="3600344" cy="280520"/>
            <a:chOff x="2708302" y="4815840"/>
            <a:chExt cx="3600344" cy="2805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45333A-A160-F602-FFD1-1AA26CB114C7}"/>
                </a:ext>
              </a:extLst>
            </p:cNvPr>
            <p:cNvSpPr/>
            <p:nvPr/>
          </p:nvSpPr>
          <p:spPr>
            <a:xfrm>
              <a:off x="2708302" y="4815840"/>
              <a:ext cx="3600344" cy="2805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2"/>
                  </a:solidFill>
                  <a:latin typeface="Red Hat Display" panose="020B0604020202020204" charset="0"/>
                  <a:ea typeface="Red Hat Display" panose="020B0604020202020204" charset="0"/>
                  <a:cs typeface="Red Hat Display" panose="020B0604020202020204" charset="0"/>
                </a:rPr>
                <a:t>Key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7CF875-16E7-B4F9-A1A9-6570FE1A1F0A}"/>
                </a:ext>
              </a:extLst>
            </p:cNvPr>
            <p:cNvSpPr/>
            <p:nvPr/>
          </p:nvSpPr>
          <p:spPr>
            <a:xfrm>
              <a:off x="3052051" y="4844991"/>
              <a:ext cx="923516" cy="223800"/>
            </a:xfrm>
            <a:prstGeom prst="rect">
              <a:avLst/>
            </a:prstGeom>
            <a:solidFill>
              <a:srgbClr val="38761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ts val="700"/>
              </a:pPr>
              <a:r>
                <a:rPr lang="en-US" sz="500" dirty="0">
                  <a:solidFill>
                    <a:srgbClr val="FFFFFF"/>
                  </a:solidFill>
                  <a:latin typeface="Red Hat Text Medium"/>
                  <a:ea typeface="Red Hat Text Medium"/>
                  <a:cs typeface="Red Hat Text Medium"/>
                </a:rPr>
                <a:t>Existing Systems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173EED-734B-03F7-C28C-4683F19CFEAC}"/>
                </a:ext>
              </a:extLst>
            </p:cNvPr>
            <p:cNvSpPr/>
            <p:nvPr/>
          </p:nvSpPr>
          <p:spPr>
            <a:xfrm>
              <a:off x="4086122" y="4844991"/>
              <a:ext cx="1048933" cy="2238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ts val="700"/>
              </a:pPr>
              <a:r>
                <a:rPr lang="en-US" sz="500" dirty="0">
                  <a:solidFill>
                    <a:srgbClr val="FFFFFF"/>
                  </a:solidFill>
                  <a:latin typeface="Red Hat Text Medium"/>
                  <a:ea typeface="Red Hat Text Medium"/>
                  <a:cs typeface="Red Hat Text Medium"/>
                </a:rPr>
                <a:t>Red Hat Core  Systems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DF1CFC-FB5F-EE45-952E-132534B60FAF}"/>
                </a:ext>
              </a:extLst>
            </p:cNvPr>
            <p:cNvSpPr/>
            <p:nvPr/>
          </p:nvSpPr>
          <p:spPr>
            <a:xfrm>
              <a:off x="5245610" y="4844991"/>
              <a:ext cx="1004763" cy="223800"/>
            </a:xfrm>
            <a:prstGeom prst="rect">
              <a:avLst/>
            </a:prstGeom>
            <a:solidFill>
              <a:srgbClr val="1155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ts val="700"/>
              </a:pPr>
              <a:r>
                <a:rPr lang="en-US" sz="500" dirty="0">
                  <a:solidFill>
                    <a:srgbClr val="FFFFFF"/>
                  </a:solidFill>
                  <a:latin typeface="Red Hat Text Medium"/>
                  <a:ea typeface="Red Hat Text Medium"/>
                  <a:cs typeface="Red Hat Text Medium"/>
                </a:rPr>
                <a:t>Complementary systems by IBM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36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2" name="Google Shape;702;p43"/>
          <p:cNvCxnSpPr>
            <a:cxnSpLocks/>
          </p:cNvCxnSpPr>
          <p:nvPr/>
        </p:nvCxnSpPr>
        <p:spPr>
          <a:xfrm rot="10800000">
            <a:off x="830228" y="1059193"/>
            <a:ext cx="8014665" cy="1093408"/>
          </a:xfrm>
          <a:prstGeom prst="bentConnector4">
            <a:avLst>
              <a:gd name="adj1" fmla="val 273"/>
              <a:gd name="adj2" fmla="val 113618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4" name="Google Shape;721;p43">
            <a:extLst>
              <a:ext uri="{FF2B5EF4-FFF2-40B4-BE49-F238E27FC236}">
                <a16:creationId xmlns:a16="http://schemas.microsoft.com/office/drawing/2014/main" id="{465D4D03-0E07-1E6A-615C-94B3D22E0E9B}"/>
              </a:ext>
            </a:extLst>
          </p:cNvPr>
          <p:cNvCxnSpPr/>
          <p:nvPr/>
        </p:nvCxnSpPr>
        <p:spPr>
          <a:xfrm>
            <a:off x="1522447" y="2993582"/>
            <a:ext cx="0" cy="2835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5" name="Google Shape;723;p43">
            <a:extLst>
              <a:ext uri="{FF2B5EF4-FFF2-40B4-BE49-F238E27FC236}">
                <a16:creationId xmlns:a16="http://schemas.microsoft.com/office/drawing/2014/main" id="{BAD27131-3157-9C8E-BAC9-EDFE05063B2F}"/>
              </a:ext>
            </a:extLst>
          </p:cNvPr>
          <p:cNvCxnSpPr/>
          <p:nvPr/>
        </p:nvCxnSpPr>
        <p:spPr>
          <a:xfrm>
            <a:off x="8296213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6" name="Google Shape;724;p43">
            <a:extLst>
              <a:ext uri="{FF2B5EF4-FFF2-40B4-BE49-F238E27FC236}">
                <a16:creationId xmlns:a16="http://schemas.microsoft.com/office/drawing/2014/main" id="{1DFB9F73-AF2B-76CC-DA7F-13B3AA0CC693}"/>
              </a:ext>
            </a:extLst>
          </p:cNvPr>
          <p:cNvCxnSpPr/>
          <p:nvPr/>
        </p:nvCxnSpPr>
        <p:spPr>
          <a:xfrm>
            <a:off x="2275635" y="3068832"/>
            <a:ext cx="0" cy="205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7" name="Google Shape;726;p43">
            <a:extLst>
              <a:ext uri="{FF2B5EF4-FFF2-40B4-BE49-F238E27FC236}">
                <a16:creationId xmlns:a16="http://schemas.microsoft.com/office/drawing/2014/main" id="{0CC265EE-80F2-5747-BF81-45CB6C77835E}"/>
              </a:ext>
            </a:extLst>
          </p:cNvPr>
          <p:cNvCxnSpPr/>
          <p:nvPr/>
        </p:nvCxnSpPr>
        <p:spPr>
          <a:xfrm>
            <a:off x="3047702" y="3089611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8" name="Google Shape;727;p43">
            <a:extLst>
              <a:ext uri="{FF2B5EF4-FFF2-40B4-BE49-F238E27FC236}">
                <a16:creationId xmlns:a16="http://schemas.microsoft.com/office/drawing/2014/main" id="{9927CAF3-3AE2-7B6B-893F-7CBC61CB804E}"/>
              </a:ext>
            </a:extLst>
          </p:cNvPr>
          <p:cNvCxnSpPr/>
          <p:nvPr/>
        </p:nvCxnSpPr>
        <p:spPr>
          <a:xfrm>
            <a:off x="3792230" y="3072457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5" name="Google Shape;728;p43">
            <a:extLst>
              <a:ext uri="{FF2B5EF4-FFF2-40B4-BE49-F238E27FC236}">
                <a16:creationId xmlns:a16="http://schemas.microsoft.com/office/drawing/2014/main" id="{D2897966-517B-CEE1-2F17-9044C067A0B1}"/>
              </a:ext>
            </a:extLst>
          </p:cNvPr>
          <p:cNvCxnSpPr/>
          <p:nvPr/>
        </p:nvCxnSpPr>
        <p:spPr>
          <a:xfrm>
            <a:off x="4528966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6" name="Google Shape;729;p43">
            <a:extLst>
              <a:ext uri="{FF2B5EF4-FFF2-40B4-BE49-F238E27FC236}">
                <a16:creationId xmlns:a16="http://schemas.microsoft.com/office/drawing/2014/main" id="{AED06356-902C-18B4-E9DE-B49E962E60E9}"/>
              </a:ext>
            </a:extLst>
          </p:cNvPr>
          <p:cNvCxnSpPr/>
          <p:nvPr/>
        </p:nvCxnSpPr>
        <p:spPr>
          <a:xfrm>
            <a:off x="5303700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8" name="Google Shape;730;p43">
            <a:extLst>
              <a:ext uri="{FF2B5EF4-FFF2-40B4-BE49-F238E27FC236}">
                <a16:creationId xmlns:a16="http://schemas.microsoft.com/office/drawing/2014/main" id="{7C2C5C0F-A70D-A383-47B6-F5A5A8DBBE1C}"/>
              </a:ext>
            </a:extLst>
          </p:cNvPr>
          <p:cNvCxnSpPr/>
          <p:nvPr/>
        </p:nvCxnSpPr>
        <p:spPr>
          <a:xfrm>
            <a:off x="6035929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9" name="Google Shape;731;p43">
            <a:extLst>
              <a:ext uri="{FF2B5EF4-FFF2-40B4-BE49-F238E27FC236}">
                <a16:creationId xmlns:a16="http://schemas.microsoft.com/office/drawing/2014/main" id="{25413DD2-6D5E-303B-A02A-302FCF3EFDC5}"/>
              </a:ext>
            </a:extLst>
          </p:cNvPr>
          <p:cNvCxnSpPr/>
          <p:nvPr/>
        </p:nvCxnSpPr>
        <p:spPr>
          <a:xfrm>
            <a:off x="6779492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0" name="Google Shape;732;p43">
            <a:extLst>
              <a:ext uri="{FF2B5EF4-FFF2-40B4-BE49-F238E27FC236}">
                <a16:creationId xmlns:a16="http://schemas.microsoft.com/office/drawing/2014/main" id="{43A31DA4-92D8-3731-90C0-9182D24305E9}"/>
              </a:ext>
            </a:extLst>
          </p:cNvPr>
          <p:cNvCxnSpPr/>
          <p:nvPr/>
        </p:nvCxnSpPr>
        <p:spPr>
          <a:xfrm>
            <a:off x="7527750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1" name="Google Shape;766;p43">
            <a:extLst>
              <a:ext uri="{FF2B5EF4-FFF2-40B4-BE49-F238E27FC236}">
                <a16:creationId xmlns:a16="http://schemas.microsoft.com/office/drawing/2014/main" id="{1E2A564B-820C-3A46-0246-A83E762B47F6}"/>
              </a:ext>
            </a:extLst>
          </p:cNvPr>
          <p:cNvCxnSpPr/>
          <p:nvPr/>
        </p:nvCxnSpPr>
        <p:spPr>
          <a:xfrm>
            <a:off x="769260" y="3124518"/>
            <a:ext cx="0" cy="1536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9" name="Google Shape;679;p43"/>
          <p:cNvSpPr txBox="1"/>
          <p:nvPr/>
        </p:nvSpPr>
        <p:spPr>
          <a:xfrm>
            <a:off x="3975567" y="123575"/>
            <a:ext cx="3673500" cy="598800"/>
          </a:xfrm>
          <a:prstGeom prst="rect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2144375" y="123619"/>
            <a:ext cx="1758300" cy="598800"/>
          </a:xfrm>
          <a:prstGeom prst="rect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3"/>
          <p:cNvSpPr/>
          <p:nvPr/>
        </p:nvSpPr>
        <p:spPr>
          <a:xfrm>
            <a:off x="115749" y="1059425"/>
            <a:ext cx="1428959" cy="987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2" name="Google Shape;682;p43"/>
          <p:cNvSpPr txBox="1">
            <a:spLocks noGrp="1"/>
          </p:cNvSpPr>
          <p:nvPr>
            <p:ph type="subTitle" idx="1"/>
          </p:nvPr>
        </p:nvSpPr>
        <p:spPr>
          <a:xfrm>
            <a:off x="87900" y="174104"/>
            <a:ext cx="1645178" cy="40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Asset Lifecycle</a:t>
            </a:r>
            <a:endParaRPr dirty="0"/>
          </a:p>
        </p:txBody>
      </p:sp>
      <p:sp>
        <p:nvSpPr>
          <p:cNvPr id="683" name="Google Shape;683;p43"/>
          <p:cNvSpPr/>
          <p:nvPr/>
        </p:nvSpPr>
        <p:spPr>
          <a:xfrm>
            <a:off x="2554522" y="1064175"/>
            <a:ext cx="4801312" cy="987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4" name="Google Shape;684;p43"/>
          <p:cNvSpPr/>
          <p:nvPr/>
        </p:nvSpPr>
        <p:spPr>
          <a:xfrm>
            <a:off x="3460175" y="2393098"/>
            <a:ext cx="507000" cy="3198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7" name="Google Shape;687;p43"/>
          <p:cNvSpPr/>
          <p:nvPr/>
        </p:nvSpPr>
        <p:spPr>
          <a:xfrm>
            <a:off x="4175268" y="2405291"/>
            <a:ext cx="489900" cy="3051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92" name="Google Shape;692;p43"/>
          <p:cNvSpPr/>
          <p:nvPr/>
        </p:nvSpPr>
        <p:spPr>
          <a:xfrm>
            <a:off x="8547710" y="2076977"/>
            <a:ext cx="562500" cy="328500"/>
          </a:xfrm>
          <a:prstGeom prst="rect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693" name="Google Shape;69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7700" y="2433544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3"/>
          <p:cNvSpPr txBox="1"/>
          <p:nvPr/>
        </p:nvSpPr>
        <p:spPr>
          <a:xfrm>
            <a:off x="8568046" y="1395424"/>
            <a:ext cx="6567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400" b="0" i="0" u="none" strike="noStrike" cap="none" dirty="0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400" b="0" i="0" u="none" strike="noStrike" cap="none" dirty="0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95" name="Google Shape;695;p43"/>
          <p:cNvCxnSpPr>
            <a:stCxn id="692" idx="2"/>
          </p:cNvCxnSpPr>
          <p:nvPr/>
        </p:nvCxnSpPr>
        <p:spPr>
          <a:xfrm rot="-5400000" flipH="1">
            <a:off x="8647760" y="2586677"/>
            <a:ext cx="363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6" name="Google Shape;696;p43"/>
          <p:cNvSpPr/>
          <p:nvPr/>
        </p:nvSpPr>
        <p:spPr>
          <a:xfrm>
            <a:off x="5936525" y="392409"/>
            <a:ext cx="7188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0B6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700"/>
            </a:pPr>
            <a:r>
              <a:rPr lang="en" sz="700" b="1" dirty="0">
                <a:solidFill>
                  <a:schemeClr val="lt1"/>
                </a:solidFill>
              </a:rPr>
              <a:t>Asset Manager</a:t>
            </a:r>
            <a:endParaRPr sz="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3"/>
          <p:cNvSpPr/>
          <p:nvPr/>
        </p:nvSpPr>
        <p:spPr>
          <a:xfrm>
            <a:off x="6782096" y="393463"/>
            <a:ext cx="7938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Sustainability Officer</a:t>
            </a:r>
            <a:endParaRPr sz="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8" name="Google Shape;69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3928" y="146312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8691" y="123975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2078" y="126982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1" name="Google Shape;701;p43"/>
          <p:cNvCxnSpPr>
            <a:cxnSpLocks/>
          </p:cNvCxnSpPr>
          <p:nvPr/>
        </p:nvCxnSpPr>
        <p:spPr>
          <a:xfrm flipH="1">
            <a:off x="8698065" y="1729804"/>
            <a:ext cx="130895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4" name="Google Shape;704;p43"/>
          <p:cNvSpPr/>
          <p:nvPr/>
        </p:nvSpPr>
        <p:spPr>
          <a:xfrm>
            <a:off x="5061174" y="389660"/>
            <a:ext cx="7776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Colleague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862622" y="1286461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(POS)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3"/>
          <p:cNvSpPr/>
          <p:nvPr/>
        </p:nvSpPr>
        <p:spPr>
          <a:xfrm>
            <a:off x="225150" y="1276800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Web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3"/>
          <p:cNvSpPr/>
          <p:nvPr/>
        </p:nvSpPr>
        <p:spPr>
          <a:xfrm>
            <a:off x="4240625" y="380125"/>
            <a:ext cx="7131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Vendor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3"/>
          <p:cNvSpPr/>
          <p:nvPr/>
        </p:nvSpPr>
        <p:spPr>
          <a:xfrm>
            <a:off x="3092011" y="399217"/>
            <a:ext cx="7104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Partner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3938" y="137809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43"/>
          <p:cNvSpPr/>
          <p:nvPr/>
        </p:nvSpPr>
        <p:spPr>
          <a:xfrm>
            <a:off x="2228128" y="399704"/>
            <a:ext cx="7104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9402" y="141474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339" y="138386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43"/>
          <p:cNvSpPr/>
          <p:nvPr/>
        </p:nvSpPr>
        <p:spPr>
          <a:xfrm>
            <a:off x="115750" y="2115377"/>
            <a:ext cx="8340734" cy="2517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15" name="Google Shape;715;p43"/>
          <p:cNvSpPr txBox="1"/>
          <p:nvPr/>
        </p:nvSpPr>
        <p:spPr>
          <a:xfrm>
            <a:off x="623607" y="1076301"/>
            <a:ext cx="939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rgbClr val="C00000"/>
                </a:solidFill>
                <a:latin typeface="Red Hat Text"/>
                <a:ea typeface="Red Hat Text"/>
                <a:cs typeface="Red Hat Text"/>
                <a:sym typeface="Red Hat Text"/>
              </a:rPr>
              <a:t>Omni Channels</a:t>
            </a:r>
            <a:endParaRPr sz="1400" b="0" i="0" u="none" strike="noStrike" cap="none" dirty="0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717" name="Google Shape;717;p43"/>
          <p:cNvCxnSpPr/>
          <p:nvPr/>
        </p:nvCxnSpPr>
        <p:spPr>
          <a:xfrm>
            <a:off x="5108025" y="723625"/>
            <a:ext cx="0" cy="35460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18" name="Google Shape;718;p43"/>
          <p:cNvSpPr/>
          <p:nvPr/>
        </p:nvSpPr>
        <p:spPr>
          <a:xfrm>
            <a:off x="8070662" y="222896"/>
            <a:ext cx="789900" cy="403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r>
              <a:rPr lang="en" sz="700" b="0" i="0" u="none" strike="noStrike" cap="none" baseline="300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rd</a:t>
            </a: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Party Logistics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19" name="Google Shape;719;p43"/>
          <p:cNvCxnSpPr>
            <a:stCxn id="718" idx="1"/>
            <a:endCxn id="679" idx="3"/>
          </p:cNvCxnSpPr>
          <p:nvPr/>
        </p:nvCxnSpPr>
        <p:spPr>
          <a:xfrm rot="10800000">
            <a:off x="7649162" y="422996"/>
            <a:ext cx="421500" cy="150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20" name="Google Shape;720;p43"/>
          <p:cNvSpPr/>
          <p:nvPr/>
        </p:nvSpPr>
        <p:spPr>
          <a:xfrm>
            <a:off x="2629518" y="1234722"/>
            <a:ext cx="4623309" cy="239657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Sustainability Control Tower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202325" y="2745650"/>
            <a:ext cx="8870100" cy="363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2307041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7" name="Google Shape;747;p43"/>
          <p:cNvSpPr/>
          <p:nvPr/>
        </p:nvSpPr>
        <p:spPr>
          <a:xfrm>
            <a:off x="4372728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8" name="Google Shape;748;p43"/>
          <p:cNvSpPr/>
          <p:nvPr/>
        </p:nvSpPr>
        <p:spPr>
          <a:xfrm>
            <a:off x="6438416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 / Services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2629520" y="1533312"/>
            <a:ext cx="1214456" cy="427884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Intelligent Assets and Facilities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71" name="Google Shape;771;p43"/>
          <p:cNvCxnSpPr>
            <a:cxnSpLocks/>
          </p:cNvCxnSpPr>
          <p:nvPr/>
        </p:nvCxnSpPr>
        <p:spPr>
          <a:xfrm>
            <a:off x="1544708" y="1923935"/>
            <a:ext cx="994276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72" name="Google Shape;772;p43"/>
          <p:cNvSpPr/>
          <p:nvPr/>
        </p:nvSpPr>
        <p:spPr>
          <a:xfrm>
            <a:off x="225150" y="1641475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Social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Media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43"/>
          <p:cNvCxnSpPr>
            <a:cxnSpLocks/>
            <a:stCxn id="680" idx="1"/>
          </p:cNvCxnSpPr>
          <p:nvPr/>
        </p:nvCxnSpPr>
        <p:spPr>
          <a:xfrm rot="10800000" flipV="1">
            <a:off x="1420989" y="423018"/>
            <a:ext cx="723387" cy="622009"/>
          </a:xfrm>
          <a:prstGeom prst="bentConnector3">
            <a:avLst>
              <a:gd name="adj1" fmla="val 98618"/>
            </a:avLst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5" name="Google Shape;775;p43"/>
          <p:cNvCxnSpPr>
            <a:cxnSpLocks/>
            <a:stCxn id="692" idx="1"/>
          </p:cNvCxnSpPr>
          <p:nvPr/>
        </p:nvCxnSpPr>
        <p:spPr>
          <a:xfrm flipH="1">
            <a:off x="8456484" y="2241227"/>
            <a:ext cx="91226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6" name="Google Shape;776;p43"/>
          <p:cNvCxnSpPr>
            <a:endCxn id="679" idx="2"/>
          </p:cNvCxnSpPr>
          <p:nvPr/>
        </p:nvCxnSpPr>
        <p:spPr>
          <a:xfrm rot="10800000">
            <a:off x="5812317" y="722375"/>
            <a:ext cx="5100" cy="1857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0" name="Google Shape;780;p43"/>
          <p:cNvCxnSpPr/>
          <p:nvPr/>
        </p:nvCxnSpPr>
        <p:spPr>
          <a:xfrm rot="10800000">
            <a:off x="2992917" y="722375"/>
            <a:ext cx="5100" cy="1857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4" name="Google Shape;784;p43"/>
          <p:cNvSpPr/>
          <p:nvPr/>
        </p:nvSpPr>
        <p:spPr>
          <a:xfrm>
            <a:off x="3982481" y="1541815"/>
            <a:ext cx="1002454" cy="42099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Green IT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" name="Google Shape;734;p43">
            <a:extLst>
              <a:ext uri="{FF2B5EF4-FFF2-40B4-BE49-F238E27FC236}">
                <a16:creationId xmlns:a16="http://schemas.microsoft.com/office/drawing/2014/main" id="{BA74EFB2-8788-131D-843B-CE447A41B93C}"/>
              </a:ext>
            </a:extLst>
          </p:cNvPr>
          <p:cNvSpPr/>
          <p:nvPr/>
        </p:nvSpPr>
        <p:spPr>
          <a:xfrm>
            <a:off x="7093284" y="4107301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" name="Google Shape;736;p43">
            <a:extLst>
              <a:ext uri="{FF2B5EF4-FFF2-40B4-BE49-F238E27FC236}">
                <a16:creationId xmlns:a16="http://schemas.microsoft.com/office/drawing/2014/main" id="{2040A3D3-17E7-3B15-1ADA-17C71AD560B0}"/>
              </a:ext>
            </a:extLst>
          </p:cNvPr>
          <p:cNvSpPr/>
          <p:nvPr/>
        </p:nvSpPr>
        <p:spPr>
          <a:xfrm>
            <a:off x="1890084" y="3888245"/>
            <a:ext cx="58689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" name="Google Shape;737;p43">
            <a:extLst>
              <a:ext uri="{FF2B5EF4-FFF2-40B4-BE49-F238E27FC236}">
                <a16:creationId xmlns:a16="http://schemas.microsoft.com/office/drawing/2014/main" id="{F6009D12-42B9-FB02-B62B-A1E4620D31B2}"/>
              </a:ext>
            </a:extLst>
          </p:cNvPr>
          <p:cNvSpPr/>
          <p:nvPr/>
        </p:nvSpPr>
        <p:spPr>
          <a:xfrm>
            <a:off x="6308650" y="4082100"/>
            <a:ext cx="570600" cy="5541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Route Opti-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mization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" name="Google Shape;738;p43">
            <a:extLst>
              <a:ext uri="{FF2B5EF4-FFF2-40B4-BE49-F238E27FC236}">
                <a16:creationId xmlns:a16="http://schemas.microsoft.com/office/drawing/2014/main" id="{CFC37E9F-732B-A966-FEBB-FB715AD553CD}"/>
              </a:ext>
            </a:extLst>
          </p:cNvPr>
          <p:cNvSpPr/>
          <p:nvPr/>
        </p:nvSpPr>
        <p:spPr>
          <a:xfrm>
            <a:off x="5604421" y="4119567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" name="Google Shape;739;p43">
            <a:extLst>
              <a:ext uri="{FF2B5EF4-FFF2-40B4-BE49-F238E27FC236}">
                <a16:creationId xmlns:a16="http://schemas.microsoft.com/office/drawing/2014/main" id="{DB6C6FBB-CC75-BCD1-414F-3299DC386BB2}"/>
              </a:ext>
            </a:extLst>
          </p:cNvPr>
          <p:cNvSpPr/>
          <p:nvPr/>
        </p:nvSpPr>
        <p:spPr>
          <a:xfrm>
            <a:off x="4767498" y="4089820"/>
            <a:ext cx="656700" cy="64041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6" name="Google Shape;740;p43">
            <a:extLst>
              <a:ext uri="{FF2B5EF4-FFF2-40B4-BE49-F238E27FC236}">
                <a16:creationId xmlns:a16="http://schemas.microsoft.com/office/drawing/2014/main" id="{348B12D4-5424-8478-2CEB-471AC0566DDF}"/>
              </a:ext>
            </a:extLst>
          </p:cNvPr>
          <p:cNvCxnSpPr/>
          <p:nvPr/>
        </p:nvCxnSpPr>
        <p:spPr>
          <a:xfrm>
            <a:off x="5541721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741;p43">
            <a:extLst>
              <a:ext uri="{FF2B5EF4-FFF2-40B4-BE49-F238E27FC236}">
                <a16:creationId xmlns:a16="http://schemas.microsoft.com/office/drawing/2014/main" id="{DDA19715-4655-65AD-8F5E-8F2F23DD7CB3}"/>
              </a:ext>
            </a:extLst>
          </p:cNvPr>
          <p:cNvCxnSpPr/>
          <p:nvPr/>
        </p:nvCxnSpPr>
        <p:spPr>
          <a:xfrm>
            <a:off x="6388414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742;p43">
            <a:extLst>
              <a:ext uri="{FF2B5EF4-FFF2-40B4-BE49-F238E27FC236}">
                <a16:creationId xmlns:a16="http://schemas.microsoft.com/office/drawing/2014/main" id="{69050ABF-22EC-D2FC-7615-FEF4C59389F5}"/>
              </a:ext>
            </a:extLst>
          </p:cNvPr>
          <p:cNvCxnSpPr/>
          <p:nvPr/>
        </p:nvCxnSpPr>
        <p:spPr>
          <a:xfrm>
            <a:off x="6971557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743;p43">
            <a:extLst>
              <a:ext uri="{FF2B5EF4-FFF2-40B4-BE49-F238E27FC236}">
                <a16:creationId xmlns:a16="http://schemas.microsoft.com/office/drawing/2014/main" id="{A8306ED0-C433-8218-2025-829241F02F35}"/>
              </a:ext>
            </a:extLst>
          </p:cNvPr>
          <p:cNvSpPr/>
          <p:nvPr/>
        </p:nvSpPr>
        <p:spPr>
          <a:xfrm>
            <a:off x="3945952" y="4035821"/>
            <a:ext cx="7488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0" name="Google Shape;725;p43">
            <a:extLst>
              <a:ext uri="{FF2B5EF4-FFF2-40B4-BE49-F238E27FC236}">
                <a16:creationId xmlns:a16="http://schemas.microsoft.com/office/drawing/2014/main" id="{30A64B7E-130F-C822-C6D9-C2E2ADAD3253}"/>
              </a:ext>
            </a:extLst>
          </p:cNvPr>
          <p:cNvSpPr/>
          <p:nvPr/>
        </p:nvSpPr>
        <p:spPr>
          <a:xfrm>
            <a:off x="1736183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1" name="Google Shape;744;p43">
            <a:extLst>
              <a:ext uri="{FF2B5EF4-FFF2-40B4-BE49-F238E27FC236}">
                <a16:creationId xmlns:a16="http://schemas.microsoft.com/office/drawing/2014/main" id="{B5345A4D-141F-C6D2-94D1-175B0822A6D3}"/>
              </a:ext>
            </a:extLst>
          </p:cNvPr>
          <p:cNvSpPr/>
          <p:nvPr/>
        </p:nvSpPr>
        <p:spPr>
          <a:xfrm>
            <a:off x="3995746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2" name="Google Shape;745;p43">
            <a:extLst>
              <a:ext uri="{FF2B5EF4-FFF2-40B4-BE49-F238E27FC236}">
                <a16:creationId xmlns:a16="http://schemas.microsoft.com/office/drawing/2014/main" id="{3F7A3261-A26D-9108-F9C1-A26C19484B39}"/>
              </a:ext>
            </a:extLst>
          </p:cNvPr>
          <p:cNvSpPr/>
          <p:nvPr/>
        </p:nvSpPr>
        <p:spPr>
          <a:xfrm>
            <a:off x="2489371" y="3256028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 Intelligence, Trends, Sources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3" name="Google Shape;746;p43">
            <a:extLst>
              <a:ext uri="{FF2B5EF4-FFF2-40B4-BE49-F238E27FC236}">
                <a16:creationId xmlns:a16="http://schemas.microsoft.com/office/drawing/2014/main" id="{B97D94AA-77BF-C45A-A9E1-09030C0B84E2}"/>
              </a:ext>
            </a:extLst>
          </p:cNvPr>
          <p:cNvSpPr/>
          <p:nvPr/>
        </p:nvSpPr>
        <p:spPr>
          <a:xfrm>
            <a:off x="3242558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4" name="Google Shape;749;p43">
            <a:extLst>
              <a:ext uri="{FF2B5EF4-FFF2-40B4-BE49-F238E27FC236}">
                <a16:creationId xmlns:a16="http://schemas.microsoft.com/office/drawing/2014/main" id="{B80B7196-1DD4-0121-267D-324B6CA138C6}"/>
              </a:ext>
            </a:extLst>
          </p:cNvPr>
          <p:cNvSpPr/>
          <p:nvPr/>
        </p:nvSpPr>
        <p:spPr>
          <a:xfrm>
            <a:off x="4748934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5" name="Google Shape;750;p43">
            <a:extLst>
              <a:ext uri="{FF2B5EF4-FFF2-40B4-BE49-F238E27FC236}">
                <a16:creationId xmlns:a16="http://schemas.microsoft.com/office/drawing/2014/main" id="{4A75B068-E567-B154-836E-CED119408FE4}"/>
              </a:ext>
            </a:extLst>
          </p:cNvPr>
          <p:cNvSpPr/>
          <p:nvPr/>
        </p:nvSpPr>
        <p:spPr>
          <a:xfrm>
            <a:off x="5502121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6" name="Google Shape;751;p43">
            <a:extLst>
              <a:ext uri="{FF2B5EF4-FFF2-40B4-BE49-F238E27FC236}">
                <a16:creationId xmlns:a16="http://schemas.microsoft.com/office/drawing/2014/main" id="{7068842F-DD9D-7F03-BC16-0D4DE48CC8FE}"/>
              </a:ext>
            </a:extLst>
          </p:cNvPr>
          <p:cNvSpPr/>
          <p:nvPr/>
        </p:nvSpPr>
        <p:spPr>
          <a:xfrm>
            <a:off x="6255309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7" name="Google Shape;752;p43">
            <a:extLst>
              <a:ext uri="{FF2B5EF4-FFF2-40B4-BE49-F238E27FC236}">
                <a16:creationId xmlns:a16="http://schemas.microsoft.com/office/drawing/2014/main" id="{99267103-45A9-855F-E0BE-467B412FC9DB}"/>
              </a:ext>
            </a:extLst>
          </p:cNvPr>
          <p:cNvSpPr/>
          <p:nvPr/>
        </p:nvSpPr>
        <p:spPr>
          <a:xfrm>
            <a:off x="7008497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8" name="Google Shape;753;p43">
            <a:extLst>
              <a:ext uri="{FF2B5EF4-FFF2-40B4-BE49-F238E27FC236}">
                <a16:creationId xmlns:a16="http://schemas.microsoft.com/office/drawing/2014/main" id="{BAC1C558-2C32-545A-96C1-44ABA3D1E5E2}"/>
              </a:ext>
            </a:extLst>
          </p:cNvPr>
          <p:cNvSpPr/>
          <p:nvPr/>
        </p:nvSpPr>
        <p:spPr>
          <a:xfrm>
            <a:off x="7761684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9" name="Google Shape;754;p43">
            <a:extLst>
              <a:ext uri="{FF2B5EF4-FFF2-40B4-BE49-F238E27FC236}">
                <a16:creationId xmlns:a16="http://schemas.microsoft.com/office/drawing/2014/main" id="{6A2BC23A-81B0-2633-93C2-E4530ACD320E}"/>
              </a:ext>
            </a:extLst>
          </p:cNvPr>
          <p:cNvSpPr/>
          <p:nvPr/>
        </p:nvSpPr>
        <p:spPr>
          <a:xfrm>
            <a:off x="7865630" y="41101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0" name="Google Shape;722;p43">
            <a:extLst>
              <a:ext uri="{FF2B5EF4-FFF2-40B4-BE49-F238E27FC236}">
                <a16:creationId xmlns:a16="http://schemas.microsoft.com/office/drawing/2014/main" id="{197E2F48-F39C-F2E6-A655-CF5092EE33D8}"/>
              </a:ext>
            </a:extLst>
          </p:cNvPr>
          <p:cNvSpPr/>
          <p:nvPr/>
        </p:nvSpPr>
        <p:spPr>
          <a:xfrm>
            <a:off x="982995" y="3255778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51" name="Google Shape;755;p43">
            <a:extLst>
              <a:ext uri="{FF2B5EF4-FFF2-40B4-BE49-F238E27FC236}">
                <a16:creationId xmlns:a16="http://schemas.microsoft.com/office/drawing/2014/main" id="{AD0632B8-241D-C751-0616-C3E6BCBE635D}"/>
              </a:ext>
            </a:extLst>
          </p:cNvPr>
          <p:cNvCxnSpPr>
            <a:stCxn id="650" idx="2"/>
            <a:endCxn id="657" idx="0"/>
          </p:cNvCxnSpPr>
          <p:nvPr/>
        </p:nvCxnSpPr>
        <p:spPr>
          <a:xfrm>
            <a:off x="1330395" y="3804478"/>
            <a:ext cx="0" cy="29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2" name="Google Shape;757;p43">
            <a:extLst>
              <a:ext uri="{FF2B5EF4-FFF2-40B4-BE49-F238E27FC236}">
                <a16:creationId xmlns:a16="http://schemas.microsoft.com/office/drawing/2014/main" id="{137C3B3C-FC5E-B929-0AB4-52486BAF22F3}"/>
              </a:ext>
            </a:extLst>
          </p:cNvPr>
          <p:cNvCxnSpPr>
            <a:endCxn id="654" idx="3"/>
          </p:cNvCxnSpPr>
          <p:nvPr/>
        </p:nvCxnSpPr>
        <p:spPr>
          <a:xfrm rot="5400000">
            <a:off x="6758245" y="3915584"/>
            <a:ext cx="1790100" cy="1659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3" name="Google Shape;759;p43">
            <a:extLst>
              <a:ext uri="{FF2B5EF4-FFF2-40B4-BE49-F238E27FC236}">
                <a16:creationId xmlns:a16="http://schemas.microsoft.com/office/drawing/2014/main" id="{ABA0BEF0-394A-7F41-EEF5-AF963E7B4A7B}"/>
              </a:ext>
            </a:extLst>
          </p:cNvPr>
          <p:cNvSpPr/>
          <p:nvPr/>
        </p:nvSpPr>
        <p:spPr>
          <a:xfrm>
            <a:off x="6965102" y="4507358"/>
            <a:ext cx="609600" cy="223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9675" rIns="0" bIns="319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Payments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758;p43">
            <a:extLst>
              <a:ext uri="{FF2B5EF4-FFF2-40B4-BE49-F238E27FC236}">
                <a16:creationId xmlns:a16="http://schemas.microsoft.com/office/drawing/2014/main" id="{203C4F59-5563-C0ED-5B7A-13F1972458C4}"/>
              </a:ext>
            </a:extLst>
          </p:cNvPr>
          <p:cNvSpPr/>
          <p:nvPr/>
        </p:nvSpPr>
        <p:spPr>
          <a:xfrm>
            <a:off x="6960745" y="4781684"/>
            <a:ext cx="609600" cy="223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9675" rIns="0" bIns="319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Promotions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760;p43">
            <a:extLst>
              <a:ext uri="{FF2B5EF4-FFF2-40B4-BE49-F238E27FC236}">
                <a16:creationId xmlns:a16="http://schemas.microsoft.com/office/drawing/2014/main" id="{DA524AA3-D690-6AEF-2667-8172DA32B430}"/>
              </a:ext>
            </a:extLst>
          </p:cNvPr>
          <p:cNvCxnSpPr>
            <a:endCxn id="653" idx="3"/>
          </p:cNvCxnSpPr>
          <p:nvPr/>
        </p:nvCxnSpPr>
        <p:spPr>
          <a:xfrm flipH="1">
            <a:off x="7574702" y="4618658"/>
            <a:ext cx="161700" cy="600"/>
          </a:xfrm>
          <a:prstGeom prst="bentConnector3">
            <a:avLst>
              <a:gd name="adj1" fmla="val 50041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6" name="Google Shape;761;p43">
            <a:extLst>
              <a:ext uri="{FF2B5EF4-FFF2-40B4-BE49-F238E27FC236}">
                <a16:creationId xmlns:a16="http://schemas.microsoft.com/office/drawing/2014/main" id="{93EBA085-FBDB-D52B-68E7-8B3336684FE6}"/>
              </a:ext>
            </a:extLst>
          </p:cNvPr>
          <p:cNvSpPr/>
          <p:nvPr/>
        </p:nvSpPr>
        <p:spPr>
          <a:xfrm>
            <a:off x="1890084" y="4284239"/>
            <a:ext cx="58689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7" name="Google Shape;756;p43">
            <a:extLst>
              <a:ext uri="{FF2B5EF4-FFF2-40B4-BE49-F238E27FC236}">
                <a16:creationId xmlns:a16="http://schemas.microsoft.com/office/drawing/2014/main" id="{46A7A354-E2D0-54D6-C0CE-1424E30347FB}"/>
              </a:ext>
            </a:extLst>
          </p:cNvPr>
          <p:cNvSpPr/>
          <p:nvPr/>
        </p:nvSpPr>
        <p:spPr>
          <a:xfrm>
            <a:off x="1085254" y="3987903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58" name="Google Shape;762;p43">
            <a:extLst>
              <a:ext uri="{FF2B5EF4-FFF2-40B4-BE49-F238E27FC236}">
                <a16:creationId xmlns:a16="http://schemas.microsoft.com/office/drawing/2014/main" id="{12D3AC4F-E4D5-3A66-598E-E78B17C6D456}"/>
              </a:ext>
            </a:extLst>
          </p:cNvPr>
          <p:cNvCxnSpPr>
            <a:endCxn id="659" idx="2"/>
          </p:cNvCxnSpPr>
          <p:nvPr/>
        </p:nvCxnSpPr>
        <p:spPr>
          <a:xfrm rot="16200000" flipH="1">
            <a:off x="168537" y="3919941"/>
            <a:ext cx="341700" cy="1158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9" name="Google Shape;763;p43">
            <a:extLst>
              <a:ext uri="{FF2B5EF4-FFF2-40B4-BE49-F238E27FC236}">
                <a16:creationId xmlns:a16="http://schemas.microsoft.com/office/drawing/2014/main" id="{CDD93CA5-2419-6272-BE98-ED381D8B585C}"/>
              </a:ext>
            </a:extLst>
          </p:cNvPr>
          <p:cNvSpPr/>
          <p:nvPr/>
        </p:nvSpPr>
        <p:spPr>
          <a:xfrm>
            <a:off x="397287" y="3988828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Scheduling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0" name="Google Shape;764;p43">
            <a:extLst>
              <a:ext uri="{FF2B5EF4-FFF2-40B4-BE49-F238E27FC236}">
                <a16:creationId xmlns:a16="http://schemas.microsoft.com/office/drawing/2014/main" id="{8CE6A312-DFCD-464B-8440-45A97E2E4441}"/>
              </a:ext>
            </a:extLst>
          </p:cNvPr>
          <p:cNvSpPr/>
          <p:nvPr/>
        </p:nvSpPr>
        <p:spPr>
          <a:xfrm>
            <a:off x="392714" y="4349955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Tracking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61" name="Google Shape;765;p43">
            <a:extLst>
              <a:ext uri="{FF2B5EF4-FFF2-40B4-BE49-F238E27FC236}">
                <a16:creationId xmlns:a16="http://schemas.microsoft.com/office/drawing/2014/main" id="{CE27FB92-343B-62B1-E6EE-EE246220617E}"/>
              </a:ext>
            </a:extLst>
          </p:cNvPr>
          <p:cNvCxnSpPr>
            <a:endCxn id="660" idx="2"/>
          </p:cNvCxnSpPr>
          <p:nvPr/>
        </p:nvCxnSpPr>
        <p:spPr>
          <a:xfrm rot="16200000" flipH="1">
            <a:off x="6164" y="4123268"/>
            <a:ext cx="660300" cy="1128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3" name="Google Shape;768;p43">
            <a:extLst>
              <a:ext uri="{FF2B5EF4-FFF2-40B4-BE49-F238E27FC236}">
                <a16:creationId xmlns:a16="http://schemas.microsoft.com/office/drawing/2014/main" id="{FFB0BB8F-44A8-64AF-5FB9-D2F18D167D59}"/>
              </a:ext>
            </a:extLst>
          </p:cNvPr>
          <p:cNvCxnSpPr>
            <a:endCxn id="665" idx="2"/>
          </p:cNvCxnSpPr>
          <p:nvPr/>
        </p:nvCxnSpPr>
        <p:spPr>
          <a:xfrm rot="16200000" flipH="1">
            <a:off x="-118362" y="4353021"/>
            <a:ext cx="912600" cy="1140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4" name="Google Shape;767;p43">
            <a:extLst>
              <a:ext uri="{FF2B5EF4-FFF2-40B4-BE49-F238E27FC236}">
                <a16:creationId xmlns:a16="http://schemas.microsoft.com/office/drawing/2014/main" id="{4C6DCB9F-1389-EDB3-98A0-9A023DDFA05F}"/>
              </a:ext>
            </a:extLst>
          </p:cNvPr>
          <p:cNvSpPr/>
          <p:nvPr/>
        </p:nvSpPr>
        <p:spPr>
          <a:xfrm>
            <a:off x="229808" y="3256814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Fulfilment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Systems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5" name="Google Shape;769;p43">
            <a:extLst>
              <a:ext uri="{FF2B5EF4-FFF2-40B4-BE49-F238E27FC236}">
                <a16:creationId xmlns:a16="http://schemas.microsoft.com/office/drawing/2014/main" id="{0A30B499-A742-2B8C-80BA-98852A892E47}"/>
              </a:ext>
            </a:extLst>
          </p:cNvPr>
          <p:cNvSpPr/>
          <p:nvPr/>
        </p:nvSpPr>
        <p:spPr>
          <a:xfrm>
            <a:off x="394938" y="4706458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Delivery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6" name="Google Shape;770;p43">
            <a:extLst>
              <a:ext uri="{FF2B5EF4-FFF2-40B4-BE49-F238E27FC236}">
                <a16:creationId xmlns:a16="http://schemas.microsoft.com/office/drawing/2014/main" id="{957733DD-FA30-9B1E-6F06-31EF71029284}"/>
              </a:ext>
            </a:extLst>
          </p:cNvPr>
          <p:cNvSpPr/>
          <p:nvPr/>
        </p:nvSpPr>
        <p:spPr>
          <a:xfrm>
            <a:off x="1890924" y="4682346"/>
            <a:ext cx="58521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67" name="Google Shape;777;p43">
            <a:extLst>
              <a:ext uri="{FF2B5EF4-FFF2-40B4-BE49-F238E27FC236}">
                <a16:creationId xmlns:a16="http://schemas.microsoft.com/office/drawing/2014/main" id="{D1E476F8-667C-54EB-492E-F27C93F0EDD5}"/>
              </a:ext>
            </a:extLst>
          </p:cNvPr>
          <p:cNvCxnSpPr>
            <a:stCxn id="4" idx="2"/>
          </p:cNvCxnSpPr>
          <p:nvPr/>
        </p:nvCxnSpPr>
        <p:spPr>
          <a:xfrm rot="10800000">
            <a:off x="1801884" y="3816701"/>
            <a:ext cx="88200" cy="2634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8" name="Google Shape;778;p43">
            <a:extLst>
              <a:ext uri="{FF2B5EF4-FFF2-40B4-BE49-F238E27FC236}">
                <a16:creationId xmlns:a16="http://schemas.microsoft.com/office/drawing/2014/main" id="{B1515455-F703-6F56-7E15-708EF996D5AA}"/>
              </a:ext>
            </a:extLst>
          </p:cNvPr>
          <p:cNvCxnSpPr>
            <a:stCxn id="656" idx="2"/>
          </p:cNvCxnSpPr>
          <p:nvPr/>
        </p:nvCxnSpPr>
        <p:spPr>
          <a:xfrm rot="10800000">
            <a:off x="1801884" y="3802595"/>
            <a:ext cx="88200" cy="6735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9" name="Google Shape;779;p43">
            <a:extLst>
              <a:ext uri="{FF2B5EF4-FFF2-40B4-BE49-F238E27FC236}">
                <a16:creationId xmlns:a16="http://schemas.microsoft.com/office/drawing/2014/main" id="{01BFB3E5-618D-F60A-4F5E-FEC9A1F1F7DA}"/>
              </a:ext>
            </a:extLst>
          </p:cNvPr>
          <p:cNvCxnSpPr>
            <a:stCxn id="666" idx="2"/>
          </p:cNvCxnSpPr>
          <p:nvPr/>
        </p:nvCxnSpPr>
        <p:spPr>
          <a:xfrm rot="10800000">
            <a:off x="1802124" y="3823902"/>
            <a:ext cx="88800" cy="10503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0" name="Google Shape;781;p43">
            <a:extLst>
              <a:ext uri="{FF2B5EF4-FFF2-40B4-BE49-F238E27FC236}">
                <a16:creationId xmlns:a16="http://schemas.microsoft.com/office/drawing/2014/main" id="{B7031A63-E54E-389B-F1F6-F0A3336C8689}"/>
              </a:ext>
            </a:extLst>
          </p:cNvPr>
          <p:cNvSpPr/>
          <p:nvPr/>
        </p:nvSpPr>
        <p:spPr>
          <a:xfrm>
            <a:off x="7876085" y="41101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71" name="Google Shape;782;p43">
            <a:extLst>
              <a:ext uri="{FF2B5EF4-FFF2-40B4-BE49-F238E27FC236}">
                <a16:creationId xmlns:a16="http://schemas.microsoft.com/office/drawing/2014/main" id="{D5E05492-6646-1034-B793-DB1568FF6B2E}"/>
              </a:ext>
            </a:extLst>
          </p:cNvPr>
          <p:cNvCxnSpPr/>
          <p:nvPr/>
        </p:nvCxnSpPr>
        <p:spPr>
          <a:xfrm>
            <a:off x="8784643" y="3111239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2" name="Google Shape;783;p43">
            <a:extLst>
              <a:ext uri="{FF2B5EF4-FFF2-40B4-BE49-F238E27FC236}">
                <a16:creationId xmlns:a16="http://schemas.microsoft.com/office/drawing/2014/main" id="{BFDC9F67-571E-7A72-D166-7EF0E43B92A1}"/>
              </a:ext>
            </a:extLst>
          </p:cNvPr>
          <p:cNvSpPr/>
          <p:nvPr/>
        </p:nvSpPr>
        <p:spPr>
          <a:xfrm>
            <a:off x="8546112" y="41248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3" name="Google Shape;784;p43">
            <a:extLst>
              <a:ext uri="{FF2B5EF4-FFF2-40B4-BE49-F238E27FC236}">
                <a16:creationId xmlns:a16="http://schemas.microsoft.com/office/drawing/2014/main" id="{E278474E-4CDA-DCB7-D3EA-201CC874DC75}"/>
              </a:ext>
            </a:extLst>
          </p:cNvPr>
          <p:cNvSpPr/>
          <p:nvPr/>
        </p:nvSpPr>
        <p:spPr>
          <a:xfrm>
            <a:off x="8502352" y="3250808"/>
            <a:ext cx="570004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Returns Management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21" name="Google Shape;784;p43">
            <a:extLst>
              <a:ext uri="{FF2B5EF4-FFF2-40B4-BE49-F238E27FC236}">
                <a16:creationId xmlns:a16="http://schemas.microsoft.com/office/drawing/2014/main" id="{D1E85E23-B64F-24CD-72A5-4E9D23CA0E5B}"/>
              </a:ext>
            </a:extLst>
          </p:cNvPr>
          <p:cNvSpPr/>
          <p:nvPr/>
        </p:nvSpPr>
        <p:spPr>
          <a:xfrm>
            <a:off x="5123440" y="1537981"/>
            <a:ext cx="988428" cy="42099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Sustainable Supply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24" name="Google Shape;771;p43">
            <a:extLst>
              <a:ext uri="{FF2B5EF4-FFF2-40B4-BE49-F238E27FC236}">
                <a16:creationId xmlns:a16="http://schemas.microsoft.com/office/drawing/2014/main" id="{E42FFF9C-6DAC-AB58-A79D-6761F8333E5B}"/>
              </a:ext>
            </a:extLst>
          </p:cNvPr>
          <p:cNvCxnSpPr>
            <a:cxnSpLocks/>
            <a:stCxn id="726" idx="3"/>
          </p:cNvCxnSpPr>
          <p:nvPr/>
        </p:nvCxnSpPr>
        <p:spPr>
          <a:xfrm>
            <a:off x="2350552" y="1296942"/>
            <a:ext cx="21891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25" name="Google Shape;771;p43">
            <a:extLst>
              <a:ext uri="{FF2B5EF4-FFF2-40B4-BE49-F238E27FC236}">
                <a16:creationId xmlns:a16="http://schemas.microsoft.com/office/drawing/2014/main" id="{FD2B565E-B8D2-F181-78E4-A4C49A79FC1B}"/>
              </a:ext>
            </a:extLst>
          </p:cNvPr>
          <p:cNvCxnSpPr>
            <a:cxnSpLocks/>
            <a:stCxn id="727" idx="3"/>
          </p:cNvCxnSpPr>
          <p:nvPr/>
        </p:nvCxnSpPr>
        <p:spPr>
          <a:xfrm>
            <a:off x="2357142" y="1673946"/>
            <a:ext cx="21232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26" name="Google Shape;706;p43">
            <a:extLst>
              <a:ext uri="{FF2B5EF4-FFF2-40B4-BE49-F238E27FC236}">
                <a16:creationId xmlns:a16="http://schemas.microsoft.com/office/drawing/2014/main" id="{CAB20309-BB36-AA36-38E5-71317DA83751}"/>
              </a:ext>
            </a:extLst>
          </p:cNvPr>
          <p:cNvSpPr/>
          <p:nvPr/>
        </p:nvSpPr>
        <p:spPr>
          <a:xfrm>
            <a:off x="1643741" y="1147842"/>
            <a:ext cx="706811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Building sensors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06;p43">
            <a:extLst>
              <a:ext uri="{FF2B5EF4-FFF2-40B4-BE49-F238E27FC236}">
                <a16:creationId xmlns:a16="http://schemas.microsoft.com/office/drawing/2014/main" id="{B4C4630E-985B-5514-63BF-627BCD9A9ACE}"/>
              </a:ext>
            </a:extLst>
          </p:cNvPr>
          <p:cNvSpPr/>
          <p:nvPr/>
        </p:nvSpPr>
        <p:spPr>
          <a:xfrm>
            <a:off x="1644052" y="1524846"/>
            <a:ext cx="71309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Equipment sensors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03;p43">
            <a:extLst>
              <a:ext uri="{FF2B5EF4-FFF2-40B4-BE49-F238E27FC236}">
                <a16:creationId xmlns:a16="http://schemas.microsoft.com/office/drawing/2014/main" id="{DBF0E2E2-A38A-BA91-0FF5-20CE3F411EDB}"/>
              </a:ext>
            </a:extLst>
          </p:cNvPr>
          <p:cNvSpPr txBox="1"/>
          <p:nvPr/>
        </p:nvSpPr>
        <p:spPr>
          <a:xfrm>
            <a:off x="5851885" y="997688"/>
            <a:ext cx="163660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Sustainability Platform </a:t>
            </a:r>
            <a:endParaRPr sz="800" b="1" i="0" u="none" strike="noStrike" cap="none" dirty="0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" name="Google Shape;753;p43">
            <a:extLst>
              <a:ext uri="{FF2B5EF4-FFF2-40B4-BE49-F238E27FC236}">
                <a16:creationId xmlns:a16="http://schemas.microsoft.com/office/drawing/2014/main" id="{63047416-2C15-F1C7-2A4B-EC09427D51F8}"/>
              </a:ext>
            </a:extLst>
          </p:cNvPr>
          <p:cNvSpPr/>
          <p:nvPr/>
        </p:nvSpPr>
        <p:spPr>
          <a:xfrm>
            <a:off x="6250373" y="1532447"/>
            <a:ext cx="1002455" cy="433884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Application Resource Manager</a:t>
            </a:r>
            <a:endParaRPr sz="700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60C90-CA83-CDF4-27C2-F552642FB710}"/>
              </a:ext>
            </a:extLst>
          </p:cNvPr>
          <p:cNvSpPr/>
          <p:nvPr/>
        </p:nvSpPr>
        <p:spPr>
          <a:xfrm>
            <a:off x="2708302" y="4799461"/>
            <a:ext cx="3600344" cy="3121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27BF2-C2EA-81C0-B1BD-269F43322109}"/>
              </a:ext>
            </a:extLst>
          </p:cNvPr>
          <p:cNvSpPr/>
          <p:nvPr/>
        </p:nvSpPr>
        <p:spPr>
          <a:xfrm>
            <a:off x="3052051" y="4844991"/>
            <a:ext cx="923516" cy="223800"/>
          </a:xfrm>
          <a:prstGeom prst="rect">
            <a:avLst/>
          </a:prstGeom>
          <a:solidFill>
            <a:srgbClr val="38761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700"/>
            </a:pPr>
            <a:r>
              <a:rPr lang="en-US" sz="5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</a:rPr>
              <a:t>Existing Systems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FB252E-9C70-4179-92F6-141CFFE73E2C}"/>
              </a:ext>
            </a:extLst>
          </p:cNvPr>
          <p:cNvSpPr/>
          <p:nvPr/>
        </p:nvSpPr>
        <p:spPr>
          <a:xfrm>
            <a:off x="4086122" y="4844991"/>
            <a:ext cx="1048933" cy="2238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700"/>
            </a:pPr>
            <a:r>
              <a:rPr lang="en-US" sz="5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</a:rPr>
              <a:t>Red Hat Core 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F517F-EADC-A30F-D3A5-53EDAEA73EFC}"/>
              </a:ext>
            </a:extLst>
          </p:cNvPr>
          <p:cNvSpPr/>
          <p:nvPr/>
        </p:nvSpPr>
        <p:spPr>
          <a:xfrm>
            <a:off x="5245610" y="4844991"/>
            <a:ext cx="1004763" cy="223800"/>
          </a:xfrm>
          <a:prstGeom prst="rect">
            <a:avLst/>
          </a:prstGeom>
          <a:solidFill>
            <a:srgbClr val="1155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700"/>
            </a:pPr>
            <a:r>
              <a:rPr lang="en-US" sz="5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</a:rPr>
              <a:t>Complementary systems by IBM</a:t>
            </a:r>
          </a:p>
        </p:txBody>
      </p:sp>
      <p:sp>
        <p:nvSpPr>
          <p:cNvPr id="5" name="Google Shape;735;p43">
            <a:extLst>
              <a:ext uri="{FF2B5EF4-FFF2-40B4-BE49-F238E27FC236}">
                <a16:creationId xmlns:a16="http://schemas.microsoft.com/office/drawing/2014/main" id="{A93934F9-69B1-079E-CE8F-F553364F68DE}"/>
              </a:ext>
            </a:extLst>
          </p:cNvPr>
          <p:cNvSpPr/>
          <p:nvPr/>
        </p:nvSpPr>
        <p:spPr>
          <a:xfrm>
            <a:off x="7459448" y="1630091"/>
            <a:ext cx="1245072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Cluster Management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" name="Google Shape;706;p43">
            <a:extLst>
              <a:ext uri="{FF2B5EF4-FFF2-40B4-BE49-F238E27FC236}">
                <a16:creationId xmlns:a16="http://schemas.microsoft.com/office/drawing/2014/main" id="{72EEF496-C86B-D8FF-81BD-60660F181139}"/>
              </a:ext>
            </a:extLst>
          </p:cNvPr>
          <p:cNvSpPr/>
          <p:nvPr/>
        </p:nvSpPr>
        <p:spPr>
          <a:xfrm>
            <a:off x="7459448" y="1322768"/>
            <a:ext cx="1237524" cy="281968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Hybrid Cloud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Infrastructure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771;p43">
            <a:extLst>
              <a:ext uri="{FF2B5EF4-FFF2-40B4-BE49-F238E27FC236}">
                <a16:creationId xmlns:a16="http://schemas.microsoft.com/office/drawing/2014/main" id="{A983FE49-DE1A-4BBF-D735-2FEC51BCED86}"/>
              </a:ext>
            </a:extLst>
          </p:cNvPr>
          <p:cNvCxnSpPr>
            <a:cxnSpLocks/>
          </p:cNvCxnSpPr>
          <p:nvPr/>
        </p:nvCxnSpPr>
        <p:spPr>
          <a:xfrm>
            <a:off x="7247126" y="1747254"/>
            <a:ext cx="21232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" name="Google Shape;771;p43">
            <a:extLst>
              <a:ext uri="{FF2B5EF4-FFF2-40B4-BE49-F238E27FC236}">
                <a16:creationId xmlns:a16="http://schemas.microsoft.com/office/drawing/2014/main" id="{8C1FCAD1-DBE0-BDCF-53E4-50FB5FC77192}"/>
              </a:ext>
            </a:extLst>
          </p:cNvPr>
          <p:cNvCxnSpPr>
            <a:cxnSpLocks/>
          </p:cNvCxnSpPr>
          <p:nvPr/>
        </p:nvCxnSpPr>
        <p:spPr>
          <a:xfrm>
            <a:off x="7255939" y="1561064"/>
            <a:ext cx="21232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" name="Google Shape;701;p43">
            <a:extLst>
              <a:ext uri="{FF2B5EF4-FFF2-40B4-BE49-F238E27FC236}">
                <a16:creationId xmlns:a16="http://schemas.microsoft.com/office/drawing/2014/main" id="{E801BD15-8071-38AD-8B5B-581C405E4B42}"/>
              </a:ext>
            </a:extLst>
          </p:cNvPr>
          <p:cNvCxnSpPr>
            <a:cxnSpLocks/>
          </p:cNvCxnSpPr>
          <p:nvPr/>
        </p:nvCxnSpPr>
        <p:spPr>
          <a:xfrm flipH="1">
            <a:off x="8698065" y="1463752"/>
            <a:ext cx="130895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845;p52">
            <a:extLst>
              <a:ext uri="{FF2B5EF4-FFF2-40B4-BE49-F238E27FC236}">
                <a16:creationId xmlns:a16="http://schemas.microsoft.com/office/drawing/2014/main" id="{D399BFEC-8704-F85E-BC2C-142D62EFB59C}"/>
              </a:ext>
            </a:extLst>
          </p:cNvPr>
          <p:cNvSpPr/>
          <p:nvPr/>
        </p:nvSpPr>
        <p:spPr>
          <a:xfrm>
            <a:off x="5987946" y="505116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" name="Google Shape;1845;p52">
            <a:extLst>
              <a:ext uri="{FF2B5EF4-FFF2-40B4-BE49-F238E27FC236}">
                <a16:creationId xmlns:a16="http://schemas.microsoft.com/office/drawing/2014/main" id="{A0D10DDB-64A3-710A-7966-3DD96C82E138}"/>
              </a:ext>
            </a:extLst>
          </p:cNvPr>
          <p:cNvSpPr/>
          <p:nvPr/>
        </p:nvSpPr>
        <p:spPr>
          <a:xfrm>
            <a:off x="2966534" y="1788447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5" name="Google Shape;1845;p52">
            <a:extLst>
              <a:ext uri="{FF2B5EF4-FFF2-40B4-BE49-F238E27FC236}">
                <a16:creationId xmlns:a16="http://schemas.microsoft.com/office/drawing/2014/main" id="{1EF1B892-0A7D-E743-AF5D-DA40B9707FE4}"/>
              </a:ext>
            </a:extLst>
          </p:cNvPr>
          <p:cNvSpPr/>
          <p:nvPr/>
        </p:nvSpPr>
        <p:spPr>
          <a:xfrm>
            <a:off x="3304253" y="1789988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6" name="Google Shape;1845;p52">
            <a:extLst>
              <a:ext uri="{FF2B5EF4-FFF2-40B4-BE49-F238E27FC236}">
                <a16:creationId xmlns:a16="http://schemas.microsoft.com/office/drawing/2014/main" id="{147F9E66-7581-76C3-6661-10CFEB80B485}"/>
              </a:ext>
            </a:extLst>
          </p:cNvPr>
          <p:cNvSpPr/>
          <p:nvPr/>
        </p:nvSpPr>
        <p:spPr>
          <a:xfrm>
            <a:off x="2146913" y="1460923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7" name="Google Shape;1845;p52">
            <a:extLst>
              <a:ext uri="{FF2B5EF4-FFF2-40B4-BE49-F238E27FC236}">
                <a16:creationId xmlns:a16="http://schemas.microsoft.com/office/drawing/2014/main" id="{E8DE15C4-9486-2AE1-55E6-C853DB66C9A3}"/>
              </a:ext>
            </a:extLst>
          </p:cNvPr>
          <p:cNvSpPr/>
          <p:nvPr/>
        </p:nvSpPr>
        <p:spPr>
          <a:xfrm>
            <a:off x="3652874" y="1781354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8" name="Google Shape;1845;p52">
            <a:extLst>
              <a:ext uri="{FF2B5EF4-FFF2-40B4-BE49-F238E27FC236}">
                <a16:creationId xmlns:a16="http://schemas.microsoft.com/office/drawing/2014/main" id="{90CAC35C-B763-612F-6BB5-C81F3FE1FD6D}"/>
              </a:ext>
            </a:extLst>
          </p:cNvPr>
          <p:cNvSpPr/>
          <p:nvPr/>
        </p:nvSpPr>
        <p:spPr>
          <a:xfrm>
            <a:off x="7848763" y="3721308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893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2" name="Google Shape;702;p43"/>
          <p:cNvCxnSpPr>
            <a:cxnSpLocks/>
          </p:cNvCxnSpPr>
          <p:nvPr/>
        </p:nvCxnSpPr>
        <p:spPr>
          <a:xfrm rot="10800000">
            <a:off x="830228" y="1059193"/>
            <a:ext cx="8014665" cy="1093408"/>
          </a:xfrm>
          <a:prstGeom prst="bentConnector4">
            <a:avLst>
              <a:gd name="adj1" fmla="val 273"/>
              <a:gd name="adj2" fmla="val 113618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4" name="Google Shape;721;p43">
            <a:extLst>
              <a:ext uri="{FF2B5EF4-FFF2-40B4-BE49-F238E27FC236}">
                <a16:creationId xmlns:a16="http://schemas.microsoft.com/office/drawing/2014/main" id="{465D4D03-0E07-1E6A-615C-94B3D22E0E9B}"/>
              </a:ext>
            </a:extLst>
          </p:cNvPr>
          <p:cNvCxnSpPr/>
          <p:nvPr/>
        </p:nvCxnSpPr>
        <p:spPr>
          <a:xfrm>
            <a:off x="1522447" y="2993582"/>
            <a:ext cx="0" cy="2835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5" name="Google Shape;723;p43">
            <a:extLst>
              <a:ext uri="{FF2B5EF4-FFF2-40B4-BE49-F238E27FC236}">
                <a16:creationId xmlns:a16="http://schemas.microsoft.com/office/drawing/2014/main" id="{BAD27131-3157-9C8E-BAC9-EDFE05063B2F}"/>
              </a:ext>
            </a:extLst>
          </p:cNvPr>
          <p:cNvCxnSpPr/>
          <p:nvPr/>
        </p:nvCxnSpPr>
        <p:spPr>
          <a:xfrm>
            <a:off x="8296213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6" name="Google Shape;724;p43">
            <a:extLst>
              <a:ext uri="{FF2B5EF4-FFF2-40B4-BE49-F238E27FC236}">
                <a16:creationId xmlns:a16="http://schemas.microsoft.com/office/drawing/2014/main" id="{1DFB9F73-AF2B-76CC-DA7F-13B3AA0CC693}"/>
              </a:ext>
            </a:extLst>
          </p:cNvPr>
          <p:cNvCxnSpPr/>
          <p:nvPr/>
        </p:nvCxnSpPr>
        <p:spPr>
          <a:xfrm>
            <a:off x="2275635" y="3068832"/>
            <a:ext cx="0" cy="205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7" name="Google Shape;726;p43">
            <a:extLst>
              <a:ext uri="{FF2B5EF4-FFF2-40B4-BE49-F238E27FC236}">
                <a16:creationId xmlns:a16="http://schemas.microsoft.com/office/drawing/2014/main" id="{0CC265EE-80F2-5747-BF81-45CB6C77835E}"/>
              </a:ext>
            </a:extLst>
          </p:cNvPr>
          <p:cNvCxnSpPr/>
          <p:nvPr/>
        </p:nvCxnSpPr>
        <p:spPr>
          <a:xfrm>
            <a:off x="3047702" y="3089611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8" name="Google Shape;727;p43">
            <a:extLst>
              <a:ext uri="{FF2B5EF4-FFF2-40B4-BE49-F238E27FC236}">
                <a16:creationId xmlns:a16="http://schemas.microsoft.com/office/drawing/2014/main" id="{9927CAF3-3AE2-7B6B-893F-7CBC61CB804E}"/>
              </a:ext>
            </a:extLst>
          </p:cNvPr>
          <p:cNvCxnSpPr/>
          <p:nvPr/>
        </p:nvCxnSpPr>
        <p:spPr>
          <a:xfrm>
            <a:off x="3792230" y="3072457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5" name="Google Shape;728;p43">
            <a:extLst>
              <a:ext uri="{FF2B5EF4-FFF2-40B4-BE49-F238E27FC236}">
                <a16:creationId xmlns:a16="http://schemas.microsoft.com/office/drawing/2014/main" id="{D2897966-517B-CEE1-2F17-9044C067A0B1}"/>
              </a:ext>
            </a:extLst>
          </p:cNvPr>
          <p:cNvCxnSpPr/>
          <p:nvPr/>
        </p:nvCxnSpPr>
        <p:spPr>
          <a:xfrm>
            <a:off x="4528966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6" name="Google Shape;729;p43">
            <a:extLst>
              <a:ext uri="{FF2B5EF4-FFF2-40B4-BE49-F238E27FC236}">
                <a16:creationId xmlns:a16="http://schemas.microsoft.com/office/drawing/2014/main" id="{AED06356-902C-18B4-E9DE-B49E962E60E9}"/>
              </a:ext>
            </a:extLst>
          </p:cNvPr>
          <p:cNvCxnSpPr/>
          <p:nvPr/>
        </p:nvCxnSpPr>
        <p:spPr>
          <a:xfrm>
            <a:off x="5303700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8" name="Google Shape;730;p43">
            <a:extLst>
              <a:ext uri="{FF2B5EF4-FFF2-40B4-BE49-F238E27FC236}">
                <a16:creationId xmlns:a16="http://schemas.microsoft.com/office/drawing/2014/main" id="{7C2C5C0F-A70D-A383-47B6-F5A5A8DBBE1C}"/>
              </a:ext>
            </a:extLst>
          </p:cNvPr>
          <p:cNvCxnSpPr/>
          <p:nvPr/>
        </p:nvCxnSpPr>
        <p:spPr>
          <a:xfrm>
            <a:off x="6035929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9" name="Google Shape;731;p43">
            <a:extLst>
              <a:ext uri="{FF2B5EF4-FFF2-40B4-BE49-F238E27FC236}">
                <a16:creationId xmlns:a16="http://schemas.microsoft.com/office/drawing/2014/main" id="{25413DD2-6D5E-303B-A02A-302FCF3EFDC5}"/>
              </a:ext>
            </a:extLst>
          </p:cNvPr>
          <p:cNvCxnSpPr/>
          <p:nvPr/>
        </p:nvCxnSpPr>
        <p:spPr>
          <a:xfrm>
            <a:off x="6779492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0" name="Google Shape;732;p43">
            <a:extLst>
              <a:ext uri="{FF2B5EF4-FFF2-40B4-BE49-F238E27FC236}">
                <a16:creationId xmlns:a16="http://schemas.microsoft.com/office/drawing/2014/main" id="{43A31DA4-92D8-3731-90C0-9182D24305E9}"/>
              </a:ext>
            </a:extLst>
          </p:cNvPr>
          <p:cNvCxnSpPr/>
          <p:nvPr/>
        </p:nvCxnSpPr>
        <p:spPr>
          <a:xfrm>
            <a:off x="7527750" y="3072495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1" name="Google Shape;766;p43">
            <a:extLst>
              <a:ext uri="{FF2B5EF4-FFF2-40B4-BE49-F238E27FC236}">
                <a16:creationId xmlns:a16="http://schemas.microsoft.com/office/drawing/2014/main" id="{1E2A564B-820C-3A46-0246-A83E762B47F6}"/>
              </a:ext>
            </a:extLst>
          </p:cNvPr>
          <p:cNvCxnSpPr/>
          <p:nvPr/>
        </p:nvCxnSpPr>
        <p:spPr>
          <a:xfrm>
            <a:off x="769260" y="3124518"/>
            <a:ext cx="0" cy="1536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9" name="Google Shape;679;p43"/>
          <p:cNvSpPr txBox="1"/>
          <p:nvPr/>
        </p:nvSpPr>
        <p:spPr>
          <a:xfrm>
            <a:off x="3975567" y="123575"/>
            <a:ext cx="3673500" cy="598800"/>
          </a:xfrm>
          <a:prstGeom prst="rect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2144375" y="123619"/>
            <a:ext cx="1758300" cy="598800"/>
          </a:xfrm>
          <a:prstGeom prst="rect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3"/>
          <p:cNvSpPr/>
          <p:nvPr/>
        </p:nvSpPr>
        <p:spPr>
          <a:xfrm>
            <a:off x="115749" y="1059425"/>
            <a:ext cx="1428959" cy="987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2" name="Google Shape;682;p43"/>
          <p:cNvSpPr txBox="1">
            <a:spLocks noGrp="1"/>
          </p:cNvSpPr>
          <p:nvPr>
            <p:ph type="subTitle" idx="1"/>
          </p:nvPr>
        </p:nvSpPr>
        <p:spPr>
          <a:xfrm>
            <a:off x="87900" y="174104"/>
            <a:ext cx="1645178" cy="40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Asset Disposal</a:t>
            </a:r>
            <a:endParaRPr dirty="0"/>
          </a:p>
        </p:txBody>
      </p:sp>
      <p:sp>
        <p:nvSpPr>
          <p:cNvPr id="683" name="Google Shape;683;p43"/>
          <p:cNvSpPr/>
          <p:nvPr/>
        </p:nvSpPr>
        <p:spPr>
          <a:xfrm>
            <a:off x="2554522" y="1064175"/>
            <a:ext cx="4801312" cy="987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4" name="Google Shape;684;p43"/>
          <p:cNvSpPr/>
          <p:nvPr/>
        </p:nvSpPr>
        <p:spPr>
          <a:xfrm>
            <a:off x="3460175" y="2393098"/>
            <a:ext cx="507000" cy="3198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Events</a:t>
            </a:r>
            <a:endParaRPr sz="6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87" name="Google Shape;687;p43"/>
          <p:cNvSpPr/>
          <p:nvPr/>
        </p:nvSpPr>
        <p:spPr>
          <a:xfrm>
            <a:off x="4175268" y="2405291"/>
            <a:ext cx="489900" cy="305100"/>
          </a:xfrm>
          <a:prstGeom prst="upDownArrow">
            <a:avLst>
              <a:gd name="adj1" fmla="val 54496"/>
              <a:gd name="adj2" fmla="val 32464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Data</a:t>
            </a:r>
            <a:endParaRPr sz="6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92" name="Google Shape;692;p43"/>
          <p:cNvSpPr/>
          <p:nvPr/>
        </p:nvSpPr>
        <p:spPr>
          <a:xfrm>
            <a:off x="8547710" y="2076977"/>
            <a:ext cx="562500" cy="328500"/>
          </a:xfrm>
          <a:prstGeom prst="rect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DevOps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693" name="Google Shape;69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7700" y="2433544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3"/>
          <p:cNvSpPr txBox="1"/>
          <p:nvPr/>
        </p:nvSpPr>
        <p:spPr>
          <a:xfrm>
            <a:off x="8568046" y="1395424"/>
            <a:ext cx="6567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400" b="0" i="0" u="none" strike="noStrike" cap="none" dirty="0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rPr>
              <a:t>Automated Infrastructure and Application Setup</a:t>
            </a:r>
            <a:endParaRPr sz="400" b="0" i="0" u="none" strike="noStrike" cap="none" dirty="0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95" name="Google Shape;695;p43"/>
          <p:cNvCxnSpPr>
            <a:stCxn id="692" idx="2"/>
          </p:cNvCxnSpPr>
          <p:nvPr/>
        </p:nvCxnSpPr>
        <p:spPr>
          <a:xfrm rot="-5400000" flipH="1">
            <a:off x="8647760" y="2586677"/>
            <a:ext cx="363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6" name="Google Shape;696;p43"/>
          <p:cNvSpPr/>
          <p:nvPr/>
        </p:nvSpPr>
        <p:spPr>
          <a:xfrm>
            <a:off x="5936525" y="392409"/>
            <a:ext cx="7188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0B6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dirty="0">
                <a:solidFill>
                  <a:schemeClr val="lt1"/>
                </a:solidFill>
              </a:rPr>
              <a:t>Asset Manager</a:t>
            </a:r>
            <a:endParaRPr sz="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3"/>
          <p:cNvSpPr/>
          <p:nvPr/>
        </p:nvSpPr>
        <p:spPr>
          <a:xfrm>
            <a:off x="6782096" y="393463"/>
            <a:ext cx="7938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Sustainability Officer</a:t>
            </a:r>
            <a:endParaRPr sz="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8" name="Google Shape;698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3928" y="146312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8691" y="123975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2078" y="126982"/>
            <a:ext cx="238900" cy="2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1" name="Google Shape;701;p43"/>
          <p:cNvCxnSpPr>
            <a:cxnSpLocks/>
          </p:cNvCxnSpPr>
          <p:nvPr/>
        </p:nvCxnSpPr>
        <p:spPr>
          <a:xfrm flipH="1">
            <a:off x="8698065" y="1729804"/>
            <a:ext cx="130895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4" name="Google Shape;704;p43"/>
          <p:cNvSpPr/>
          <p:nvPr/>
        </p:nvSpPr>
        <p:spPr>
          <a:xfrm>
            <a:off x="5061174" y="389660"/>
            <a:ext cx="7776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Colleague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862622" y="1286461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(POS)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3"/>
          <p:cNvSpPr/>
          <p:nvPr/>
        </p:nvSpPr>
        <p:spPr>
          <a:xfrm>
            <a:off x="225150" y="1276800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Web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3"/>
          <p:cNvSpPr/>
          <p:nvPr/>
        </p:nvSpPr>
        <p:spPr>
          <a:xfrm>
            <a:off x="4240625" y="380125"/>
            <a:ext cx="7131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Vendor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3"/>
          <p:cNvSpPr/>
          <p:nvPr/>
        </p:nvSpPr>
        <p:spPr>
          <a:xfrm>
            <a:off x="3092011" y="399217"/>
            <a:ext cx="7104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Partner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3938" y="137809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43"/>
          <p:cNvSpPr/>
          <p:nvPr/>
        </p:nvSpPr>
        <p:spPr>
          <a:xfrm>
            <a:off x="2228128" y="399704"/>
            <a:ext cx="710400" cy="2388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9402" y="141474"/>
            <a:ext cx="238900" cy="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339" y="138386"/>
            <a:ext cx="238900" cy="2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43"/>
          <p:cNvSpPr/>
          <p:nvPr/>
        </p:nvSpPr>
        <p:spPr>
          <a:xfrm>
            <a:off x="115750" y="2115377"/>
            <a:ext cx="8340734" cy="2517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API Management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15" name="Google Shape;715;p43"/>
          <p:cNvSpPr txBox="1"/>
          <p:nvPr/>
        </p:nvSpPr>
        <p:spPr>
          <a:xfrm>
            <a:off x="623607" y="1076301"/>
            <a:ext cx="939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rgbClr val="C00000"/>
                </a:solidFill>
                <a:latin typeface="Red Hat Text"/>
                <a:ea typeface="Red Hat Text"/>
                <a:cs typeface="Red Hat Text"/>
                <a:sym typeface="Red Hat Text"/>
              </a:rPr>
              <a:t>Omni Channels</a:t>
            </a:r>
            <a:endParaRPr sz="1400" b="0" i="0" u="none" strike="noStrike" cap="none" dirty="0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717" name="Google Shape;717;p43"/>
          <p:cNvCxnSpPr/>
          <p:nvPr/>
        </p:nvCxnSpPr>
        <p:spPr>
          <a:xfrm>
            <a:off x="5108025" y="723625"/>
            <a:ext cx="0" cy="35460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18" name="Google Shape;718;p43"/>
          <p:cNvSpPr/>
          <p:nvPr/>
        </p:nvSpPr>
        <p:spPr>
          <a:xfrm>
            <a:off x="8070662" y="222896"/>
            <a:ext cx="789900" cy="403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r>
              <a:rPr lang="en" sz="700" b="0" i="0" u="none" strike="noStrike" cap="none" baseline="300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rd</a:t>
            </a: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Party Hauler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20" name="Google Shape;720;p43"/>
          <p:cNvSpPr/>
          <p:nvPr/>
        </p:nvSpPr>
        <p:spPr>
          <a:xfrm>
            <a:off x="2629518" y="1234722"/>
            <a:ext cx="4623309" cy="239657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Sustainability Control Tower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202325" y="2745650"/>
            <a:ext cx="8870100" cy="363000"/>
          </a:xfrm>
          <a:prstGeom prst="rect">
            <a:avLst/>
          </a:prstGeom>
          <a:solidFill>
            <a:srgbClr val="EBEB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2307041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Integration Services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7" name="Google Shape;747;p43"/>
          <p:cNvSpPr/>
          <p:nvPr/>
        </p:nvSpPr>
        <p:spPr>
          <a:xfrm>
            <a:off x="4372728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Data Fabric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48" name="Google Shape;748;p43"/>
          <p:cNvSpPr/>
          <p:nvPr/>
        </p:nvSpPr>
        <p:spPr>
          <a:xfrm>
            <a:off x="6438416" y="2802205"/>
            <a:ext cx="1569900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Business Automation / Services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2629520" y="1533312"/>
            <a:ext cx="1214456" cy="427884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Intelligent Assets and Facilities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71" name="Google Shape;771;p43"/>
          <p:cNvCxnSpPr>
            <a:cxnSpLocks/>
          </p:cNvCxnSpPr>
          <p:nvPr/>
        </p:nvCxnSpPr>
        <p:spPr>
          <a:xfrm>
            <a:off x="1544708" y="1923935"/>
            <a:ext cx="994276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72" name="Google Shape;772;p43"/>
          <p:cNvSpPr/>
          <p:nvPr/>
        </p:nvSpPr>
        <p:spPr>
          <a:xfrm>
            <a:off x="225150" y="1641475"/>
            <a:ext cx="57870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Social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Media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43"/>
          <p:cNvCxnSpPr>
            <a:cxnSpLocks/>
            <a:stCxn id="680" idx="1"/>
          </p:cNvCxnSpPr>
          <p:nvPr/>
        </p:nvCxnSpPr>
        <p:spPr>
          <a:xfrm rot="10800000" flipV="1">
            <a:off x="1420989" y="423018"/>
            <a:ext cx="723387" cy="622009"/>
          </a:xfrm>
          <a:prstGeom prst="bentConnector3">
            <a:avLst>
              <a:gd name="adj1" fmla="val 98618"/>
            </a:avLst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5" name="Google Shape;775;p43"/>
          <p:cNvCxnSpPr>
            <a:cxnSpLocks/>
            <a:stCxn id="692" idx="1"/>
          </p:cNvCxnSpPr>
          <p:nvPr/>
        </p:nvCxnSpPr>
        <p:spPr>
          <a:xfrm flipH="1">
            <a:off x="8456484" y="2241227"/>
            <a:ext cx="91226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6" name="Google Shape;776;p43"/>
          <p:cNvCxnSpPr>
            <a:endCxn id="679" idx="2"/>
          </p:cNvCxnSpPr>
          <p:nvPr/>
        </p:nvCxnSpPr>
        <p:spPr>
          <a:xfrm rot="10800000">
            <a:off x="5812317" y="722375"/>
            <a:ext cx="5100" cy="1857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0" name="Google Shape;780;p43"/>
          <p:cNvCxnSpPr/>
          <p:nvPr/>
        </p:nvCxnSpPr>
        <p:spPr>
          <a:xfrm rot="10800000">
            <a:off x="2992917" y="722375"/>
            <a:ext cx="5100" cy="1857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4" name="Google Shape;784;p43"/>
          <p:cNvSpPr/>
          <p:nvPr/>
        </p:nvSpPr>
        <p:spPr>
          <a:xfrm>
            <a:off x="3982481" y="1541815"/>
            <a:ext cx="1002454" cy="42099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Green IT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" name="Google Shape;734;p43">
            <a:extLst>
              <a:ext uri="{FF2B5EF4-FFF2-40B4-BE49-F238E27FC236}">
                <a16:creationId xmlns:a16="http://schemas.microsoft.com/office/drawing/2014/main" id="{BA74EFB2-8788-131D-843B-CE447A41B93C}"/>
              </a:ext>
            </a:extLst>
          </p:cNvPr>
          <p:cNvSpPr/>
          <p:nvPr/>
        </p:nvSpPr>
        <p:spPr>
          <a:xfrm>
            <a:off x="7093284" y="4107301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4" name="Google Shape;736;p43">
            <a:extLst>
              <a:ext uri="{FF2B5EF4-FFF2-40B4-BE49-F238E27FC236}">
                <a16:creationId xmlns:a16="http://schemas.microsoft.com/office/drawing/2014/main" id="{2040A3D3-17E7-3B15-1ADA-17C71AD560B0}"/>
              </a:ext>
            </a:extLst>
          </p:cNvPr>
          <p:cNvSpPr/>
          <p:nvPr/>
        </p:nvSpPr>
        <p:spPr>
          <a:xfrm>
            <a:off x="1890084" y="3888245"/>
            <a:ext cx="58689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0" name="Google Shape;737;p43">
            <a:extLst>
              <a:ext uri="{FF2B5EF4-FFF2-40B4-BE49-F238E27FC236}">
                <a16:creationId xmlns:a16="http://schemas.microsoft.com/office/drawing/2014/main" id="{F6009D12-42B9-FB02-B62B-A1E4620D31B2}"/>
              </a:ext>
            </a:extLst>
          </p:cNvPr>
          <p:cNvSpPr/>
          <p:nvPr/>
        </p:nvSpPr>
        <p:spPr>
          <a:xfrm>
            <a:off x="6308650" y="4082100"/>
            <a:ext cx="570600" cy="5541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Route Opti-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mization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1" name="Google Shape;738;p43">
            <a:extLst>
              <a:ext uri="{FF2B5EF4-FFF2-40B4-BE49-F238E27FC236}">
                <a16:creationId xmlns:a16="http://schemas.microsoft.com/office/drawing/2014/main" id="{CFC37E9F-732B-A966-FEBB-FB715AD553CD}"/>
              </a:ext>
            </a:extLst>
          </p:cNvPr>
          <p:cNvSpPr/>
          <p:nvPr/>
        </p:nvSpPr>
        <p:spPr>
          <a:xfrm>
            <a:off x="5604421" y="4119567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52" name="Google Shape;739;p43">
            <a:extLst>
              <a:ext uri="{FF2B5EF4-FFF2-40B4-BE49-F238E27FC236}">
                <a16:creationId xmlns:a16="http://schemas.microsoft.com/office/drawing/2014/main" id="{DB6C6FBB-CC75-BCD1-414F-3299DC386BB2}"/>
              </a:ext>
            </a:extLst>
          </p:cNvPr>
          <p:cNvSpPr/>
          <p:nvPr/>
        </p:nvSpPr>
        <p:spPr>
          <a:xfrm>
            <a:off x="4767498" y="4089820"/>
            <a:ext cx="656700" cy="64041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Current and future demand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56" name="Google Shape;740;p43">
            <a:extLst>
              <a:ext uri="{FF2B5EF4-FFF2-40B4-BE49-F238E27FC236}">
                <a16:creationId xmlns:a16="http://schemas.microsoft.com/office/drawing/2014/main" id="{348B12D4-5424-8478-2CEB-471AC0566DDF}"/>
              </a:ext>
            </a:extLst>
          </p:cNvPr>
          <p:cNvCxnSpPr/>
          <p:nvPr/>
        </p:nvCxnSpPr>
        <p:spPr>
          <a:xfrm>
            <a:off x="5541721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741;p43">
            <a:extLst>
              <a:ext uri="{FF2B5EF4-FFF2-40B4-BE49-F238E27FC236}">
                <a16:creationId xmlns:a16="http://schemas.microsoft.com/office/drawing/2014/main" id="{DDA19715-4655-65AD-8F5E-8F2F23DD7CB3}"/>
              </a:ext>
            </a:extLst>
          </p:cNvPr>
          <p:cNvCxnSpPr/>
          <p:nvPr/>
        </p:nvCxnSpPr>
        <p:spPr>
          <a:xfrm>
            <a:off x="6388414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742;p43">
            <a:extLst>
              <a:ext uri="{FF2B5EF4-FFF2-40B4-BE49-F238E27FC236}">
                <a16:creationId xmlns:a16="http://schemas.microsoft.com/office/drawing/2014/main" id="{69050ABF-22EC-D2FC-7615-FEF4C59389F5}"/>
              </a:ext>
            </a:extLst>
          </p:cNvPr>
          <p:cNvCxnSpPr/>
          <p:nvPr/>
        </p:nvCxnSpPr>
        <p:spPr>
          <a:xfrm>
            <a:off x="6971557" y="3386895"/>
            <a:ext cx="0" cy="548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743;p43">
            <a:extLst>
              <a:ext uri="{FF2B5EF4-FFF2-40B4-BE49-F238E27FC236}">
                <a16:creationId xmlns:a16="http://schemas.microsoft.com/office/drawing/2014/main" id="{A8306ED0-C433-8218-2025-829241F02F35}"/>
              </a:ext>
            </a:extLst>
          </p:cNvPr>
          <p:cNvSpPr/>
          <p:nvPr/>
        </p:nvSpPr>
        <p:spPr>
          <a:xfrm>
            <a:off x="3945952" y="4035821"/>
            <a:ext cx="748800" cy="748400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/ Distribution Centre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0" name="Google Shape;725;p43">
            <a:extLst>
              <a:ext uri="{FF2B5EF4-FFF2-40B4-BE49-F238E27FC236}">
                <a16:creationId xmlns:a16="http://schemas.microsoft.com/office/drawing/2014/main" id="{30A64B7E-130F-C822-C6D9-C2E2ADAD3253}"/>
              </a:ext>
            </a:extLst>
          </p:cNvPr>
          <p:cNvSpPr/>
          <p:nvPr/>
        </p:nvSpPr>
        <p:spPr>
          <a:xfrm>
            <a:off x="1736183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1" name="Google Shape;744;p43">
            <a:extLst>
              <a:ext uri="{FF2B5EF4-FFF2-40B4-BE49-F238E27FC236}">
                <a16:creationId xmlns:a16="http://schemas.microsoft.com/office/drawing/2014/main" id="{B5345A4D-141F-C6D2-94D1-175B0822A6D3}"/>
              </a:ext>
            </a:extLst>
          </p:cNvPr>
          <p:cNvSpPr/>
          <p:nvPr/>
        </p:nvSpPr>
        <p:spPr>
          <a:xfrm>
            <a:off x="3995746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Warehouse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2" name="Google Shape;745;p43">
            <a:extLst>
              <a:ext uri="{FF2B5EF4-FFF2-40B4-BE49-F238E27FC236}">
                <a16:creationId xmlns:a16="http://schemas.microsoft.com/office/drawing/2014/main" id="{3F7A3261-A26D-9108-F9C1-A26C19484B39}"/>
              </a:ext>
            </a:extLst>
          </p:cNvPr>
          <p:cNvSpPr/>
          <p:nvPr/>
        </p:nvSpPr>
        <p:spPr>
          <a:xfrm>
            <a:off x="2489371" y="3256028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External Data Feeds  Intelligence, Trends, Sources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3" name="Google Shape;746;p43">
            <a:extLst>
              <a:ext uri="{FF2B5EF4-FFF2-40B4-BE49-F238E27FC236}">
                <a16:creationId xmlns:a16="http://schemas.microsoft.com/office/drawing/2014/main" id="{B97D94AA-77BF-C45A-A9E1-09030C0B84E2}"/>
              </a:ext>
            </a:extLst>
          </p:cNvPr>
          <p:cNvSpPr/>
          <p:nvPr/>
        </p:nvSpPr>
        <p:spPr>
          <a:xfrm>
            <a:off x="3242558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Planning and Replenishment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4" name="Google Shape;749;p43">
            <a:extLst>
              <a:ext uri="{FF2B5EF4-FFF2-40B4-BE49-F238E27FC236}">
                <a16:creationId xmlns:a16="http://schemas.microsoft.com/office/drawing/2014/main" id="{B80B7196-1DD4-0121-267D-324B6CA138C6}"/>
              </a:ext>
            </a:extLst>
          </p:cNvPr>
          <p:cNvSpPr/>
          <p:nvPr/>
        </p:nvSpPr>
        <p:spPr>
          <a:xfrm>
            <a:off x="4748934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5" name="Google Shape;750;p43">
            <a:extLst>
              <a:ext uri="{FF2B5EF4-FFF2-40B4-BE49-F238E27FC236}">
                <a16:creationId xmlns:a16="http://schemas.microsoft.com/office/drawing/2014/main" id="{4A75B068-E567-B154-836E-CED119408FE4}"/>
              </a:ext>
            </a:extLst>
          </p:cNvPr>
          <p:cNvSpPr/>
          <p:nvPr/>
        </p:nvSpPr>
        <p:spPr>
          <a:xfrm>
            <a:off x="5502121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Supply Chain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6" name="Google Shape;751;p43">
            <a:extLst>
              <a:ext uri="{FF2B5EF4-FFF2-40B4-BE49-F238E27FC236}">
                <a16:creationId xmlns:a16="http://schemas.microsoft.com/office/drawing/2014/main" id="{7068842F-DD9D-7F03-BC16-0D4DE48CC8FE}"/>
              </a:ext>
            </a:extLst>
          </p:cNvPr>
          <p:cNvSpPr/>
          <p:nvPr/>
        </p:nvSpPr>
        <p:spPr>
          <a:xfrm>
            <a:off x="6255309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Transport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7" name="Google Shape;752;p43">
            <a:extLst>
              <a:ext uri="{FF2B5EF4-FFF2-40B4-BE49-F238E27FC236}">
                <a16:creationId xmlns:a16="http://schemas.microsoft.com/office/drawing/2014/main" id="{99267103-45A9-855F-E0BE-467B412FC9DB}"/>
              </a:ext>
            </a:extLst>
          </p:cNvPr>
          <p:cNvSpPr/>
          <p:nvPr/>
        </p:nvSpPr>
        <p:spPr>
          <a:xfrm>
            <a:off x="7008497" y="3253328"/>
            <a:ext cx="694800" cy="5541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Catalog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8" name="Google Shape;753;p43">
            <a:extLst>
              <a:ext uri="{FF2B5EF4-FFF2-40B4-BE49-F238E27FC236}">
                <a16:creationId xmlns:a16="http://schemas.microsoft.com/office/drawing/2014/main" id="{BAC1C558-2C32-545A-96C1-44ABA3D1E5E2}"/>
              </a:ext>
            </a:extLst>
          </p:cNvPr>
          <p:cNvSpPr/>
          <p:nvPr/>
        </p:nvSpPr>
        <p:spPr>
          <a:xfrm>
            <a:off x="7761684" y="3253328"/>
            <a:ext cx="694800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Facility / Asset Management System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49" name="Google Shape;754;p43">
            <a:extLst>
              <a:ext uri="{FF2B5EF4-FFF2-40B4-BE49-F238E27FC236}">
                <a16:creationId xmlns:a16="http://schemas.microsoft.com/office/drawing/2014/main" id="{6A2BC23A-81B0-2633-93C2-E4530ACD320E}"/>
              </a:ext>
            </a:extLst>
          </p:cNvPr>
          <p:cNvSpPr/>
          <p:nvPr/>
        </p:nvSpPr>
        <p:spPr>
          <a:xfrm>
            <a:off x="7865630" y="41101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0" name="Google Shape;722;p43">
            <a:extLst>
              <a:ext uri="{FF2B5EF4-FFF2-40B4-BE49-F238E27FC236}">
                <a16:creationId xmlns:a16="http://schemas.microsoft.com/office/drawing/2014/main" id="{197E2F48-F39C-F2E6-A655-CF5092EE33D8}"/>
              </a:ext>
            </a:extLst>
          </p:cNvPr>
          <p:cNvSpPr/>
          <p:nvPr/>
        </p:nvSpPr>
        <p:spPr>
          <a:xfrm>
            <a:off x="982995" y="3255778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Operations Systems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51" name="Google Shape;755;p43">
            <a:extLst>
              <a:ext uri="{FF2B5EF4-FFF2-40B4-BE49-F238E27FC236}">
                <a16:creationId xmlns:a16="http://schemas.microsoft.com/office/drawing/2014/main" id="{AD0632B8-241D-C751-0616-C3E6BCBE635D}"/>
              </a:ext>
            </a:extLst>
          </p:cNvPr>
          <p:cNvCxnSpPr>
            <a:stCxn id="650" idx="2"/>
            <a:endCxn id="657" idx="0"/>
          </p:cNvCxnSpPr>
          <p:nvPr/>
        </p:nvCxnSpPr>
        <p:spPr>
          <a:xfrm>
            <a:off x="1330395" y="3804478"/>
            <a:ext cx="0" cy="2901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2" name="Google Shape;757;p43">
            <a:extLst>
              <a:ext uri="{FF2B5EF4-FFF2-40B4-BE49-F238E27FC236}">
                <a16:creationId xmlns:a16="http://schemas.microsoft.com/office/drawing/2014/main" id="{137C3B3C-FC5E-B929-0AB4-52486BAF22F3}"/>
              </a:ext>
            </a:extLst>
          </p:cNvPr>
          <p:cNvCxnSpPr>
            <a:endCxn id="654" idx="3"/>
          </p:cNvCxnSpPr>
          <p:nvPr/>
        </p:nvCxnSpPr>
        <p:spPr>
          <a:xfrm rot="5400000">
            <a:off x="6758245" y="3915584"/>
            <a:ext cx="1790100" cy="1659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3" name="Google Shape;759;p43">
            <a:extLst>
              <a:ext uri="{FF2B5EF4-FFF2-40B4-BE49-F238E27FC236}">
                <a16:creationId xmlns:a16="http://schemas.microsoft.com/office/drawing/2014/main" id="{ABA0BEF0-394A-7F41-EEF5-AF963E7B4A7B}"/>
              </a:ext>
            </a:extLst>
          </p:cNvPr>
          <p:cNvSpPr/>
          <p:nvPr/>
        </p:nvSpPr>
        <p:spPr>
          <a:xfrm>
            <a:off x="6965102" y="4507358"/>
            <a:ext cx="609600" cy="223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9675" rIns="0" bIns="319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Payments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758;p43">
            <a:extLst>
              <a:ext uri="{FF2B5EF4-FFF2-40B4-BE49-F238E27FC236}">
                <a16:creationId xmlns:a16="http://schemas.microsoft.com/office/drawing/2014/main" id="{203C4F59-5563-C0ED-5B7A-13F1972458C4}"/>
              </a:ext>
            </a:extLst>
          </p:cNvPr>
          <p:cNvSpPr/>
          <p:nvPr/>
        </p:nvSpPr>
        <p:spPr>
          <a:xfrm>
            <a:off x="6960745" y="4781684"/>
            <a:ext cx="609600" cy="2238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9675" rIns="0" bIns="319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Promotions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760;p43">
            <a:extLst>
              <a:ext uri="{FF2B5EF4-FFF2-40B4-BE49-F238E27FC236}">
                <a16:creationId xmlns:a16="http://schemas.microsoft.com/office/drawing/2014/main" id="{DA524AA3-D690-6AEF-2667-8172DA32B430}"/>
              </a:ext>
            </a:extLst>
          </p:cNvPr>
          <p:cNvCxnSpPr>
            <a:endCxn id="653" idx="3"/>
          </p:cNvCxnSpPr>
          <p:nvPr/>
        </p:nvCxnSpPr>
        <p:spPr>
          <a:xfrm flipH="1">
            <a:off x="7574702" y="4618658"/>
            <a:ext cx="161700" cy="600"/>
          </a:xfrm>
          <a:prstGeom prst="bentConnector3">
            <a:avLst>
              <a:gd name="adj1" fmla="val 50041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6" name="Google Shape;761;p43">
            <a:extLst>
              <a:ext uri="{FF2B5EF4-FFF2-40B4-BE49-F238E27FC236}">
                <a16:creationId xmlns:a16="http://schemas.microsoft.com/office/drawing/2014/main" id="{93EBA085-FBDB-D52B-68E7-8B3336684FE6}"/>
              </a:ext>
            </a:extLst>
          </p:cNvPr>
          <p:cNvSpPr/>
          <p:nvPr/>
        </p:nvSpPr>
        <p:spPr>
          <a:xfrm>
            <a:off x="1890084" y="4284239"/>
            <a:ext cx="58689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Store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57" name="Google Shape;756;p43">
            <a:extLst>
              <a:ext uri="{FF2B5EF4-FFF2-40B4-BE49-F238E27FC236}">
                <a16:creationId xmlns:a16="http://schemas.microsoft.com/office/drawing/2014/main" id="{46A7A354-E2D0-54D6-C0CE-1424E30347FB}"/>
              </a:ext>
            </a:extLst>
          </p:cNvPr>
          <p:cNvSpPr/>
          <p:nvPr/>
        </p:nvSpPr>
        <p:spPr>
          <a:xfrm>
            <a:off x="1085254" y="3987903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58" name="Google Shape;762;p43">
            <a:extLst>
              <a:ext uri="{FF2B5EF4-FFF2-40B4-BE49-F238E27FC236}">
                <a16:creationId xmlns:a16="http://schemas.microsoft.com/office/drawing/2014/main" id="{12D3AC4F-E4D5-3A66-598E-E78B17C6D456}"/>
              </a:ext>
            </a:extLst>
          </p:cNvPr>
          <p:cNvCxnSpPr>
            <a:endCxn id="659" idx="2"/>
          </p:cNvCxnSpPr>
          <p:nvPr/>
        </p:nvCxnSpPr>
        <p:spPr>
          <a:xfrm rot="16200000" flipH="1">
            <a:off x="168537" y="3919941"/>
            <a:ext cx="341700" cy="1158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9" name="Google Shape;763;p43">
            <a:extLst>
              <a:ext uri="{FF2B5EF4-FFF2-40B4-BE49-F238E27FC236}">
                <a16:creationId xmlns:a16="http://schemas.microsoft.com/office/drawing/2014/main" id="{CDD93CA5-2419-6272-BE98-ED381D8B585C}"/>
              </a:ext>
            </a:extLst>
          </p:cNvPr>
          <p:cNvSpPr/>
          <p:nvPr/>
        </p:nvSpPr>
        <p:spPr>
          <a:xfrm>
            <a:off x="397287" y="3988828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Scheduling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0" name="Google Shape;764;p43">
            <a:extLst>
              <a:ext uri="{FF2B5EF4-FFF2-40B4-BE49-F238E27FC236}">
                <a16:creationId xmlns:a16="http://schemas.microsoft.com/office/drawing/2014/main" id="{8CE6A312-DFCD-464B-8440-45A97E2E4441}"/>
              </a:ext>
            </a:extLst>
          </p:cNvPr>
          <p:cNvSpPr/>
          <p:nvPr/>
        </p:nvSpPr>
        <p:spPr>
          <a:xfrm>
            <a:off x="392714" y="4349955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Tracking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61" name="Google Shape;765;p43">
            <a:extLst>
              <a:ext uri="{FF2B5EF4-FFF2-40B4-BE49-F238E27FC236}">
                <a16:creationId xmlns:a16="http://schemas.microsoft.com/office/drawing/2014/main" id="{CE27FB92-343B-62B1-E6EE-EE246220617E}"/>
              </a:ext>
            </a:extLst>
          </p:cNvPr>
          <p:cNvCxnSpPr>
            <a:endCxn id="660" idx="2"/>
          </p:cNvCxnSpPr>
          <p:nvPr/>
        </p:nvCxnSpPr>
        <p:spPr>
          <a:xfrm rot="16200000" flipH="1">
            <a:off x="6164" y="4123268"/>
            <a:ext cx="660300" cy="1128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3" name="Google Shape;768;p43">
            <a:extLst>
              <a:ext uri="{FF2B5EF4-FFF2-40B4-BE49-F238E27FC236}">
                <a16:creationId xmlns:a16="http://schemas.microsoft.com/office/drawing/2014/main" id="{FFB0BB8F-44A8-64AF-5FB9-D2F18D167D59}"/>
              </a:ext>
            </a:extLst>
          </p:cNvPr>
          <p:cNvCxnSpPr>
            <a:endCxn id="665" idx="2"/>
          </p:cNvCxnSpPr>
          <p:nvPr/>
        </p:nvCxnSpPr>
        <p:spPr>
          <a:xfrm rot="16200000" flipH="1">
            <a:off x="-118362" y="4353021"/>
            <a:ext cx="912600" cy="114000"/>
          </a:xfrm>
          <a:prstGeom prst="bentConnector2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4" name="Google Shape;767;p43">
            <a:extLst>
              <a:ext uri="{FF2B5EF4-FFF2-40B4-BE49-F238E27FC236}">
                <a16:creationId xmlns:a16="http://schemas.microsoft.com/office/drawing/2014/main" id="{4C6DCB9F-1389-EDB3-98A0-9A023DDFA05F}"/>
              </a:ext>
            </a:extLst>
          </p:cNvPr>
          <p:cNvSpPr/>
          <p:nvPr/>
        </p:nvSpPr>
        <p:spPr>
          <a:xfrm>
            <a:off x="229808" y="3256814"/>
            <a:ext cx="694800" cy="548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Order Fulfilment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Systems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5" name="Google Shape;769;p43">
            <a:extLst>
              <a:ext uri="{FF2B5EF4-FFF2-40B4-BE49-F238E27FC236}">
                <a16:creationId xmlns:a16="http://schemas.microsoft.com/office/drawing/2014/main" id="{0A30B499-A742-2B8C-80BA-98852A892E47}"/>
              </a:ext>
            </a:extLst>
          </p:cNvPr>
          <p:cNvSpPr/>
          <p:nvPr/>
        </p:nvSpPr>
        <p:spPr>
          <a:xfrm>
            <a:off x="394938" y="4706458"/>
            <a:ext cx="585216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Delivery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66" name="Google Shape;770;p43">
            <a:extLst>
              <a:ext uri="{FF2B5EF4-FFF2-40B4-BE49-F238E27FC236}">
                <a16:creationId xmlns:a16="http://schemas.microsoft.com/office/drawing/2014/main" id="{957733DD-FA30-9B1E-6F06-31EF71029284}"/>
              </a:ext>
            </a:extLst>
          </p:cNvPr>
          <p:cNvSpPr/>
          <p:nvPr/>
        </p:nvSpPr>
        <p:spPr>
          <a:xfrm>
            <a:off x="1890924" y="4682346"/>
            <a:ext cx="585216" cy="383711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Future </a:t>
            </a:r>
            <a:b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</a:b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Inventory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67" name="Google Shape;777;p43">
            <a:extLst>
              <a:ext uri="{FF2B5EF4-FFF2-40B4-BE49-F238E27FC236}">
                <a16:creationId xmlns:a16="http://schemas.microsoft.com/office/drawing/2014/main" id="{D1E476F8-667C-54EB-492E-F27C93F0EDD5}"/>
              </a:ext>
            </a:extLst>
          </p:cNvPr>
          <p:cNvCxnSpPr>
            <a:stCxn id="4" idx="2"/>
          </p:cNvCxnSpPr>
          <p:nvPr/>
        </p:nvCxnSpPr>
        <p:spPr>
          <a:xfrm rot="10800000">
            <a:off x="1801884" y="3816701"/>
            <a:ext cx="88200" cy="2634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8" name="Google Shape;778;p43">
            <a:extLst>
              <a:ext uri="{FF2B5EF4-FFF2-40B4-BE49-F238E27FC236}">
                <a16:creationId xmlns:a16="http://schemas.microsoft.com/office/drawing/2014/main" id="{B1515455-F703-6F56-7E15-708EF996D5AA}"/>
              </a:ext>
            </a:extLst>
          </p:cNvPr>
          <p:cNvCxnSpPr>
            <a:stCxn id="656" idx="2"/>
          </p:cNvCxnSpPr>
          <p:nvPr/>
        </p:nvCxnSpPr>
        <p:spPr>
          <a:xfrm rot="10800000">
            <a:off x="1801884" y="3802595"/>
            <a:ext cx="88200" cy="6735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9" name="Google Shape;779;p43">
            <a:extLst>
              <a:ext uri="{FF2B5EF4-FFF2-40B4-BE49-F238E27FC236}">
                <a16:creationId xmlns:a16="http://schemas.microsoft.com/office/drawing/2014/main" id="{01BFB3E5-618D-F60A-4F5E-FEC9A1F1F7DA}"/>
              </a:ext>
            </a:extLst>
          </p:cNvPr>
          <p:cNvCxnSpPr>
            <a:stCxn id="666" idx="2"/>
          </p:cNvCxnSpPr>
          <p:nvPr/>
        </p:nvCxnSpPr>
        <p:spPr>
          <a:xfrm rot="10800000">
            <a:off x="1802124" y="3823902"/>
            <a:ext cx="88800" cy="1050300"/>
          </a:xfrm>
          <a:prstGeom prst="bentConnector2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0" name="Google Shape;781;p43">
            <a:extLst>
              <a:ext uri="{FF2B5EF4-FFF2-40B4-BE49-F238E27FC236}">
                <a16:creationId xmlns:a16="http://schemas.microsoft.com/office/drawing/2014/main" id="{B7031A63-E54E-389B-F1F6-F0A3336C8689}"/>
              </a:ext>
            </a:extLst>
          </p:cNvPr>
          <p:cNvSpPr/>
          <p:nvPr/>
        </p:nvSpPr>
        <p:spPr>
          <a:xfrm>
            <a:off x="7876085" y="41101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671" name="Google Shape;782;p43">
            <a:extLst>
              <a:ext uri="{FF2B5EF4-FFF2-40B4-BE49-F238E27FC236}">
                <a16:creationId xmlns:a16="http://schemas.microsoft.com/office/drawing/2014/main" id="{D5E05492-6646-1034-B793-DB1568FF6B2E}"/>
              </a:ext>
            </a:extLst>
          </p:cNvPr>
          <p:cNvCxnSpPr/>
          <p:nvPr/>
        </p:nvCxnSpPr>
        <p:spPr>
          <a:xfrm>
            <a:off x="8784643" y="3111239"/>
            <a:ext cx="0" cy="11730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2" name="Google Shape;783;p43">
            <a:extLst>
              <a:ext uri="{FF2B5EF4-FFF2-40B4-BE49-F238E27FC236}">
                <a16:creationId xmlns:a16="http://schemas.microsoft.com/office/drawing/2014/main" id="{BFDC9F67-571E-7A72-D166-7EF0E43B92A1}"/>
              </a:ext>
            </a:extLst>
          </p:cNvPr>
          <p:cNvSpPr/>
          <p:nvPr/>
        </p:nvSpPr>
        <p:spPr>
          <a:xfrm>
            <a:off x="8546112" y="4124888"/>
            <a:ext cx="490200" cy="319725"/>
          </a:xfrm>
          <a:prstGeom prst="flowChartMagneticDisk">
            <a:avLst/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673" name="Google Shape;784;p43">
            <a:extLst>
              <a:ext uri="{FF2B5EF4-FFF2-40B4-BE49-F238E27FC236}">
                <a16:creationId xmlns:a16="http://schemas.microsoft.com/office/drawing/2014/main" id="{E278474E-4CDA-DCB7-D3EA-201CC874DC75}"/>
              </a:ext>
            </a:extLst>
          </p:cNvPr>
          <p:cNvSpPr/>
          <p:nvPr/>
        </p:nvSpPr>
        <p:spPr>
          <a:xfrm>
            <a:off x="8502352" y="3250808"/>
            <a:ext cx="570004" cy="5541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Returns Management</a:t>
            </a:r>
            <a:endParaRPr sz="700" b="0" i="0" u="none" strike="noStrike" cap="none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21" name="Google Shape;784;p43">
            <a:extLst>
              <a:ext uri="{FF2B5EF4-FFF2-40B4-BE49-F238E27FC236}">
                <a16:creationId xmlns:a16="http://schemas.microsoft.com/office/drawing/2014/main" id="{D1E85E23-B64F-24CD-72A5-4E9D23CA0E5B}"/>
              </a:ext>
            </a:extLst>
          </p:cNvPr>
          <p:cNvSpPr/>
          <p:nvPr/>
        </p:nvSpPr>
        <p:spPr>
          <a:xfrm>
            <a:off x="5123440" y="1537981"/>
            <a:ext cx="988428" cy="42099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Sustainable Supply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724" name="Google Shape;771;p43">
            <a:extLst>
              <a:ext uri="{FF2B5EF4-FFF2-40B4-BE49-F238E27FC236}">
                <a16:creationId xmlns:a16="http://schemas.microsoft.com/office/drawing/2014/main" id="{E42FFF9C-6DAC-AB58-A79D-6761F8333E5B}"/>
              </a:ext>
            </a:extLst>
          </p:cNvPr>
          <p:cNvCxnSpPr>
            <a:cxnSpLocks/>
            <a:stCxn id="726" idx="3"/>
          </p:cNvCxnSpPr>
          <p:nvPr/>
        </p:nvCxnSpPr>
        <p:spPr>
          <a:xfrm>
            <a:off x="2350552" y="1296942"/>
            <a:ext cx="21891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25" name="Google Shape;771;p43">
            <a:extLst>
              <a:ext uri="{FF2B5EF4-FFF2-40B4-BE49-F238E27FC236}">
                <a16:creationId xmlns:a16="http://schemas.microsoft.com/office/drawing/2014/main" id="{FD2B565E-B8D2-F181-78E4-A4C49A79FC1B}"/>
              </a:ext>
            </a:extLst>
          </p:cNvPr>
          <p:cNvCxnSpPr>
            <a:cxnSpLocks/>
            <a:stCxn id="727" idx="3"/>
          </p:cNvCxnSpPr>
          <p:nvPr/>
        </p:nvCxnSpPr>
        <p:spPr>
          <a:xfrm>
            <a:off x="2357142" y="1673946"/>
            <a:ext cx="21232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26" name="Google Shape;706;p43">
            <a:extLst>
              <a:ext uri="{FF2B5EF4-FFF2-40B4-BE49-F238E27FC236}">
                <a16:creationId xmlns:a16="http://schemas.microsoft.com/office/drawing/2014/main" id="{CAB20309-BB36-AA36-38E5-71317DA83751}"/>
              </a:ext>
            </a:extLst>
          </p:cNvPr>
          <p:cNvSpPr/>
          <p:nvPr/>
        </p:nvSpPr>
        <p:spPr>
          <a:xfrm>
            <a:off x="1643741" y="1147842"/>
            <a:ext cx="706811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Building sensors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06;p43">
            <a:extLst>
              <a:ext uri="{FF2B5EF4-FFF2-40B4-BE49-F238E27FC236}">
                <a16:creationId xmlns:a16="http://schemas.microsoft.com/office/drawing/2014/main" id="{B4C4630E-985B-5514-63BF-627BCD9A9ACE}"/>
              </a:ext>
            </a:extLst>
          </p:cNvPr>
          <p:cNvSpPr/>
          <p:nvPr/>
        </p:nvSpPr>
        <p:spPr>
          <a:xfrm>
            <a:off x="1644052" y="1524846"/>
            <a:ext cx="713090" cy="298200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Equipment sensors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03;p43">
            <a:extLst>
              <a:ext uri="{FF2B5EF4-FFF2-40B4-BE49-F238E27FC236}">
                <a16:creationId xmlns:a16="http://schemas.microsoft.com/office/drawing/2014/main" id="{DBF0E2E2-A38A-BA91-0FF5-20CE3F411EDB}"/>
              </a:ext>
            </a:extLst>
          </p:cNvPr>
          <p:cNvSpPr txBox="1"/>
          <p:nvPr/>
        </p:nvSpPr>
        <p:spPr>
          <a:xfrm>
            <a:off x="5851885" y="997688"/>
            <a:ext cx="163660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rgbClr val="980000"/>
                </a:solidFill>
                <a:latin typeface="Red Hat Text"/>
                <a:ea typeface="Red Hat Text"/>
                <a:cs typeface="Red Hat Text"/>
                <a:sym typeface="Red Hat Text"/>
              </a:rPr>
              <a:t>Sustainability Platform </a:t>
            </a:r>
            <a:endParaRPr sz="800" b="1" i="0" u="none" strike="noStrike" cap="none" dirty="0">
              <a:solidFill>
                <a:srgbClr val="98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" name="Google Shape;753;p43">
            <a:extLst>
              <a:ext uri="{FF2B5EF4-FFF2-40B4-BE49-F238E27FC236}">
                <a16:creationId xmlns:a16="http://schemas.microsoft.com/office/drawing/2014/main" id="{63047416-2C15-F1C7-2A4B-EC09427D51F8}"/>
              </a:ext>
            </a:extLst>
          </p:cNvPr>
          <p:cNvSpPr/>
          <p:nvPr/>
        </p:nvSpPr>
        <p:spPr>
          <a:xfrm>
            <a:off x="6250373" y="1532447"/>
            <a:ext cx="1002455" cy="433884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Application Resource Manager</a:t>
            </a:r>
            <a:endParaRPr sz="700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60C90-CA83-CDF4-27C2-F552642FB710}"/>
              </a:ext>
            </a:extLst>
          </p:cNvPr>
          <p:cNvSpPr/>
          <p:nvPr/>
        </p:nvSpPr>
        <p:spPr>
          <a:xfrm>
            <a:off x="2708302" y="4799461"/>
            <a:ext cx="3600344" cy="3121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27BF2-C2EA-81C0-B1BD-269F43322109}"/>
              </a:ext>
            </a:extLst>
          </p:cNvPr>
          <p:cNvSpPr/>
          <p:nvPr/>
        </p:nvSpPr>
        <p:spPr>
          <a:xfrm>
            <a:off x="3052051" y="4844991"/>
            <a:ext cx="923516" cy="223800"/>
          </a:xfrm>
          <a:prstGeom prst="rect">
            <a:avLst/>
          </a:prstGeom>
          <a:solidFill>
            <a:srgbClr val="38761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700"/>
            </a:pPr>
            <a:r>
              <a:rPr lang="en-US" sz="5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</a:rPr>
              <a:t>Existing Systems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FB252E-9C70-4179-92F6-141CFFE73E2C}"/>
              </a:ext>
            </a:extLst>
          </p:cNvPr>
          <p:cNvSpPr/>
          <p:nvPr/>
        </p:nvSpPr>
        <p:spPr>
          <a:xfrm>
            <a:off x="4086122" y="4844991"/>
            <a:ext cx="1048933" cy="223800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700"/>
            </a:pPr>
            <a:r>
              <a:rPr lang="en-US" sz="5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</a:rPr>
              <a:t>Red Hat Core 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F517F-EADC-A30F-D3A5-53EDAEA73EFC}"/>
              </a:ext>
            </a:extLst>
          </p:cNvPr>
          <p:cNvSpPr/>
          <p:nvPr/>
        </p:nvSpPr>
        <p:spPr>
          <a:xfrm>
            <a:off x="5245610" y="4844991"/>
            <a:ext cx="1004763" cy="223800"/>
          </a:xfrm>
          <a:prstGeom prst="rect">
            <a:avLst/>
          </a:prstGeom>
          <a:solidFill>
            <a:srgbClr val="1155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700"/>
            </a:pPr>
            <a:r>
              <a:rPr lang="en-US" sz="5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</a:rPr>
              <a:t>Complementary systems by IBM</a:t>
            </a:r>
          </a:p>
        </p:txBody>
      </p:sp>
      <p:sp>
        <p:nvSpPr>
          <p:cNvPr id="5" name="Google Shape;735;p43">
            <a:extLst>
              <a:ext uri="{FF2B5EF4-FFF2-40B4-BE49-F238E27FC236}">
                <a16:creationId xmlns:a16="http://schemas.microsoft.com/office/drawing/2014/main" id="{A93934F9-69B1-079E-CE8F-F553364F68DE}"/>
              </a:ext>
            </a:extLst>
          </p:cNvPr>
          <p:cNvSpPr/>
          <p:nvPr/>
        </p:nvSpPr>
        <p:spPr>
          <a:xfrm>
            <a:off x="7459448" y="1630091"/>
            <a:ext cx="1245072" cy="2469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Cluster Management</a:t>
            </a:r>
            <a:endParaRPr sz="700" b="0" i="0" u="none" strike="noStrike" cap="none" dirty="0">
              <a:solidFill>
                <a:srgbClr val="FFFFFF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7" name="Google Shape;706;p43">
            <a:extLst>
              <a:ext uri="{FF2B5EF4-FFF2-40B4-BE49-F238E27FC236}">
                <a16:creationId xmlns:a16="http://schemas.microsoft.com/office/drawing/2014/main" id="{72EEF496-C86B-D8FF-81BD-60660F181139}"/>
              </a:ext>
            </a:extLst>
          </p:cNvPr>
          <p:cNvSpPr/>
          <p:nvPr/>
        </p:nvSpPr>
        <p:spPr>
          <a:xfrm>
            <a:off x="7459448" y="1322768"/>
            <a:ext cx="1237524" cy="281968"/>
          </a:xfrm>
          <a:prstGeom prst="rect">
            <a:avLst/>
          </a:prstGeom>
          <a:solidFill>
            <a:srgbClr val="37761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277900" rIns="90000" bIns="277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Hybrid Cloud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dirty="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Infrastructure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771;p43">
            <a:extLst>
              <a:ext uri="{FF2B5EF4-FFF2-40B4-BE49-F238E27FC236}">
                <a16:creationId xmlns:a16="http://schemas.microsoft.com/office/drawing/2014/main" id="{A983FE49-DE1A-4BBF-D735-2FEC51BCED86}"/>
              </a:ext>
            </a:extLst>
          </p:cNvPr>
          <p:cNvCxnSpPr>
            <a:cxnSpLocks/>
          </p:cNvCxnSpPr>
          <p:nvPr/>
        </p:nvCxnSpPr>
        <p:spPr>
          <a:xfrm>
            <a:off x="7247126" y="1747254"/>
            <a:ext cx="21232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" name="Google Shape;771;p43">
            <a:extLst>
              <a:ext uri="{FF2B5EF4-FFF2-40B4-BE49-F238E27FC236}">
                <a16:creationId xmlns:a16="http://schemas.microsoft.com/office/drawing/2014/main" id="{8C1FCAD1-DBE0-BDCF-53E4-50FB5FC77192}"/>
              </a:ext>
            </a:extLst>
          </p:cNvPr>
          <p:cNvCxnSpPr>
            <a:cxnSpLocks/>
          </p:cNvCxnSpPr>
          <p:nvPr/>
        </p:nvCxnSpPr>
        <p:spPr>
          <a:xfrm>
            <a:off x="7255939" y="1561064"/>
            <a:ext cx="212322" cy="0"/>
          </a:xfrm>
          <a:prstGeom prst="straightConnector1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" name="Google Shape;701;p43">
            <a:extLst>
              <a:ext uri="{FF2B5EF4-FFF2-40B4-BE49-F238E27FC236}">
                <a16:creationId xmlns:a16="http://schemas.microsoft.com/office/drawing/2014/main" id="{E801BD15-8071-38AD-8B5B-581C405E4B42}"/>
              </a:ext>
            </a:extLst>
          </p:cNvPr>
          <p:cNvCxnSpPr>
            <a:cxnSpLocks/>
          </p:cNvCxnSpPr>
          <p:nvPr/>
        </p:nvCxnSpPr>
        <p:spPr>
          <a:xfrm flipH="1">
            <a:off x="8698065" y="1463752"/>
            <a:ext cx="130895" cy="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845;p52">
            <a:extLst>
              <a:ext uri="{FF2B5EF4-FFF2-40B4-BE49-F238E27FC236}">
                <a16:creationId xmlns:a16="http://schemas.microsoft.com/office/drawing/2014/main" id="{54DFD052-F51D-BB42-9295-E643635EEEA2}"/>
              </a:ext>
            </a:extLst>
          </p:cNvPr>
          <p:cNvSpPr/>
          <p:nvPr/>
        </p:nvSpPr>
        <p:spPr>
          <a:xfrm>
            <a:off x="2066470" y="1414492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8" name="Google Shape;1845;p52">
            <a:extLst>
              <a:ext uri="{FF2B5EF4-FFF2-40B4-BE49-F238E27FC236}">
                <a16:creationId xmlns:a16="http://schemas.microsoft.com/office/drawing/2014/main" id="{C7E20DD8-DC39-144D-955A-E206BCF3EFF5}"/>
              </a:ext>
            </a:extLst>
          </p:cNvPr>
          <p:cNvSpPr/>
          <p:nvPr/>
        </p:nvSpPr>
        <p:spPr>
          <a:xfrm>
            <a:off x="6433600" y="513606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2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5" name="Google Shape;1845;p52">
            <a:extLst>
              <a:ext uri="{FF2B5EF4-FFF2-40B4-BE49-F238E27FC236}">
                <a16:creationId xmlns:a16="http://schemas.microsoft.com/office/drawing/2014/main" id="{C03C5F83-237D-9ECC-50C8-882378D2708C}"/>
              </a:ext>
            </a:extLst>
          </p:cNvPr>
          <p:cNvSpPr/>
          <p:nvPr/>
        </p:nvSpPr>
        <p:spPr>
          <a:xfrm>
            <a:off x="3323767" y="1794803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18" name="Google Shape;774;p43">
            <a:extLst>
              <a:ext uri="{FF2B5EF4-FFF2-40B4-BE49-F238E27FC236}">
                <a16:creationId xmlns:a16="http://schemas.microsoft.com/office/drawing/2014/main" id="{F881FBFA-211D-A733-8892-3C2FE72EF9BC}"/>
              </a:ext>
            </a:extLst>
          </p:cNvPr>
          <p:cNvCxnSpPr>
            <a:cxnSpLocks/>
            <a:stCxn id="718" idx="2"/>
          </p:cNvCxnSpPr>
          <p:nvPr/>
        </p:nvCxnSpPr>
        <p:spPr>
          <a:xfrm rot="5400000">
            <a:off x="7648405" y="326817"/>
            <a:ext cx="517928" cy="1116486"/>
          </a:xfrm>
          <a:prstGeom prst="bentConnector2">
            <a:avLst/>
          </a:prstGeom>
          <a:noFill/>
          <a:ln w="19050" cap="flat" cmpd="sng">
            <a:solidFill>
              <a:srgbClr val="1C54F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" name="Google Shape;1845;p52">
            <a:extLst>
              <a:ext uri="{FF2B5EF4-FFF2-40B4-BE49-F238E27FC236}">
                <a16:creationId xmlns:a16="http://schemas.microsoft.com/office/drawing/2014/main" id="{32AADE0A-67A0-543F-0231-A170B55E1B89}"/>
              </a:ext>
            </a:extLst>
          </p:cNvPr>
          <p:cNvSpPr/>
          <p:nvPr/>
        </p:nvSpPr>
        <p:spPr>
          <a:xfrm>
            <a:off x="4731310" y="3718454"/>
            <a:ext cx="45294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3a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4" name="Google Shape;1845;p52">
            <a:extLst>
              <a:ext uri="{FF2B5EF4-FFF2-40B4-BE49-F238E27FC236}">
                <a16:creationId xmlns:a16="http://schemas.microsoft.com/office/drawing/2014/main" id="{6D9F7B42-2B9C-E81E-654D-3EE8523BC017}"/>
              </a:ext>
            </a:extLst>
          </p:cNvPr>
          <p:cNvSpPr/>
          <p:nvPr/>
        </p:nvSpPr>
        <p:spPr>
          <a:xfrm>
            <a:off x="7799732" y="513606"/>
            <a:ext cx="4974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3d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5" name="Google Shape;1845;p52">
            <a:extLst>
              <a:ext uri="{FF2B5EF4-FFF2-40B4-BE49-F238E27FC236}">
                <a16:creationId xmlns:a16="http://schemas.microsoft.com/office/drawing/2014/main" id="{F4A005C7-2CD5-A78B-1D3B-E7A196A55A7E}"/>
              </a:ext>
            </a:extLst>
          </p:cNvPr>
          <p:cNvSpPr/>
          <p:nvPr/>
        </p:nvSpPr>
        <p:spPr>
          <a:xfrm>
            <a:off x="5080209" y="1778430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4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6" name="Google Shape;1845;p52">
            <a:extLst>
              <a:ext uri="{FF2B5EF4-FFF2-40B4-BE49-F238E27FC236}">
                <a16:creationId xmlns:a16="http://schemas.microsoft.com/office/drawing/2014/main" id="{99A1AAAE-A12D-5226-79CA-00695FD46F1D}"/>
              </a:ext>
            </a:extLst>
          </p:cNvPr>
          <p:cNvSpPr/>
          <p:nvPr/>
        </p:nvSpPr>
        <p:spPr>
          <a:xfrm>
            <a:off x="5578681" y="1085679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5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7" name="Google Shape;1845;p52">
            <a:extLst>
              <a:ext uri="{FF2B5EF4-FFF2-40B4-BE49-F238E27FC236}">
                <a16:creationId xmlns:a16="http://schemas.microsoft.com/office/drawing/2014/main" id="{40210AB2-9F6C-9B31-9B57-CB6850EB5423}"/>
              </a:ext>
            </a:extLst>
          </p:cNvPr>
          <p:cNvSpPr/>
          <p:nvPr/>
        </p:nvSpPr>
        <p:spPr>
          <a:xfrm>
            <a:off x="7762497" y="3710717"/>
            <a:ext cx="487848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3b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8" name="Google Shape;1845;p52">
            <a:extLst>
              <a:ext uri="{FF2B5EF4-FFF2-40B4-BE49-F238E27FC236}">
                <a16:creationId xmlns:a16="http://schemas.microsoft.com/office/drawing/2014/main" id="{0EC27304-CD6B-6D06-E41B-18399D07FF7A}"/>
              </a:ext>
            </a:extLst>
          </p:cNvPr>
          <p:cNvSpPr/>
          <p:nvPr/>
        </p:nvSpPr>
        <p:spPr>
          <a:xfrm>
            <a:off x="3653975" y="1793176"/>
            <a:ext cx="4974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3c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29" name="Google Shape;1845;p52">
            <a:extLst>
              <a:ext uri="{FF2B5EF4-FFF2-40B4-BE49-F238E27FC236}">
                <a16:creationId xmlns:a16="http://schemas.microsoft.com/office/drawing/2014/main" id="{4AA62F0C-8E71-16B9-C3C0-31917D929C9D}"/>
              </a:ext>
            </a:extLst>
          </p:cNvPr>
          <p:cNvSpPr/>
          <p:nvPr/>
        </p:nvSpPr>
        <p:spPr>
          <a:xfrm>
            <a:off x="7330289" y="531149"/>
            <a:ext cx="320700" cy="290400"/>
          </a:xfrm>
          <a:prstGeom prst="octagon">
            <a:avLst>
              <a:gd name="adj" fmla="val 29289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6</a:t>
            </a:r>
            <a:endParaRPr sz="1200" b="0" i="0" u="none" strike="noStrike" cap="none" dirty="0">
              <a:solidFill>
                <a:schemeClr val="lt1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5136381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1887</Words>
  <Application>Microsoft Office PowerPoint</Application>
  <PresentationFormat>On-screen Show (16:9)</PresentationFormat>
  <Paragraphs>553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Proxima Nova</vt:lpstr>
      <vt:lpstr>Red Hat Text Medium</vt:lpstr>
      <vt:lpstr>Consolas</vt:lpstr>
      <vt:lpstr>Overpass Light</vt:lpstr>
      <vt:lpstr>Overpass</vt:lpstr>
      <vt:lpstr>Overpass SemiBold</vt:lpstr>
      <vt:lpstr>Calibri</vt:lpstr>
      <vt:lpstr>Red Hat Text</vt:lpstr>
      <vt:lpstr>Red Hat Display</vt:lpstr>
      <vt:lpstr>Arial</vt:lpstr>
      <vt:lpstr>Red Hat Display Medium</vt:lpstr>
      <vt:lpstr>Simple Light</vt:lpstr>
      <vt:lpstr>Red Hat widescreen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Kyle</dc:creator>
  <cp:lastModifiedBy>Bruce Kyle</cp:lastModifiedBy>
  <cp:revision>33</cp:revision>
  <dcterms:modified xsi:type="dcterms:W3CDTF">2023-04-27T21:34:27Z</dcterms:modified>
</cp:coreProperties>
</file>