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9"/>
  </p:notesMasterIdLst>
  <p:sldIdLst>
    <p:sldId id="262" r:id="rId3"/>
    <p:sldId id="301" r:id="rId4"/>
    <p:sldId id="299" r:id="rId5"/>
    <p:sldId id="300" r:id="rId6"/>
    <p:sldId id="303" r:id="rId7"/>
    <p:sldId id="30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verpass" panose="020B0604020202020204" charset="0"/>
      <p:regular r:id="rId14"/>
      <p:bold r:id="rId15"/>
      <p:italic r:id="rId16"/>
      <p:boldItalic r:id="rId17"/>
    </p:embeddedFont>
    <p:embeddedFont>
      <p:font typeface="Overpass Light" panose="020B0604020202020204" charset="0"/>
      <p:regular r:id="rId18"/>
      <p:bold r:id="rId19"/>
      <p:italic r:id="rId20"/>
      <p:boldItalic r:id="rId21"/>
    </p:embeddedFont>
    <p:embeddedFont>
      <p:font typeface="Overpass SemiBold" panose="020B060402020202020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Red Hat Display" panose="020B0604020202020204" charset="0"/>
      <p:regular r:id="rId30"/>
      <p:bold r:id="rId31"/>
      <p:italic r:id="rId32"/>
      <p:boldItalic r:id="rId33"/>
    </p:embeddedFont>
    <p:embeddedFont>
      <p:font typeface="Red Hat Display Medium" panose="020B0604020202020204" charset="0"/>
      <p:regular r:id="rId34"/>
      <p:bold r:id="rId35"/>
      <p:italic r:id="rId36"/>
      <p:boldItalic r:id="rId37"/>
    </p:embeddedFont>
    <p:embeddedFont>
      <p:font typeface="Red Hat Text" panose="020B0604020202020204" charset="0"/>
      <p:regular r:id="rId38"/>
      <p:bold r:id="rId39"/>
      <p:italic r:id="rId40"/>
      <p:boldItalic r:id="rId41"/>
    </p:embeddedFont>
    <p:embeddedFont>
      <p:font typeface="Red Hat Text Medium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font" Target="fonts/font30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font" Target="fonts/font3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9" Type="http://schemas.openxmlformats.org/officeDocument/2006/relationships/font" Target="fonts/font20.fntdata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font" Target="fonts/font31.fntdata"/><Relationship Id="rId45" Type="http://schemas.openxmlformats.org/officeDocument/2006/relationships/font" Target="fonts/font36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49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4" Type="http://schemas.openxmlformats.org/officeDocument/2006/relationships/font" Target="fonts/font35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43" Type="http://schemas.openxmlformats.org/officeDocument/2006/relationships/font" Target="fonts/font3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Relationship Id="rId46" Type="http://schemas.openxmlformats.org/officeDocument/2006/relationships/presProps" Target="presProps.xml"/><Relationship Id="rId20" Type="http://schemas.openxmlformats.org/officeDocument/2006/relationships/font" Target="fonts/font11.fntdata"/><Relationship Id="rId41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0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25.png"/><Relationship Id="rId21" Type="http://schemas.openxmlformats.org/officeDocument/2006/relationships/image" Target="../media/image52.sv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24" Type="http://schemas.openxmlformats.org/officeDocument/2006/relationships/image" Target="../media/image55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23" Type="http://schemas.openxmlformats.org/officeDocument/2006/relationships/image" Target="../media/image54.svg"/><Relationship Id="rId10" Type="http://schemas.openxmlformats.org/officeDocument/2006/relationships/image" Target="../media/image36.png"/><Relationship Id="rId19" Type="http://schemas.openxmlformats.org/officeDocument/2006/relationships/image" Target="../media/image50.sv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53.png"/><Relationship Id="rId27" Type="http://schemas.openxmlformats.org/officeDocument/2006/relationships/image" Target="../media/image5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66.svg"/><Relationship Id="rId3" Type="http://schemas.openxmlformats.org/officeDocument/2006/relationships/image" Target="../media/image25.png"/><Relationship Id="rId21" Type="http://schemas.openxmlformats.org/officeDocument/2006/relationships/image" Target="../media/image6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64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63.png"/><Relationship Id="rId10" Type="http://schemas.openxmlformats.org/officeDocument/2006/relationships/image" Target="../media/image34.png"/><Relationship Id="rId19" Type="http://schemas.openxmlformats.org/officeDocument/2006/relationships/image" Target="../media/image59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66.svg"/><Relationship Id="rId3" Type="http://schemas.openxmlformats.org/officeDocument/2006/relationships/image" Target="../media/image25.png"/><Relationship Id="rId21" Type="http://schemas.openxmlformats.org/officeDocument/2006/relationships/image" Target="../media/image6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64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63.png"/><Relationship Id="rId10" Type="http://schemas.openxmlformats.org/officeDocument/2006/relationships/image" Target="../media/image34.png"/><Relationship Id="rId19" Type="http://schemas.openxmlformats.org/officeDocument/2006/relationships/image" Target="../media/image59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2.png"/><Relationship Id="rId3" Type="http://schemas.openxmlformats.org/officeDocument/2006/relationships/image" Target="../media/image25.png"/><Relationship Id="rId21" Type="http://schemas.openxmlformats.org/officeDocument/2006/relationships/image" Target="../media/image6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68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67.png"/><Relationship Id="rId10" Type="http://schemas.openxmlformats.org/officeDocument/2006/relationships/image" Target="../media/image33.png"/><Relationship Id="rId19" Type="http://schemas.openxmlformats.org/officeDocument/2006/relationships/image" Target="../media/image59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6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1542" y="25402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92530" y="267340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584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679307" y="325273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92530" y="335879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198293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0122" y="3935257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3345" y="4011448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6423" y="4044932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629" y="2694184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1689" y="3403869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350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34549" y="200542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8920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54" y="263831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16237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14162" y="3234692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DevOps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Site Reliability Engineer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Managers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48400" y="1807348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52502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34549" y="383162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301" y="3850700"/>
            <a:ext cx="476050" cy="476050"/>
          </a:xfrm>
          <a:prstGeom prst="rect">
            <a:avLst/>
          </a:prstGeom>
        </p:spPr>
      </p:pic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3EE8406A-E473-7450-2360-D5892C764E58}"/>
              </a:ext>
            </a:extLst>
          </p:cNvPr>
          <p:cNvSpPr/>
          <p:nvPr/>
        </p:nvSpPr>
        <p:spPr>
          <a:xfrm>
            <a:off x="6248400" y="233010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Security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D0B0518A-E7AB-799E-82C3-51847095CF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8535" y="1774759"/>
            <a:ext cx="437601" cy="437601"/>
          </a:xfrm>
          <a:prstGeom prst="rect">
            <a:avLst/>
          </a:prstGeom>
        </p:spPr>
      </p:pic>
      <p:pic>
        <p:nvPicPr>
          <p:cNvPr id="10" name="Graphic 9" descr="Old Key outline">
            <a:extLst>
              <a:ext uri="{FF2B5EF4-FFF2-40B4-BE49-F238E27FC236}">
                <a16:creationId xmlns:a16="http://schemas.microsoft.com/office/drawing/2014/main" id="{EA28F1B7-0663-5B84-0FEB-257920003B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0700" y="2346885"/>
            <a:ext cx="299175" cy="299175"/>
          </a:xfrm>
          <a:prstGeom prst="rect">
            <a:avLst/>
          </a:prstGeom>
        </p:spPr>
      </p:pic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147447F3-FF70-C25E-A1F7-0281A12686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3461" y="1807719"/>
            <a:ext cx="365700" cy="365700"/>
          </a:xfrm>
          <a:prstGeom prst="rect">
            <a:avLst/>
          </a:prstGeom>
        </p:spPr>
      </p:pic>
      <p:pic>
        <p:nvPicPr>
          <p:cNvPr id="14" name="Graphic 13" descr="Power outline">
            <a:extLst>
              <a:ext uri="{FF2B5EF4-FFF2-40B4-BE49-F238E27FC236}">
                <a16:creationId xmlns:a16="http://schemas.microsoft.com/office/drawing/2014/main" id="{5616A1DF-AF35-959D-5564-9EA7AC99C0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1827" y="3282947"/>
            <a:ext cx="418670" cy="418670"/>
          </a:xfrm>
          <a:prstGeom prst="rect">
            <a:avLst/>
          </a:prstGeom>
        </p:spPr>
      </p:pic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A3BDB298-5D2D-F5AA-A1A0-7AF1A57E6D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7604" y="2048098"/>
            <a:ext cx="445789" cy="445789"/>
          </a:xfrm>
          <a:prstGeom prst="rect">
            <a:avLst/>
          </a:prstGeom>
        </p:spPr>
      </p:pic>
      <p:sp>
        <p:nvSpPr>
          <p:cNvPr id="17" name="Google Shape;623;p42">
            <a:extLst>
              <a:ext uri="{FF2B5EF4-FFF2-40B4-BE49-F238E27FC236}">
                <a16:creationId xmlns:a16="http://schemas.microsoft.com/office/drawing/2014/main" id="{CACCAF1A-5795-4729-840D-0FAD1AF20C61}"/>
              </a:ext>
            </a:extLst>
          </p:cNvPr>
          <p:cNvSpPr/>
          <p:nvPr/>
        </p:nvSpPr>
        <p:spPr>
          <a:xfrm>
            <a:off x="124158" y="260235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23;p42">
            <a:extLst>
              <a:ext uri="{FF2B5EF4-FFF2-40B4-BE49-F238E27FC236}">
                <a16:creationId xmlns:a16="http://schemas.microsoft.com/office/drawing/2014/main" id="{5FCC260A-656D-A936-C00F-76C849C7D5D5}"/>
              </a:ext>
            </a:extLst>
          </p:cNvPr>
          <p:cNvSpPr/>
          <p:nvPr/>
        </p:nvSpPr>
        <p:spPr>
          <a:xfrm>
            <a:off x="140304" y="444034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70;p42">
            <a:extLst>
              <a:ext uri="{FF2B5EF4-FFF2-40B4-BE49-F238E27FC236}">
                <a16:creationId xmlns:a16="http://schemas.microsoft.com/office/drawing/2014/main" id="{1A49721E-A229-DD10-AD15-ABC4E6A785B7}"/>
              </a:ext>
            </a:extLst>
          </p:cNvPr>
          <p:cNvSpPr/>
          <p:nvPr/>
        </p:nvSpPr>
        <p:spPr>
          <a:xfrm>
            <a:off x="736650" y="44562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compute clusters efficiently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0F47151-12E4-0DE9-1AE5-E80B71B5A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459" y="4464684"/>
            <a:ext cx="437601" cy="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69857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9225" y="20966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00446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37" y="2788484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28803" y="340869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09007" y="346766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Employees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4803" y="3546029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6002" y="410280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9225" y="417899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22" y="4170020"/>
            <a:ext cx="457200" cy="457200"/>
          </a:xfrm>
          <a:prstGeom prst="rect">
            <a:avLst/>
          </a:prstGeom>
        </p:spPr>
      </p:pic>
      <p:pic>
        <p:nvPicPr>
          <p:cNvPr id="3" name="Graphic 2" descr="Open hand with plant with solid fill">
            <a:extLst>
              <a:ext uri="{FF2B5EF4-FFF2-40B4-BE49-F238E27FC236}">
                <a16:creationId xmlns:a16="http://schemas.microsoft.com/office/drawing/2014/main" id="{8B119D3E-D1EF-7D97-79E9-7B7FEE223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6149" y="1810304"/>
            <a:ext cx="365700" cy="365700"/>
          </a:xfrm>
          <a:prstGeom prst="rect">
            <a:avLst/>
          </a:prstGeom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3DDFECEA-9C66-6A6F-6273-E549D62844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009" y="2105559"/>
            <a:ext cx="463710" cy="463710"/>
          </a:xfrm>
          <a:prstGeom prst="rect">
            <a:avLst/>
          </a:prstGeom>
        </p:spPr>
      </p:pic>
      <p:sp>
        <p:nvSpPr>
          <p:cNvPr id="6" name="Google Shape;623;p42">
            <a:extLst>
              <a:ext uri="{FF2B5EF4-FFF2-40B4-BE49-F238E27FC236}">
                <a16:creationId xmlns:a16="http://schemas.microsoft.com/office/drawing/2014/main" id="{E4928AA7-0A79-2CC2-D31E-2A671FEF2D03}"/>
              </a:ext>
            </a:extLst>
          </p:cNvPr>
          <p:cNvSpPr/>
          <p:nvPr/>
        </p:nvSpPr>
        <p:spPr>
          <a:xfrm>
            <a:off x="126350" y="276871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Electrician female outline">
            <a:extLst>
              <a:ext uri="{FF2B5EF4-FFF2-40B4-BE49-F238E27FC236}">
                <a16:creationId xmlns:a16="http://schemas.microsoft.com/office/drawing/2014/main" id="{21BCED50-4044-27B8-2F95-E3345392CA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98361" y="1341956"/>
            <a:ext cx="341754" cy="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Asset Lifecycle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69857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Predict and mitigate asset failure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9225" y="20966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00446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Meet strict compliance on asset disposal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Extend asset life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37" y="2788484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28803" y="340869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Streamline replacement work order and asset tracking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09007" y="346766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Employees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Assets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Predictice Maintenance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4803" y="3546029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6002" y="410280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Capex and maintenance expenses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9225" y="417899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22" y="4170020"/>
            <a:ext cx="457200" cy="457200"/>
          </a:xfrm>
          <a:prstGeom prst="rect">
            <a:avLst/>
          </a:prstGeom>
        </p:spPr>
      </p:pic>
      <p:pic>
        <p:nvPicPr>
          <p:cNvPr id="3" name="Graphic 2" descr="Open hand with plant with solid fill">
            <a:extLst>
              <a:ext uri="{FF2B5EF4-FFF2-40B4-BE49-F238E27FC236}">
                <a16:creationId xmlns:a16="http://schemas.microsoft.com/office/drawing/2014/main" id="{8B119D3E-D1EF-7D97-79E9-7B7FEE223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6149" y="1810304"/>
            <a:ext cx="365700" cy="365700"/>
          </a:xfrm>
          <a:prstGeom prst="rect">
            <a:avLst/>
          </a:prstGeom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3DDFECEA-9C66-6A6F-6273-E549D62844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009" y="2105559"/>
            <a:ext cx="463710" cy="463710"/>
          </a:xfrm>
          <a:prstGeom prst="rect">
            <a:avLst/>
          </a:prstGeom>
        </p:spPr>
      </p:pic>
      <p:sp>
        <p:nvSpPr>
          <p:cNvPr id="6" name="Google Shape;623;p42">
            <a:extLst>
              <a:ext uri="{FF2B5EF4-FFF2-40B4-BE49-F238E27FC236}">
                <a16:creationId xmlns:a16="http://schemas.microsoft.com/office/drawing/2014/main" id="{E4928AA7-0A79-2CC2-D31E-2A671FEF2D03}"/>
              </a:ext>
            </a:extLst>
          </p:cNvPr>
          <p:cNvSpPr/>
          <p:nvPr/>
        </p:nvSpPr>
        <p:spPr>
          <a:xfrm>
            <a:off x="126350" y="276871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Electrician female outline">
            <a:extLst>
              <a:ext uri="{FF2B5EF4-FFF2-40B4-BE49-F238E27FC236}">
                <a16:creationId xmlns:a16="http://schemas.microsoft.com/office/drawing/2014/main" id="{21BCED50-4044-27B8-2F95-E3345392CA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98361" y="1341956"/>
            <a:ext cx="341754" cy="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4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Smart Energy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573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20091" y="265405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3486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0" y="2687560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45826" y="318786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24455" y="324653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85049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07044" y="389882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9698" y="3246535"/>
            <a:ext cx="457200" cy="457200"/>
          </a:xfrm>
          <a:prstGeom prst="rect">
            <a:avLst/>
          </a:prstGeom>
        </p:spPr>
      </p:pic>
      <p:sp>
        <p:nvSpPr>
          <p:cNvPr id="2" name="Google Shape;623;p42">
            <a:extLst>
              <a:ext uri="{FF2B5EF4-FFF2-40B4-BE49-F238E27FC236}">
                <a16:creationId xmlns:a16="http://schemas.microsoft.com/office/drawing/2014/main" id="{7089CC54-E419-8B92-A14D-24F54E252A4B}"/>
              </a:ext>
            </a:extLst>
          </p:cNvPr>
          <p:cNvSpPr/>
          <p:nvPr/>
        </p:nvSpPr>
        <p:spPr>
          <a:xfrm>
            <a:off x="121188" y="200176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Renewable Energy with solid fill">
            <a:extLst>
              <a:ext uri="{FF2B5EF4-FFF2-40B4-BE49-F238E27FC236}">
                <a16:creationId xmlns:a16="http://schemas.microsoft.com/office/drawing/2014/main" id="{6B93F07B-04EB-7ED2-8FB4-C37B7C3186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7407" y="2028522"/>
            <a:ext cx="463710" cy="463710"/>
          </a:xfrm>
          <a:prstGeom prst="rect">
            <a:avLst/>
          </a:prstGeom>
        </p:spPr>
      </p:pic>
      <p:pic>
        <p:nvPicPr>
          <p:cNvPr id="5" name="Graphic 4" descr="Modern architecture outline">
            <a:extLst>
              <a:ext uri="{FF2B5EF4-FFF2-40B4-BE49-F238E27FC236}">
                <a16:creationId xmlns:a16="http://schemas.microsoft.com/office/drawing/2014/main" id="{A7DE64F0-0B11-99A0-9C43-EF506441B1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4333" y="3955551"/>
            <a:ext cx="386084" cy="3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541</Words>
  <Application>Microsoft Office PowerPoint</Application>
  <PresentationFormat>On-screen Show (16:9)</PresentationFormat>
  <Paragraphs>180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Proxima Nova</vt:lpstr>
      <vt:lpstr>Red Hat Text Medium</vt:lpstr>
      <vt:lpstr>Overpass Light</vt:lpstr>
      <vt:lpstr>Overpass</vt:lpstr>
      <vt:lpstr>Overpass SemiBold</vt:lpstr>
      <vt:lpstr>Calibri</vt:lpstr>
      <vt:lpstr>Red Hat Display</vt:lpstr>
      <vt:lpstr>Red Hat Text</vt:lpstr>
      <vt:lpstr>Arial</vt:lpstr>
      <vt:lpstr>Red Hat Display Medium</vt:lpstr>
      <vt:lpstr>Simple Light</vt:lpstr>
      <vt:lpstr>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Kyle</dc:creator>
  <cp:lastModifiedBy>Bruce Kyle</cp:lastModifiedBy>
  <cp:revision>17</cp:revision>
  <dcterms:modified xsi:type="dcterms:W3CDTF">2023-04-27T19:59:44Z</dcterms:modified>
</cp:coreProperties>
</file>