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6"/>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IBM Plex Sans" panose="020B0503050203000203"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34" autoAdjust="0"/>
  </p:normalViewPr>
  <p:slideViewPr>
    <p:cSldViewPr snapToGrid="0">
      <p:cViewPr varScale="1">
        <p:scale>
          <a:sx n="91" d="100"/>
          <a:sy n="91" d="100"/>
        </p:scale>
        <p:origin x="1214" y="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font" Target="fonts/font3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8" Type="http://schemas.openxmlformats.org/officeDocument/2006/relationships/slide" Target="slides/slide6.xml"/><Relationship Id="rId51" Type="http://schemas.openxmlformats.org/officeDocument/2006/relationships/font" Target="fonts/font3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Reporting &amp; Dashboard</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Asset Performance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Facility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Integrated Workplace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Tree>
    <p:extLst>
      <p:ext uri="{BB962C8B-B14F-4D97-AF65-F5344CB8AC3E}">
        <p14:creationId xmlns:p14="http://schemas.microsoft.com/office/powerpoint/2010/main" val="17073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3532</Words>
  <Application>Microsoft Office PowerPoint</Application>
  <PresentationFormat>On-screen Show (16:9)</PresentationFormat>
  <Paragraphs>1020</Paragraphs>
  <Slides>13</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Overpass Light</vt:lpstr>
      <vt:lpstr>Red Hat Display</vt:lpstr>
      <vt:lpstr>Red Hat Display Medium</vt:lpstr>
      <vt:lpstr>Overpass</vt:lpstr>
      <vt:lpstr>Red Hat Text Medium</vt:lpstr>
      <vt:lpstr>Arial</vt:lpstr>
      <vt:lpstr>Proxima Nova</vt:lpstr>
      <vt:lpstr>IBM Plex Sans</vt:lpstr>
      <vt:lpstr>Red Hat Text</vt:lpstr>
      <vt:lpstr>Calibri</vt:lpstr>
      <vt:lpstr>Overpass SemiBold</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10</cp:revision>
  <dcterms:modified xsi:type="dcterms:W3CDTF">2023-03-29T21:49:55Z</dcterms:modified>
</cp:coreProperties>
</file>