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9"/>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76" r:id="rId16"/>
    <p:sldId id="279" r:id="rId17"/>
    <p:sldId id="27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IBM Plex Sans" panose="020B0503050203000203" pitchFamily="34" charset="0"/>
      <p:regular r:id="rId24"/>
      <p:bold r:id="rId25"/>
      <p:italic r:id="rId26"/>
      <p:boldItalic r:id="rId27"/>
    </p:embeddedFont>
    <p:embeddedFont>
      <p:font typeface="Overpass" panose="020B0604020202020204" charset="0"/>
      <p:regular r:id="rId28"/>
      <p:bold r:id="rId29"/>
      <p:italic r:id="rId30"/>
      <p:boldItalic r:id="rId31"/>
    </p:embeddedFont>
    <p:embeddedFont>
      <p:font typeface="Overpass Light" panose="020B0604020202020204" charset="0"/>
      <p:regular r:id="rId32"/>
      <p:bold r:id="rId33"/>
      <p:italic r:id="rId34"/>
      <p:boldItalic r:id="rId35"/>
    </p:embeddedFont>
    <p:embeddedFont>
      <p:font typeface="Overpass SemiBold" panose="020B0604020202020204"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Red Hat Display" panose="020B0604020202020204" charset="0"/>
      <p:regular r:id="rId44"/>
      <p:bold r:id="rId45"/>
      <p:italic r:id="rId46"/>
      <p:boldItalic r:id="rId47"/>
    </p:embeddedFont>
    <p:embeddedFont>
      <p:font typeface="Red Hat Display Medium" panose="020B0604020202020204" charset="0"/>
      <p:regular r:id="rId48"/>
      <p:bold r:id="rId49"/>
      <p:italic r:id="rId50"/>
      <p:boldItalic r:id="rId51"/>
    </p:embeddedFont>
    <p:embeddedFont>
      <p:font typeface="Red Hat Text" panose="020B0604020202020204" charset="0"/>
      <p:regular r:id="rId52"/>
      <p:bold r:id="rId53"/>
      <p:italic r:id="rId54"/>
      <p:boldItalic r:id="rId55"/>
    </p:embeddedFont>
    <p:embeddedFont>
      <p:font typeface="Red Hat Text Medium"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varScale="1">
        <p:scale>
          <a:sx n="123" d="100"/>
          <a:sy n="123" d="100"/>
        </p:scale>
        <p:origin x="816" y="96"/>
      </p:cViewPr>
      <p:guideLst>
        <p:guide orient="horz" pos="1620"/>
        <p:guide pos="2880"/>
      </p:guideLst>
    </p:cSldViewPr>
  </p:slideViewPr>
  <p:notesTextViewPr>
    <p:cViewPr>
      <p:scale>
        <a:sx n="1" d="1"/>
        <a:sy n="1" d="1"/>
      </p:scale>
      <p:origin x="0" y="-49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55" Type="http://schemas.openxmlformats.org/officeDocument/2006/relationships/font" Target="fonts/font3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font" Target="fonts/font34.fntdata"/><Relationship Id="rId58" Type="http://schemas.openxmlformats.org/officeDocument/2006/relationships/font" Target="fonts/font3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notesMaster" Target="notesMasters/notesMaster1.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56" Type="http://schemas.openxmlformats.org/officeDocument/2006/relationships/font" Target="fonts/font37.fntdata"/><Relationship Id="rId8" Type="http://schemas.openxmlformats.org/officeDocument/2006/relationships/slide" Target="slides/slide6.xml"/><Relationship Id="rId51" Type="http://schemas.openxmlformats.org/officeDocument/2006/relationships/font" Target="fonts/font3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59" Type="http://schemas.openxmlformats.org/officeDocument/2006/relationships/font" Target="fonts/font40.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font" Target="fonts/font3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 Id="rId57" Type="http://schemas.openxmlformats.org/officeDocument/2006/relationships/font" Target="fonts/font38.fntdata"/><Relationship Id="rId10" Type="http://schemas.openxmlformats.org/officeDocument/2006/relationships/slide" Target="slides/slide8.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font" Target="fonts/font3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extLst>
      <p:ext uri="{BB962C8B-B14F-4D97-AF65-F5344CB8AC3E}">
        <p14:creationId xmlns:p14="http://schemas.microsoft.com/office/powerpoint/2010/main" val="17073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TotalTime>
  <Words>4355</Words>
  <Application>Microsoft Office PowerPoint</Application>
  <PresentationFormat>On-screen Show (16:9)</PresentationFormat>
  <Paragraphs>1264</Paragraphs>
  <Slides>16</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IBM Plex Sans</vt:lpstr>
      <vt:lpstr>Overpass</vt:lpstr>
      <vt:lpstr>Red Hat Text</vt:lpstr>
      <vt:lpstr>Red Hat Text Medium</vt:lpstr>
      <vt:lpstr>Overpass SemiBold</vt:lpstr>
      <vt:lpstr>Overpass Light</vt:lpstr>
      <vt:lpstr>Red Hat Display Medium</vt:lpstr>
      <vt:lpstr>Calibri</vt:lpstr>
      <vt:lpstr>Red Hat Display</vt:lpstr>
      <vt:lpstr>Proxima Nova</vt:lpstr>
      <vt:lpstr>Arial</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18</cp:revision>
  <dcterms:modified xsi:type="dcterms:W3CDTF">2023-04-01T19:36:01Z</dcterms:modified>
</cp:coreProperties>
</file>