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4" r:id="rId7"/>
    <p:sldId id="261" r:id="rId8"/>
    <p:sldId id="265" r:id="rId9"/>
    <p:sldId id="266" r:id="rId10"/>
    <p:sldId id="260" r:id="rId11"/>
    <p:sldId id="267" r:id="rId12"/>
    <p:sldId id="268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7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8155"/>
            <a:ext cx="7886700" cy="497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3EE9-55EC-4836-8EAC-7F7FEC81BDB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2258-AB32-454E-A90E-43377362B0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125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43" y="1"/>
            <a:ext cx="5984421" cy="1076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45" y="84842"/>
            <a:ext cx="2520655" cy="8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Defined Radio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Demonstration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Bruce Hart</a:t>
            </a:r>
          </a:p>
          <a:p>
            <a:r>
              <a:rPr lang="en-US" dirty="0" smtClean="0"/>
              <a:t>November 16,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4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Receiver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8865"/>
            <a:ext cx="7886700" cy="3949846"/>
          </a:xfrm>
        </p:spPr>
      </p:pic>
    </p:spTree>
    <p:extLst>
      <p:ext uri="{BB962C8B-B14F-4D97-AF65-F5344CB8AC3E}">
        <p14:creationId xmlns:p14="http://schemas.microsoft.com/office/powerpoint/2010/main" val="209526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 sends two types of pulses: short pulse   (3 </a:t>
            </a:r>
            <a:r>
              <a:rPr lang="en-US" dirty="0" err="1" smtClean="0"/>
              <a:t>ms</a:t>
            </a:r>
            <a:r>
              <a:rPr lang="en-US" dirty="0" smtClean="0"/>
              <a:t>) and long pulse (8.25 </a:t>
            </a:r>
            <a:r>
              <a:rPr lang="en-US" dirty="0" err="1" smtClean="0"/>
              <a:t>ms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Used a 5 </a:t>
            </a:r>
            <a:r>
              <a:rPr lang="en-US" dirty="0" err="1" smtClean="0"/>
              <a:t>ms</a:t>
            </a:r>
            <a:r>
              <a:rPr lang="en-US" dirty="0" smtClean="0"/>
              <a:t> cutoff to separate short and long pulses</a:t>
            </a:r>
          </a:p>
          <a:p>
            <a:r>
              <a:rPr lang="en-US" dirty="0" smtClean="0"/>
              <a:t>Command always starts with four long pulses followed by a series of short pulses:</a:t>
            </a:r>
          </a:p>
          <a:p>
            <a:pPr lvl="1"/>
            <a:r>
              <a:rPr lang="en-US" dirty="0" smtClean="0"/>
              <a:t>UP 		10 pulses	DOWN		40 pulses</a:t>
            </a:r>
          </a:p>
          <a:p>
            <a:pPr lvl="1"/>
            <a:r>
              <a:rPr lang="en-US" dirty="0" smtClean="0"/>
              <a:t>LEFT		58 pulses	RIGHT		64 pulses</a:t>
            </a:r>
          </a:p>
          <a:p>
            <a:pPr lvl="1"/>
            <a:r>
              <a:rPr lang="en-US" dirty="0" smtClean="0"/>
              <a:t>DOWN + LEFT	52 pulses	UP + LEFT	28 pulses</a:t>
            </a:r>
          </a:p>
          <a:p>
            <a:pPr lvl="1"/>
            <a:r>
              <a:rPr lang="en-US" dirty="0" smtClean="0"/>
              <a:t>DOWN + RIGHT	46 pulses	UP + RIGHT	34 pulses</a:t>
            </a:r>
          </a:p>
        </p:txBody>
      </p:sp>
    </p:spTree>
    <p:extLst>
      <p:ext uri="{BB962C8B-B14F-4D97-AF65-F5344CB8AC3E}">
        <p14:creationId xmlns:p14="http://schemas.microsoft.com/office/powerpoint/2010/main" val="107501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GNURadio</a:t>
            </a:r>
            <a:r>
              <a:rPr lang="en-US" dirty="0" smtClean="0"/>
              <a:t> feeds output over a local TCP socket to a custom </a:t>
            </a:r>
            <a:r>
              <a:rPr lang="en-US" dirty="0" err="1" smtClean="0"/>
              <a:t>Qt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Application uses a simple state machine to determine command: </a:t>
            </a:r>
          </a:p>
          <a:p>
            <a:pPr lvl="1"/>
            <a:r>
              <a:rPr lang="en-US" dirty="0" smtClean="0"/>
              <a:t>Short pulses increment a counter</a:t>
            </a:r>
          </a:p>
          <a:p>
            <a:pPr lvl="1"/>
            <a:r>
              <a:rPr lang="en-US" dirty="0" smtClean="0"/>
              <a:t>Long pulses reset the counter, execute commands</a:t>
            </a:r>
          </a:p>
          <a:p>
            <a:r>
              <a:rPr lang="en-US" dirty="0" smtClean="0"/>
              <a:t>When command is decoded, car icon is moved around on the screen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signals and slots approach makes it easy to buffer up TCP data and process periodically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Software Demonstration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1" y="1147763"/>
            <a:ext cx="6930517" cy="4972050"/>
          </a:xfrm>
        </p:spPr>
      </p:pic>
    </p:spTree>
    <p:extLst>
      <p:ext uri="{BB962C8B-B14F-4D97-AF65-F5344CB8AC3E}">
        <p14:creationId xmlns:p14="http://schemas.microsoft.com/office/powerpoint/2010/main" val="284669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 project – learned more about </a:t>
            </a:r>
            <a:r>
              <a:rPr lang="en-US" dirty="0" err="1" smtClean="0"/>
              <a:t>GNURadio’s</a:t>
            </a:r>
            <a:r>
              <a:rPr lang="en-US" dirty="0" smtClean="0"/>
              <a:t> capabilities</a:t>
            </a:r>
          </a:p>
          <a:p>
            <a:r>
              <a:rPr lang="en-US" dirty="0" smtClean="0"/>
              <a:t>Biggest challenges: </a:t>
            </a:r>
          </a:p>
          <a:p>
            <a:pPr lvl="1"/>
            <a:r>
              <a:rPr lang="en-US" dirty="0" smtClean="0"/>
              <a:t>Figuring out the RF protocol</a:t>
            </a:r>
          </a:p>
          <a:p>
            <a:pPr lvl="1"/>
            <a:r>
              <a:rPr lang="en-US" dirty="0" smtClean="0"/>
              <a:t>Windows driver issue</a:t>
            </a:r>
          </a:p>
          <a:p>
            <a:pPr lvl="1"/>
            <a:r>
              <a:rPr lang="en-US" dirty="0" smtClean="0"/>
              <a:t>Using TCP vs. UDP</a:t>
            </a:r>
          </a:p>
          <a:p>
            <a:r>
              <a:rPr lang="en-US" dirty="0" smtClean="0"/>
              <a:t>Possibilities with more time:</a:t>
            </a:r>
          </a:p>
          <a:p>
            <a:pPr lvl="1"/>
            <a:r>
              <a:rPr lang="en-US" dirty="0" smtClean="0"/>
              <a:t>Make a two player game with RC controllers at different frequencies</a:t>
            </a:r>
          </a:p>
          <a:p>
            <a:pPr lvl="1"/>
            <a:r>
              <a:rPr lang="en-US" dirty="0" smtClean="0"/>
              <a:t>Code improvements: lower sampling rate/data transfer rate, custom </a:t>
            </a:r>
            <a:r>
              <a:rPr lang="en-US" dirty="0" err="1" smtClean="0"/>
              <a:t>GNURadio</a:t>
            </a:r>
            <a:r>
              <a:rPr lang="en-US" dirty="0" smtClean="0"/>
              <a:t> blocks, direct interface with device via USB driver</a:t>
            </a:r>
          </a:p>
          <a:p>
            <a:r>
              <a:rPr lang="en-US" dirty="0" smtClean="0"/>
              <a:t>Questions?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RTL-SDR Chipset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844" y="1207787"/>
            <a:ext cx="5606584" cy="52671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Realtek</a:t>
            </a:r>
            <a:r>
              <a:rPr lang="en-US" dirty="0" smtClean="0"/>
              <a:t> RTL-2832U controller and tuner</a:t>
            </a:r>
          </a:p>
          <a:p>
            <a:r>
              <a:rPr lang="en-US" dirty="0" smtClean="0"/>
              <a:t>Originally created as a low cost DVB-T receiver in a USB device</a:t>
            </a:r>
          </a:p>
          <a:p>
            <a:r>
              <a:rPr lang="en-US" dirty="0" smtClean="0"/>
              <a:t>Discovered that the chipset can be used as a wideband SDR receiver</a:t>
            </a:r>
          </a:p>
          <a:p>
            <a:r>
              <a:rPr lang="en-US" dirty="0" smtClean="0"/>
              <a:t>Available for less than $20</a:t>
            </a:r>
          </a:p>
          <a:p>
            <a:r>
              <a:rPr lang="en-US" dirty="0" smtClean="0"/>
              <a:t>Tuning range from 24 MHz to 1.7 GHz</a:t>
            </a:r>
          </a:p>
          <a:p>
            <a:pPr lvl="1"/>
            <a:r>
              <a:rPr lang="en-US" dirty="0" smtClean="0"/>
              <a:t>Lower tuning ranges possible with hardware HW modification</a:t>
            </a:r>
          </a:p>
          <a:p>
            <a:r>
              <a:rPr lang="en-US" dirty="0" smtClean="0"/>
              <a:t>Instantaneous bandwidth of up to 3.2 MHz</a:t>
            </a:r>
            <a:endParaRPr lang="en-US" dirty="0"/>
          </a:p>
        </p:txBody>
      </p:sp>
      <p:pic>
        <p:nvPicPr>
          <p:cNvPr id="1026" name="Picture 2" descr="https://upload.wikimedia.org/wikipedia/commons/2/28/DVB-T_USB_dongle_with_RTL2832U_and_R820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24" y="1207787"/>
            <a:ext cx="2464601" cy="184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91GO%2BrVhsZL._SL15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24" y="3187127"/>
            <a:ext cx="2405174" cy="24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7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GNURadio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software development kit for software defined radio and digital signal processing</a:t>
            </a:r>
          </a:p>
          <a:p>
            <a:r>
              <a:rPr lang="en-US" dirty="0" smtClean="0"/>
              <a:t>Operations are contained into blocks that are connected together to form a system flow.</a:t>
            </a:r>
          </a:p>
          <a:p>
            <a:r>
              <a:rPr lang="en-US" dirty="0" err="1" smtClean="0"/>
              <a:t>GNURadio</a:t>
            </a:r>
            <a:r>
              <a:rPr lang="en-US" dirty="0" smtClean="0"/>
              <a:t> Companion provides a graphical user interface to connect blocks and plot data</a:t>
            </a:r>
          </a:p>
          <a:p>
            <a:r>
              <a:rPr lang="en-US" dirty="0" smtClean="0"/>
              <a:t>Wide variety of blocks come preinstalled:</a:t>
            </a:r>
          </a:p>
          <a:p>
            <a:pPr lvl="1"/>
            <a:r>
              <a:rPr lang="en-US" dirty="0" smtClean="0"/>
              <a:t>Signal processing – filtering, gain adjustment, </a:t>
            </a:r>
            <a:r>
              <a:rPr lang="en-US" dirty="0" err="1" smtClean="0"/>
              <a:t>demod</a:t>
            </a:r>
            <a:endParaRPr lang="en-US" dirty="0" smtClean="0"/>
          </a:p>
          <a:p>
            <a:pPr lvl="1"/>
            <a:r>
              <a:rPr lang="en-US" dirty="0" smtClean="0"/>
              <a:t>Data sources – generated, RTL-SDR, USRP</a:t>
            </a:r>
          </a:p>
          <a:p>
            <a:pPr lvl="1"/>
            <a:r>
              <a:rPr lang="en-US" dirty="0" smtClean="0"/>
              <a:t>Data output – GUI plot, binary file, </a:t>
            </a:r>
            <a:r>
              <a:rPr lang="en-US" dirty="0" err="1" smtClean="0"/>
              <a:t>Tx</a:t>
            </a:r>
            <a:r>
              <a:rPr lang="en-US" dirty="0" smtClean="0"/>
              <a:t> device, network</a:t>
            </a:r>
          </a:p>
          <a:p>
            <a:r>
              <a:rPr lang="en-US" dirty="0" smtClean="0"/>
              <a:t>Users can also create custom-programmed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SDRSharp</a:t>
            </a:r>
            <a:r>
              <a:rPr lang="en-US" dirty="0" smtClean="0"/>
              <a:t> for Windows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8" y="1263093"/>
            <a:ext cx="6182145" cy="4972050"/>
          </a:xfrm>
        </p:spPr>
      </p:pic>
    </p:spTree>
    <p:extLst>
      <p:ext uri="{BB962C8B-B14F-4D97-AF65-F5344CB8AC3E}">
        <p14:creationId xmlns:p14="http://schemas.microsoft.com/office/powerpoint/2010/main" val="39235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the RTL-SDR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Setup is simple in Ubuntu: package manager does most of the work and installs the latest versions</a:t>
            </a:r>
            <a:endParaRPr lang="en-US" dirty="0"/>
          </a:p>
          <a:p>
            <a:r>
              <a:rPr lang="en-US" dirty="0" smtClean="0"/>
              <a:t>Set up Ubuntu on separate hard drive partition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GNURadio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gnuradio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dirty="0"/>
              <a:t>Install </a:t>
            </a:r>
            <a:r>
              <a:rPr lang="en-US" dirty="0" smtClean="0"/>
              <a:t>GQRX: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gqrx-sdr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Creator and build tools: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download.qt.io/official_releases/qt/5.0/5.0.2/qt-linux-opensource-5.0.2-x86_64-offline.run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+x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qt-linux-opensource-5.0.2-x86_64-offline.run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qt-linux-opensource-5.0.2-x86_64-offline.run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Demonstrate decoding an RF protocol</a:t>
            </a:r>
          </a:p>
          <a:p>
            <a:r>
              <a:rPr lang="en-US" dirty="0" smtClean="0"/>
              <a:t>More interesting than broadcast AM/FM station</a:t>
            </a:r>
          </a:p>
          <a:p>
            <a:r>
              <a:rPr lang="en-US" dirty="0" smtClean="0"/>
              <a:t>Something original that does not replicate demonstration already online</a:t>
            </a:r>
          </a:p>
          <a:p>
            <a:r>
              <a:rPr lang="en-US" dirty="0" smtClean="0"/>
              <a:t>Selected an RC car controller:</a:t>
            </a:r>
          </a:p>
          <a:p>
            <a:pPr lvl="1"/>
            <a:r>
              <a:rPr lang="en-US" dirty="0" smtClean="0"/>
              <a:t>49 MHz center frequency</a:t>
            </a:r>
          </a:p>
          <a:p>
            <a:pPr lvl="1"/>
            <a:r>
              <a:rPr lang="en-US" dirty="0" smtClean="0"/>
              <a:t>RF protocol is unknown – need to use GNU radio to analyze and build decoder</a:t>
            </a:r>
          </a:p>
          <a:p>
            <a:pPr lvl="1"/>
            <a:r>
              <a:rPr lang="en-US" dirty="0" smtClean="0"/>
              <a:t>8 different commands :</a:t>
            </a:r>
            <a:r>
              <a:rPr lang="en-US" dirty="0"/>
              <a:t> </a:t>
            </a:r>
            <a:r>
              <a:rPr lang="en-US" dirty="0" smtClean="0"/>
              <a:t>up, down, left, right, </a:t>
            </a:r>
            <a:r>
              <a:rPr lang="en-US" dirty="0" err="1" smtClean="0"/>
              <a:t>up+left</a:t>
            </a:r>
            <a:r>
              <a:rPr lang="en-US" dirty="0" smtClean="0"/>
              <a:t>, </a:t>
            </a:r>
            <a:r>
              <a:rPr lang="en-US" dirty="0" err="1" smtClean="0"/>
              <a:t>up+right</a:t>
            </a:r>
            <a:r>
              <a:rPr lang="en-US" dirty="0" smtClean="0"/>
              <a:t>, </a:t>
            </a:r>
            <a:r>
              <a:rPr lang="en-US" dirty="0" err="1" smtClean="0"/>
              <a:t>down+left</a:t>
            </a:r>
            <a:r>
              <a:rPr lang="en-US" dirty="0" smtClean="0"/>
              <a:t>, </a:t>
            </a:r>
            <a:r>
              <a:rPr lang="en-US" dirty="0" err="1" smtClean="0"/>
              <a:t>down+right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17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Examining the Signal in GQRX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93" y="1147763"/>
            <a:ext cx="7521413" cy="4972050"/>
          </a:xfrm>
        </p:spPr>
      </p:pic>
    </p:spTree>
    <p:extLst>
      <p:ext uri="{BB962C8B-B14F-4D97-AF65-F5344CB8AC3E}">
        <p14:creationId xmlns:p14="http://schemas.microsoft.com/office/powerpoint/2010/main" val="154715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Signal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843" y="1189344"/>
            <a:ext cx="8176789" cy="3110807"/>
          </a:xfrm>
        </p:spPr>
        <p:txBody>
          <a:bodyPr>
            <a:normAutofit fontScale="92500"/>
          </a:bodyPr>
          <a:lstStyle/>
          <a:p>
            <a:r>
              <a:rPr lang="en-US" dirty="0"/>
              <a:t>Plotted </a:t>
            </a:r>
            <a:r>
              <a:rPr lang="en-US" dirty="0" smtClean="0"/>
              <a:t>data -- hard </a:t>
            </a:r>
            <a:r>
              <a:rPr lang="en-US" dirty="0"/>
              <a:t>to see in real time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GNURadio</a:t>
            </a:r>
            <a:r>
              <a:rPr lang="en-US" dirty="0" smtClean="0"/>
              <a:t> to write samples to a file</a:t>
            </a:r>
          </a:p>
          <a:p>
            <a:r>
              <a:rPr lang="en-US" dirty="0" smtClean="0"/>
              <a:t>Discovered the signal is pulsed CW</a:t>
            </a:r>
          </a:p>
          <a:p>
            <a:pPr lvl="1"/>
            <a:r>
              <a:rPr lang="en-US" dirty="0" smtClean="0"/>
              <a:t>Also called on-off keying (OOK) or binary keying</a:t>
            </a:r>
          </a:p>
          <a:p>
            <a:r>
              <a:rPr lang="en-US" dirty="0" smtClean="0"/>
              <a:t>Simple signal – easy to generate with cheap electronics</a:t>
            </a:r>
          </a:p>
          <a:p>
            <a:r>
              <a:rPr lang="en-US" dirty="0" smtClean="0"/>
              <a:t>Single frequency – avoids </a:t>
            </a:r>
            <a:r>
              <a:rPr lang="en-US" dirty="0" err="1" smtClean="0"/>
              <a:t>intermod</a:t>
            </a:r>
            <a:r>
              <a:rPr lang="en-US" dirty="0" smtClean="0"/>
              <a:t> products on cheap amplifier</a:t>
            </a:r>
          </a:p>
        </p:txBody>
      </p:sp>
      <p:pic>
        <p:nvPicPr>
          <p:cNvPr id="6146" name="Picture 2" descr="fig2.gif - 24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16" y="4209512"/>
            <a:ext cx="3597448" cy="24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5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Demodulation is pretty simple: the goal is to get the envelope of the function and then decode the bit sequence</a:t>
            </a:r>
          </a:p>
          <a:p>
            <a:r>
              <a:rPr lang="en-US" dirty="0" smtClean="0"/>
              <a:t>Process: filter on the center frequency, take the root mean squared of the signal </a:t>
            </a:r>
          </a:p>
          <a:p>
            <a:r>
              <a:rPr lang="en-US" dirty="0" smtClean="0"/>
              <a:t>Signal can only take on two values: on or off</a:t>
            </a:r>
          </a:p>
          <a:p>
            <a:r>
              <a:rPr lang="en-US" dirty="0" smtClean="0"/>
              <a:t>Use thresholding to convert to on-off values</a:t>
            </a:r>
          </a:p>
          <a:p>
            <a:r>
              <a:rPr lang="en-US" dirty="0" smtClean="0"/>
              <a:t>How to decode the bit sequence?</a:t>
            </a:r>
          </a:p>
          <a:p>
            <a:pPr lvl="1"/>
            <a:r>
              <a:rPr lang="en-US" dirty="0" smtClean="0"/>
              <a:t>Captured all commands to data files</a:t>
            </a:r>
          </a:p>
          <a:p>
            <a:pPr lvl="1"/>
            <a:r>
              <a:rPr lang="en-US" dirty="0" smtClean="0"/>
              <a:t>Wrote a C++ program to analyze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4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618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Software Defined Radio Demonstration</vt:lpstr>
      <vt:lpstr>RTL-SDR Chipset</vt:lpstr>
      <vt:lpstr>GNURadio Background</vt:lpstr>
      <vt:lpstr>SDRSharp for Windows</vt:lpstr>
      <vt:lpstr>Setting Up the RTL-SDR on Linux</vt:lpstr>
      <vt:lpstr>Demonstration Background</vt:lpstr>
      <vt:lpstr>Examining the Signal in GQRX</vt:lpstr>
      <vt:lpstr>RC Signal Analysis</vt:lpstr>
      <vt:lpstr>Signal Decoder</vt:lpstr>
      <vt:lpstr>Block Diagram of Receiver</vt:lpstr>
      <vt:lpstr>Bit Sequence</vt:lpstr>
      <vt:lpstr>Bit Decoder</vt:lpstr>
      <vt:lpstr>Qt Software Demonstration </vt:lpstr>
      <vt:lpstr>Project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2015-11-15T22:04:42Z</dcterms:created>
  <dcterms:modified xsi:type="dcterms:W3CDTF">2015-11-16T02:46:55Z</dcterms:modified>
</cp:coreProperties>
</file>