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1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7053E-DEF3-4C4A-A9A8-4F137C833D97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8CBBF8-E6EB-4CA7-A5A6-7430393F1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03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EEB602-95FC-483A-B12D-216A7AD7EA2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6912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24666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4971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14035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F5F5DFA-1BC3-4062-9356-6145C9F7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B5D461-AEC0-477F-A77A-6227F95A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75813" y="0"/>
            <a:ext cx="4016188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1A041D-DE47-45FA-AC78-CC7FD0257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614254-52EF-4F58-99B1-CDA7C392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134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178" y="1361923"/>
            <a:ext cx="6623040" cy="1421898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EA5BF-04A6-2B17-0703-8419C4DB97F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87399" y="2916772"/>
            <a:ext cx="6622819" cy="2852639"/>
          </a:xfrm>
        </p:spPr>
        <p:txBody>
          <a:bodyPr anchor="t"/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2000" b="0"/>
            </a:lvl1pPr>
            <a:lvl2pPr>
              <a:lnSpc>
                <a:spcPct val="125000"/>
              </a:lnSpc>
              <a:spcAft>
                <a:spcPts val="600"/>
              </a:spcAft>
              <a:defRPr/>
            </a:lvl2pPr>
            <a:lvl3pPr>
              <a:lnSpc>
                <a:spcPct val="125000"/>
              </a:lnSpc>
              <a:spcAft>
                <a:spcPts val="600"/>
              </a:spcAft>
              <a:defRPr/>
            </a:lvl3pPr>
            <a:lvl4pPr>
              <a:lnSpc>
                <a:spcPct val="125000"/>
              </a:lnSpc>
              <a:spcAft>
                <a:spcPts val="600"/>
              </a:spcAft>
              <a:defRPr/>
            </a:lvl4pPr>
            <a:lvl5pPr>
              <a:lnSpc>
                <a:spcPct val="125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37301C-2B9B-4119-9002-BD6DB2AB8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6144405"/>
            <a:ext cx="815008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2738D-D0ED-4899-A01C-42439B5B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6532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ED261D-45B9-40C1-8341-8B8B796E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182CF530-D736-4104-8678-850EEDF9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Date Placeholder 5">
            <a:extLst>
              <a:ext uri="{FF2B5EF4-FFF2-40B4-BE49-F238E27FC236}">
                <a16:creationId xmlns:a16="http://schemas.microsoft.com/office/drawing/2014/main" id="{8DEDB7CE-711E-4E43-9450-4C7BECE2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537" y="6309360"/>
            <a:ext cx="1885598" cy="457200"/>
          </a:xfrm>
        </p:spPr>
        <p:txBody>
          <a:bodyPr/>
          <a:lstStyle/>
          <a:p>
            <a:r>
              <a:rPr lang="en-US" dirty="0"/>
              <a:t>9/8/20XX</a:t>
            </a:r>
          </a:p>
        </p:txBody>
      </p:sp>
      <p:sp>
        <p:nvSpPr>
          <p:cNvPr id="20" name="Slide Number Placeholder 9">
            <a:extLst>
              <a:ext uri="{FF2B5EF4-FFF2-40B4-BE49-F238E27FC236}">
                <a16:creationId xmlns:a16="http://schemas.microsoft.com/office/drawing/2014/main" id="{F5D9588C-9E6B-42F6-8B42-D1838862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3953F-BF80-48E0-8282-62907D6C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42523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79D74E-6357-D3E7-30C0-09B4B82BA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3482" y="1095507"/>
            <a:ext cx="3997653" cy="50168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305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825689"/>
            <a:ext cx="7685728" cy="37415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630" y="825687"/>
            <a:ext cx="5957384" cy="3741551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36013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Picture Placeholder 64">
            <a:extLst>
              <a:ext uri="{FF2B5EF4-FFF2-40B4-BE49-F238E27FC236}">
                <a16:creationId xmlns:a16="http://schemas.microsoft.com/office/drawing/2014/main" id="{D60E3C33-714C-4528-93A6-4470C3E89A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10836" y="-2"/>
            <a:ext cx="4481164" cy="6858002"/>
          </a:xfrm>
          <a:custGeom>
            <a:avLst/>
            <a:gdLst>
              <a:gd name="connsiteX0" fmla="*/ 0 w 5332064"/>
              <a:gd name="connsiteY0" fmla="*/ 0 h 6858002"/>
              <a:gd name="connsiteX1" fmla="*/ 5332064 w 5332064"/>
              <a:gd name="connsiteY1" fmla="*/ 0 h 6858002"/>
              <a:gd name="connsiteX2" fmla="*/ 5332064 w 5332064"/>
              <a:gd name="connsiteY2" fmla="*/ 6858002 h 6858002"/>
              <a:gd name="connsiteX3" fmla="*/ 0 w 5332064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064" h="6858002">
                <a:moveTo>
                  <a:pt x="0" y="0"/>
                </a:moveTo>
                <a:lnTo>
                  <a:pt x="5332064" y="0"/>
                </a:lnTo>
                <a:lnTo>
                  <a:pt x="5332064" y="6858002"/>
                </a:lnTo>
                <a:lnTo>
                  <a:pt x="0" y="6858002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2498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860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7E77A60-3019-43AE-AA38-E130C04CF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BF0FB-88D2-4271-BFAF-D129CF8C2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0325" y="-4078"/>
            <a:ext cx="5787773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2B807B-6DFA-471C-B675-016416207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1031500"/>
            <a:ext cx="12190475" cy="641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55D4C0-9882-489D-AD77-A9F38B378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46677" y="1095508"/>
            <a:ext cx="5742273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8EC5ED-FCAE-682A-C050-58786819E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7416" y="1316736"/>
            <a:ext cx="5120640" cy="3392424"/>
          </a:xfrm>
        </p:spPr>
        <p:txBody>
          <a:bodyPr anchor="b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15C8BDC7-F09C-40A3-B14E-9A49781EE6C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49828" y="4816366"/>
            <a:ext cx="5125300" cy="1068929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2000" b="0"/>
            </a:lvl1pPr>
          </a:lstStyle>
          <a:p>
            <a:r>
              <a:rPr lang="en-US" sz="2000" dirty="0">
                <a:solidFill>
                  <a:schemeClr val="tx2"/>
                </a:solidFill>
              </a:rPr>
              <a:t>Click to add subtitle</a:t>
            </a:r>
          </a:p>
        </p:txBody>
      </p:sp>
      <p:sp>
        <p:nvSpPr>
          <p:cNvPr id="40" name="Picture Placeholder 38">
            <a:extLst>
              <a:ext uri="{FF2B5EF4-FFF2-40B4-BE49-F238E27FC236}">
                <a16:creationId xmlns:a16="http://schemas.microsoft.com/office/drawing/2014/main" id="{AB2070F4-085F-4F8D-A1E8-A58E5F8F06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6099" y="1095509"/>
            <a:ext cx="6391656" cy="50168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7A5DB4-1ED7-4630-89AF-F1802E44E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144405"/>
            <a:ext cx="644667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E5D4012-4107-490F-A369-EA7063242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46677" y="6167615"/>
            <a:ext cx="5742273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5C79E2-9EA5-4713-B4AF-0E4572CFF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12249"/>
            <a:ext cx="12190475" cy="641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4C09E2-06F0-4230-8DAD-A0DBF01F8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79494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152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C341663-7159-49AD-AAF3-4B3C490D8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F2EB12-394C-40E4-9186-CBD6635B5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3F9468C-8821-4670-9C7C-78E7D75861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41023" y="167463"/>
            <a:ext cx="6408058" cy="1580890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78806-0532-B92A-4326-73941B4232E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0" y="0"/>
            <a:ext cx="4613275" cy="685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3D2425-8E71-4C9D-8737-018CE4452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EB24183-BE19-B810-4EF4-D9959CAD150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140405" y="1959427"/>
            <a:ext cx="6408665" cy="4161653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0"/>
            </a:lvl1pPr>
            <a:lvl2pPr>
              <a:lnSpc>
                <a:spcPct val="100000"/>
              </a:lnSpc>
              <a:spcAft>
                <a:spcPts val="600"/>
              </a:spcAft>
              <a:defRPr sz="1800"/>
            </a:lvl2pPr>
            <a:lvl3pPr>
              <a:lnSpc>
                <a:spcPct val="100000"/>
              </a:lnSpc>
              <a:spcAft>
                <a:spcPts val="600"/>
              </a:spcAft>
              <a:defRPr sz="1800"/>
            </a:lvl3pPr>
            <a:lvl4pPr>
              <a:lnSpc>
                <a:spcPct val="100000"/>
              </a:lnSpc>
              <a:spcAft>
                <a:spcPts val="600"/>
              </a:spcAft>
              <a:defRPr sz="1800"/>
            </a:lvl4pPr>
            <a:lvl5pPr>
              <a:lnSpc>
                <a:spcPct val="100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D15B6AB-EFBA-3087-EC3D-8DA945B70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40405" y="6309360"/>
            <a:ext cx="3982428" cy="457200"/>
          </a:xfrm>
        </p:spPr>
        <p:txBody>
          <a:bodyPr/>
          <a:lstStyle>
            <a:lvl1pPr algn="ctr">
              <a:defRPr>
                <a:effectLst/>
              </a:defRPr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A3371A6-1409-7906-744F-59D906DF67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8415" y="6309360"/>
            <a:ext cx="1215204" cy="457200"/>
          </a:xfrm>
        </p:spPr>
        <p:txBody>
          <a:bodyPr/>
          <a:lstStyle>
            <a:lvl1pPr algn="ctr">
              <a:defRPr>
                <a:effectLst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9/8/20XX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546652F-6212-09E9-1A75-28F7C8EE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60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628" y="1034477"/>
            <a:ext cx="9380431" cy="2614551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A64FF-37A7-4837-8033-CBEA22697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94ADB5-E70F-B672-CBEB-D8194AEA79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86177" y="3649028"/>
            <a:ext cx="9380431" cy="2164715"/>
          </a:xfrm>
        </p:spPr>
        <p:txBody>
          <a:bodyPr anchor="t"/>
          <a:lstStyle>
            <a:lvl1pPr marL="0" indent="0">
              <a:lnSpc>
                <a:spcPct val="125000"/>
              </a:lnSpc>
              <a:buNone/>
              <a:defRPr lang="en-US" sz="2400" b="0" kern="1200" spc="1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2400" b="0" kern="1200" spc="1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2400" b="0" kern="1200" spc="1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2400" b="0" kern="1200" spc="1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2400" b="0" kern="1200" spc="15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9424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2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30FB3D5A-25E2-453F-A78E-0A20BDCE8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796342-0E80-4F8E-9563-9F5EDFC0D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9B2F5D-C3BA-453E-8F4D-97074F48C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2D50E3-A27A-4AF6-928B-286E7BDB4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3752"/>
            <a:ext cx="10013709" cy="1033272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778233C-CCEC-FC64-A709-616569B37D23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542563" y="502269"/>
            <a:ext cx="4753581" cy="3718557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7FEFA15-354D-6389-9102-922A664A73A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966630" y="502269"/>
            <a:ext cx="4753581" cy="3718557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74FDF0-F4BE-433D-86EE-9E1832D43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DFCD07-1301-45ED-B326-449ECFADE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D5DA270-E83F-4CC8-9DA6-27CA3AEC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7804587-2E59-4D83-B86E-83ADAE4F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78168" y="6309360"/>
            <a:ext cx="2148840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339F117-3072-4F0C-8D1D-E5DC918C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699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DF88512-9E62-4695-B350-39488566A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CD596D-95F4-4C5C-A0E7-86D747FE7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553E9F-DCBF-4BEE-A261-5AA97361A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49B0EB0-AEBA-44ED-BC77-4188C74861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962423"/>
            <a:ext cx="10013710" cy="1216152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52AD8E1-37CB-EB1E-9394-A293E1F2107F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542563" y="2590800"/>
            <a:ext cx="6441412" cy="3718557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B37B294-6F01-986D-E8E5-119AE9A8F2B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197362" y="2590800"/>
            <a:ext cx="3522849" cy="3718557"/>
          </a:xfrm>
        </p:spPr>
        <p:txBody>
          <a:bodyPr anchor="t">
            <a:normAutofit/>
          </a:bodyPr>
          <a:lstStyle>
            <a:lvl1pPr marL="285750" indent="-285750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§"/>
              <a:defRPr sz="1800" b="0"/>
            </a:lvl1pPr>
            <a:lvl2pPr>
              <a:lnSpc>
                <a:spcPct val="125000"/>
              </a:lnSpc>
              <a:spcAft>
                <a:spcPts val="600"/>
              </a:spcAft>
              <a:defRPr sz="1800"/>
            </a:lvl2pPr>
            <a:lvl3pPr>
              <a:lnSpc>
                <a:spcPct val="125000"/>
              </a:lnSpc>
              <a:spcAft>
                <a:spcPts val="600"/>
              </a:spcAft>
              <a:defRPr sz="1800"/>
            </a:lvl3pPr>
            <a:lvl4pPr>
              <a:lnSpc>
                <a:spcPct val="125000"/>
              </a:lnSpc>
              <a:spcAft>
                <a:spcPts val="600"/>
              </a:spcAft>
              <a:defRPr sz="1800"/>
            </a:lvl4pPr>
            <a:lvl5pPr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78DD10-67BC-4E87-A788-A45C6093F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769F5-486B-4B48-A543-2C70359DF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47BB165-F380-48C4-B95B-C09C9189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049579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0805E9B-6657-4167-BD79-CAC59C0D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0EFA1AD-93FB-148E-CFC6-A6E5D996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78168" y="6309360"/>
            <a:ext cx="2148840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9/8/20XX</a:t>
            </a:r>
          </a:p>
        </p:txBody>
      </p:sp>
    </p:spTree>
    <p:extLst>
      <p:ext uri="{BB962C8B-B14F-4D97-AF65-F5344CB8AC3E}">
        <p14:creationId xmlns:p14="http://schemas.microsoft.com/office/powerpoint/2010/main" val="4845807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F5F5DFA-1BC3-4062-9356-6145C9F7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B5D461-AEC0-477F-A77A-6227F95A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16188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1A041D-DE47-45FA-AC78-CC7FD0257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614254-52EF-4F58-99B1-CDA7C392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8518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6511" y="1393926"/>
            <a:ext cx="7042570" cy="1626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F27B53-079D-232F-8AA5-ED461B34E8D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506741" y="3153103"/>
            <a:ext cx="7042335" cy="2648312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>
              <a:lnSpc>
                <a:spcPct val="125000"/>
              </a:lnSpc>
              <a:spcAft>
                <a:spcPts val="600"/>
              </a:spcAft>
              <a:defRPr sz="1800"/>
            </a:lvl2pPr>
            <a:lvl3pPr>
              <a:lnSpc>
                <a:spcPct val="125000"/>
              </a:lnSpc>
              <a:spcAft>
                <a:spcPts val="600"/>
              </a:spcAft>
              <a:defRPr sz="1800"/>
            </a:lvl3pPr>
            <a:lvl4pPr>
              <a:lnSpc>
                <a:spcPct val="125000"/>
              </a:lnSpc>
              <a:spcAft>
                <a:spcPts val="600"/>
              </a:spcAft>
              <a:defRPr sz="1800"/>
            </a:lvl4pPr>
            <a:lvl5pPr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37301C-2B9B-4119-9002-BD6DB2AB8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41913" y="6144405"/>
            <a:ext cx="8150087" cy="7135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2738D-D0ED-4899-A01C-42439B5B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ED261D-45B9-40C1-8341-8B8B796E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3953F-BF80-48E0-8282-62907D6C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6412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4F4FDF97-2780-775F-9416-96F7A9066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2202" y="6309360"/>
            <a:ext cx="4280135" cy="457200"/>
          </a:xfrm>
        </p:spPr>
        <p:txBody>
          <a:bodyPr/>
          <a:lstStyle>
            <a:lvl1pPr algn="ctr">
              <a:defRPr>
                <a:effectLst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A03787D1-4AB7-2166-D4DB-A3878CBB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06511" y="6309360"/>
            <a:ext cx="1513289" cy="457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9/8/20XX</a:t>
            </a:r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4F8C5CD2-BF99-0846-2E4A-179E6C459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67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692185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2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30FB3D5A-25E2-453F-A78E-0A20BDCE8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796342-0E80-4F8E-9563-9F5EDFC0D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9B2F5D-C3BA-453E-8F4D-97074F48C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2D50E3-A27A-4AF6-928B-286E7BDB4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3752"/>
            <a:ext cx="10013709" cy="1033272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74FDF0-F4BE-433D-86EE-9E1832D43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DFCD07-1301-45ED-B326-449ECFADE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F875EEC-3E6C-5B97-FFE8-0D1ECAAAE98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535372" y="462243"/>
            <a:ext cx="3098425" cy="3866324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1178" indent="0">
              <a:lnSpc>
                <a:spcPct val="125000"/>
              </a:lnSpc>
              <a:spcAft>
                <a:spcPts val="600"/>
              </a:spcAft>
              <a:buNone/>
              <a:defRPr sz="1800"/>
            </a:lvl2pPr>
            <a:lvl3pPr marL="566928" indent="0">
              <a:lnSpc>
                <a:spcPct val="125000"/>
              </a:lnSpc>
              <a:spcAft>
                <a:spcPts val="600"/>
              </a:spcAft>
              <a:buNone/>
              <a:defRPr sz="1800"/>
            </a:lvl3pPr>
            <a:lvl4pPr marL="850392" indent="0">
              <a:lnSpc>
                <a:spcPct val="125000"/>
              </a:lnSpc>
              <a:spcAft>
                <a:spcPts val="600"/>
              </a:spcAft>
              <a:buNone/>
              <a:defRPr sz="1800"/>
            </a:lvl4pPr>
            <a:lvl5pPr marL="1133856" indent="0">
              <a:lnSpc>
                <a:spcPct val="125000"/>
              </a:lnSpc>
              <a:spcAft>
                <a:spcPts val="600"/>
              </a:spcAft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7">
            <a:extLst>
              <a:ext uri="{FF2B5EF4-FFF2-40B4-BE49-F238E27FC236}">
                <a16:creationId xmlns:a16="http://schemas.microsoft.com/office/drawing/2014/main" id="{0C5070DA-50C2-065D-00B0-3B12070D77E7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5075238" y="461735"/>
            <a:ext cx="6473842" cy="386715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2F8DD265-980F-4708-EDDF-3130F434AC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78168" y="6309360"/>
            <a:ext cx="2148840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D5DA270-E83F-4CC8-9DA6-27CA3AEC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339F117-3072-4F0C-8D1D-E5DC918C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3877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2A19A957-1FB5-43F8-B325-BBD9FEF23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A5410A-92A6-4C0B-9D89-186B7DD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3516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A26073-23A2-4B91-A128-79AA1BE93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4D5DFA-0CEA-43F0-98EE-6C9F741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E19795B-1103-80EF-6098-1E8371D07D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91439"/>
            <a:ext cx="10900146" cy="1168739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4F766-C576-F298-E93A-CD0D832F8E4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8935" y="1646102"/>
            <a:ext cx="3819652" cy="4160520"/>
          </a:xfrm>
        </p:spPr>
        <p:txBody>
          <a:bodyPr anchor="t">
            <a:normAutofit/>
          </a:bodyPr>
          <a:lstStyle>
            <a:lvl1pPr>
              <a:lnSpc>
                <a:spcPct val="125000"/>
              </a:lnSpc>
              <a:spcAft>
                <a:spcPts val="600"/>
              </a:spcAft>
              <a:defRPr sz="1800" b="0"/>
            </a:lvl1pPr>
            <a:lvl2pPr>
              <a:lnSpc>
                <a:spcPct val="125000"/>
              </a:lnSpc>
              <a:spcAft>
                <a:spcPts val="600"/>
              </a:spcAft>
              <a:defRPr sz="1800"/>
            </a:lvl2pPr>
            <a:lvl3pPr>
              <a:lnSpc>
                <a:spcPct val="125000"/>
              </a:lnSpc>
              <a:spcAft>
                <a:spcPts val="600"/>
              </a:spcAft>
              <a:defRPr sz="1800"/>
            </a:lvl3pPr>
            <a:lvl4pPr>
              <a:lnSpc>
                <a:spcPct val="125000"/>
              </a:lnSpc>
              <a:spcAft>
                <a:spcPts val="600"/>
              </a:spcAft>
              <a:defRPr sz="1800"/>
            </a:lvl4pPr>
            <a:lvl5pPr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52712D-F957-4B22-8B50-BE10410FF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29">
            <a:extLst>
              <a:ext uri="{FF2B5EF4-FFF2-40B4-BE49-F238E27FC236}">
                <a16:creationId xmlns:a16="http://schemas.microsoft.com/office/drawing/2014/main" id="{26FD74F8-42BB-4CB4-ABF1-5F149743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Date Placeholder 28">
            <a:extLst>
              <a:ext uri="{FF2B5EF4-FFF2-40B4-BE49-F238E27FC236}">
                <a16:creationId xmlns:a16="http://schemas.microsoft.com/office/drawing/2014/main" id="{5B031752-6400-4BFB-979F-E2EE795E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2" name="Slide Number Placeholder 30">
            <a:extLst>
              <a:ext uri="{FF2B5EF4-FFF2-40B4-BE49-F238E27FC236}">
                <a16:creationId xmlns:a16="http://schemas.microsoft.com/office/drawing/2014/main" id="{6A5CAEAF-7DEC-4B20-8B1E-301A9D0E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B696A3-EA34-4924-9037-E330B1CB8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94D0A7-4358-49BF-96EE-8DEB6F4DCF56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679661" y="1646102"/>
            <a:ext cx="6863403" cy="4160520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14068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DF88512-9E62-4695-B350-39488566A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CD596D-95F4-4C5C-A0E7-86D747FE7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553E9F-DCBF-4BEE-A261-5AA97361A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49B0EB0-AEBA-44ED-BC77-4188C74861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962423"/>
            <a:ext cx="10013710" cy="1216152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74D0E84D-2B51-9F8D-82CE-C086143DC605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630363" y="2757951"/>
            <a:ext cx="9918700" cy="338757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78DD10-67BC-4E87-A788-A45C6093F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769F5-486B-4B48-A543-2C70359DF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0DB9557B-D9D3-4FA9-2D64-D2F91957D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3BC3F5B3-7690-C0DA-4084-5EFE50E8C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99E56FFE-09D7-3078-C9E8-DFE8CF68AA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78168" y="6309360"/>
            <a:ext cx="2148840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9/8/20XX</a:t>
            </a:r>
          </a:p>
        </p:txBody>
      </p:sp>
    </p:spTree>
    <p:extLst>
      <p:ext uri="{BB962C8B-B14F-4D97-AF65-F5344CB8AC3E}">
        <p14:creationId xmlns:p14="http://schemas.microsoft.com/office/powerpoint/2010/main" val="23130170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3DC2F0A-1748-49AE-AF72-D6BBB4F8F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3DF7B1-E0C5-4E09-BB5C-F11EA14D7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66789"/>
            <a:ext cx="6833381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C678EC-E47C-4AC2-A75A-7022CECD00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622" y="848455"/>
            <a:ext cx="5102365" cy="2601914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4E69A-5ABD-42DF-A2B0-997A62625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063" y="920164"/>
            <a:ext cx="1070775" cy="24661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2B6D0A-4A1F-4B59-B429-AD3FABC74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B66529-F6B7-4C1C-8291-8139628D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48456"/>
            <a:ext cx="6833382" cy="717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2245B9-34B5-4F89-8EA6-C018B9D4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23" y="3442673"/>
            <a:ext cx="5333977" cy="34153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0814BE-76E8-43EC-9616-A1F02F053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1219200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AAA0A6-9D4B-4AA2-82F0-77E5ECF4B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86762" y="3928342"/>
            <a:ext cx="4162319" cy="228500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8E3FFD99-95F0-47A4-8642-FB9FECEC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5917" y="6309360"/>
            <a:ext cx="4946592" cy="457200"/>
          </a:xfrm>
        </p:spPr>
        <p:txBody>
          <a:bodyPr/>
          <a:lstStyle>
            <a:lvl1pPr>
              <a:defRPr lang="en-US" sz="12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727536-E532-4015-A178-0ABB6B09C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ate Placeholder 11">
            <a:extLst>
              <a:ext uri="{FF2B5EF4-FFF2-40B4-BE49-F238E27FC236}">
                <a16:creationId xmlns:a16="http://schemas.microsoft.com/office/drawing/2014/main" id="{22977876-C29D-4D32-9948-303465AE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7730" y="6309360"/>
            <a:ext cx="2736329" cy="457200"/>
          </a:xfrm>
        </p:spPr>
        <p:txBody>
          <a:bodyPr/>
          <a:lstStyle/>
          <a:p>
            <a:r>
              <a:rPr lang="en-US" dirty="0"/>
              <a:t>9/8/20XX</a:t>
            </a:r>
          </a:p>
        </p:txBody>
      </p:sp>
      <p:sp>
        <p:nvSpPr>
          <p:cNvPr id="20" name="Slide Number Placeholder 15">
            <a:extLst>
              <a:ext uri="{FF2B5EF4-FFF2-40B4-BE49-F238E27FC236}">
                <a16:creationId xmlns:a16="http://schemas.microsoft.com/office/drawing/2014/main" id="{6A7BC11E-2EF0-4989-9A7E-7AB377DB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557ABF-B75C-BD78-1A04-E483A57A9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7712" y="0"/>
            <a:ext cx="5728216" cy="845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1252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629" y="825687"/>
            <a:ext cx="9643772" cy="5201730"/>
          </a:xfrm>
        </p:spPr>
        <p:txBody>
          <a:bodyPr tIns="182880" anchor="ctr" anchorCtr="0">
            <a:noAutofit/>
          </a:bodyPr>
          <a:lstStyle>
            <a:lvl1pPr algn="l">
              <a:lnSpc>
                <a:spcPct val="100000"/>
              </a:lnSpc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A64FF-37A7-4837-8033-CBEA22697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C0C09F-8990-542B-199E-E6FADE2FE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6F60C3-341E-9533-2415-66360A254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6457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758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08868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7454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4/9/2024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94837D5C-EE88-BE2B-5940-6A8E20CAE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D6331A-AE6C-3009-DDD4-1671FF7E0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D7D28B-DE67-0B99-CDEB-A037FFC56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B9F3E3-6134-5423-F75E-B36E71A65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1F677F-A1EC-4CDA-E80E-4B3695465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1E2C06-C49E-A5AA-07A3-D134EFA3D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BA39D8-E4F7-CD36-B80A-49D228C0F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6F4721-4B2C-0638-8409-054F6738E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5145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80129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6335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46357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24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Landscape:</a:t>
            </a:r>
            <a:br>
              <a:rPr lang="en-US" dirty="0"/>
            </a:br>
            <a:r>
              <a:rPr lang="en-US" sz="2000" b="0" dirty="0"/>
              <a:t>Insurance Industry in Africa</a:t>
            </a:r>
            <a:endParaRPr lang="en-US" b="0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BF39029-EB7E-05CB-8390-43A252EA94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052861"/>
              </p:ext>
            </p:extLst>
          </p:nvPr>
        </p:nvGraphicFramePr>
        <p:xfrm>
          <a:off x="160421" y="1457603"/>
          <a:ext cx="11887199" cy="455818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{616DA210-FB5B-4158-B5E0-FEB733F419BA}</a:tableStyleId>
              </a:tblPr>
              <a:tblGrid>
                <a:gridCol w="2046113">
                  <a:extLst>
                    <a:ext uri="{9D8B030D-6E8A-4147-A177-3AD203B41FA5}">
                      <a16:colId xmlns:a16="http://schemas.microsoft.com/office/drawing/2014/main" val="2209037196"/>
                    </a:ext>
                  </a:extLst>
                </a:gridCol>
                <a:gridCol w="3167571">
                  <a:extLst>
                    <a:ext uri="{9D8B030D-6E8A-4147-A177-3AD203B41FA5}">
                      <a16:colId xmlns:a16="http://schemas.microsoft.com/office/drawing/2014/main" val="2963166608"/>
                    </a:ext>
                  </a:extLst>
                </a:gridCol>
                <a:gridCol w="3272590">
                  <a:extLst>
                    <a:ext uri="{9D8B030D-6E8A-4147-A177-3AD203B41FA5}">
                      <a16:colId xmlns:a16="http://schemas.microsoft.com/office/drawing/2014/main" val="1576404749"/>
                    </a:ext>
                  </a:extLst>
                </a:gridCol>
                <a:gridCol w="3400925">
                  <a:extLst>
                    <a:ext uri="{9D8B030D-6E8A-4147-A177-3AD203B41FA5}">
                      <a16:colId xmlns:a16="http://schemas.microsoft.com/office/drawing/2014/main" val="589055464"/>
                    </a:ext>
                  </a:extLst>
                </a:gridCol>
              </a:tblGrid>
              <a:tr h="6327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Knowledge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486834"/>
                  </a:ext>
                </a:extLst>
              </a:tr>
              <a:tr h="130849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Affordability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Spreadsheet with Insurance claims data available and accessible by Ms Excel, Python Notebook, PowerBI.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Information contained in the spreadsheet includes premium amounts paid by customers for an insurance cover.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African continent has an unemployment rate of 30%, but at the same time South Africa has the highest average salary.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9095554"/>
                  </a:ext>
                </a:extLst>
              </a:tr>
              <a:tr h="130849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Market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Spreadsheet with Insurance claims data available and accessible by Ms Excel, Python Notebook, PowerBI.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which region of the African continent is this data captured from? From which insurance companies is the data from?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African continent only represents &gt;1% of insured catastrophe losses worldwide.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9408727"/>
                  </a:ext>
                </a:extLst>
              </a:tr>
              <a:tr h="130849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Awareness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How many people in the region have access to comprehensive insurance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How many people in the region are knowledgeable when it comes to insurance and its importance.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Which client pool can be optimized or which new market can be tapped into.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1911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3247059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</Words>
  <Application>Microsoft Office PowerPoint</Application>
  <PresentationFormat>Widescreen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Meiryo</vt:lpstr>
      <vt:lpstr>Arial</vt:lpstr>
      <vt:lpstr>Calibri</vt:lpstr>
      <vt:lpstr>Corbel</vt:lpstr>
      <vt:lpstr>Wingdings</vt:lpstr>
      <vt:lpstr>ShojiVTI</vt:lpstr>
      <vt:lpstr>Project Landscape: Insurance Industry in Africa</vt:lpstr>
    </vt:vector>
  </TitlesOfParts>
  <Company>FirstRand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Landscape: Insurance Industry in Africa</dc:title>
  <dc:creator>Kgarimetsa, Bruce</dc:creator>
  <cp:lastModifiedBy>Kgarimetsa, Bruce</cp:lastModifiedBy>
  <cp:revision>1</cp:revision>
  <dcterms:created xsi:type="dcterms:W3CDTF">2024-04-09T19:38:22Z</dcterms:created>
  <dcterms:modified xsi:type="dcterms:W3CDTF">2024-04-09T19:40:27Z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16eec4e-c7b8-491d-b7d8-90a69632743d_Enabled">
    <vt:lpwstr>true</vt:lpwstr>
  </property>
  <property fmtid="{D5CDD505-2E9C-101B-9397-08002B2CF9AE}" pid="3" name="MSIP_Label_216eec4e-c7b8-491d-b7d8-90a69632743d_SetDate">
    <vt:lpwstr>2024-04-09T19:40:07Z</vt:lpwstr>
  </property>
  <property fmtid="{D5CDD505-2E9C-101B-9397-08002B2CF9AE}" pid="4" name="MSIP_Label_216eec4e-c7b8-491d-b7d8-90a69632743d_Method">
    <vt:lpwstr>Standard</vt:lpwstr>
  </property>
  <property fmtid="{D5CDD505-2E9C-101B-9397-08002B2CF9AE}" pid="5" name="MSIP_Label_216eec4e-c7b8-491d-b7d8-90a69632743d_Name">
    <vt:lpwstr>216eec4e-c7b8-491d-b7d8-90a69632743d</vt:lpwstr>
  </property>
  <property fmtid="{D5CDD505-2E9C-101B-9397-08002B2CF9AE}" pid="6" name="MSIP_Label_216eec4e-c7b8-491d-b7d8-90a69632743d_SiteId">
    <vt:lpwstr>4032514a-830a-4f20-9539-81bbc35b3cd9</vt:lpwstr>
  </property>
  <property fmtid="{D5CDD505-2E9C-101B-9397-08002B2CF9AE}" pid="7" name="MSIP_Label_216eec4e-c7b8-491d-b7d8-90a69632743d_ActionId">
    <vt:lpwstr>5b96b50e-9e79-4d9b-a9cb-097391ea2280</vt:lpwstr>
  </property>
  <property fmtid="{D5CDD505-2E9C-101B-9397-08002B2CF9AE}" pid="8" name="MSIP_Label_216eec4e-c7b8-491d-b7d8-90a69632743d_ContentBits">
    <vt:lpwstr>0</vt:lpwstr>
  </property>
</Properties>
</file>