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7" r:id="rId5"/>
    <p:sldId id="295" r:id="rId6"/>
    <p:sldId id="300" r:id="rId7"/>
    <p:sldId id="301" r:id="rId8"/>
    <p:sldId id="296" r:id="rId9"/>
    <p:sldId id="299" r:id="rId10"/>
    <p:sldId id="298" r:id="rId11"/>
    <p:sldId id="259" r:id="rId12"/>
    <p:sldId id="273" r:id="rId13"/>
    <p:sldId id="276" r:id="rId14"/>
    <p:sldId id="277" r:id="rId15"/>
    <p:sldId id="286" r:id="rId16"/>
    <p:sldId id="287" r:id="rId17"/>
    <p:sldId id="278" r:id="rId18"/>
    <p:sldId id="285" r:id="rId19"/>
    <p:sldId id="260" r:id="rId20"/>
    <p:sldId id="288" r:id="rId21"/>
    <p:sldId id="289" r:id="rId22"/>
    <p:sldId id="29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4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6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3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5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8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2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3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2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3C6A-F91B-4D38-91A1-EDA8D054C63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9F1D-16C5-49E6-BB47-228AB7C9D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4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介绍做过的项目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2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229600" cy="81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674571" cy="172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7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NLP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229600" cy="99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791"/>
            <a:ext cx="8507363" cy="7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73" y="3717032"/>
            <a:ext cx="37242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标注 2"/>
          <p:cNvSpPr/>
          <p:nvPr/>
        </p:nvSpPr>
        <p:spPr>
          <a:xfrm>
            <a:off x="4427984" y="2924944"/>
            <a:ext cx="1800200" cy="576064"/>
          </a:xfrm>
          <a:prstGeom prst="wedgeRectCallout">
            <a:avLst>
              <a:gd name="adj1" fmla="val -34508"/>
              <a:gd name="adj2" fmla="val 1037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</a:rPr>
              <a:t>word </a:t>
            </a:r>
            <a:r>
              <a:rPr lang="en-US" altLang="zh-CN" sz="1400" dirty="0" smtClean="0">
                <a:solidFill>
                  <a:srgbClr val="FF0000"/>
                </a:solidFill>
              </a:rPr>
              <a:t>annotation hit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051720" y="2748282"/>
            <a:ext cx="1872207" cy="720116"/>
          </a:xfrm>
          <a:prstGeom prst="wedgeRectCallout">
            <a:avLst>
              <a:gd name="adj1" fmla="val 6349"/>
              <a:gd name="adj2" fmla="val 9760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</a:rPr>
              <a:t>as a hidden </a:t>
            </a:r>
            <a:r>
              <a:rPr lang="en-US" altLang="zh-CN" sz="1400" dirty="0" smtClean="0">
                <a:solidFill>
                  <a:srgbClr val="FF0000"/>
                </a:solidFill>
              </a:rPr>
              <a:t>representation of hit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868144" y="3861048"/>
            <a:ext cx="1584176" cy="720116"/>
          </a:xfrm>
          <a:prstGeom prst="wedgeRectCallout">
            <a:avLst>
              <a:gd name="adj1" fmla="val -102988"/>
              <a:gd name="adj2" fmla="val 158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</a:rPr>
              <a:t>word </a:t>
            </a:r>
            <a:r>
              <a:rPr lang="en-US" altLang="zh-CN" sz="1400" dirty="0" smtClean="0">
                <a:solidFill>
                  <a:srgbClr val="FF0000"/>
                </a:solidFill>
              </a:rPr>
              <a:t>level context </a:t>
            </a:r>
            <a:r>
              <a:rPr lang="en-US" altLang="zh-CN" sz="1400" dirty="0">
                <a:solidFill>
                  <a:srgbClr val="FF0000"/>
                </a:solidFill>
              </a:rPr>
              <a:t>vector</a:t>
            </a: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uw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11560" y="4221106"/>
            <a:ext cx="1872207" cy="1152128"/>
          </a:xfrm>
          <a:prstGeom prst="wedgeRectCallout">
            <a:avLst>
              <a:gd name="adj1" fmla="val 73975"/>
              <a:gd name="adj2" fmla="val -22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</a:rPr>
              <a:t>get a normalized importance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weight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through a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softmax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5724128" y="5085184"/>
            <a:ext cx="2880320" cy="1008112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context vector</a:t>
            </a:r>
          </a:p>
          <a:p>
            <a:pPr algn="ctr"/>
            <a:r>
              <a:rPr lang="en-US" altLang="zh-CN" sz="1400" dirty="0" err="1">
                <a:solidFill>
                  <a:srgbClr val="FF0000"/>
                </a:solidFill>
              </a:rPr>
              <a:t>uw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can be seen as a high level representation of a fixe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query ?what is the informative word? </a:t>
            </a:r>
            <a:r>
              <a:rPr lang="en-US" altLang="zh-CN" sz="1400" dirty="0"/>
              <a:t>over the words</a:t>
            </a:r>
            <a:endParaRPr lang="zh-CN" altLang="en-US" sz="14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7200" y="5589240"/>
            <a:ext cx="8229600" cy="536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mtClean="0"/>
              <a:t>Attention model, </a:t>
            </a:r>
            <a:r>
              <a:rPr lang="zh-CN" altLang="en-US" sz="2000" smtClean="0"/>
              <a:t>可以看到热力图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381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参数设置，学习率，</a:t>
            </a:r>
            <a:r>
              <a:rPr lang="en-US" altLang="zh-CN" sz="2000" dirty="0" err="1" smtClean="0"/>
              <a:t>window_size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同义词，错字，专有名词，停用词，繁体转简体，</a:t>
            </a:r>
            <a:r>
              <a:rPr lang="en-US" altLang="zh-CN" sz="2000" dirty="0" smtClean="0"/>
              <a:t>grid search, </a:t>
            </a:r>
          </a:p>
          <a:p>
            <a:r>
              <a:rPr lang="zh-CN" altLang="en-US" sz="2000" dirty="0"/>
              <a:t>不断</a:t>
            </a:r>
            <a:r>
              <a:rPr lang="zh-CN" altLang="en-US" sz="2000" dirty="0" smtClean="0"/>
              <a:t>尝试摸索，读论文</a:t>
            </a:r>
            <a:r>
              <a:rPr lang="en-US" altLang="zh-CN" sz="2000" dirty="0" smtClean="0"/>
              <a:t>aggregating</a:t>
            </a:r>
          </a:p>
          <a:p>
            <a:r>
              <a:rPr lang="zh-CN" altLang="en-US" sz="2000" dirty="0" smtClean="0"/>
              <a:t>模型选择，</a:t>
            </a:r>
            <a:r>
              <a:rPr lang="en-US" altLang="zh-CN" sz="2000" dirty="0" smtClean="0"/>
              <a:t>attention net</a:t>
            </a:r>
            <a:r>
              <a:rPr lang="zh-CN" altLang="en-US" sz="2000" dirty="0" smtClean="0"/>
              <a:t>的表征能力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31902"/>
            <a:ext cx="45529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28860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86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0200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27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229600" cy="162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74009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5237163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43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NLP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70770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79369"/>
            <a:ext cx="68199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76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40862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04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008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008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健康</a:t>
            </a:r>
            <a:r>
              <a:rPr lang="en-US" altLang="zh-CN" dirty="0" smtClean="0"/>
              <a:t>AI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Lightgbm</a:t>
            </a:r>
            <a:r>
              <a:rPr lang="en-US" altLang="zh-CN" sz="2000" dirty="0" smtClean="0"/>
              <a:t>, subsample</a:t>
            </a:r>
          </a:p>
          <a:p>
            <a:r>
              <a:rPr lang="zh-CN" altLang="en-US" sz="2000" dirty="0" smtClean="0"/>
              <a:t>特征几千维度，</a:t>
            </a:r>
            <a:endParaRPr lang="en-US" altLang="zh-CN" sz="2000" dirty="0" smtClean="0"/>
          </a:p>
          <a:p>
            <a:r>
              <a:rPr lang="zh-CN" altLang="en-US" sz="2000" dirty="0" smtClean="0"/>
              <a:t>含有关键字眼的，‘正常’</a:t>
            </a:r>
            <a:endParaRPr lang="en-US" altLang="zh-CN" sz="2000" dirty="0" smtClean="0"/>
          </a:p>
          <a:p>
            <a:r>
              <a:rPr lang="zh-CN" altLang="en-US" sz="2000" dirty="0" smtClean="0"/>
              <a:t>正则表达式来滤除含有的少量字符，保留数字</a:t>
            </a:r>
            <a:endParaRPr lang="en-US" altLang="zh-CN" sz="2000" dirty="0" smtClean="0"/>
          </a:p>
          <a:p>
            <a:r>
              <a:rPr lang="zh-CN" altLang="en-US" sz="2000" dirty="0"/>
              <a:t>短字符</a:t>
            </a:r>
            <a:r>
              <a:rPr lang="zh-CN" altLang="en-US" sz="2000" dirty="0" smtClean="0"/>
              <a:t>特征做</a:t>
            </a:r>
            <a:r>
              <a:rPr lang="en-US" altLang="zh-CN" sz="2000" dirty="0" err="1" smtClean="0"/>
              <a:t>onehot</a:t>
            </a:r>
            <a:endParaRPr lang="en-US" altLang="zh-CN" sz="2000" dirty="0" smtClean="0"/>
          </a:p>
          <a:p>
            <a:r>
              <a:rPr lang="zh-CN" altLang="en-US" sz="2000" dirty="0"/>
              <a:t>长字符</a:t>
            </a:r>
            <a:r>
              <a:rPr lang="zh-CN" altLang="en-US" sz="2000" dirty="0" smtClean="0"/>
              <a:t>特征用</a:t>
            </a:r>
            <a:r>
              <a:rPr lang="en-US" altLang="zh-CN" sz="2000" dirty="0" smtClean="0"/>
              <a:t>d2v</a:t>
            </a:r>
          </a:p>
          <a:p>
            <a:r>
              <a:rPr lang="zh-CN" altLang="en-US" sz="2000" dirty="0"/>
              <a:t>缺失过多</a:t>
            </a:r>
            <a:r>
              <a:rPr lang="zh-CN" altLang="en-US" sz="2000" dirty="0" smtClean="0"/>
              <a:t>的，</a:t>
            </a:r>
            <a:r>
              <a:rPr lang="en-US" altLang="zh-CN" sz="2000" dirty="0" smtClean="0"/>
              <a:t>importance</a:t>
            </a:r>
            <a:r>
              <a:rPr lang="zh-CN" altLang="en-US" sz="2000" dirty="0" smtClean="0"/>
              <a:t>较低的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" y="3284984"/>
            <a:ext cx="3971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199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816373"/>
            <a:ext cx="3028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81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天马</a:t>
            </a:r>
            <a:endParaRPr lang="en-US" altLang="zh-CN" sz="2000" dirty="0" smtClean="0"/>
          </a:p>
          <a:p>
            <a:r>
              <a:rPr lang="zh-CN" altLang="en-US" sz="2000" dirty="0" smtClean="0"/>
              <a:t>香港</a:t>
            </a:r>
            <a:r>
              <a:rPr lang="en-US" altLang="zh-CN" sz="2000" dirty="0" smtClean="0"/>
              <a:t>AI</a:t>
            </a:r>
            <a:r>
              <a:rPr lang="zh-CN" altLang="en-US" sz="2000" dirty="0" smtClean="0"/>
              <a:t>博士，</a:t>
            </a:r>
            <a:r>
              <a:rPr lang="en-US" altLang="zh-CN" sz="2000" dirty="0" smtClean="0"/>
              <a:t>AI</a:t>
            </a:r>
            <a:r>
              <a:rPr lang="zh-CN" altLang="en-US" sz="2000" dirty="0" smtClean="0"/>
              <a:t>团队负责人</a:t>
            </a:r>
            <a:endParaRPr lang="en-US" altLang="zh-CN" sz="2000" dirty="0" smtClean="0"/>
          </a:p>
          <a:p>
            <a:r>
              <a:rPr lang="zh-CN" altLang="en-US" sz="2000" dirty="0"/>
              <a:t>视频</a:t>
            </a:r>
            <a:r>
              <a:rPr lang="zh-CN" altLang="en-US" sz="2000" dirty="0" smtClean="0"/>
              <a:t>或者电话</a:t>
            </a:r>
            <a:endParaRPr lang="en-US" altLang="zh-CN" sz="2000" dirty="0" smtClean="0"/>
          </a:p>
          <a:p>
            <a:r>
              <a:rPr lang="zh-CN" altLang="en-US" sz="2000" dirty="0"/>
              <a:t>强化</a:t>
            </a:r>
            <a:r>
              <a:rPr lang="zh-CN" altLang="en-US" sz="2000" dirty="0" smtClean="0"/>
              <a:t>学习的目标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Gbdt</a:t>
            </a:r>
            <a:endParaRPr lang="en-US" altLang="zh-CN" sz="2000" dirty="0" smtClean="0"/>
          </a:p>
          <a:p>
            <a:r>
              <a:rPr lang="en-US" altLang="zh-CN" sz="2000" dirty="0" err="1" smtClean="0"/>
              <a:t>Xgboost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172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47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健康 </a:t>
            </a:r>
            <a:r>
              <a:rPr lang="en-US" altLang="zh-CN" dirty="0" smtClean="0"/>
              <a:t>AI 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5372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29659"/>
            <a:ext cx="72199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3028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37" y="3193554"/>
            <a:ext cx="7126387" cy="261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0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健康 </a:t>
            </a:r>
            <a:r>
              <a:rPr lang="en-US" altLang="zh-CN" dirty="0"/>
              <a:t>AI 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229600" cy="338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00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AI </a:t>
            </a:r>
            <a:r>
              <a:rPr lang="zh-CN" altLang="en-US" dirty="0" smtClean="0"/>
              <a:t>健康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73628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026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DQN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" y="548680"/>
            <a:ext cx="7725544" cy="285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63246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7" y="4941168"/>
            <a:ext cx="87915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4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229600" cy="270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1" y="3429000"/>
            <a:ext cx="87534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29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229600" cy="264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44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7650"/>
            <a:ext cx="8229600" cy="96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4" y="1340768"/>
            <a:ext cx="6315472" cy="289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9226"/>
            <a:ext cx="8481054" cy="227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299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1009"/>
            <a:ext cx="4428356" cy="231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441060" cy="131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0" y="4509120"/>
            <a:ext cx="6619081" cy="189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44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7509520" cy="302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7424316" cy="281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299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7797552" cy="138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7924180" cy="260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4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8620"/>
            <a:ext cx="7128792" cy="659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5940152" y="4005064"/>
            <a:ext cx="1800200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使得最小化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22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41996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29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6598940" cy="169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0" y="2348880"/>
            <a:ext cx="6015385" cy="15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56992"/>
            <a:ext cx="4515396" cy="337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44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Greedy</a:t>
            </a:r>
          </a:p>
          <a:p>
            <a:r>
              <a:rPr lang="zh-CN" altLang="en-US" sz="2000" dirty="0"/>
              <a:t>衰减</a:t>
            </a:r>
            <a:r>
              <a:rPr lang="zh-CN" altLang="en-US" sz="2000" dirty="0" smtClean="0"/>
              <a:t>率</a:t>
            </a:r>
            <a:endParaRPr lang="en-US" altLang="zh-CN" sz="2000" dirty="0" smtClean="0"/>
          </a:p>
          <a:p>
            <a:r>
              <a:rPr lang="zh-CN" altLang="en-US" sz="2000" dirty="0"/>
              <a:t>块</a:t>
            </a:r>
            <a:r>
              <a:rPr lang="zh-CN" altLang="en-US" sz="2000" dirty="0" smtClean="0"/>
              <a:t>的中心坐标，写入</a:t>
            </a:r>
            <a:r>
              <a:rPr lang="en-US" altLang="zh-CN" sz="2000" dirty="0" smtClean="0"/>
              <a:t>block location list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3299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229600" cy="81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6" y="1507042"/>
            <a:ext cx="6145534" cy="153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04486"/>
            <a:ext cx="7000652" cy="134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3" y="4437112"/>
            <a:ext cx="6548785" cy="20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256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6933456" cy="298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80391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256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48" y="692150"/>
            <a:ext cx="6724503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25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GBDT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6840760" cy="570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1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7509520" cy="265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6774042" cy="203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69160"/>
            <a:ext cx="6847731" cy="160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36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参数设置，学习率，</a:t>
            </a:r>
            <a:r>
              <a:rPr lang="en-US" altLang="zh-CN" sz="2000" dirty="0" err="1" smtClean="0"/>
              <a:t>window_size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同义词，错字，专有名词，停用词，繁体转简体，</a:t>
            </a:r>
            <a:r>
              <a:rPr lang="en-US" altLang="zh-CN" sz="2000" dirty="0" smtClean="0"/>
              <a:t>grid search, </a:t>
            </a:r>
          </a:p>
          <a:p>
            <a:r>
              <a:rPr lang="zh-CN" altLang="en-US" sz="2000" dirty="0"/>
              <a:t>不断</a:t>
            </a:r>
            <a:r>
              <a:rPr lang="zh-CN" altLang="en-US" sz="2000" dirty="0" smtClean="0"/>
              <a:t>尝试摸索，读论文</a:t>
            </a:r>
            <a:r>
              <a:rPr lang="en-US" altLang="zh-CN" sz="2000" dirty="0" smtClean="0"/>
              <a:t>aggregating</a:t>
            </a:r>
          </a:p>
          <a:p>
            <a:r>
              <a:rPr lang="zh-CN" altLang="en-US" sz="2000" dirty="0" smtClean="0"/>
              <a:t>模型选择，</a:t>
            </a:r>
            <a:r>
              <a:rPr lang="en-US" altLang="zh-CN" sz="2000" dirty="0" smtClean="0"/>
              <a:t>attention net</a:t>
            </a:r>
            <a:r>
              <a:rPr lang="zh-CN" altLang="en-US" sz="2000" dirty="0" smtClean="0"/>
              <a:t>的表征能力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31902"/>
            <a:ext cx="45529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28860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09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7509520" cy="302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7424316" cy="281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68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6357392" cy="346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2881802" cy="201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36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6470508" cy="409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93096"/>
            <a:ext cx="4907414" cy="239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22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231</Words>
  <Application>Microsoft Office PowerPoint</Application>
  <PresentationFormat>全屏显示(4:3)</PresentationFormat>
  <Paragraphs>49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介绍做过的项目</vt:lpstr>
      <vt:lpstr>PowerPoint 演示文稿</vt:lpstr>
      <vt:lpstr>PowerPoint 演示文稿</vt:lpstr>
      <vt:lpstr>GBDT</vt:lpstr>
      <vt:lpstr>PowerPoint 演示文稿</vt:lpstr>
      <vt:lpstr>NLP</vt:lpstr>
      <vt:lpstr>PowerPoint 演示文稿</vt:lpstr>
      <vt:lpstr>PowerPoint 演示文稿</vt:lpstr>
      <vt:lpstr>PowerPoint 演示文稿</vt:lpstr>
      <vt:lpstr>PowerPoint 演示文稿</vt:lpstr>
      <vt:lpstr>NLP</vt:lpstr>
      <vt:lpstr>NLP</vt:lpstr>
      <vt:lpstr>PowerPoint 演示文稿</vt:lpstr>
      <vt:lpstr>PowerPoint 演示文稿</vt:lpstr>
      <vt:lpstr>NLP</vt:lpstr>
      <vt:lpstr>PowerPoint 演示文稿</vt:lpstr>
      <vt:lpstr>PowerPoint 演示文稿</vt:lpstr>
      <vt:lpstr>PowerPoint 演示文稿</vt:lpstr>
      <vt:lpstr>健康AI</vt:lpstr>
      <vt:lpstr>健康 AI </vt:lpstr>
      <vt:lpstr>健康 AI </vt:lpstr>
      <vt:lpstr>AI 健康</vt:lpstr>
      <vt:lpstr>DQN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今日投资</dc:title>
  <dc:creator>lk</dc:creator>
  <cp:lastModifiedBy>lk</cp:lastModifiedBy>
  <cp:revision>79</cp:revision>
  <dcterms:created xsi:type="dcterms:W3CDTF">2018-07-23T09:10:23Z</dcterms:created>
  <dcterms:modified xsi:type="dcterms:W3CDTF">2019-10-25T14:59:40Z</dcterms:modified>
</cp:coreProperties>
</file>