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C3018-BE03-4DFE-9558-986199106D7E}" v="21" dt="2025-09-06T19:37:19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ce larco" userId="7582802b1fe67b81" providerId="LiveId" clId="{96780D1D-266B-4D47-891B-A8DB4FF4300F}"/>
    <pc:docChg chg="undo custSel addSld modSld">
      <pc:chgData name="bruce larco" userId="7582802b1fe67b81" providerId="LiveId" clId="{96780D1D-266B-4D47-891B-A8DB4FF4300F}" dt="2025-09-06T19:37:44.325" v="535" actId="26606"/>
      <pc:docMkLst>
        <pc:docMk/>
      </pc:docMkLst>
      <pc:sldChg chg="addSp delSp modSp mod">
        <pc:chgData name="bruce larco" userId="7582802b1fe67b81" providerId="LiveId" clId="{96780D1D-266B-4D47-891B-A8DB4FF4300F}" dt="2025-09-06T03:27:56.660" v="13" actId="14100"/>
        <pc:sldMkLst>
          <pc:docMk/>
          <pc:sldMk cId="0" sldId="256"/>
        </pc:sldMkLst>
        <pc:spChg chg="mod">
          <ac:chgData name="bruce larco" userId="7582802b1fe67b81" providerId="LiveId" clId="{96780D1D-266B-4D47-891B-A8DB4FF4300F}" dt="2025-09-06T03:27:49.522" v="10" actId="26606"/>
          <ac:spMkLst>
            <pc:docMk/>
            <pc:sldMk cId="0" sldId="256"/>
            <ac:spMk id="2" creationId="{00000000-0000-0000-0000-000000000000}"/>
          </ac:spMkLst>
        </pc:spChg>
        <pc:spChg chg="del">
          <ac:chgData name="bruce larco" userId="7582802b1fe67b81" providerId="LiveId" clId="{96780D1D-266B-4D47-891B-A8DB4FF4300F}" dt="2025-09-06T03:27:49.522" v="10" actId="26606"/>
          <ac:spMkLst>
            <pc:docMk/>
            <pc:sldMk cId="0" sldId="256"/>
            <ac:spMk id="10" creationId="{7025EFD5-738C-41B9-87FE-0C00E211BD8B}"/>
          </ac:spMkLst>
        </pc:spChg>
        <pc:spChg chg="del">
          <ac:chgData name="bruce larco" userId="7582802b1fe67b81" providerId="LiveId" clId="{96780D1D-266B-4D47-891B-A8DB4FF4300F}" dt="2025-09-06T03:27:49.522" v="10" actId="26606"/>
          <ac:spMkLst>
            <pc:docMk/>
            <pc:sldMk cId="0" sldId="256"/>
            <ac:spMk id="12" creationId="{835EF3DD-7D43-4A27-8967-A92FD8CC9365}"/>
          </ac:spMkLst>
        </pc:spChg>
        <pc:spChg chg="add">
          <ac:chgData name="bruce larco" userId="7582802b1fe67b81" providerId="LiveId" clId="{96780D1D-266B-4D47-891B-A8DB4FF4300F}" dt="2025-09-06T03:27:49.522" v="10" actId="26606"/>
          <ac:spMkLst>
            <pc:docMk/>
            <pc:sldMk cId="0" sldId="256"/>
            <ac:spMk id="17" creationId="{A440A548-C0D4-4418-940E-EDC2F1D9A599}"/>
          </ac:spMkLst>
        </pc:spChg>
        <pc:spChg chg="add">
          <ac:chgData name="bruce larco" userId="7582802b1fe67b81" providerId="LiveId" clId="{96780D1D-266B-4D47-891B-A8DB4FF4300F}" dt="2025-09-06T03:27:49.522" v="10" actId="26606"/>
          <ac:spMkLst>
            <pc:docMk/>
            <pc:sldMk cId="0" sldId="256"/>
            <ac:spMk id="19" creationId="{E708B267-8CD2-4684-A57B-9F1070769203}"/>
          </ac:spMkLst>
        </pc:spChg>
        <pc:grpChg chg="add">
          <ac:chgData name="bruce larco" userId="7582802b1fe67b81" providerId="LiveId" clId="{96780D1D-266B-4D47-891B-A8DB4FF4300F}" dt="2025-09-06T03:27:49.522" v="10" actId="26606"/>
          <ac:grpSpMkLst>
            <pc:docMk/>
            <pc:sldMk cId="0" sldId="256"/>
            <ac:grpSpMk id="21" creationId="{41E5AB36-9328-47E9-95AD-E38AC1C0E18D}"/>
          </ac:grpSpMkLst>
        </pc:grpChg>
        <pc:graphicFrameChg chg="mod ord modGraphic">
          <ac:chgData name="bruce larco" userId="7582802b1fe67b81" providerId="LiveId" clId="{96780D1D-266B-4D47-891B-A8DB4FF4300F}" dt="2025-09-06T03:27:49.522" v="10" actId="26606"/>
          <ac:graphicFrameMkLst>
            <pc:docMk/>
            <pc:sldMk cId="0" sldId="256"/>
            <ac:graphicFrameMk id="5" creationId="{31485B09-31C6-8D8C-E257-55C03D5EECC1}"/>
          </ac:graphicFrameMkLst>
        </pc:graphicFrameChg>
        <pc:picChg chg="add mod">
          <ac:chgData name="bruce larco" userId="7582802b1fe67b81" providerId="LiveId" clId="{96780D1D-266B-4D47-891B-A8DB4FF4300F}" dt="2025-09-06T03:27:56.660" v="13" actId="14100"/>
          <ac:picMkLst>
            <pc:docMk/>
            <pc:sldMk cId="0" sldId="256"/>
            <ac:picMk id="4" creationId="{CBD893B3-66A2-26FE-9C31-3A73C2A6F96C}"/>
          </ac:picMkLst>
        </pc:picChg>
        <pc:picChg chg="del">
          <ac:chgData name="bruce larco" userId="7582802b1fe67b81" providerId="LiveId" clId="{96780D1D-266B-4D47-891B-A8DB4FF4300F}" dt="2025-09-06T03:27:07.521" v="0" actId="478"/>
          <ac:picMkLst>
            <pc:docMk/>
            <pc:sldMk cId="0" sldId="256"/>
            <ac:picMk id="6" creationId="{AD726C9B-7C4B-1625-E73B-57B56138EE1D}"/>
          </ac:picMkLst>
        </pc:picChg>
      </pc:sldChg>
      <pc:sldChg chg="addSp delSp modSp mod setBg setClrOvrMap">
        <pc:chgData name="bruce larco" userId="7582802b1fe67b81" providerId="LiveId" clId="{96780D1D-266B-4D47-891B-A8DB4FF4300F}" dt="2025-09-06T03:29:12.263" v="29" actId="26606"/>
        <pc:sldMkLst>
          <pc:docMk/>
          <pc:sldMk cId="0" sldId="257"/>
        </pc:sldMkLst>
        <pc:spChg chg="mod">
          <ac:chgData name="bruce larco" userId="7582802b1fe67b81" providerId="LiveId" clId="{96780D1D-266B-4D47-891B-A8DB4FF4300F}" dt="2025-09-06T03:28:40.317" v="26" actId="26606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bruce larco" userId="7582802b1fe67b81" providerId="LiveId" clId="{96780D1D-266B-4D47-891B-A8DB4FF4300F}" dt="2025-09-06T03:28:40.317" v="26" actId="26606"/>
          <ac:spMkLst>
            <pc:docMk/>
            <pc:sldMk cId="0" sldId="257"/>
            <ac:spMk id="10" creationId="{7025EFD5-738C-41B9-87FE-0C00E211BD8B}"/>
          </ac:spMkLst>
        </pc:spChg>
        <pc:spChg chg="add del">
          <ac:chgData name="bruce larco" userId="7582802b1fe67b81" providerId="LiveId" clId="{96780D1D-266B-4D47-891B-A8DB4FF4300F}" dt="2025-09-06T03:28:40.317" v="26" actId="26606"/>
          <ac:spMkLst>
            <pc:docMk/>
            <pc:sldMk cId="0" sldId="257"/>
            <ac:spMk id="12" creationId="{835EF3DD-7D43-4A27-8967-A92FD8CC9365}"/>
          </ac:spMkLst>
        </pc:spChg>
        <pc:spChg chg="add del">
          <ac:chgData name="bruce larco" userId="7582802b1fe67b81" providerId="LiveId" clId="{96780D1D-266B-4D47-891B-A8DB4FF4300F}" dt="2025-09-06T03:29:12.263" v="29" actId="26606"/>
          <ac:spMkLst>
            <pc:docMk/>
            <pc:sldMk cId="0" sldId="257"/>
            <ac:spMk id="14" creationId="{B50AB553-2A96-4A92-96F2-93548E096954}"/>
          </ac:spMkLst>
        </pc:spChg>
        <pc:spChg chg="add del">
          <ac:chgData name="bruce larco" userId="7582802b1fe67b81" providerId="LiveId" clId="{96780D1D-266B-4D47-891B-A8DB4FF4300F}" dt="2025-09-06T03:29:12.210" v="28" actId="26606"/>
          <ac:spMkLst>
            <pc:docMk/>
            <pc:sldMk cId="0" sldId="257"/>
            <ac:spMk id="16" creationId="{B50AB553-2A96-4A92-96F2-93548E096954}"/>
          </ac:spMkLst>
        </pc:spChg>
        <pc:spChg chg="add del">
          <ac:chgData name="bruce larco" userId="7582802b1fe67b81" providerId="LiveId" clId="{96780D1D-266B-4D47-891B-A8DB4FF4300F}" dt="2025-09-06T03:28:28.465" v="21" actId="26606"/>
          <ac:spMkLst>
            <pc:docMk/>
            <pc:sldMk cId="0" sldId="257"/>
            <ac:spMk id="17" creationId="{A440A548-C0D4-4418-940E-EDC2F1D9A599}"/>
          </ac:spMkLst>
        </pc:spChg>
        <pc:spChg chg="add">
          <ac:chgData name="bruce larco" userId="7582802b1fe67b81" providerId="LiveId" clId="{96780D1D-266B-4D47-891B-A8DB4FF4300F}" dt="2025-09-06T03:29:12.263" v="29" actId="26606"/>
          <ac:spMkLst>
            <pc:docMk/>
            <pc:sldMk cId="0" sldId="257"/>
            <ac:spMk id="18" creationId="{B50AB553-2A96-4A92-96F2-93548E096954}"/>
          </ac:spMkLst>
        </pc:spChg>
        <pc:spChg chg="add del">
          <ac:chgData name="bruce larco" userId="7582802b1fe67b81" providerId="LiveId" clId="{96780D1D-266B-4D47-891B-A8DB4FF4300F}" dt="2025-09-06T03:28:28.465" v="21" actId="26606"/>
          <ac:spMkLst>
            <pc:docMk/>
            <pc:sldMk cId="0" sldId="257"/>
            <ac:spMk id="19" creationId="{E708B267-8CD2-4684-A57B-9F1070769203}"/>
          </ac:spMkLst>
        </pc:spChg>
        <pc:spChg chg="add del">
          <ac:chgData name="bruce larco" userId="7582802b1fe67b81" providerId="LiveId" clId="{96780D1D-266B-4D47-891B-A8DB4FF4300F}" dt="2025-09-06T03:28:32.523" v="23" actId="26606"/>
          <ac:spMkLst>
            <pc:docMk/>
            <pc:sldMk cId="0" sldId="257"/>
            <ac:spMk id="26" creationId="{A440A548-C0D4-4418-940E-EDC2F1D9A599}"/>
          </ac:spMkLst>
        </pc:spChg>
        <pc:spChg chg="add del">
          <ac:chgData name="bruce larco" userId="7582802b1fe67b81" providerId="LiveId" clId="{96780D1D-266B-4D47-891B-A8DB4FF4300F}" dt="2025-09-06T03:28:32.523" v="23" actId="26606"/>
          <ac:spMkLst>
            <pc:docMk/>
            <pc:sldMk cId="0" sldId="257"/>
            <ac:spMk id="27" creationId="{E708B267-8CD2-4684-A57B-9F1070769203}"/>
          </ac:spMkLst>
        </pc:spChg>
        <pc:grpChg chg="add del">
          <ac:chgData name="bruce larco" userId="7582802b1fe67b81" providerId="LiveId" clId="{96780D1D-266B-4D47-891B-A8DB4FF4300F}" dt="2025-09-06T03:28:28.465" v="21" actId="26606"/>
          <ac:grpSpMkLst>
            <pc:docMk/>
            <pc:sldMk cId="0" sldId="257"/>
            <ac:grpSpMk id="21" creationId="{41E5AB36-9328-47E9-95AD-E38AC1C0E18D}"/>
          </ac:grpSpMkLst>
        </pc:grpChg>
        <pc:grpChg chg="add del">
          <ac:chgData name="bruce larco" userId="7582802b1fe67b81" providerId="LiveId" clId="{96780D1D-266B-4D47-891B-A8DB4FF4300F}" dt="2025-09-06T03:28:32.523" v="23" actId="26606"/>
          <ac:grpSpMkLst>
            <pc:docMk/>
            <pc:sldMk cId="0" sldId="257"/>
            <ac:grpSpMk id="28" creationId="{41E5AB36-9328-47E9-95AD-E38AC1C0E18D}"/>
          </ac:grpSpMkLst>
        </pc:grpChg>
        <pc:graphicFrameChg chg="mod ord modGraphic">
          <ac:chgData name="bruce larco" userId="7582802b1fe67b81" providerId="LiveId" clId="{96780D1D-266B-4D47-891B-A8DB4FF4300F}" dt="2025-09-06T03:29:12.263" v="29" actId="26606"/>
          <ac:graphicFrameMkLst>
            <pc:docMk/>
            <pc:sldMk cId="0" sldId="257"/>
            <ac:graphicFrameMk id="5" creationId="{00CDF303-6732-C7BC-1252-72B3DDA16B4D}"/>
          </ac:graphicFrameMkLst>
        </pc:graphicFrameChg>
        <pc:picChg chg="add mod ord">
          <ac:chgData name="bruce larco" userId="7582802b1fe67b81" providerId="LiveId" clId="{96780D1D-266B-4D47-891B-A8DB4FF4300F}" dt="2025-09-06T03:28:40.317" v="26" actId="26606"/>
          <ac:picMkLst>
            <pc:docMk/>
            <pc:sldMk cId="0" sldId="257"/>
            <ac:picMk id="4" creationId="{68797966-8C1E-2295-A7FC-A62C657E0468}"/>
          </ac:picMkLst>
        </pc:picChg>
        <pc:picChg chg="del">
          <ac:chgData name="bruce larco" userId="7582802b1fe67b81" providerId="LiveId" clId="{96780D1D-266B-4D47-891B-A8DB4FF4300F}" dt="2025-09-06T03:28:01.320" v="14" actId="478"/>
          <ac:picMkLst>
            <pc:docMk/>
            <pc:sldMk cId="0" sldId="257"/>
            <ac:picMk id="6" creationId="{A6A87DF2-9723-C4E5-E953-8C579601C0BF}"/>
          </ac:picMkLst>
        </pc:picChg>
      </pc:sldChg>
      <pc:sldChg chg="addSp delSp modSp mod setBg setClrOvrMap">
        <pc:chgData name="bruce larco" userId="7582802b1fe67b81" providerId="LiveId" clId="{96780D1D-266B-4D47-891B-A8DB4FF4300F}" dt="2025-09-06T03:30:09.154" v="38" actId="26606"/>
        <pc:sldMkLst>
          <pc:docMk/>
          <pc:sldMk cId="0" sldId="258"/>
        </pc:sldMkLst>
        <pc:spChg chg="mod">
          <ac:chgData name="bruce larco" userId="7582802b1fe67b81" providerId="LiveId" clId="{96780D1D-266B-4D47-891B-A8DB4FF4300F}" dt="2025-09-06T03:30:09.154" v="38" actId="26606"/>
          <ac:spMkLst>
            <pc:docMk/>
            <pc:sldMk cId="0" sldId="258"/>
            <ac:spMk id="2" creationId="{00000000-0000-0000-0000-000000000000}"/>
          </ac:spMkLst>
        </pc:spChg>
        <pc:spChg chg="add del">
          <ac:chgData name="bruce larco" userId="7582802b1fe67b81" providerId="LiveId" clId="{96780D1D-266B-4D47-891B-A8DB4FF4300F}" dt="2025-09-06T03:30:09.154" v="38" actId="26606"/>
          <ac:spMkLst>
            <pc:docMk/>
            <pc:sldMk cId="0" sldId="258"/>
            <ac:spMk id="10" creationId="{7025EFD5-738C-41B9-87FE-0C00E211BD8B}"/>
          </ac:spMkLst>
        </pc:spChg>
        <pc:spChg chg="add del">
          <ac:chgData name="bruce larco" userId="7582802b1fe67b81" providerId="LiveId" clId="{96780D1D-266B-4D47-891B-A8DB4FF4300F}" dt="2025-09-06T03:30:09.154" v="38" actId="26606"/>
          <ac:spMkLst>
            <pc:docMk/>
            <pc:sldMk cId="0" sldId="258"/>
            <ac:spMk id="12" creationId="{835EF3DD-7D43-4A27-8967-A92FD8CC9365}"/>
          </ac:spMkLst>
        </pc:spChg>
        <pc:spChg chg="add del">
          <ac:chgData name="bruce larco" userId="7582802b1fe67b81" providerId="LiveId" clId="{96780D1D-266B-4D47-891B-A8DB4FF4300F}" dt="2025-09-06T03:30:09.122" v="37" actId="26606"/>
          <ac:spMkLst>
            <pc:docMk/>
            <pc:sldMk cId="0" sldId="258"/>
            <ac:spMk id="17" creationId="{A2679492-7988-4050-9056-542444452411}"/>
          </ac:spMkLst>
        </pc:spChg>
        <pc:spChg chg="add del">
          <ac:chgData name="bruce larco" userId="7582802b1fe67b81" providerId="LiveId" clId="{96780D1D-266B-4D47-891B-A8DB4FF4300F}" dt="2025-09-06T03:30:09.122" v="37" actId="26606"/>
          <ac:spMkLst>
            <pc:docMk/>
            <pc:sldMk cId="0" sldId="258"/>
            <ac:spMk id="19" creationId="{B091B163-7D61-4891-ABCF-5C13D9C418D0}"/>
          </ac:spMkLst>
        </pc:spChg>
        <pc:graphicFrameChg chg="mod ord modGraphic">
          <ac:chgData name="bruce larco" userId="7582802b1fe67b81" providerId="LiveId" clId="{96780D1D-266B-4D47-891B-A8DB4FF4300F}" dt="2025-09-06T03:30:09.154" v="38" actId="26606"/>
          <ac:graphicFrameMkLst>
            <pc:docMk/>
            <pc:sldMk cId="0" sldId="258"/>
            <ac:graphicFrameMk id="5" creationId="{B8530E5C-ADB9-A6DC-4353-E73F35DB810A}"/>
          </ac:graphicFrameMkLst>
        </pc:graphicFrameChg>
        <pc:picChg chg="add mod ord">
          <ac:chgData name="bruce larco" userId="7582802b1fe67b81" providerId="LiveId" clId="{96780D1D-266B-4D47-891B-A8DB4FF4300F}" dt="2025-09-06T03:30:09.154" v="38" actId="26606"/>
          <ac:picMkLst>
            <pc:docMk/>
            <pc:sldMk cId="0" sldId="258"/>
            <ac:picMk id="4" creationId="{4695BABE-382F-65F8-DD50-5BBA63ABF114}"/>
          </ac:picMkLst>
        </pc:picChg>
        <pc:picChg chg="del">
          <ac:chgData name="bruce larco" userId="7582802b1fe67b81" providerId="LiveId" clId="{96780D1D-266B-4D47-891B-A8DB4FF4300F}" dt="2025-09-06T03:29:18.562" v="30" actId="478"/>
          <ac:picMkLst>
            <pc:docMk/>
            <pc:sldMk cId="0" sldId="258"/>
            <ac:picMk id="6" creationId="{7FFBE596-E364-F7AE-2FF8-70CF39A969BC}"/>
          </ac:picMkLst>
        </pc:picChg>
        <pc:cxnChg chg="add del">
          <ac:chgData name="bruce larco" userId="7582802b1fe67b81" providerId="LiveId" clId="{96780D1D-266B-4D47-891B-A8DB4FF4300F}" dt="2025-09-06T03:30:09.122" v="37" actId="26606"/>
          <ac:cxnSpMkLst>
            <pc:docMk/>
            <pc:sldMk cId="0" sldId="258"/>
            <ac:cxnSpMk id="21" creationId="{C49DA8F6-BCC1-4447-B54C-57856834B94B}"/>
          </ac:cxnSpMkLst>
        </pc:cxnChg>
      </pc:sldChg>
      <pc:sldChg chg="addSp delSp modSp mod setBg setClrOvrMap">
        <pc:chgData name="bruce larco" userId="7582802b1fe67b81" providerId="LiveId" clId="{96780D1D-266B-4D47-891B-A8DB4FF4300F}" dt="2025-09-06T03:31:06.738" v="51" actId="26606"/>
        <pc:sldMkLst>
          <pc:docMk/>
          <pc:sldMk cId="0" sldId="259"/>
        </pc:sldMkLst>
        <pc:spChg chg="mod">
          <ac:chgData name="bruce larco" userId="7582802b1fe67b81" providerId="LiveId" clId="{96780D1D-266B-4D47-891B-A8DB4FF4300F}" dt="2025-09-06T03:31:06.738" v="51" actId="26606"/>
          <ac:spMkLst>
            <pc:docMk/>
            <pc:sldMk cId="0" sldId="259"/>
            <ac:spMk id="2" creationId="{00000000-0000-0000-0000-000000000000}"/>
          </ac:spMkLst>
        </pc:spChg>
        <pc:spChg chg="add del">
          <ac:chgData name="bruce larco" userId="7582802b1fe67b81" providerId="LiveId" clId="{96780D1D-266B-4D47-891B-A8DB4FF4300F}" dt="2025-09-06T03:31:06.738" v="51" actId="26606"/>
          <ac:spMkLst>
            <pc:docMk/>
            <pc:sldMk cId="0" sldId="259"/>
            <ac:spMk id="10" creationId="{7025EFD5-738C-41B9-87FE-0C00E211BD8B}"/>
          </ac:spMkLst>
        </pc:spChg>
        <pc:spChg chg="add del">
          <ac:chgData name="bruce larco" userId="7582802b1fe67b81" providerId="LiveId" clId="{96780D1D-266B-4D47-891B-A8DB4FF4300F}" dt="2025-09-06T03:31:06.738" v="51" actId="26606"/>
          <ac:spMkLst>
            <pc:docMk/>
            <pc:sldMk cId="0" sldId="259"/>
            <ac:spMk id="12" creationId="{835EF3DD-7D43-4A27-8967-A92FD8CC9365}"/>
          </ac:spMkLst>
        </pc:spChg>
        <pc:spChg chg="add del">
          <ac:chgData name="bruce larco" userId="7582802b1fe67b81" providerId="LiveId" clId="{96780D1D-266B-4D47-891B-A8DB4FF4300F}" dt="2025-09-06T03:31:03.210" v="46" actId="26606"/>
          <ac:spMkLst>
            <pc:docMk/>
            <pc:sldMk cId="0" sldId="259"/>
            <ac:spMk id="17" creationId="{B50AB553-2A96-4A92-96F2-93548E096954}"/>
          </ac:spMkLst>
        </pc:spChg>
        <pc:graphicFrameChg chg="mod modGraphic">
          <ac:chgData name="bruce larco" userId="7582802b1fe67b81" providerId="LiveId" clId="{96780D1D-266B-4D47-891B-A8DB4FF4300F}" dt="2025-09-06T03:31:06.738" v="51" actId="26606"/>
          <ac:graphicFrameMkLst>
            <pc:docMk/>
            <pc:sldMk cId="0" sldId="259"/>
            <ac:graphicFrameMk id="5" creationId="{4D3623AE-DA46-5612-AE51-C11554001984}"/>
          </ac:graphicFrameMkLst>
        </pc:graphicFrameChg>
        <pc:picChg chg="add mod ord">
          <ac:chgData name="bruce larco" userId="7582802b1fe67b81" providerId="LiveId" clId="{96780D1D-266B-4D47-891B-A8DB4FF4300F}" dt="2025-09-06T03:31:06.738" v="51" actId="26606"/>
          <ac:picMkLst>
            <pc:docMk/>
            <pc:sldMk cId="0" sldId="259"/>
            <ac:picMk id="4" creationId="{E406A62B-092D-C277-6447-E97D4C9ED932}"/>
          </ac:picMkLst>
        </pc:picChg>
        <pc:picChg chg="del">
          <ac:chgData name="bruce larco" userId="7582802b1fe67b81" providerId="LiveId" clId="{96780D1D-266B-4D47-891B-A8DB4FF4300F}" dt="2025-09-06T03:30:15.193" v="39" actId="478"/>
          <ac:picMkLst>
            <pc:docMk/>
            <pc:sldMk cId="0" sldId="259"/>
            <ac:picMk id="6" creationId="{E6E26CA2-486C-B0EB-52AB-CA69EE544582}"/>
          </ac:picMkLst>
        </pc:picChg>
      </pc:sldChg>
      <pc:sldChg chg="addSp delSp modSp mod setBg setClrOvrMap">
        <pc:chgData name="bruce larco" userId="7582802b1fe67b81" providerId="LiveId" clId="{96780D1D-266B-4D47-891B-A8DB4FF4300F}" dt="2025-09-06T03:36:24.140" v="280" actId="20577"/>
        <pc:sldMkLst>
          <pc:docMk/>
          <pc:sldMk cId="0" sldId="260"/>
        </pc:sldMkLst>
        <pc:spChg chg="mod">
          <ac:chgData name="bruce larco" userId="7582802b1fe67b81" providerId="LiveId" clId="{96780D1D-266B-4D47-891B-A8DB4FF4300F}" dt="2025-09-06T03:33:54.106" v="62" actId="26606"/>
          <ac:spMkLst>
            <pc:docMk/>
            <pc:sldMk cId="0" sldId="260"/>
            <ac:spMk id="2" creationId="{00000000-0000-0000-0000-000000000000}"/>
          </ac:spMkLst>
        </pc:spChg>
        <pc:spChg chg="add del mod">
          <ac:chgData name="bruce larco" userId="7582802b1fe67b81" providerId="LiveId" clId="{96780D1D-266B-4D47-891B-A8DB4FF4300F}" dt="2025-09-06T03:34:20.722" v="64" actId="478"/>
          <ac:spMkLst>
            <pc:docMk/>
            <pc:sldMk cId="0" sldId="260"/>
            <ac:spMk id="8" creationId="{EB5E2590-F6D2-AB16-3F27-03605B6D26B2}"/>
          </ac:spMkLst>
        </pc:spChg>
        <pc:spChg chg="add del">
          <ac:chgData name="bruce larco" userId="7582802b1fe67b81" providerId="LiveId" clId="{96780D1D-266B-4D47-891B-A8DB4FF4300F}" dt="2025-09-06T03:33:54.106" v="62" actId="26606"/>
          <ac:spMkLst>
            <pc:docMk/>
            <pc:sldMk cId="0" sldId="260"/>
            <ac:spMk id="10" creationId="{7025EFD5-738C-41B9-87FE-0C00E211BD8B}"/>
          </ac:spMkLst>
        </pc:spChg>
        <pc:spChg chg="add del">
          <ac:chgData name="bruce larco" userId="7582802b1fe67b81" providerId="LiveId" clId="{96780D1D-266B-4D47-891B-A8DB4FF4300F}" dt="2025-09-06T03:33:54.106" v="62" actId="26606"/>
          <ac:spMkLst>
            <pc:docMk/>
            <pc:sldMk cId="0" sldId="260"/>
            <ac:spMk id="12" creationId="{835EF3DD-7D43-4A27-8967-A92FD8CC9365}"/>
          </ac:spMkLst>
        </pc:spChg>
        <pc:graphicFrameChg chg="add del mod modGraphic">
          <ac:chgData name="bruce larco" userId="7582802b1fe67b81" providerId="LiveId" clId="{96780D1D-266B-4D47-891B-A8DB4FF4300F}" dt="2025-09-06T03:36:24.140" v="280" actId="20577"/>
          <ac:graphicFrameMkLst>
            <pc:docMk/>
            <pc:sldMk cId="0" sldId="260"/>
            <ac:graphicFrameMk id="5" creationId="{F39793DE-F886-6CF1-9434-CBACA11DD163}"/>
          </ac:graphicFrameMkLst>
        </pc:graphicFrameChg>
        <pc:picChg chg="add mod ord">
          <ac:chgData name="bruce larco" userId="7582802b1fe67b81" providerId="LiveId" clId="{96780D1D-266B-4D47-891B-A8DB4FF4300F}" dt="2025-09-06T03:33:54.106" v="62" actId="26606"/>
          <ac:picMkLst>
            <pc:docMk/>
            <pc:sldMk cId="0" sldId="260"/>
            <ac:picMk id="4" creationId="{DA34B59D-65B8-BD35-94E3-4FD66DC0CC82}"/>
          </ac:picMkLst>
        </pc:picChg>
        <pc:picChg chg="del">
          <ac:chgData name="bruce larco" userId="7582802b1fe67b81" providerId="LiveId" clId="{96780D1D-266B-4D47-891B-A8DB4FF4300F}" dt="2025-09-06T03:31:19.846" v="52" actId="478"/>
          <ac:picMkLst>
            <pc:docMk/>
            <pc:sldMk cId="0" sldId="260"/>
            <ac:picMk id="6" creationId="{E9320D3C-1008-AE9E-182F-C3AB09F5AC96}"/>
          </ac:picMkLst>
        </pc:picChg>
      </pc:sldChg>
      <pc:sldChg chg="addSp delSp modSp new mod setBg setClrOvrMap">
        <pc:chgData name="bruce larco" userId="7582802b1fe67b81" providerId="LiveId" clId="{96780D1D-266B-4D47-891B-A8DB4FF4300F}" dt="2025-09-06T03:54:11.752" v="511" actId="255"/>
        <pc:sldMkLst>
          <pc:docMk/>
          <pc:sldMk cId="2112487521" sldId="266"/>
        </pc:sldMkLst>
        <pc:spChg chg="mod">
          <ac:chgData name="bruce larco" userId="7582802b1fe67b81" providerId="LiveId" clId="{96780D1D-266B-4D47-891B-A8DB4FF4300F}" dt="2025-09-06T03:50:27.042" v="341" actId="26606"/>
          <ac:spMkLst>
            <pc:docMk/>
            <pc:sldMk cId="2112487521" sldId="266"/>
            <ac:spMk id="2" creationId="{5122CFA9-3E65-A000-8BE2-59AF9AD4D86A}"/>
          </ac:spMkLst>
        </pc:spChg>
        <pc:spChg chg="del mod">
          <ac:chgData name="bruce larco" userId="7582802b1fe67b81" providerId="LiveId" clId="{96780D1D-266B-4D47-891B-A8DB4FF4300F}" dt="2025-09-06T03:46:26.665" v="319" actId="931"/>
          <ac:spMkLst>
            <pc:docMk/>
            <pc:sldMk cId="2112487521" sldId="266"/>
            <ac:spMk id="3" creationId="{D7B2BECD-EC5C-0E94-E793-858ED1B2CB6E}"/>
          </ac:spMkLst>
        </pc:spChg>
        <pc:spChg chg="add del mod">
          <ac:chgData name="bruce larco" userId="7582802b1fe67b81" providerId="LiveId" clId="{96780D1D-266B-4D47-891B-A8DB4FF4300F}" dt="2025-09-06T03:49:45.952" v="327" actId="931"/>
          <ac:spMkLst>
            <pc:docMk/>
            <pc:sldMk cId="2112487521" sldId="266"/>
            <ac:spMk id="8" creationId="{6C2E99BF-50E9-C82D-E309-BD10FD0E7323}"/>
          </ac:spMkLst>
        </pc:spChg>
        <pc:spChg chg="add mod">
          <ac:chgData name="bruce larco" userId="7582802b1fe67b81" providerId="LiveId" clId="{96780D1D-266B-4D47-891B-A8DB4FF4300F}" dt="2025-09-06T03:54:11.752" v="511" actId="255"/>
          <ac:spMkLst>
            <pc:docMk/>
            <pc:sldMk cId="2112487521" sldId="266"/>
            <ac:spMk id="11" creationId="{9722915C-8FE5-4C7D-886E-B85D60DE608F}"/>
          </ac:spMkLst>
        </pc:spChg>
        <pc:spChg chg="add del mod">
          <ac:chgData name="bruce larco" userId="7582802b1fe67b81" providerId="LiveId" clId="{96780D1D-266B-4D47-891B-A8DB4FF4300F}" dt="2025-09-06T03:50:27.042" v="341" actId="26606"/>
          <ac:spMkLst>
            <pc:docMk/>
            <pc:sldMk cId="2112487521" sldId="266"/>
            <ac:spMk id="14" creationId="{55C371D3-1842-8370-35C6-F3E7CC16CC37}"/>
          </ac:spMkLst>
        </pc:spChg>
        <pc:spChg chg="add del">
          <ac:chgData name="bruce larco" userId="7582802b1fe67b81" providerId="LiveId" clId="{96780D1D-266B-4D47-891B-A8DB4FF4300F}" dt="2025-09-06T03:50:27.042" v="341" actId="26606"/>
          <ac:spMkLst>
            <pc:docMk/>
            <pc:sldMk cId="2112487521" sldId="266"/>
            <ac:spMk id="17" creationId="{A2679492-7988-4050-9056-542444452411}"/>
          </ac:spMkLst>
        </pc:spChg>
        <pc:spChg chg="add del">
          <ac:chgData name="bruce larco" userId="7582802b1fe67b81" providerId="LiveId" clId="{96780D1D-266B-4D47-891B-A8DB4FF4300F}" dt="2025-09-06T03:50:27.042" v="341" actId="26606"/>
          <ac:spMkLst>
            <pc:docMk/>
            <pc:sldMk cId="2112487521" sldId="266"/>
            <ac:spMk id="19" creationId="{B091B163-7D61-4891-ABCF-5C13D9C418D0}"/>
          </ac:spMkLst>
        </pc:spChg>
        <pc:spChg chg="add del">
          <ac:chgData name="bruce larco" userId="7582802b1fe67b81" providerId="LiveId" clId="{96780D1D-266B-4D47-891B-A8DB4FF4300F}" dt="2025-09-06T03:50:09.985" v="335" actId="26606"/>
          <ac:spMkLst>
            <pc:docMk/>
            <pc:sldMk cId="2112487521" sldId="266"/>
            <ac:spMk id="26" creationId="{A2679492-7988-4050-9056-542444452411}"/>
          </ac:spMkLst>
        </pc:spChg>
        <pc:spChg chg="add del">
          <ac:chgData name="bruce larco" userId="7582802b1fe67b81" providerId="LiveId" clId="{96780D1D-266B-4D47-891B-A8DB4FF4300F}" dt="2025-09-06T03:50:09.985" v="335" actId="26606"/>
          <ac:spMkLst>
            <pc:docMk/>
            <pc:sldMk cId="2112487521" sldId="266"/>
            <ac:spMk id="28" creationId="{B091B163-7D61-4891-ABCF-5C13D9C418D0}"/>
          </ac:spMkLst>
        </pc:spChg>
        <pc:spChg chg="add del">
          <ac:chgData name="bruce larco" userId="7582802b1fe67b81" providerId="LiveId" clId="{96780D1D-266B-4D47-891B-A8DB4FF4300F}" dt="2025-09-06T03:50:25.622" v="337" actId="26606"/>
          <ac:spMkLst>
            <pc:docMk/>
            <pc:sldMk cId="2112487521" sldId="266"/>
            <ac:spMk id="32" creationId="{169CC832-2974-4E8D-90ED-3E2941BA7336}"/>
          </ac:spMkLst>
        </pc:spChg>
        <pc:spChg chg="add del">
          <ac:chgData name="bruce larco" userId="7582802b1fe67b81" providerId="LiveId" clId="{96780D1D-266B-4D47-891B-A8DB4FF4300F}" dt="2025-09-06T03:50:25.622" v="337" actId="26606"/>
          <ac:spMkLst>
            <pc:docMk/>
            <pc:sldMk cId="2112487521" sldId="266"/>
            <ac:spMk id="33" creationId="{3756B343-807D-456E-AA26-80E96B75D13B}"/>
          </ac:spMkLst>
        </pc:spChg>
        <pc:spChg chg="add del">
          <ac:chgData name="bruce larco" userId="7582802b1fe67b81" providerId="LiveId" clId="{96780D1D-266B-4D47-891B-A8DB4FF4300F}" dt="2025-09-06T03:50:25.622" v="337" actId="26606"/>
          <ac:spMkLst>
            <pc:docMk/>
            <pc:sldMk cId="2112487521" sldId="266"/>
            <ac:spMk id="34" creationId="{55222F96-971A-4F90-B841-6BAB416C7AC1}"/>
          </ac:spMkLst>
        </pc:spChg>
        <pc:spChg chg="add del">
          <ac:chgData name="bruce larco" userId="7582802b1fe67b81" providerId="LiveId" clId="{96780D1D-266B-4D47-891B-A8DB4FF4300F}" dt="2025-09-06T03:50:25.622" v="337" actId="26606"/>
          <ac:spMkLst>
            <pc:docMk/>
            <pc:sldMk cId="2112487521" sldId="266"/>
            <ac:spMk id="35" creationId="{08980754-6F4B-43C9-B9BE-127B6BED6586}"/>
          </ac:spMkLst>
        </pc:spChg>
        <pc:spChg chg="add del">
          <ac:chgData name="bruce larco" userId="7582802b1fe67b81" providerId="LiveId" clId="{96780D1D-266B-4D47-891B-A8DB4FF4300F}" dt="2025-09-06T03:50:25.622" v="337" actId="26606"/>
          <ac:spMkLst>
            <pc:docMk/>
            <pc:sldMk cId="2112487521" sldId="266"/>
            <ac:spMk id="36" creationId="{2C1BBA94-3F40-40AA-8BB9-E69E25E537C1}"/>
          </ac:spMkLst>
        </pc:spChg>
        <pc:picChg chg="add del mod ord">
          <ac:chgData name="bruce larco" userId="7582802b1fe67b81" providerId="LiveId" clId="{96780D1D-266B-4D47-891B-A8DB4FF4300F}" dt="2025-09-06T03:50:27.042" v="341" actId="26606"/>
          <ac:picMkLst>
            <pc:docMk/>
            <pc:sldMk cId="2112487521" sldId="266"/>
            <ac:picMk id="5" creationId="{474CA6B5-3714-3434-3668-A623C9D30DFA}"/>
          </ac:picMkLst>
        </pc:picChg>
        <pc:picChg chg="add del mod">
          <ac:chgData name="bruce larco" userId="7582802b1fe67b81" providerId="LiveId" clId="{96780D1D-266B-4D47-891B-A8DB4FF4300F}" dt="2025-09-06T03:49:39.905" v="326" actId="478"/>
          <ac:picMkLst>
            <pc:docMk/>
            <pc:sldMk cId="2112487521" sldId="266"/>
            <ac:picMk id="6" creationId="{3EA422FF-723A-0C07-0E34-CB660F35F9CA}"/>
          </ac:picMkLst>
        </pc:picChg>
        <pc:picChg chg="add mod">
          <ac:chgData name="bruce larco" userId="7582802b1fe67b81" providerId="LiveId" clId="{96780D1D-266B-4D47-891B-A8DB4FF4300F}" dt="2025-09-06T03:50:40.133" v="342" actId="1076"/>
          <ac:picMkLst>
            <pc:docMk/>
            <pc:sldMk cId="2112487521" sldId="266"/>
            <ac:picMk id="10" creationId="{E8DA6D2A-C6EE-296B-9CAA-67ED6AC9A44F}"/>
          </ac:picMkLst>
        </pc:picChg>
        <pc:cxnChg chg="add del">
          <ac:chgData name="bruce larco" userId="7582802b1fe67b81" providerId="LiveId" clId="{96780D1D-266B-4D47-891B-A8DB4FF4300F}" dt="2025-09-06T03:50:27.042" v="341" actId="26606"/>
          <ac:cxnSpMkLst>
            <pc:docMk/>
            <pc:sldMk cId="2112487521" sldId="266"/>
            <ac:cxnSpMk id="21" creationId="{C49DA8F6-BCC1-4447-B54C-57856834B94B}"/>
          </ac:cxnSpMkLst>
        </pc:cxnChg>
        <pc:cxnChg chg="add del">
          <ac:chgData name="bruce larco" userId="7582802b1fe67b81" providerId="LiveId" clId="{96780D1D-266B-4D47-891B-A8DB4FF4300F}" dt="2025-09-06T03:50:09.985" v="335" actId="26606"/>
          <ac:cxnSpMkLst>
            <pc:docMk/>
            <pc:sldMk cId="2112487521" sldId="266"/>
            <ac:cxnSpMk id="30" creationId="{C49DA8F6-BCC1-4447-B54C-57856834B94B}"/>
          </ac:cxnSpMkLst>
        </pc:cxnChg>
      </pc:sldChg>
      <pc:sldChg chg="addSp delSp modSp new mod setBg">
        <pc:chgData name="bruce larco" userId="7582802b1fe67b81" providerId="LiveId" clId="{96780D1D-266B-4D47-891B-A8DB4FF4300F}" dt="2025-09-06T19:37:44.325" v="535" actId="26606"/>
        <pc:sldMkLst>
          <pc:docMk/>
          <pc:sldMk cId="2024664018" sldId="267"/>
        </pc:sldMkLst>
        <pc:spChg chg="mod">
          <ac:chgData name="bruce larco" userId="7582802b1fe67b81" providerId="LiveId" clId="{96780D1D-266B-4D47-891B-A8DB4FF4300F}" dt="2025-09-06T19:37:44.325" v="535" actId="26606"/>
          <ac:spMkLst>
            <pc:docMk/>
            <pc:sldMk cId="2024664018" sldId="267"/>
            <ac:spMk id="2" creationId="{023298DA-C842-3FFB-EA97-AFDFFD575FF8}"/>
          </ac:spMkLst>
        </pc:spChg>
        <pc:spChg chg="mod">
          <ac:chgData name="bruce larco" userId="7582802b1fe67b81" providerId="LiveId" clId="{96780D1D-266B-4D47-891B-A8DB4FF4300F}" dt="2025-09-06T19:37:44.325" v="535" actId="26606"/>
          <ac:spMkLst>
            <pc:docMk/>
            <pc:sldMk cId="2024664018" sldId="267"/>
            <ac:spMk id="3" creationId="{EB724B6C-C523-89AC-F71C-932E488C231E}"/>
          </ac:spMkLst>
        </pc:spChg>
        <pc:spChg chg="add del">
          <ac:chgData name="bruce larco" userId="7582802b1fe67b81" providerId="LiveId" clId="{96780D1D-266B-4D47-891B-A8DB4FF4300F}" dt="2025-09-06T19:37:44.309" v="534" actId="26606"/>
          <ac:spMkLst>
            <pc:docMk/>
            <pc:sldMk cId="2024664018" sldId="267"/>
            <ac:spMk id="8" creationId="{4522B21E-B2B9-4C72-9A71-C87EFD137480}"/>
          </ac:spMkLst>
        </pc:spChg>
        <pc:spChg chg="add del">
          <ac:chgData name="bruce larco" userId="7582802b1fe67b81" providerId="LiveId" clId="{96780D1D-266B-4D47-891B-A8DB4FF4300F}" dt="2025-09-06T19:37:44.309" v="534" actId="26606"/>
          <ac:spMkLst>
            <pc:docMk/>
            <pc:sldMk cId="2024664018" sldId="267"/>
            <ac:spMk id="10" creationId="{5EB7D2A2-F448-44D4-938C-DC84CBCB3B1E}"/>
          </ac:spMkLst>
        </pc:spChg>
        <pc:spChg chg="add del">
          <ac:chgData name="bruce larco" userId="7582802b1fe67b81" providerId="LiveId" clId="{96780D1D-266B-4D47-891B-A8DB4FF4300F}" dt="2025-09-06T19:37:44.309" v="534" actId="26606"/>
          <ac:spMkLst>
            <pc:docMk/>
            <pc:sldMk cId="2024664018" sldId="267"/>
            <ac:spMk id="12" creationId="{871AEA07-1E14-44B4-8E55-64EF049CD66F}"/>
          </ac:spMkLst>
        </pc:spChg>
        <pc:spChg chg="add">
          <ac:chgData name="bruce larco" userId="7582802b1fe67b81" providerId="LiveId" clId="{96780D1D-266B-4D47-891B-A8DB4FF4300F}" dt="2025-09-06T19:37:44.325" v="535" actId="26606"/>
          <ac:spMkLst>
            <pc:docMk/>
            <pc:sldMk cId="2024664018" sldId="267"/>
            <ac:spMk id="17" creationId="{54A6836E-C603-43CB-9DA7-89D8E3FA3838}"/>
          </ac:spMkLst>
        </pc:spChg>
        <pc:spChg chg="add">
          <ac:chgData name="bruce larco" userId="7582802b1fe67b81" providerId="LiveId" clId="{96780D1D-266B-4D47-891B-A8DB4FF4300F}" dt="2025-09-06T19:37:44.325" v="535" actId="26606"/>
          <ac:spMkLst>
            <pc:docMk/>
            <pc:sldMk cId="2024664018" sldId="267"/>
            <ac:spMk id="23" creationId="{296007DD-F9BF-4F0F-B8C6-C514B2841971}"/>
          </ac:spMkLst>
        </pc:spChg>
        <pc:grpChg chg="add">
          <ac:chgData name="bruce larco" userId="7582802b1fe67b81" providerId="LiveId" clId="{96780D1D-266B-4D47-891B-A8DB4FF4300F}" dt="2025-09-06T19:37:44.325" v="535" actId="26606"/>
          <ac:grpSpMkLst>
            <pc:docMk/>
            <pc:sldMk cId="2024664018" sldId="267"/>
            <ac:grpSpMk id="18" creationId="{CD0398DD-AD75-4E2B-A3C6-35073082A8B4}"/>
          </ac:grpSpMkLst>
        </pc:grpChg>
        <pc:grpChg chg="add">
          <ac:chgData name="bruce larco" userId="7582802b1fe67b81" providerId="LiveId" clId="{96780D1D-266B-4D47-891B-A8DB4FF4300F}" dt="2025-09-06T19:37:44.325" v="535" actId="26606"/>
          <ac:grpSpMkLst>
            <pc:docMk/>
            <pc:sldMk cId="2024664018" sldId="267"/>
            <ac:grpSpMk id="24" creationId="{8A0FAFCA-5C96-453B-83B7-A9AEF7F18960}"/>
          </ac:grpSpMkLst>
        </pc:grpChg>
        <pc:cxnChg chg="add del">
          <ac:chgData name="bruce larco" userId="7582802b1fe67b81" providerId="LiveId" clId="{96780D1D-266B-4D47-891B-A8DB4FF4300F}" dt="2025-09-06T19:37:44.309" v="534" actId="26606"/>
          <ac:cxnSpMkLst>
            <pc:docMk/>
            <pc:sldMk cId="2024664018" sldId="267"/>
            <ac:cxnSpMk id="14" creationId="{F7C8EA93-3210-4C62-99E9-153C275E3A87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ABC5C0-C523-4452-9C73-48F6B34348F6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8B692F-58B2-4E3A-A144-DC9B7E7D3EB3}">
      <dgm:prSet/>
      <dgm:spPr/>
      <dgm:t>
        <a:bodyPr/>
        <a:lstStyle/>
        <a:p>
          <a:r>
            <a:rPr lang="en-US"/>
            <a:t>Estudiante: Bruce Larco</a:t>
          </a:r>
        </a:p>
      </dgm:t>
    </dgm:pt>
    <dgm:pt modelId="{13D5913C-5C60-4FA3-BC02-F73B11F6C08E}" type="parTrans" cxnId="{A62B0362-E864-4733-824D-1823BEB2EF23}">
      <dgm:prSet/>
      <dgm:spPr/>
      <dgm:t>
        <a:bodyPr/>
        <a:lstStyle/>
        <a:p>
          <a:endParaRPr lang="en-US"/>
        </a:p>
      </dgm:t>
    </dgm:pt>
    <dgm:pt modelId="{26E38CD4-5DB0-4045-BA17-D110C11C7871}" type="sibTrans" cxnId="{A62B0362-E864-4733-824D-1823BEB2EF23}">
      <dgm:prSet/>
      <dgm:spPr/>
      <dgm:t>
        <a:bodyPr/>
        <a:lstStyle/>
        <a:p>
          <a:endParaRPr lang="en-US"/>
        </a:p>
      </dgm:t>
    </dgm:pt>
    <dgm:pt modelId="{C8EE534B-CA78-46E9-8F21-376F47F93FFA}">
      <dgm:prSet/>
      <dgm:spPr/>
      <dgm:t>
        <a:bodyPr/>
        <a:lstStyle/>
        <a:p>
          <a:r>
            <a:rPr lang="en-US"/>
            <a:t>Docente: Jorge Gómez</a:t>
          </a:r>
        </a:p>
      </dgm:t>
    </dgm:pt>
    <dgm:pt modelId="{B21174EC-991F-4579-B1DA-BBEA6E1A8601}" type="parTrans" cxnId="{202B9B1A-C37F-4CF0-8D11-53E15A18659D}">
      <dgm:prSet/>
      <dgm:spPr/>
      <dgm:t>
        <a:bodyPr/>
        <a:lstStyle/>
        <a:p>
          <a:endParaRPr lang="en-US"/>
        </a:p>
      </dgm:t>
    </dgm:pt>
    <dgm:pt modelId="{CC6EA073-B059-4CDB-BB19-F073CAA78BAF}" type="sibTrans" cxnId="{202B9B1A-C37F-4CF0-8D11-53E15A18659D}">
      <dgm:prSet/>
      <dgm:spPr/>
      <dgm:t>
        <a:bodyPr/>
        <a:lstStyle/>
        <a:p>
          <a:endParaRPr lang="en-US"/>
        </a:p>
      </dgm:t>
    </dgm:pt>
    <dgm:pt modelId="{C509269A-69DC-43A2-8FB3-CD0C4835ECDF}">
      <dgm:prSet/>
      <dgm:spPr/>
      <dgm:t>
        <a:bodyPr/>
        <a:lstStyle/>
        <a:p>
          <a:r>
            <a:rPr lang="en-US"/>
            <a:t>Asignatura: Capstone (PTY4614)</a:t>
          </a:r>
        </a:p>
      </dgm:t>
    </dgm:pt>
    <dgm:pt modelId="{70C17F7E-D056-4DC3-A44E-A9D34EE3D2DD}" type="parTrans" cxnId="{0998EADA-D9EE-45F3-89C5-88BFB9FE990A}">
      <dgm:prSet/>
      <dgm:spPr/>
      <dgm:t>
        <a:bodyPr/>
        <a:lstStyle/>
        <a:p>
          <a:endParaRPr lang="en-US"/>
        </a:p>
      </dgm:t>
    </dgm:pt>
    <dgm:pt modelId="{DA42178A-D9C1-49DD-98FC-1014CA3DD015}" type="sibTrans" cxnId="{0998EADA-D9EE-45F3-89C5-88BFB9FE990A}">
      <dgm:prSet/>
      <dgm:spPr/>
      <dgm:t>
        <a:bodyPr/>
        <a:lstStyle/>
        <a:p>
          <a:endParaRPr lang="en-US"/>
        </a:p>
      </dgm:t>
    </dgm:pt>
    <dgm:pt modelId="{2683E1DD-93E1-444B-BCE8-D0917FAC458F}">
      <dgm:prSet/>
      <dgm:spPr/>
      <dgm:t>
        <a:bodyPr/>
        <a:lstStyle/>
        <a:p>
          <a:r>
            <a:rPr lang="en-US"/>
            <a:t>Carrera: Ingeniería en Informática y Telecomunicaciones</a:t>
          </a:r>
        </a:p>
      </dgm:t>
    </dgm:pt>
    <dgm:pt modelId="{1F884735-FE69-456E-A4C5-196418696688}" type="parTrans" cxnId="{29DFFE32-0B66-4819-BFED-37146D328610}">
      <dgm:prSet/>
      <dgm:spPr/>
      <dgm:t>
        <a:bodyPr/>
        <a:lstStyle/>
        <a:p>
          <a:endParaRPr lang="en-US"/>
        </a:p>
      </dgm:t>
    </dgm:pt>
    <dgm:pt modelId="{1D9E53BA-C44A-4F16-A077-728AC9B9BA85}" type="sibTrans" cxnId="{29DFFE32-0B66-4819-BFED-37146D328610}">
      <dgm:prSet/>
      <dgm:spPr/>
      <dgm:t>
        <a:bodyPr/>
        <a:lstStyle/>
        <a:p>
          <a:endParaRPr lang="en-US"/>
        </a:p>
      </dgm:t>
    </dgm:pt>
    <dgm:pt modelId="{7CBBB6E9-C032-447C-9871-B8C72B3ADACC}">
      <dgm:prSet/>
      <dgm:spPr/>
      <dgm:t>
        <a:bodyPr/>
        <a:lstStyle/>
        <a:p>
          <a:r>
            <a:rPr lang="en-US" dirty="0"/>
            <a:t>Fecha: 10/09/2025</a:t>
          </a:r>
        </a:p>
      </dgm:t>
    </dgm:pt>
    <dgm:pt modelId="{8B895459-93EE-4BB0-A16F-D741A91CBF25}" type="parTrans" cxnId="{A229DB96-8300-455E-BAFC-F0B37CE7DD0F}">
      <dgm:prSet/>
      <dgm:spPr/>
      <dgm:t>
        <a:bodyPr/>
        <a:lstStyle/>
        <a:p>
          <a:endParaRPr lang="en-US"/>
        </a:p>
      </dgm:t>
    </dgm:pt>
    <dgm:pt modelId="{E80DF48E-B1DD-4D12-AA1A-25193999DD1B}" type="sibTrans" cxnId="{A229DB96-8300-455E-BAFC-F0B37CE7DD0F}">
      <dgm:prSet/>
      <dgm:spPr/>
      <dgm:t>
        <a:bodyPr/>
        <a:lstStyle/>
        <a:p>
          <a:endParaRPr lang="en-US"/>
        </a:p>
      </dgm:t>
    </dgm:pt>
    <dgm:pt modelId="{D64C0F56-EAC4-4EA2-9A2D-7EFF02780E71}" type="pres">
      <dgm:prSet presAssocID="{F9ABC5C0-C523-4452-9C73-48F6B34348F6}" presName="linear" presStyleCnt="0">
        <dgm:presLayoutVars>
          <dgm:animLvl val="lvl"/>
          <dgm:resizeHandles val="exact"/>
        </dgm:presLayoutVars>
      </dgm:prSet>
      <dgm:spPr/>
    </dgm:pt>
    <dgm:pt modelId="{C3698788-D7DC-4161-B05C-50F00BF1462E}" type="pres">
      <dgm:prSet presAssocID="{778B692F-58B2-4E3A-A144-DC9B7E7D3EB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2F42B8B-87FB-4DA8-AAF8-6A65D975F521}" type="pres">
      <dgm:prSet presAssocID="{26E38CD4-5DB0-4045-BA17-D110C11C7871}" presName="spacer" presStyleCnt="0"/>
      <dgm:spPr/>
    </dgm:pt>
    <dgm:pt modelId="{4BA8C498-DF9F-4408-9468-DFCA0E98EF19}" type="pres">
      <dgm:prSet presAssocID="{C8EE534B-CA78-46E9-8F21-376F47F93FF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2CC14D1-3206-4889-8A28-BD387D4E5EE9}" type="pres">
      <dgm:prSet presAssocID="{CC6EA073-B059-4CDB-BB19-F073CAA78BAF}" presName="spacer" presStyleCnt="0"/>
      <dgm:spPr/>
    </dgm:pt>
    <dgm:pt modelId="{402B3B87-368A-4038-B1D5-E571A0C51EF4}" type="pres">
      <dgm:prSet presAssocID="{C509269A-69DC-43A2-8FB3-CD0C4835ECD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CA273EC-9EFF-4737-B7D1-E76EF0C59CC2}" type="pres">
      <dgm:prSet presAssocID="{DA42178A-D9C1-49DD-98FC-1014CA3DD015}" presName="spacer" presStyleCnt="0"/>
      <dgm:spPr/>
    </dgm:pt>
    <dgm:pt modelId="{3CFB0D7A-4C73-418E-B2E5-AC783A408C42}" type="pres">
      <dgm:prSet presAssocID="{2683E1DD-93E1-444B-BCE8-D0917FAC458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6F98AC4-C1B1-49BA-82D2-775AB824F14E}" type="pres">
      <dgm:prSet presAssocID="{1D9E53BA-C44A-4F16-A077-728AC9B9BA85}" presName="spacer" presStyleCnt="0"/>
      <dgm:spPr/>
    </dgm:pt>
    <dgm:pt modelId="{6104609A-AAB2-4099-9B53-1C5470D0DCF6}" type="pres">
      <dgm:prSet presAssocID="{7CBBB6E9-C032-447C-9871-B8C72B3ADAC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02B9B1A-C37F-4CF0-8D11-53E15A18659D}" srcId="{F9ABC5C0-C523-4452-9C73-48F6B34348F6}" destId="{C8EE534B-CA78-46E9-8F21-376F47F93FFA}" srcOrd="1" destOrd="0" parTransId="{B21174EC-991F-4579-B1DA-BBEA6E1A8601}" sibTransId="{CC6EA073-B059-4CDB-BB19-F073CAA78BAF}"/>
    <dgm:cxn modelId="{29DFFE32-0B66-4819-BFED-37146D328610}" srcId="{F9ABC5C0-C523-4452-9C73-48F6B34348F6}" destId="{2683E1DD-93E1-444B-BCE8-D0917FAC458F}" srcOrd="3" destOrd="0" parTransId="{1F884735-FE69-456E-A4C5-196418696688}" sibTransId="{1D9E53BA-C44A-4F16-A077-728AC9B9BA85}"/>
    <dgm:cxn modelId="{0195053A-DE85-420B-8567-2B11CFB2CE9F}" type="presOf" srcId="{7CBBB6E9-C032-447C-9871-B8C72B3ADACC}" destId="{6104609A-AAB2-4099-9B53-1C5470D0DCF6}" srcOrd="0" destOrd="0" presId="urn:microsoft.com/office/officeart/2005/8/layout/vList2"/>
    <dgm:cxn modelId="{A62B0362-E864-4733-824D-1823BEB2EF23}" srcId="{F9ABC5C0-C523-4452-9C73-48F6B34348F6}" destId="{778B692F-58B2-4E3A-A144-DC9B7E7D3EB3}" srcOrd="0" destOrd="0" parTransId="{13D5913C-5C60-4FA3-BC02-F73B11F6C08E}" sibTransId="{26E38CD4-5DB0-4045-BA17-D110C11C7871}"/>
    <dgm:cxn modelId="{C3928167-A9A8-4351-8522-02FF379B4118}" type="presOf" srcId="{778B692F-58B2-4E3A-A144-DC9B7E7D3EB3}" destId="{C3698788-D7DC-4161-B05C-50F00BF1462E}" srcOrd="0" destOrd="0" presId="urn:microsoft.com/office/officeart/2005/8/layout/vList2"/>
    <dgm:cxn modelId="{DC1BCF74-42DD-41DB-8846-D41A4B0D8C5E}" type="presOf" srcId="{F9ABC5C0-C523-4452-9C73-48F6B34348F6}" destId="{D64C0F56-EAC4-4EA2-9A2D-7EFF02780E71}" srcOrd="0" destOrd="0" presId="urn:microsoft.com/office/officeart/2005/8/layout/vList2"/>
    <dgm:cxn modelId="{2F65B67D-9289-4B19-9BC9-F48E466D085E}" type="presOf" srcId="{C509269A-69DC-43A2-8FB3-CD0C4835ECDF}" destId="{402B3B87-368A-4038-B1D5-E571A0C51EF4}" srcOrd="0" destOrd="0" presId="urn:microsoft.com/office/officeart/2005/8/layout/vList2"/>
    <dgm:cxn modelId="{A229DB96-8300-455E-BAFC-F0B37CE7DD0F}" srcId="{F9ABC5C0-C523-4452-9C73-48F6B34348F6}" destId="{7CBBB6E9-C032-447C-9871-B8C72B3ADACC}" srcOrd="4" destOrd="0" parTransId="{8B895459-93EE-4BB0-A16F-D741A91CBF25}" sibTransId="{E80DF48E-B1DD-4D12-AA1A-25193999DD1B}"/>
    <dgm:cxn modelId="{CCE8FAD0-9F2D-4FE2-8A2B-6B3EFF24DD4E}" type="presOf" srcId="{C8EE534B-CA78-46E9-8F21-376F47F93FFA}" destId="{4BA8C498-DF9F-4408-9468-DFCA0E98EF19}" srcOrd="0" destOrd="0" presId="urn:microsoft.com/office/officeart/2005/8/layout/vList2"/>
    <dgm:cxn modelId="{0998EADA-D9EE-45F3-89C5-88BFB9FE990A}" srcId="{F9ABC5C0-C523-4452-9C73-48F6B34348F6}" destId="{C509269A-69DC-43A2-8FB3-CD0C4835ECDF}" srcOrd="2" destOrd="0" parTransId="{70C17F7E-D056-4DC3-A44E-A9D34EE3D2DD}" sibTransId="{DA42178A-D9C1-49DD-98FC-1014CA3DD015}"/>
    <dgm:cxn modelId="{ECAB79DB-AA98-4270-AECF-376D1D1E1460}" type="presOf" srcId="{2683E1DD-93E1-444B-BCE8-D0917FAC458F}" destId="{3CFB0D7A-4C73-418E-B2E5-AC783A408C42}" srcOrd="0" destOrd="0" presId="urn:microsoft.com/office/officeart/2005/8/layout/vList2"/>
    <dgm:cxn modelId="{B1C13902-F909-40FA-9EBC-8DB93CE7A179}" type="presParOf" srcId="{D64C0F56-EAC4-4EA2-9A2D-7EFF02780E71}" destId="{C3698788-D7DC-4161-B05C-50F00BF1462E}" srcOrd="0" destOrd="0" presId="urn:microsoft.com/office/officeart/2005/8/layout/vList2"/>
    <dgm:cxn modelId="{92DA9711-49BF-4AC4-8600-C1BEE1227844}" type="presParOf" srcId="{D64C0F56-EAC4-4EA2-9A2D-7EFF02780E71}" destId="{E2F42B8B-87FB-4DA8-AAF8-6A65D975F521}" srcOrd="1" destOrd="0" presId="urn:microsoft.com/office/officeart/2005/8/layout/vList2"/>
    <dgm:cxn modelId="{A048C39D-4962-4514-BF84-5F253E0A53E4}" type="presParOf" srcId="{D64C0F56-EAC4-4EA2-9A2D-7EFF02780E71}" destId="{4BA8C498-DF9F-4408-9468-DFCA0E98EF19}" srcOrd="2" destOrd="0" presId="urn:microsoft.com/office/officeart/2005/8/layout/vList2"/>
    <dgm:cxn modelId="{30AA6951-3682-4DBF-A23B-BD8B4B0E2D66}" type="presParOf" srcId="{D64C0F56-EAC4-4EA2-9A2D-7EFF02780E71}" destId="{C2CC14D1-3206-4889-8A28-BD387D4E5EE9}" srcOrd="3" destOrd="0" presId="urn:microsoft.com/office/officeart/2005/8/layout/vList2"/>
    <dgm:cxn modelId="{CAE99D5D-1401-4FE4-A434-3B339885C693}" type="presParOf" srcId="{D64C0F56-EAC4-4EA2-9A2D-7EFF02780E71}" destId="{402B3B87-368A-4038-B1D5-E571A0C51EF4}" srcOrd="4" destOrd="0" presId="urn:microsoft.com/office/officeart/2005/8/layout/vList2"/>
    <dgm:cxn modelId="{2CABA673-576A-4571-B13C-AA08C115ADBE}" type="presParOf" srcId="{D64C0F56-EAC4-4EA2-9A2D-7EFF02780E71}" destId="{ACA273EC-9EFF-4737-B7D1-E76EF0C59CC2}" srcOrd="5" destOrd="0" presId="urn:microsoft.com/office/officeart/2005/8/layout/vList2"/>
    <dgm:cxn modelId="{4E90DC1C-8821-4049-820E-78526482319E}" type="presParOf" srcId="{D64C0F56-EAC4-4EA2-9A2D-7EFF02780E71}" destId="{3CFB0D7A-4C73-418E-B2E5-AC783A408C42}" srcOrd="6" destOrd="0" presId="urn:microsoft.com/office/officeart/2005/8/layout/vList2"/>
    <dgm:cxn modelId="{5619A4D2-7DD3-4324-9188-8E545C740C84}" type="presParOf" srcId="{D64C0F56-EAC4-4EA2-9A2D-7EFF02780E71}" destId="{F6F98AC4-C1B1-49BA-82D2-775AB824F14E}" srcOrd="7" destOrd="0" presId="urn:microsoft.com/office/officeart/2005/8/layout/vList2"/>
    <dgm:cxn modelId="{92ECDDF8-F9FD-4D5F-B401-75C6E86F5900}" type="presParOf" srcId="{D64C0F56-EAC4-4EA2-9A2D-7EFF02780E71}" destId="{6104609A-AAB2-4099-9B53-1C5470D0DCF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A5AB3-1A40-4BBB-BA69-B6EE8F81D9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8E853875-7DF0-4C58-A6F3-F0E4941884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Falta de herramientas tecnológicas en juntas de vecinos.</a:t>
          </a:r>
        </a:p>
      </dgm:t>
    </dgm:pt>
    <dgm:pt modelId="{19A8BC9C-2249-4BEA-97EA-76017B4E10F8}" type="parTrans" cxnId="{BD5D0066-9F1B-4281-9746-A60CD8EAB28A}">
      <dgm:prSet/>
      <dgm:spPr/>
      <dgm:t>
        <a:bodyPr/>
        <a:lstStyle/>
        <a:p>
          <a:endParaRPr lang="en-US"/>
        </a:p>
      </dgm:t>
    </dgm:pt>
    <dgm:pt modelId="{20C9296D-F871-4282-8066-0E255A7BF8B0}" type="sibTrans" cxnId="{BD5D0066-9F1B-4281-9746-A60CD8EAB28A}">
      <dgm:prSet/>
      <dgm:spPr/>
      <dgm:t>
        <a:bodyPr/>
        <a:lstStyle/>
        <a:p>
          <a:endParaRPr lang="en-US"/>
        </a:p>
      </dgm:t>
    </dgm:pt>
    <dgm:pt modelId="{CE92743C-CB65-44FA-90E9-22DB2E2478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Procesos actuales: lentos, desordenados, poco transparentes.</a:t>
          </a:r>
        </a:p>
      </dgm:t>
    </dgm:pt>
    <dgm:pt modelId="{8625C7E0-8F8A-4047-9EBC-67046B62B4B1}" type="parTrans" cxnId="{91FACAAA-4AB0-4B49-877F-750CB69AD32C}">
      <dgm:prSet/>
      <dgm:spPr/>
      <dgm:t>
        <a:bodyPr/>
        <a:lstStyle/>
        <a:p>
          <a:endParaRPr lang="en-US"/>
        </a:p>
      </dgm:t>
    </dgm:pt>
    <dgm:pt modelId="{8846B54B-0D18-44B0-B3C4-DC43B700AB7A}" type="sibTrans" cxnId="{91FACAAA-4AB0-4B49-877F-750CB69AD32C}">
      <dgm:prSet/>
      <dgm:spPr/>
      <dgm:t>
        <a:bodyPr/>
        <a:lstStyle/>
        <a:p>
          <a:endParaRPr lang="en-US"/>
        </a:p>
      </dgm:t>
    </dgm:pt>
    <dgm:pt modelId="{C18B7A11-7309-460F-AB3E-7CA250FC2F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Necesidad de digitalizar y modernizar la gestión comunitaria.</a:t>
          </a:r>
        </a:p>
      </dgm:t>
    </dgm:pt>
    <dgm:pt modelId="{48BD63FC-2EA0-4F63-922C-DA1F683ADBB8}" type="parTrans" cxnId="{860519D7-CAFB-4EE3-B7B0-CFDAE041C163}">
      <dgm:prSet/>
      <dgm:spPr/>
      <dgm:t>
        <a:bodyPr/>
        <a:lstStyle/>
        <a:p>
          <a:endParaRPr lang="en-US"/>
        </a:p>
      </dgm:t>
    </dgm:pt>
    <dgm:pt modelId="{4F735F35-6C2C-4626-9A7F-AE17CD7362FE}" type="sibTrans" cxnId="{860519D7-CAFB-4EE3-B7B0-CFDAE041C163}">
      <dgm:prSet/>
      <dgm:spPr/>
      <dgm:t>
        <a:bodyPr/>
        <a:lstStyle/>
        <a:p>
          <a:endParaRPr lang="en-US"/>
        </a:p>
      </dgm:t>
    </dgm:pt>
    <dgm:pt modelId="{0FA95395-CC46-4A9F-8BED-D963A291A49E}" type="pres">
      <dgm:prSet presAssocID="{E05A5AB3-1A40-4BBB-BA69-B6EE8F81D9FF}" presName="root" presStyleCnt="0">
        <dgm:presLayoutVars>
          <dgm:dir/>
          <dgm:resizeHandles val="exact"/>
        </dgm:presLayoutVars>
      </dgm:prSet>
      <dgm:spPr/>
    </dgm:pt>
    <dgm:pt modelId="{80EDCFBA-2A88-4D81-A6C8-D47BCA1372D6}" type="pres">
      <dgm:prSet presAssocID="{8E853875-7DF0-4C58-A6F3-F0E49418844C}" presName="compNode" presStyleCnt="0"/>
      <dgm:spPr/>
    </dgm:pt>
    <dgm:pt modelId="{120FD8B9-F312-4D55-A659-8844D9D8FFE5}" type="pres">
      <dgm:prSet presAssocID="{8E853875-7DF0-4C58-A6F3-F0E4941884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ego"/>
        </a:ext>
      </dgm:extLst>
    </dgm:pt>
    <dgm:pt modelId="{27B388CB-A778-40A7-A047-9C9A986A6BCB}" type="pres">
      <dgm:prSet presAssocID="{8E853875-7DF0-4C58-A6F3-F0E49418844C}" presName="spaceRect" presStyleCnt="0"/>
      <dgm:spPr/>
    </dgm:pt>
    <dgm:pt modelId="{722C93AD-ED50-41E1-A1AE-435BD1891591}" type="pres">
      <dgm:prSet presAssocID="{8E853875-7DF0-4C58-A6F3-F0E49418844C}" presName="textRect" presStyleLbl="revTx" presStyleIdx="0" presStyleCnt="3">
        <dgm:presLayoutVars>
          <dgm:chMax val="1"/>
          <dgm:chPref val="1"/>
        </dgm:presLayoutVars>
      </dgm:prSet>
      <dgm:spPr/>
    </dgm:pt>
    <dgm:pt modelId="{7496D7F4-60B2-418F-B498-847BC0B27EE4}" type="pres">
      <dgm:prSet presAssocID="{20C9296D-F871-4282-8066-0E255A7BF8B0}" presName="sibTrans" presStyleCnt="0"/>
      <dgm:spPr/>
    </dgm:pt>
    <dgm:pt modelId="{5C295109-E414-443B-AAD7-BD711A180692}" type="pres">
      <dgm:prSet presAssocID="{CE92743C-CB65-44FA-90E9-22DB2E2478DE}" presName="compNode" presStyleCnt="0"/>
      <dgm:spPr/>
    </dgm:pt>
    <dgm:pt modelId="{3288E4FD-7FCB-4A5A-A72E-ADA48128A8C5}" type="pres">
      <dgm:prSet presAssocID="{CE92743C-CB65-44FA-90E9-22DB2E2478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534A9B0E-92BE-4426-9627-085297A6FDB9}" type="pres">
      <dgm:prSet presAssocID="{CE92743C-CB65-44FA-90E9-22DB2E2478DE}" presName="spaceRect" presStyleCnt="0"/>
      <dgm:spPr/>
    </dgm:pt>
    <dgm:pt modelId="{5A6C0D82-487C-4D9C-81D5-9363D9C4504F}" type="pres">
      <dgm:prSet presAssocID="{CE92743C-CB65-44FA-90E9-22DB2E2478DE}" presName="textRect" presStyleLbl="revTx" presStyleIdx="1" presStyleCnt="3">
        <dgm:presLayoutVars>
          <dgm:chMax val="1"/>
          <dgm:chPref val="1"/>
        </dgm:presLayoutVars>
      </dgm:prSet>
      <dgm:spPr/>
    </dgm:pt>
    <dgm:pt modelId="{512026E8-E1E7-490A-88BA-53D400286204}" type="pres">
      <dgm:prSet presAssocID="{8846B54B-0D18-44B0-B3C4-DC43B700AB7A}" presName="sibTrans" presStyleCnt="0"/>
      <dgm:spPr/>
    </dgm:pt>
    <dgm:pt modelId="{4488A6A7-99F8-41F6-A5AD-3317AA481FC8}" type="pres">
      <dgm:prSet presAssocID="{C18B7A11-7309-460F-AB3E-7CA250FC2F14}" presName="compNode" presStyleCnt="0"/>
      <dgm:spPr/>
    </dgm:pt>
    <dgm:pt modelId="{5AF684BC-854B-48D5-8D59-E97F39D7B760}" type="pres">
      <dgm:prSet presAssocID="{C18B7A11-7309-460F-AB3E-7CA250FC2F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785E932-FB1D-497B-8E92-B17959FDC733}" type="pres">
      <dgm:prSet presAssocID="{C18B7A11-7309-460F-AB3E-7CA250FC2F14}" presName="spaceRect" presStyleCnt="0"/>
      <dgm:spPr/>
    </dgm:pt>
    <dgm:pt modelId="{8B28CF41-E4EE-426D-89C7-DCF1E3DE8542}" type="pres">
      <dgm:prSet presAssocID="{C18B7A11-7309-460F-AB3E-7CA250FC2F1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E85E20-B8F9-45A5-8FC9-6BAE2E25AE24}" type="presOf" srcId="{8E853875-7DF0-4C58-A6F3-F0E49418844C}" destId="{722C93AD-ED50-41E1-A1AE-435BD1891591}" srcOrd="0" destOrd="0" presId="urn:microsoft.com/office/officeart/2018/2/layout/IconLabelList"/>
    <dgm:cxn modelId="{BD5D0066-9F1B-4281-9746-A60CD8EAB28A}" srcId="{E05A5AB3-1A40-4BBB-BA69-B6EE8F81D9FF}" destId="{8E853875-7DF0-4C58-A6F3-F0E49418844C}" srcOrd="0" destOrd="0" parTransId="{19A8BC9C-2249-4BEA-97EA-76017B4E10F8}" sibTransId="{20C9296D-F871-4282-8066-0E255A7BF8B0}"/>
    <dgm:cxn modelId="{85893F99-E49C-4C67-B622-3B63A1A2D450}" type="presOf" srcId="{C18B7A11-7309-460F-AB3E-7CA250FC2F14}" destId="{8B28CF41-E4EE-426D-89C7-DCF1E3DE8542}" srcOrd="0" destOrd="0" presId="urn:microsoft.com/office/officeart/2018/2/layout/IconLabelList"/>
    <dgm:cxn modelId="{91FACAAA-4AB0-4B49-877F-750CB69AD32C}" srcId="{E05A5AB3-1A40-4BBB-BA69-B6EE8F81D9FF}" destId="{CE92743C-CB65-44FA-90E9-22DB2E2478DE}" srcOrd="1" destOrd="0" parTransId="{8625C7E0-8F8A-4047-9EBC-67046B62B4B1}" sibTransId="{8846B54B-0D18-44B0-B3C4-DC43B700AB7A}"/>
    <dgm:cxn modelId="{059D2AAD-BE01-4C92-B487-EEDB80BACFA2}" type="presOf" srcId="{CE92743C-CB65-44FA-90E9-22DB2E2478DE}" destId="{5A6C0D82-487C-4D9C-81D5-9363D9C4504F}" srcOrd="0" destOrd="0" presId="urn:microsoft.com/office/officeart/2018/2/layout/IconLabelList"/>
    <dgm:cxn modelId="{860519D7-CAFB-4EE3-B7B0-CFDAE041C163}" srcId="{E05A5AB3-1A40-4BBB-BA69-B6EE8F81D9FF}" destId="{C18B7A11-7309-460F-AB3E-7CA250FC2F14}" srcOrd="2" destOrd="0" parTransId="{48BD63FC-2EA0-4F63-922C-DA1F683ADBB8}" sibTransId="{4F735F35-6C2C-4626-9A7F-AE17CD7362FE}"/>
    <dgm:cxn modelId="{D84ABDE7-0DE0-450D-8DCF-C20F18F040D6}" type="presOf" srcId="{E05A5AB3-1A40-4BBB-BA69-B6EE8F81D9FF}" destId="{0FA95395-CC46-4A9F-8BED-D963A291A49E}" srcOrd="0" destOrd="0" presId="urn:microsoft.com/office/officeart/2018/2/layout/IconLabelList"/>
    <dgm:cxn modelId="{B33321BA-6C97-4711-8FC8-ED64D3244AF3}" type="presParOf" srcId="{0FA95395-CC46-4A9F-8BED-D963A291A49E}" destId="{80EDCFBA-2A88-4D81-A6C8-D47BCA1372D6}" srcOrd="0" destOrd="0" presId="urn:microsoft.com/office/officeart/2018/2/layout/IconLabelList"/>
    <dgm:cxn modelId="{3686CD4D-5C91-46CB-88A7-EA7888B25ED2}" type="presParOf" srcId="{80EDCFBA-2A88-4D81-A6C8-D47BCA1372D6}" destId="{120FD8B9-F312-4D55-A659-8844D9D8FFE5}" srcOrd="0" destOrd="0" presId="urn:microsoft.com/office/officeart/2018/2/layout/IconLabelList"/>
    <dgm:cxn modelId="{FDC27EE2-B5A1-4E2E-9A56-ECDB09139A65}" type="presParOf" srcId="{80EDCFBA-2A88-4D81-A6C8-D47BCA1372D6}" destId="{27B388CB-A778-40A7-A047-9C9A986A6BCB}" srcOrd="1" destOrd="0" presId="urn:microsoft.com/office/officeart/2018/2/layout/IconLabelList"/>
    <dgm:cxn modelId="{93329858-5D28-483D-8BAF-016F466E4C19}" type="presParOf" srcId="{80EDCFBA-2A88-4D81-A6C8-D47BCA1372D6}" destId="{722C93AD-ED50-41E1-A1AE-435BD1891591}" srcOrd="2" destOrd="0" presId="urn:microsoft.com/office/officeart/2018/2/layout/IconLabelList"/>
    <dgm:cxn modelId="{A5EB8997-4FE5-4E73-8C7E-DC41605EFA9C}" type="presParOf" srcId="{0FA95395-CC46-4A9F-8BED-D963A291A49E}" destId="{7496D7F4-60B2-418F-B498-847BC0B27EE4}" srcOrd="1" destOrd="0" presId="urn:microsoft.com/office/officeart/2018/2/layout/IconLabelList"/>
    <dgm:cxn modelId="{E24E4BE8-8902-4099-B146-8473E7F14078}" type="presParOf" srcId="{0FA95395-CC46-4A9F-8BED-D963A291A49E}" destId="{5C295109-E414-443B-AAD7-BD711A180692}" srcOrd="2" destOrd="0" presId="urn:microsoft.com/office/officeart/2018/2/layout/IconLabelList"/>
    <dgm:cxn modelId="{47C13112-D449-4D0D-B042-5ECA98A0701E}" type="presParOf" srcId="{5C295109-E414-443B-AAD7-BD711A180692}" destId="{3288E4FD-7FCB-4A5A-A72E-ADA48128A8C5}" srcOrd="0" destOrd="0" presId="urn:microsoft.com/office/officeart/2018/2/layout/IconLabelList"/>
    <dgm:cxn modelId="{655E9D14-2176-4744-B384-AAD44996FC5C}" type="presParOf" srcId="{5C295109-E414-443B-AAD7-BD711A180692}" destId="{534A9B0E-92BE-4426-9627-085297A6FDB9}" srcOrd="1" destOrd="0" presId="urn:microsoft.com/office/officeart/2018/2/layout/IconLabelList"/>
    <dgm:cxn modelId="{BE319382-C013-410D-B830-0CFA1CC053AF}" type="presParOf" srcId="{5C295109-E414-443B-AAD7-BD711A180692}" destId="{5A6C0D82-487C-4D9C-81D5-9363D9C4504F}" srcOrd="2" destOrd="0" presId="urn:microsoft.com/office/officeart/2018/2/layout/IconLabelList"/>
    <dgm:cxn modelId="{5BFEAF3C-C070-48A6-ABE5-09E95D8AFA6A}" type="presParOf" srcId="{0FA95395-CC46-4A9F-8BED-D963A291A49E}" destId="{512026E8-E1E7-490A-88BA-53D400286204}" srcOrd="3" destOrd="0" presId="urn:microsoft.com/office/officeart/2018/2/layout/IconLabelList"/>
    <dgm:cxn modelId="{70B61610-D6DC-4E5F-B593-DAE36F744C96}" type="presParOf" srcId="{0FA95395-CC46-4A9F-8BED-D963A291A49E}" destId="{4488A6A7-99F8-41F6-A5AD-3317AA481FC8}" srcOrd="4" destOrd="0" presId="urn:microsoft.com/office/officeart/2018/2/layout/IconLabelList"/>
    <dgm:cxn modelId="{A7E6E040-9882-4BE3-9AB8-1CD78DB6C4C0}" type="presParOf" srcId="{4488A6A7-99F8-41F6-A5AD-3317AA481FC8}" destId="{5AF684BC-854B-48D5-8D59-E97F39D7B760}" srcOrd="0" destOrd="0" presId="urn:microsoft.com/office/officeart/2018/2/layout/IconLabelList"/>
    <dgm:cxn modelId="{97E8E6A0-BB56-430A-AE86-C2EC2B6758FC}" type="presParOf" srcId="{4488A6A7-99F8-41F6-A5AD-3317AA481FC8}" destId="{4785E932-FB1D-497B-8E92-B17959FDC733}" srcOrd="1" destOrd="0" presId="urn:microsoft.com/office/officeart/2018/2/layout/IconLabelList"/>
    <dgm:cxn modelId="{852CC8A2-A679-431B-B1FD-F212FD358264}" type="presParOf" srcId="{4488A6A7-99F8-41F6-A5AD-3317AA481FC8}" destId="{8B28CF41-E4EE-426D-89C7-DCF1E3DE85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1B7DB7-B0C6-4965-AABB-28C865DA6994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03F026-D7E0-4A59-A9D0-4E53C58AC9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Solicitudes manuales y dependientes del papel.</a:t>
          </a:r>
        </a:p>
      </dgm:t>
    </dgm:pt>
    <dgm:pt modelId="{2AEF5869-622C-4B91-B019-919F6EBCB080}" type="parTrans" cxnId="{743F5094-E34E-423F-A91C-A9A3ACE2DB93}">
      <dgm:prSet/>
      <dgm:spPr/>
      <dgm:t>
        <a:bodyPr/>
        <a:lstStyle/>
        <a:p>
          <a:endParaRPr lang="en-US"/>
        </a:p>
      </dgm:t>
    </dgm:pt>
    <dgm:pt modelId="{A17A21DE-32D4-4932-886A-48B819E3CE60}" type="sibTrans" cxnId="{743F5094-E34E-423F-A91C-A9A3ACE2DB93}">
      <dgm:prSet/>
      <dgm:spPr/>
      <dgm:t>
        <a:bodyPr/>
        <a:lstStyle/>
        <a:p>
          <a:endParaRPr lang="en-US"/>
        </a:p>
      </dgm:t>
    </dgm:pt>
    <dgm:pt modelId="{384425B2-CDE3-4884-9D6C-2DB24DBBB1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Poca transparencia en trámites.</a:t>
          </a:r>
        </a:p>
      </dgm:t>
    </dgm:pt>
    <dgm:pt modelId="{DF597C1F-DD49-40E4-B4E8-8C0E9D8EA61E}" type="parTrans" cxnId="{5F427B62-2D6C-4566-B4E4-79A247E6C993}">
      <dgm:prSet/>
      <dgm:spPr/>
      <dgm:t>
        <a:bodyPr/>
        <a:lstStyle/>
        <a:p>
          <a:endParaRPr lang="en-US"/>
        </a:p>
      </dgm:t>
    </dgm:pt>
    <dgm:pt modelId="{92E3F387-41F6-4691-8255-7A025C8C6A36}" type="sibTrans" cxnId="{5F427B62-2D6C-4566-B4E4-79A247E6C993}">
      <dgm:prSet/>
      <dgm:spPr/>
      <dgm:t>
        <a:bodyPr/>
        <a:lstStyle/>
        <a:p>
          <a:endParaRPr lang="en-US"/>
        </a:p>
      </dgm:t>
    </dgm:pt>
    <dgm:pt modelId="{F285C41F-BAA8-45AF-BBA5-75A9C2A774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Dificultad de seguimiento y almacenamiento de información.</a:t>
          </a:r>
        </a:p>
      </dgm:t>
    </dgm:pt>
    <dgm:pt modelId="{D8EF03AE-4684-492F-9621-64F7C125E51F}" type="parTrans" cxnId="{33B6E7EF-9FF5-4765-985B-6C91FA8AF33D}">
      <dgm:prSet/>
      <dgm:spPr/>
      <dgm:t>
        <a:bodyPr/>
        <a:lstStyle/>
        <a:p>
          <a:endParaRPr lang="en-US"/>
        </a:p>
      </dgm:t>
    </dgm:pt>
    <dgm:pt modelId="{CD4EAD1D-ED08-40A1-94CB-A9D66CED8D06}" type="sibTrans" cxnId="{33B6E7EF-9FF5-4765-985B-6C91FA8AF33D}">
      <dgm:prSet/>
      <dgm:spPr/>
      <dgm:t>
        <a:bodyPr/>
        <a:lstStyle/>
        <a:p>
          <a:endParaRPr lang="en-US"/>
        </a:p>
      </dgm:t>
    </dgm:pt>
    <dgm:pt modelId="{B55164B0-8890-41B7-B6A5-99E7C5ED4717}" type="pres">
      <dgm:prSet presAssocID="{3D1B7DB7-B0C6-4965-AABB-28C865DA69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777175-CB5F-4C41-AD6A-1E50174D752A}" type="pres">
      <dgm:prSet presAssocID="{3603F026-D7E0-4A59-A9D0-4E53C58AC9A9}" presName="hierRoot1" presStyleCnt="0"/>
      <dgm:spPr/>
    </dgm:pt>
    <dgm:pt modelId="{E97B626C-BDE6-4B73-BF3C-BC6BB25B3E11}" type="pres">
      <dgm:prSet presAssocID="{3603F026-D7E0-4A59-A9D0-4E53C58AC9A9}" presName="composite" presStyleCnt="0"/>
      <dgm:spPr/>
    </dgm:pt>
    <dgm:pt modelId="{888823E1-F480-4659-BFC3-E483EF5753DA}" type="pres">
      <dgm:prSet presAssocID="{3603F026-D7E0-4A59-A9D0-4E53C58AC9A9}" presName="background" presStyleLbl="node0" presStyleIdx="0" presStyleCnt="3"/>
      <dgm:spPr/>
    </dgm:pt>
    <dgm:pt modelId="{F8380038-7BA4-464F-9B85-BF9C61347AB0}" type="pres">
      <dgm:prSet presAssocID="{3603F026-D7E0-4A59-A9D0-4E53C58AC9A9}" presName="text" presStyleLbl="fgAcc0" presStyleIdx="0" presStyleCnt="3">
        <dgm:presLayoutVars>
          <dgm:chPref val="3"/>
        </dgm:presLayoutVars>
      </dgm:prSet>
      <dgm:spPr/>
    </dgm:pt>
    <dgm:pt modelId="{E66E1DDA-125D-4A3B-93F6-46E7D4021E8C}" type="pres">
      <dgm:prSet presAssocID="{3603F026-D7E0-4A59-A9D0-4E53C58AC9A9}" presName="hierChild2" presStyleCnt="0"/>
      <dgm:spPr/>
    </dgm:pt>
    <dgm:pt modelId="{2D4BD17F-81FE-40C1-87B5-E3942522BCA4}" type="pres">
      <dgm:prSet presAssocID="{384425B2-CDE3-4884-9D6C-2DB24DBBB11A}" presName="hierRoot1" presStyleCnt="0"/>
      <dgm:spPr/>
    </dgm:pt>
    <dgm:pt modelId="{6220546E-4255-4F34-897A-8E07A50CE7B0}" type="pres">
      <dgm:prSet presAssocID="{384425B2-CDE3-4884-9D6C-2DB24DBBB11A}" presName="composite" presStyleCnt="0"/>
      <dgm:spPr/>
    </dgm:pt>
    <dgm:pt modelId="{7376DD4F-F465-493B-9686-99A1AA8E30E4}" type="pres">
      <dgm:prSet presAssocID="{384425B2-CDE3-4884-9D6C-2DB24DBBB11A}" presName="background" presStyleLbl="node0" presStyleIdx="1" presStyleCnt="3"/>
      <dgm:spPr/>
    </dgm:pt>
    <dgm:pt modelId="{0C9A6928-DC8A-4327-AD30-17DAD02F50D6}" type="pres">
      <dgm:prSet presAssocID="{384425B2-CDE3-4884-9D6C-2DB24DBBB11A}" presName="text" presStyleLbl="fgAcc0" presStyleIdx="1" presStyleCnt="3">
        <dgm:presLayoutVars>
          <dgm:chPref val="3"/>
        </dgm:presLayoutVars>
      </dgm:prSet>
      <dgm:spPr/>
    </dgm:pt>
    <dgm:pt modelId="{C815CB60-80E1-4D46-AB28-255EEB25563E}" type="pres">
      <dgm:prSet presAssocID="{384425B2-CDE3-4884-9D6C-2DB24DBBB11A}" presName="hierChild2" presStyleCnt="0"/>
      <dgm:spPr/>
    </dgm:pt>
    <dgm:pt modelId="{1D06C779-E31A-40D0-9FB4-A02B40E60C7D}" type="pres">
      <dgm:prSet presAssocID="{F285C41F-BAA8-45AF-BBA5-75A9C2A77494}" presName="hierRoot1" presStyleCnt="0"/>
      <dgm:spPr/>
    </dgm:pt>
    <dgm:pt modelId="{0E7B84C3-D767-4BEA-9E80-17845EAD93D4}" type="pres">
      <dgm:prSet presAssocID="{F285C41F-BAA8-45AF-BBA5-75A9C2A77494}" presName="composite" presStyleCnt="0"/>
      <dgm:spPr/>
    </dgm:pt>
    <dgm:pt modelId="{5F2F119D-4901-4560-856E-EB71D6DE15B8}" type="pres">
      <dgm:prSet presAssocID="{F285C41F-BAA8-45AF-BBA5-75A9C2A77494}" presName="background" presStyleLbl="node0" presStyleIdx="2" presStyleCnt="3"/>
      <dgm:spPr/>
    </dgm:pt>
    <dgm:pt modelId="{C3B49798-C5B5-4882-99FA-DAA3E92FA46F}" type="pres">
      <dgm:prSet presAssocID="{F285C41F-BAA8-45AF-BBA5-75A9C2A77494}" presName="text" presStyleLbl="fgAcc0" presStyleIdx="2" presStyleCnt="3">
        <dgm:presLayoutVars>
          <dgm:chPref val="3"/>
        </dgm:presLayoutVars>
      </dgm:prSet>
      <dgm:spPr/>
    </dgm:pt>
    <dgm:pt modelId="{BB1AD284-A0DF-4394-BF5D-B7F4168B19EB}" type="pres">
      <dgm:prSet presAssocID="{F285C41F-BAA8-45AF-BBA5-75A9C2A77494}" presName="hierChild2" presStyleCnt="0"/>
      <dgm:spPr/>
    </dgm:pt>
  </dgm:ptLst>
  <dgm:cxnLst>
    <dgm:cxn modelId="{721A7514-86B2-4261-8B02-41F60C777007}" type="presOf" srcId="{F285C41F-BAA8-45AF-BBA5-75A9C2A77494}" destId="{C3B49798-C5B5-4882-99FA-DAA3E92FA46F}" srcOrd="0" destOrd="0" presId="urn:microsoft.com/office/officeart/2005/8/layout/hierarchy1"/>
    <dgm:cxn modelId="{5F427B62-2D6C-4566-B4E4-79A247E6C993}" srcId="{3D1B7DB7-B0C6-4965-AABB-28C865DA6994}" destId="{384425B2-CDE3-4884-9D6C-2DB24DBBB11A}" srcOrd="1" destOrd="0" parTransId="{DF597C1F-DD49-40E4-B4E8-8C0E9D8EA61E}" sibTransId="{92E3F387-41F6-4691-8255-7A025C8C6A36}"/>
    <dgm:cxn modelId="{EBEC8243-A28E-4D8B-8ACD-1B5D49D27002}" type="presOf" srcId="{3D1B7DB7-B0C6-4965-AABB-28C865DA6994}" destId="{B55164B0-8890-41B7-B6A5-99E7C5ED4717}" srcOrd="0" destOrd="0" presId="urn:microsoft.com/office/officeart/2005/8/layout/hierarchy1"/>
    <dgm:cxn modelId="{285CC46D-C853-4B1A-A194-8A988192DBD2}" type="presOf" srcId="{384425B2-CDE3-4884-9D6C-2DB24DBBB11A}" destId="{0C9A6928-DC8A-4327-AD30-17DAD02F50D6}" srcOrd="0" destOrd="0" presId="urn:microsoft.com/office/officeart/2005/8/layout/hierarchy1"/>
    <dgm:cxn modelId="{743F5094-E34E-423F-A91C-A9A3ACE2DB93}" srcId="{3D1B7DB7-B0C6-4965-AABB-28C865DA6994}" destId="{3603F026-D7E0-4A59-A9D0-4E53C58AC9A9}" srcOrd="0" destOrd="0" parTransId="{2AEF5869-622C-4B91-B019-919F6EBCB080}" sibTransId="{A17A21DE-32D4-4932-886A-48B819E3CE60}"/>
    <dgm:cxn modelId="{EF5989DF-FE29-4119-A017-6AACF1F38257}" type="presOf" srcId="{3603F026-D7E0-4A59-A9D0-4E53C58AC9A9}" destId="{F8380038-7BA4-464F-9B85-BF9C61347AB0}" srcOrd="0" destOrd="0" presId="urn:microsoft.com/office/officeart/2005/8/layout/hierarchy1"/>
    <dgm:cxn modelId="{33B6E7EF-9FF5-4765-985B-6C91FA8AF33D}" srcId="{3D1B7DB7-B0C6-4965-AABB-28C865DA6994}" destId="{F285C41F-BAA8-45AF-BBA5-75A9C2A77494}" srcOrd="2" destOrd="0" parTransId="{D8EF03AE-4684-492F-9621-64F7C125E51F}" sibTransId="{CD4EAD1D-ED08-40A1-94CB-A9D66CED8D06}"/>
    <dgm:cxn modelId="{2279E0D6-B2E1-40D6-8070-2666F67D65D0}" type="presParOf" srcId="{B55164B0-8890-41B7-B6A5-99E7C5ED4717}" destId="{09777175-CB5F-4C41-AD6A-1E50174D752A}" srcOrd="0" destOrd="0" presId="urn:microsoft.com/office/officeart/2005/8/layout/hierarchy1"/>
    <dgm:cxn modelId="{0B5887FD-6956-44DA-AE53-D6B56BC65B6F}" type="presParOf" srcId="{09777175-CB5F-4C41-AD6A-1E50174D752A}" destId="{E97B626C-BDE6-4B73-BF3C-BC6BB25B3E11}" srcOrd="0" destOrd="0" presId="urn:microsoft.com/office/officeart/2005/8/layout/hierarchy1"/>
    <dgm:cxn modelId="{D9F92533-1162-4FC1-BE0D-DFF119330F2F}" type="presParOf" srcId="{E97B626C-BDE6-4B73-BF3C-BC6BB25B3E11}" destId="{888823E1-F480-4659-BFC3-E483EF5753DA}" srcOrd="0" destOrd="0" presId="urn:microsoft.com/office/officeart/2005/8/layout/hierarchy1"/>
    <dgm:cxn modelId="{9DA06C3D-EE57-48C2-93FD-1BC59F3AB7BB}" type="presParOf" srcId="{E97B626C-BDE6-4B73-BF3C-BC6BB25B3E11}" destId="{F8380038-7BA4-464F-9B85-BF9C61347AB0}" srcOrd="1" destOrd="0" presId="urn:microsoft.com/office/officeart/2005/8/layout/hierarchy1"/>
    <dgm:cxn modelId="{0234F786-3729-4DD9-A311-3369F7EA7793}" type="presParOf" srcId="{09777175-CB5F-4C41-AD6A-1E50174D752A}" destId="{E66E1DDA-125D-4A3B-93F6-46E7D4021E8C}" srcOrd="1" destOrd="0" presId="urn:microsoft.com/office/officeart/2005/8/layout/hierarchy1"/>
    <dgm:cxn modelId="{D14F3117-3873-4BCF-A90D-7A23DDEFBC1F}" type="presParOf" srcId="{B55164B0-8890-41B7-B6A5-99E7C5ED4717}" destId="{2D4BD17F-81FE-40C1-87B5-E3942522BCA4}" srcOrd="1" destOrd="0" presId="urn:microsoft.com/office/officeart/2005/8/layout/hierarchy1"/>
    <dgm:cxn modelId="{78CC72FA-5A26-4201-A3AA-4E9B70B77F64}" type="presParOf" srcId="{2D4BD17F-81FE-40C1-87B5-E3942522BCA4}" destId="{6220546E-4255-4F34-897A-8E07A50CE7B0}" srcOrd="0" destOrd="0" presId="urn:microsoft.com/office/officeart/2005/8/layout/hierarchy1"/>
    <dgm:cxn modelId="{2B4FDF5D-8313-442F-A180-1CCB0BE8A88A}" type="presParOf" srcId="{6220546E-4255-4F34-897A-8E07A50CE7B0}" destId="{7376DD4F-F465-493B-9686-99A1AA8E30E4}" srcOrd="0" destOrd="0" presId="urn:microsoft.com/office/officeart/2005/8/layout/hierarchy1"/>
    <dgm:cxn modelId="{79F94EFF-20A1-45B5-AD7D-8EADDE6423F4}" type="presParOf" srcId="{6220546E-4255-4F34-897A-8E07A50CE7B0}" destId="{0C9A6928-DC8A-4327-AD30-17DAD02F50D6}" srcOrd="1" destOrd="0" presId="urn:microsoft.com/office/officeart/2005/8/layout/hierarchy1"/>
    <dgm:cxn modelId="{495A081C-939D-4663-9942-654097E6A9C9}" type="presParOf" srcId="{2D4BD17F-81FE-40C1-87B5-E3942522BCA4}" destId="{C815CB60-80E1-4D46-AB28-255EEB25563E}" srcOrd="1" destOrd="0" presId="urn:microsoft.com/office/officeart/2005/8/layout/hierarchy1"/>
    <dgm:cxn modelId="{3346B056-6371-4C5E-80B3-3A1F9E7DB728}" type="presParOf" srcId="{B55164B0-8890-41B7-B6A5-99E7C5ED4717}" destId="{1D06C779-E31A-40D0-9FB4-A02B40E60C7D}" srcOrd="2" destOrd="0" presId="urn:microsoft.com/office/officeart/2005/8/layout/hierarchy1"/>
    <dgm:cxn modelId="{D5C40C3D-FD6B-4D25-AFEC-3A1841EBAC98}" type="presParOf" srcId="{1D06C779-E31A-40D0-9FB4-A02B40E60C7D}" destId="{0E7B84C3-D767-4BEA-9E80-17845EAD93D4}" srcOrd="0" destOrd="0" presId="urn:microsoft.com/office/officeart/2005/8/layout/hierarchy1"/>
    <dgm:cxn modelId="{30A950CC-C2CF-47A9-874B-251205650FA6}" type="presParOf" srcId="{0E7B84C3-D767-4BEA-9E80-17845EAD93D4}" destId="{5F2F119D-4901-4560-856E-EB71D6DE15B8}" srcOrd="0" destOrd="0" presId="urn:microsoft.com/office/officeart/2005/8/layout/hierarchy1"/>
    <dgm:cxn modelId="{8413DA6A-30C8-4740-A47F-7B3816D127DA}" type="presParOf" srcId="{0E7B84C3-D767-4BEA-9E80-17845EAD93D4}" destId="{C3B49798-C5B5-4882-99FA-DAA3E92FA46F}" srcOrd="1" destOrd="0" presId="urn:microsoft.com/office/officeart/2005/8/layout/hierarchy1"/>
    <dgm:cxn modelId="{7382803C-CB82-4F70-869C-FEA96D3FE8BF}" type="presParOf" srcId="{1D06C779-E31A-40D0-9FB4-A02B40E60C7D}" destId="{BB1AD284-A0DF-4394-BF5D-B7F4168B19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F6588F-C0BB-4E97-99D5-11DDBED98D03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5C1B5D3-C637-4FD0-AE96-E5F3F438D9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Plataforma digital 'BarrioLink' para gestión de juntas de vecinos.</a:t>
          </a:r>
        </a:p>
      </dgm:t>
    </dgm:pt>
    <dgm:pt modelId="{82F935B2-1377-48AE-848B-79DC05BBD42B}" type="parTrans" cxnId="{97695FCF-FA93-40AC-887F-C7F851354B74}">
      <dgm:prSet/>
      <dgm:spPr/>
      <dgm:t>
        <a:bodyPr/>
        <a:lstStyle/>
        <a:p>
          <a:endParaRPr lang="en-US"/>
        </a:p>
      </dgm:t>
    </dgm:pt>
    <dgm:pt modelId="{3C243B16-AF31-4509-BB3C-9A84101A2A4C}" type="sibTrans" cxnId="{97695FCF-FA93-40AC-887F-C7F851354B74}">
      <dgm:prSet/>
      <dgm:spPr/>
      <dgm:t>
        <a:bodyPr/>
        <a:lstStyle/>
        <a:p>
          <a:endParaRPr lang="en-US"/>
        </a:p>
      </dgm:t>
    </dgm:pt>
    <dgm:pt modelId="{58C0E354-3667-43C6-A8B2-26C8729F09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Digitalización de trámites comunitarios:</a:t>
          </a:r>
        </a:p>
      </dgm:t>
    </dgm:pt>
    <dgm:pt modelId="{3913EC61-BE2B-47F9-AF91-3B1B93D3091B}" type="parTrans" cxnId="{2A279DA6-006D-4135-930D-D9D21A4593EF}">
      <dgm:prSet/>
      <dgm:spPr/>
      <dgm:t>
        <a:bodyPr/>
        <a:lstStyle/>
        <a:p>
          <a:endParaRPr lang="en-US"/>
        </a:p>
      </dgm:t>
    </dgm:pt>
    <dgm:pt modelId="{41F5639D-7302-4AF8-8F41-1BEC19A1F5CD}" type="sibTrans" cxnId="{2A279DA6-006D-4135-930D-D9D21A4593EF}">
      <dgm:prSet/>
      <dgm:spPr/>
      <dgm:t>
        <a:bodyPr/>
        <a:lstStyle/>
        <a:p>
          <a:endParaRPr lang="en-US"/>
        </a:p>
      </dgm:t>
    </dgm:pt>
    <dgm:pt modelId="{8CBFEDE6-DDD2-4A84-A573-ED7CD290AB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Solicitudes de certificados</a:t>
          </a:r>
        </a:p>
      </dgm:t>
    </dgm:pt>
    <dgm:pt modelId="{263166EC-2996-4405-89D4-280C59E1E8F4}" type="parTrans" cxnId="{58A3C669-A062-481A-B113-E756E3B8ED83}">
      <dgm:prSet/>
      <dgm:spPr/>
      <dgm:t>
        <a:bodyPr/>
        <a:lstStyle/>
        <a:p>
          <a:endParaRPr lang="en-US"/>
        </a:p>
      </dgm:t>
    </dgm:pt>
    <dgm:pt modelId="{EF0E88E4-0DF2-4ED7-B843-CCC554B133F5}" type="sibTrans" cxnId="{58A3C669-A062-481A-B113-E756E3B8ED83}">
      <dgm:prSet/>
      <dgm:spPr/>
      <dgm:t>
        <a:bodyPr/>
        <a:lstStyle/>
        <a:p>
          <a:endParaRPr lang="en-US"/>
        </a:p>
      </dgm:t>
    </dgm:pt>
    <dgm:pt modelId="{C03E7412-09E6-4358-AF72-28C00549A2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Postulación a proyectos</a:t>
          </a:r>
        </a:p>
      </dgm:t>
    </dgm:pt>
    <dgm:pt modelId="{D689F172-4B5C-40C5-9C51-B85CE9173159}" type="parTrans" cxnId="{8A8E30A1-9889-4D9E-A079-E17BDBF39617}">
      <dgm:prSet/>
      <dgm:spPr/>
      <dgm:t>
        <a:bodyPr/>
        <a:lstStyle/>
        <a:p>
          <a:endParaRPr lang="en-US"/>
        </a:p>
      </dgm:t>
    </dgm:pt>
    <dgm:pt modelId="{60709EB3-1E90-41BA-8539-0C7A60257871}" type="sibTrans" cxnId="{8A8E30A1-9889-4D9E-A079-E17BDBF39617}">
      <dgm:prSet/>
      <dgm:spPr/>
      <dgm:t>
        <a:bodyPr/>
        <a:lstStyle/>
        <a:p>
          <a:endParaRPr lang="en-US"/>
        </a:p>
      </dgm:t>
    </dgm:pt>
    <dgm:pt modelId="{2DE31322-3772-4C41-B27D-F7859C61DB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Acceso seguro y transparente para vecinos y dirigentes.</a:t>
          </a:r>
        </a:p>
      </dgm:t>
    </dgm:pt>
    <dgm:pt modelId="{68581569-274E-459C-AE01-63D06A297AF8}" type="parTrans" cxnId="{4D7204CE-511C-43DB-A3D6-7AA2A44DCDF3}">
      <dgm:prSet/>
      <dgm:spPr/>
      <dgm:t>
        <a:bodyPr/>
        <a:lstStyle/>
        <a:p>
          <a:endParaRPr lang="en-US"/>
        </a:p>
      </dgm:t>
    </dgm:pt>
    <dgm:pt modelId="{06D3C32C-8FB1-4C32-B4DB-D3B54C475DAC}" type="sibTrans" cxnId="{4D7204CE-511C-43DB-A3D6-7AA2A44DCDF3}">
      <dgm:prSet/>
      <dgm:spPr/>
      <dgm:t>
        <a:bodyPr/>
        <a:lstStyle/>
        <a:p>
          <a:endParaRPr lang="en-US"/>
        </a:p>
      </dgm:t>
    </dgm:pt>
    <dgm:pt modelId="{88B4E839-3AE9-407F-A755-C2AE98E523B5}" type="pres">
      <dgm:prSet presAssocID="{8FF6588F-C0BB-4E97-99D5-11DDBED98D03}" presName="vert0" presStyleCnt="0">
        <dgm:presLayoutVars>
          <dgm:dir/>
          <dgm:animOne val="branch"/>
          <dgm:animLvl val="lvl"/>
        </dgm:presLayoutVars>
      </dgm:prSet>
      <dgm:spPr/>
    </dgm:pt>
    <dgm:pt modelId="{D21C84A3-A24F-4834-A1D4-EBA06718BB76}" type="pres">
      <dgm:prSet presAssocID="{C5C1B5D3-C637-4FD0-AE96-E5F3F438D92F}" presName="thickLine" presStyleLbl="alignNode1" presStyleIdx="0" presStyleCnt="5"/>
      <dgm:spPr/>
    </dgm:pt>
    <dgm:pt modelId="{2FB01E09-8F1C-4CE4-8643-2042F3F2026F}" type="pres">
      <dgm:prSet presAssocID="{C5C1B5D3-C637-4FD0-AE96-E5F3F438D92F}" presName="horz1" presStyleCnt="0"/>
      <dgm:spPr/>
    </dgm:pt>
    <dgm:pt modelId="{51CAD3D0-E80A-42DB-BF58-F888B0E68F8C}" type="pres">
      <dgm:prSet presAssocID="{C5C1B5D3-C637-4FD0-AE96-E5F3F438D92F}" presName="tx1" presStyleLbl="revTx" presStyleIdx="0" presStyleCnt="5"/>
      <dgm:spPr/>
    </dgm:pt>
    <dgm:pt modelId="{E289868B-22A5-4A79-809F-8AC7E70EDB4F}" type="pres">
      <dgm:prSet presAssocID="{C5C1B5D3-C637-4FD0-AE96-E5F3F438D92F}" presName="vert1" presStyleCnt="0"/>
      <dgm:spPr/>
    </dgm:pt>
    <dgm:pt modelId="{0C40B8D9-5286-4431-A9A8-280B1C145B2C}" type="pres">
      <dgm:prSet presAssocID="{58C0E354-3667-43C6-A8B2-26C8729F09C5}" presName="thickLine" presStyleLbl="alignNode1" presStyleIdx="1" presStyleCnt="5"/>
      <dgm:spPr/>
    </dgm:pt>
    <dgm:pt modelId="{25A8CFEE-8939-4E65-837F-D5FA76096EC3}" type="pres">
      <dgm:prSet presAssocID="{58C0E354-3667-43C6-A8B2-26C8729F09C5}" presName="horz1" presStyleCnt="0"/>
      <dgm:spPr/>
    </dgm:pt>
    <dgm:pt modelId="{B5272BC1-890C-4C68-9907-FAE9C395C684}" type="pres">
      <dgm:prSet presAssocID="{58C0E354-3667-43C6-A8B2-26C8729F09C5}" presName="tx1" presStyleLbl="revTx" presStyleIdx="1" presStyleCnt="5"/>
      <dgm:spPr/>
    </dgm:pt>
    <dgm:pt modelId="{5987B6D1-BEA1-429D-A16E-A842F2F3EC7F}" type="pres">
      <dgm:prSet presAssocID="{58C0E354-3667-43C6-A8B2-26C8729F09C5}" presName="vert1" presStyleCnt="0"/>
      <dgm:spPr/>
    </dgm:pt>
    <dgm:pt modelId="{5B4EB5A0-2F71-4D9A-AE40-37A4CDDCE7F7}" type="pres">
      <dgm:prSet presAssocID="{8CBFEDE6-DDD2-4A84-A573-ED7CD290ABC3}" presName="thickLine" presStyleLbl="alignNode1" presStyleIdx="2" presStyleCnt="5"/>
      <dgm:spPr/>
    </dgm:pt>
    <dgm:pt modelId="{0A280383-CC07-4474-8CB9-F4F87076BCD0}" type="pres">
      <dgm:prSet presAssocID="{8CBFEDE6-DDD2-4A84-A573-ED7CD290ABC3}" presName="horz1" presStyleCnt="0"/>
      <dgm:spPr/>
    </dgm:pt>
    <dgm:pt modelId="{77678740-9036-43EC-9D70-B776EF8AC705}" type="pres">
      <dgm:prSet presAssocID="{8CBFEDE6-DDD2-4A84-A573-ED7CD290ABC3}" presName="tx1" presStyleLbl="revTx" presStyleIdx="2" presStyleCnt="5"/>
      <dgm:spPr/>
    </dgm:pt>
    <dgm:pt modelId="{C7F02E60-03B2-45F3-9A92-69AB560691FC}" type="pres">
      <dgm:prSet presAssocID="{8CBFEDE6-DDD2-4A84-A573-ED7CD290ABC3}" presName="vert1" presStyleCnt="0"/>
      <dgm:spPr/>
    </dgm:pt>
    <dgm:pt modelId="{E680B83A-D34F-4FC3-8BA7-DD14706CD76A}" type="pres">
      <dgm:prSet presAssocID="{C03E7412-09E6-4358-AF72-28C00549A2AE}" presName="thickLine" presStyleLbl="alignNode1" presStyleIdx="3" presStyleCnt="5"/>
      <dgm:spPr/>
    </dgm:pt>
    <dgm:pt modelId="{911D661A-B0CE-4FE2-88F1-7D8A8EFE0F63}" type="pres">
      <dgm:prSet presAssocID="{C03E7412-09E6-4358-AF72-28C00549A2AE}" presName="horz1" presStyleCnt="0"/>
      <dgm:spPr/>
    </dgm:pt>
    <dgm:pt modelId="{DB49CAC7-0E3C-48A4-84A5-B331628843AC}" type="pres">
      <dgm:prSet presAssocID="{C03E7412-09E6-4358-AF72-28C00549A2AE}" presName="tx1" presStyleLbl="revTx" presStyleIdx="3" presStyleCnt="5"/>
      <dgm:spPr/>
    </dgm:pt>
    <dgm:pt modelId="{FA045688-9875-49D0-BC84-AA45D762CB53}" type="pres">
      <dgm:prSet presAssocID="{C03E7412-09E6-4358-AF72-28C00549A2AE}" presName="vert1" presStyleCnt="0"/>
      <dgm:spPr/>
    </dgm:pt>
    <dgm:pt modelId="{43CF660D-2136-4E2E-9B81-3DA08468C1F0}" type="pres">
      <dgm:prSet presAssocID="{2DE31322-3772-4C41-B27D-F7859C61DBF5}" presName="thickLine" presStyleLbl="alignNode1" presStyleIdx="4" presStyleCnt="5"/>
      <dgm:spPr/>
    </dgm:pt>
    <dgm:pt modelId="{DD17C0FE-427B-4336-BDE9-FEB9FD8CEEE4}" type="pres">
      <dgm:prSet presAssocID="{2DE31322-3772-4C41-B27D-F7859C61DBF5}" presName="horz1" presStyleCnt="0"/>
      <dgm:spPr/>
    </dgm:pt>
    <dgm:pt modelId="{EBACA225-22F3-40F6-8BC0-83401046DE37}" type="pres">
      <dgm:prSet presAssocID="{2DE31322-3772-4C41-B27D-F7859C61DBF5}" presName="tx1" presStyleLbl="revTx" presStyleIdx="4" presStyleCnt="5"/>
      <dgm:spPr/>
    </dgm:pt>
    <dgm:pt modelId="{430F79B1-EC52-43D8-8C44-3B0F4F617C46}" type="pres">
      <dgm:prSet presAssocID="{2DE31322-3772-4C41-B27D-F7859C61DBF5}" presName="vert1" presStyleCnt="0"/>
      <dgm:spPr/>
    </dgm:pt>
  </dgm:ptLst>
  <dgm:cxnLst>
    <dgm:cxn modelId="{DFAC660C-164C-49FF-A123-957E49F8EFA1}" type="presOf" srcId="{58C0E354-3667-43C6-A8B2-26C8729F09C5}" destId="{B5272BC1-890C-4C68-9907-FAE9C395C684}" srcOrd="0" destOrd="0" presId="urn:microsoft.com/office/officeart/2008/layout/LinedList"/>
    <dgm:cxn modelId="{00882B2F-048E-4638-B6C5-8B504969CBEF}" type="presOf" srcId="{2DE31322-3772-4C41-B27D-F7859C61DBF5}" destId="{EBACA225-22F3-40F6-8BC0-83401046DE37}" srcOrd="0" destOrd="0" presId="urn:microsoft.com/office/officeart/2008/layout/LinedList"/>
    <dgm:cxn modelId="{58A3C669-A062-481A-B113-E756E3B8ED83}" srcId="{8FF6588F-C0BB-4E97-99D5-11DDBED98D03}" destId="{8CBFEDE6-DDD2-4A84-A573-ED7CD290ABC3}" srcOrd="2" destOrd="0" parTransId="{263166EC-2996-4405-89D4-280C59E1E8F4}" sibTransId="{EF0E88E4-0DF2-4ED7-B843-CCC554B133F5}"/>
    <dgm:cxn modelId="{FD1E5E56-AC47-436C-B685-C99B1AAF144C}" type="presOf" srcId="{8FF6588F-C0BB-4E97-99D5-11DDBED98D03}" destId="{88B4E839-3AE9-407F-A755-C2AE98E523B5}" srcOrd="0" destOrd="0" presId="urn:microsoft.com/office/officeart/2008/layout/LinedList"/>
    <dgm:cxn modelId="{37B7AA8F-3030-4140-BCEA-315B78F9331B}" type="presOf" srcId="{C5C1B5D3-C637-4FD0-AE96-E5F3F438D92F}" destId="{51CAD3D0-E80A-42DB-BF58-F888B0E68F8C}" srcOrd="0" destOrd="0" presId="urn:microsoft.com/office/officeart/2008/layout/LinedList"/>
    <dgm:cxn modelId="{8A8E30A1-9889-4D9E-A079-E17BDBF39617}" srcId="{8FF6588F-C0BB-4E97-99D5-11DDBED98D03}" destId="{C03E7412-09E6-4358-AF72-28C00549A2AE}" srcOrd="3" destOrd="0" parTransId="{D689F172-4B5C-40C5-9C51-B85CE9173159}" sibTransId="{60709EB3-1E90-41BA-8539-0C7A60257871}"/>
    <dgm:cxn modelId="{2A279DA6-006D-4135-930D-D9D21A4593EF}" srcId="{8FF6588F-C0BB-4E97-99D5-11DDBED98D03}" destId="{58C0E354-3667-43C6-A8B2-26C8729F09C5}" srcOrd="1" destOrd="0" parTransId="{3913EC61-BE2B-47F9-AF91-3B1B93D3091B}" sibTransId="{41F5639D-7302-4AF8-8F41-1BEC19A1F5CD}"/>
    <dgm:cxn modelId="{4D7204CE-511C-43DB-A3D6-7AA2A44DCDF3}" srcId="{8FF6588F-C0BB-4E97-99D5-11DDBED98D03}" destId="{2DE31322-3772-4C41-B27D-F7859C61DBF5}" srcOrd="4" destOrd="0" parTransId="{68581569-274E-459C-AE01-63D06A297AF8}" sibTransId="{06D3C32C-8FB1-4C32-B4DB-D3B54C475DAC}"/>
    <dgm:cxn modelId="{97695FCF-FA93-40AC-887F-C7F851354B74}" srcId="{8FF6588F-C0BB-4E97-99D5-11DDBED98D03}" destId="{C5C1B5D3-C637-4FD0-AE96-E5F3F438D92F}" srcOrd="0" destOrd="0" parTransId="{82F935B2-1377-48AE-848B-79DC05BBD42B}" sibTransId="{3C243B16-AF31-4509-BB3C-9A84101A2A4C}"/>
    <dgm:cxn modelId="{00EF5AD8-C53E-47BA-A54A-AEC6FAB4A33C}" type="presOf" srcId="{8CBFEDE6-DDD2-4A84-A573-ED7CD290ABC3}" destId="{77678740-9036-43EC-9D70-B776EF8AC705}" srcOrd="0" destOrd="0" presId="urn:microsoft.com/office/officeart/2008/layout/LinedList"/>
    <dgm:cxn modelId="{41F071D9-20BB-421F-ACB8-926052C7AD38}" type="presOf" srcId="{C03E7412-09E6-4358-AF72-28C00549A2AE}" destId="{DB49CAC7-0E3C-48A4-84A5-B331628843AC}" srcOrd="0" destOrd="0" presId="urn:microsoft.com/office/officeart/2008/layout/LinedList"/>
    <dgm:cxn modelId="{78AAE5C4-14C8-4C5E-8F38-32A2C8E65A09}" type="presParOf" srcId="{88B4E839-3AE9-407F-A755-C2AE98E523B5}" destId="{D21C84A3-A24F-4834-A1D4-EBA06718BB76}" srcOrd="0" destOrd="0" presId="urn:microsoft.com/office/officeart/2008/layout/LinedList"/>
    <dgm:cxn modelId="{EBCAE8D3-042C-4CB6-A025-9C4C3F897EE1}" type="presParOf" srcId="{88B4E839-3AE9-407F-A755-C2AE98E523B5}" destId="{2FB01E09-8F1C-4CE4-8643-2042F3F2026F}" srcOrd="1" destOrd="0" presId="urn:microsoft.com/office/officeart/2008/layout/LinedList"/>
    <dgm:cxn modelId="{6F5000E6-3516-4E98-BB90-C62F4E73CD2A}" type="presParOf" srcId="{2FB01E09-8F1C-4CE4-8643-2042F3F2026F}" destId="{51CAD3D0-E80A-42DB-BF58-F888B0E68F8C}" srcOrd="0" destOrd="0" presId="urn:microsoft.com/office/officeart/2008/layout/LinedList"/>
    <dgm:cxn modelId="{B6AB4858-87E3-4731-A1C6-1734B8979019}" type="presParOf" srcId="{2FB01E09-8F1C-4CE4-8643-2042F3F2026F}" destId="{E289868B-22A5-4A79-809F-8AC7E70EDB4F}" srcOrd="1" destOrd="0" presId="urn:microsoft.com/office/officeart/2008/layout/LinedList"/>
    <dgm:cxn modelId="{53FFA24C-20A6-45F4-B813-EF34F0C1EC60}" type="presParOf" srcId="{88B4E839-3AE9-407F-A755-C2AE98E523B5}" destId="{0C40B8D9-5286-4431-A9A8-280B1C145B2C}" srcOrd="2" destOrd="0" presId="urn:microsoft.com/office/officeart/2008/layout/LinedList"/>
    <dgm:cxn modelId="{7A1EB5C2-C2AD-4AAB-AB2E-8C074B160776}" type="presParOf" srcId="{88B4E839-3AE9-407F-A755-C2AE98E523B5}" destId="{25A8CFEE-8939-4E65-837F-D5FA76096EC3}" srcOrd="3" destOrd="0" presId="urn:microsoft.com/office/officeart/2008/layout/LinedList"/>
    <dgm:cxn modelId="{1D3DD631-3DF0-48DA-8C72-EC6371445079}" type="presParOf" srcId="{25A8CFEE-8939-4E65-837F-D5FA76096EC3}" destId="{B5272BC1-890C-4C68-9907-FAE9C395C684}" srcOrd="0" destOrd="0" presId="urn:microsoft.com/office/officeart/2008/layout/LinedList"/>
    <dgm:cxn modelId="{2EEA3D6F-4E95-4D54-885A-38C91F108783}" type="presParOf" srcId="{25A8CFEE-8939-4E65-837F-D5FA76096EC3}" destId="{5987B6D1-BEA1-429D-A16E-A842F2F3EC7F}" srcOrd="1" destOrd="0" presId="urn:microsoft.com/office/officeart/2008/layout/LinedList"/>
    <dgm:cxn modelId="{039FA868-21A7-47BC-8AC2-21A5C8373504}" type="presParOf" srcId="{88B4E839-3AE9-407F-A755-C2AE98E523B5}" destId="{5B4EB5A0-2F71-4D9A-AE40-37A4CDDCE7F7}" srcOrd="4" destOrd="0" presId="urn:microsoft.com/office/officeart/2008/layout/LinedList"/>
    <dgm:cxn modelId="{2B09235D-9FA6-40D2-9C22-B4B175C15493}" type="presParOf" srcId="{88B4E839-3AE9-407F-A755-C2AE98E523B5}" destId="{0A280383-CC07-4474-8CB9-F4F87076BCD0}" srcOrd="5" destOrd="0" presId="urn:microsoft.com/office/officeart/2008/layout/LinedList"/>
    <dgm:cxn modelId="{815DCED5-3806-4A17-ADF1-9B385C37D4E3}" type="presParOf" srcId="{0A280383-CC07-4474-8CB9-F4F87076BCD0}" destId="{77678740-9036-43EC-9D70-B776EF8AC705}" srcOrd="0" destOrd="0" presId="urn:microsoft.com/office/officeart/2008/layout/LinedList"/>
    <dgm:cxn modelId="{EE322F99-B94F-43C6-8D6D-D6248717B208}" type="presParOf" srcId="{0A280383-CC07-4474-8CB9-F4F87076BCD0}" destId="{C7F02E60-03B2-45F3-9A92-69AB560691FC}" srcOrd="1" destOrd="0" presId="urn:microsoft.com/office/officeart/2008/layout/LinedList"/>
    <dgm:cxn modelId="{164104AD-358F-4C73-AA0E-E5D61D0BCDF4}" type="presParOf" srcId="{88B4E839-3AE9-407F-A755-C2AE98E523B5}" destId="{E680B83A-D34F-4FC3-8BA7-DD14706CD76A}" srcOrd="6" destOrd="0" presId="urn:microsoft.com/office/officeart/2008/layout/LinedList"/>
    <dgm:cxn modelId="{F3D10840-9391-449F-8674-A967572617CB}" type="presParOf" srcId="{88B4E839-3AE9-407F-A755-C2AE98E523B5}" destId="{911D661A-B0CE-4FE2-88F1-7D8A8EFE0F63}" srcOrd="7" destOrd="0" presId="urn:microsoft.com/office/officeart/2008/layout/LinedList"/>
    <dgm:cxn modelId="{2FE3415D-D920-45D2-BF53-DB7D8AC23BF6}" type="presParOf" srcId="{911D661A-B0CE-4FE2-88F1-7D8A8EFE0F63}" destId="{DB49CAC7-0E3C-48A4-84A5-B331628843AC}" srcOrd="0" destOrd="0" presId="urn:microsoft.com/office/officeart/2008/layout/LinedList"/>
    <dgm:cxn modelId="{CF6E6DEB-5254-4C2A-A896-4D95884E994F}" type="presParOf" srcId="{911D661A-B0CE-4FE2-88F1-7D8A8EFE0F63}" destId="{FA045688-9875-49D0-BC84-AA45D762CB53}" srcOrd="1" destOrd="0" presId="urn:microsoft.com/office/officeart/2008/layout/LinedList"/>
    <dgm:cxn modelId="{2D952C0A-234F-4CCF-8462-74E2B776B218}" type="presParOf" srcId="{88B4E839-3AE9-407F-A755-C2AE98E523B5}" destId="{43CF660D-2136-4E2E-9B81-3DA08468C1F0}" srcOrd="8" destOrd="0" presId="urn:microsoft.com/office/officeart/2008/layout/LinedList"/>
    <dgm:cxn modelId="{9CD14715-7703-4375-BC86-70D43B56407C}" type="presParOf" srcId="{88B4E839-3AE9-407F-A755-C2AE98E523B5}" destId="{DD17C0FE-427B-4336-BDE9-FEB9FD8CEEE4}" srcOrd="9" destOrd="0" presId="urn:microsoft.com/office/officeart/2008/layout/LinedList"/>
    <dgm:cxn modelId="{31DFE29B-113A-44EE-9650-DA33C31507E0}" type="presParOf" srcId="{DD17C0FE-427B-4336-BDE9-FEB9FD8CEEE4}" destId="{EBACA225-22F3-40F6-8BC0-83401046DE37}" srcOrd="0" destOrd="0" presId="urn:microsoft.com/office/officeart/2008/layout/LinedList"/>
    <dgm:cxn modelId="{AB430053-22A3-47F7-9812-86939749F4EB}" type="presParOf" srcId="{DD17C0FE-427B-4336-BDE9-FEB9FD8CEEE4}" destId="{430F79B1-EC52-43D8-8C44-3B0F4F617C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6ECCA3-5E6E-4B2C-953E-CDDEAAF82708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1632DDE-72E7-4D08-8C21-A6661CBBF6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Metodologia cascada por </a:t>
          </a:r>
          <a:r>
            <a:rPr lang="en-US" dirty="0" err="1"/>
            <a:t>Fases</a:t>
          </a:r>
          <a:r>
            <a:rPr lang="en-US" dirty="0"/>
            <a:t>.</a:t>
          </a:r>
        </a:p>
      </dgm:t>
    </dgm:pt>
    <dgm:pt modelId="{ED336264-71CE-4AD2-B111-8B3E8021E1AA}" type="parTrans" cxnId="{9019627D-4FB4-4A2A-B6D8-DBB5818AA2C0}">
      <dgm:prSet/>
      <dgm:spPr/>
      <dgm:t>
        <a:bodyPr/>
        <a:lstStyle/>
        <a:p>
          <a:endParaRPr lang="en-US"/>
        </a:p>
      </dgm:t>
    </dgm:pt>
    <dgm:pt modelId="{2CEE5E90-9E0A-4D1E-82A8-956BCE59DA5E}" type="sibTrans" cxnId="{9019627D-4FB4-4A2A-B6D8-DBB5818AA2C0}">
      <dgm:prSet/>
      <dgm:spPr/>
      <dgm:t>
        <a:bodyPr/>
        <a:lstStyle/>
        <a:p>
          <a:endParaRPr lang="en-US"/>
        </a:p>
      </dgm:t>
    </dgm:pt>
    <dgm:pt modelId="{D4A77ECD-B257-4DE4-AE4D-87353EB5EE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Desarrollo Lineal y Secuencial</a:t>
          </a:r>
        </a:p>
      </dgm:t>
    </dgm:pt>
    <dgm:pt modelId="{4A6430EA-94DC-4D6C-B9A6-F659E21EEB01}" type="parTrans" cxnId="{37590F4D-45ED-4A37-97F1-5E962893139B}">
      <dgm:prSet/>
      <dgm:spPr/>
      <dgm:t>
        <a:bodyPr/>
        <a:lstStyle/>
        <a:p>
          <a:endParaRPr lang="en-US"/>
        </a:p>
      </dgm:t>
    </dgm:pt>
    <dgm:pt modelId="{833DE725-5526-448C-BCFB-0E8E69CEB890}" type="sibTrans" cxnId="{37590F4D-45ED-4A37-97F1-5E962893139B}">
      <dgm:prSet/>
      <dgm:spPr/>
      <dgm:t>
        <a:bodyPr/>
        <a:lstStyle/>
        <a:p>
          <a:endParaRPr lang="en-US"/>
        </a:p>
      </dgm:t>
    </dgm:pt>
    <dgm:pt modelId="{B0661269-2457-40B1-AF06-749A160944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Herramientas: VS Code, MySQL, plataformas colaborativas.</a:t>
          </a:r>
        </a:p>
      </dgm:t>
    </dgm:pt>
    <dgm:pt modelId="{F515217E-DD30-44D7-B513-43F960014A81}" type="parTrans" cxnId="{47DD8578-9CAE-47BB-898F-DDE0D57EBF7D}">
      <dgm:prSet/>
      <dgm:spPr/>
      <dgm:t>
        <a:bodyPr/>
        <a:lstStyle/>
        <a:p>
          <a:endParaRPr lang="en-US"/>
        </a:p>
      </dgm:t>
    </dgm:pt>
    <dgm:pt modelId="{3C6136B4-1F8D-46E3-A175-0EB2F0AA6ED5}" type="sibTrans" cxnId="{47DD8578-9CAE-47BB-898F-DDE0D57EBF7D}">
      <dgm:prSet/>
      <dgm:spPr/>
      <dgm:t>
        <a:bodyPr/>
        <a:lstStyle/>
        <a:p>
          <a:endParaRPr lang="en-US"/>
        </a:p>
      </dgm:t>
    </dgm:pt>
    <dgm:pt modelId="{9F12CFD5-E670-47AE-A45B-2CAF2F0130C6}" type="pres">
      <dgm:prSet presAssocID="{806ECCA3-5E6E-4B2C-953E-CDDEAAF82708}" presName="vert0" presStyleCnt="0">
        <dgm:presLayoutVars>
          <dgm:dir/>
          <dgm:animOne val="branch"/>
          <dgm:animLvl val="lvl"/>
        </dgm:presLayoutVars>
      </dgm:prSet>
      <dgm:spPr/>
    </dgm:pt>
    <dgm:pt modelId="{DA4E4335-D2CA-4962-839D-8ED929ED9C93}" type="pres">
      <dgm:prSet presAssocID="{01632DDE-72E7-4D08-8C21-A6661CBBF634}" presName="thickLine" presStyleLbl="alignNode1" presStyleIdx="0" presStyleCnt="3"/>
      <dgm:spPr/>
    </dgm:pt>
    <dgm:pt modelId="{7A6A74CC-4A83-42AB-81B5-A76AE9FC7F28}" type="pres">
      <dgm:prSet presAssocID="{01632DDE-72E7-4D08-8C21-A6661CBBF634}" presName="horz1" presStyleCnt="0"/>
      <dgm:spPr/>
    </dgm:pt>
    <dgm:pt modelId="{9C8DE871-37F3-4315-AD59-44D26CCC8797}" type="pres">
      <dgm:prSet presAssocID="{01632DDE-72E7-4D08-8C21-A6661CBBF634}" presName="tx1" presStyleLbl="revTx" presStyleIdx="0" presStyleCnt="3"/>
      <dgm:spPr/>
    </dgm:pt>
    <dgm:pt modelId="{8023C55D-A7B4-482B-848B-36771DC74DB8}" type="pres">
      <dgm:prSet presAssocID="{01632DDE-72E7-4D08-8C21-A6661CBBF634}" presName="vert1" presStyleCnt="0"/>
      <dgm:spPr/>
    </dgm:pt>
    <dgm:pt modelId="{AB53C44C-FC15-435D-B652-B1827F6C602A}" type="pres">
      <dgm:prSet presAssocID="{D4A77ECD-B257-4DE4-AE4D-87353EB5EEAE}" presName="thickLine" presStyleLbl="alignNode1" presStyleIdx="1" presStyleCnt="3"/>
      <dgm:spPr/>
    </dgm:pt>
    <dgm:pt modelId="{B186021A-8099-46F1-B915-95EA9E340DC5}" type="pres">
      <dgm:prSet presAssocID="{D4A77ECD-B257-4DE4-AE4D-87353EB5EEAE}" presName="horz1" presStyleCnt="0"/>
      <dgm:spPr/>
    </dgm:pt>
    <dgm:pt modelId="{8FA74426-F8AD-48D8-ADF7-BE9EC3EF7503}" type="pres">
      <dgm:prSet presAssocID="{D4A77ECD-B257-4DE4-AE4D-87353EB5EEAE}" presName="tx1" presStyleLbl="revTx" presStyleIdx="1" presStyleCnt="3"/>
      <dgm:spPr/>
    </dgm:pt>
    <dgm:pt modelId="{1C2E6F77-585B-4891-BF3E-003ABAB24A4E}" type="pres">
      <dgm:prSet presAssocID="{D4A77ECD-B257-4DE4-AE4D-87353EB5EEAE}" presName="vert1" presStyleCnt="0"/>
      <dgm:spPr/>
    </dgm:pt>
    <dgm:pt modelId="{8A5B77E7-FB11-4E1C-BE90-3F5BFACC38B4}" type="pres">
      <dgm:prSet presAssocID="{B0661269-2457-40B1-AF06-749A1609443A}" presName="thickLine" presStyleLbl="alignNode1" presStyleIdx="2" presStyleCnt="3"/>
      <dgm:spPr/>
    </dgm:pt>
    <dgm:pt modelId="{39C61C3D-42E4-4AD0-AFA9-E0D111C61DF1}" type="pres">
      <dgm:prSet presAssocID="{B0661269-2457-40B1-AF06-749A1609443A}" presName="horz1" presStyleCnt="0"/>
      <dgm:spPr/>
    </dgm:pt>
    <dgm:pt modelId="{3E05D8DB-3EE2-4ED5-ACE7-F9C80F97A000}" type="pres">
      <dgm:prSet presAssocID="{B0661269-2457-40B1-AF06-749A1609443A}" presName="tx1" presStyleLbl="revTx" presStyleIdx="2" presStyleCnt="3"/>
      <dgm:spPr/>
    </dgm:pt>
    <dgm:pt modelId="{4F552E87-585F-49C5-9DA2-E7C26F8C2DA0}" type="pres">
      <dgm:prSet presAssocID="{B0661269-2457-40B1-AF06-749A1609443A}" presName="vert1" presStyleCnt="0"/>
      <dgm:spPr/>
    </dgm:pt>
  </dgm:ptLst>
  <dgm:cxnLst>
    <dgm:cxn modelId="{348C7301-AA6F-4D9F-ABD4-B5602BD16275}" type="presOf" srcId="{806ECCA3-5E6E-4B2C-953E-CDDEAAF82708}" destId="{9F12CFD5-E670-47AE-A45B-2CAF2F0130C6}" srcOrd="0" destOrd="0" presId="urn:microsoft.com/office/officeart/2008/layout/LinedList"/>
    <dgm:cxn modelId="{4D04F42D-519B-4002-A084-8AAFC64DE97B}" type="presOf" srcId="{B0661269-2457-40B1-AF06-749A1609443A}" destId="{3E05D8DB-3EE2-4ED5-ACE7-F9C80F97A000}" srcOrd="0" destOrd="0" presId="urn:microsoft.com/office/officeart/2008/layout/LinedList"/>
    <dgm:cxn modelId="{8A35045D-7E53-45D4-87F2-F97E8E757C26}" type="presOf" srcId="{D4A77ECD-B257-4DE4-AE4D-87353EB5EEAE}" destId="{8FA74426-F8AD-48D8-ADF7-BE9EC3EF7503}" srcOrd="0" destOrd="0" presId="urn:microsoft.com/office/officeart/2008/layout/LinedList"/>
    <dgm:cxn modelId="{37590F4D-45ED-4A37-97F1-5E962893139B}" srcId="{806ECCA3-5E6E-4B2C-953E-CDDEAAF82708}" destId="{D4A77ECD-B257-4DE4-AE4D-87353EB5EEAE}" srcOrd="1" destOrd="0" parTransId="{4A6430EA-94DC-4D6C-B9A6-F659E21EEB01}" sibTransId="{833DE725-5526-448C-BCFB-0E8E69CEB890}"/>
    <dgm:cxn modelId="{47DD8578-9CAE-47BB-898F-DDE0D57EBF7D}" srcId="{806ECCA3-5E6E-4B2C-953E-CDDEAAF82708}" destId="{B0661269-2457-40B1-AF06-749A1609443A}" srcOrd="2" destOrd="0" parTransId="{F515217E-DD30-44D7-B513-43F960014A81}" sibTransId="{3C6136B4-1F8D-46E3-A175-0EB2F0AA6ED5}"/>
    <dgm:cxn modelId="{9019627D-4FB4-4A2A-B6D8-DBB5818AA2C0}" srcId="{806ECCA3-5E6E-4B2C-953E-CDDEAAF82708}" destId="{01632DDE-72E7-4D08-8C21-A6661CBBF634}" srcOrd="0" destOrd="0" parTransId="{ED336264-71CE-4AD2-B111-8B3E8021E1AA}" sibTransId="{2CEE5E90-9E0A-4D1E-82A8-956BCE59DA5E}"/>
    <dgm:cxn modelId="{4FE003D4-EA7A-4A1A-BB2A-7AB6DDF508AF}" type="presOf" srcId="{01632DDE-72E7-4D08-8C21-A6661CBBF634}" destId="{9C8DE871-37F3-4315-AD59-44D26CCC8797}" srcOrd="0" destOrd="0" presId="urn:microsoft.com/office/officeart/2008/layout/LinedList"/>
    <dgm:cxn modelId="{16C453E7-8D41-426B-87D8-36DD8F8FA33C}" type="presParOf" srcId="{9F12CFD5-E670-47AE-A45B-2CAF2F0130C6}" destId="{DA4E4335-D2CA-4962-839D-8ED929ED9C93}" srcOrd="0" destOrd="0" presId="urn:microsoft.com/office/officeart/2008/layout/LinedList"/>
    <dgm:cxn modelId="{0B5F58E4-41A6-4A9B-AE09-1DBCDFC13B41}" type="presParOf" srcId="{9F12CFD5-E670-47AE-A45B-2CAF2F0130C6}" destId="{7A6A74CC-4A83-42AB-81B5-A76AE9FC7F28}" srcOrd="1" destOrd="0" presId="urn:microsoft.com/office/officeart/2008/layout/LinedList"/>
    <dgm:cxn modelId="{55B999B3-7FB8-4285-9C53-70B4A269B541}" type="presParOf" srcId="{7A6A74CC-4A83-42AB-81B5-A76AE9FC7F28}" destId="{9C8DE871-37F3-4315-AD59-44D26CCC8797}" srcOrd="0" destOrd="0" presId="urn:microsoft.com/office/officeart/2008/layout/LinedList"/>
    <dgm:cxn modelId="{8FEA4903-9FE0-4353-BAF7-59042FF20306}" type="presParOf" srcId="{7A6A74CC-4A83-42AB-81B5-A76AE9FC7F28}" destId="{8023C55D-A7B4-482B-848B-36771DC74DB8}" srcOrd="1" destOrd="0" presId="urn:microsoft.com/office/officeart/2008/layout/LinedList"/>
    <dgm:cxn modelId="{CF087943-7FB9-469C-91D3-5B22681CFD9D}" type="presParOf" srcId="{9F12CFD5-E670-47AE-A45B-2CAF2F0130C6}" destId="{AB53C44C-FC15-435D-B652-B1827F6C602A}" srcOrd="2" destOrd="0" presId="urn:microsoft.com/office/officeart/2008/layout/LinedList"/>
    <dgm:cxn modelId="{2B97D838-4584-4188-94A7-199375DCEAE3}" type="presParOf" srcId="{9F12CFD5-E670-47AE-A45B-2CAF2F0130C6}" destId="{B186021A-8099-46F1-B915-95EA9E340DC5}" srcOrd="3" destOrd="0" presId="urn:microsoft.com/office/officeart/2008/layout/LinedList"/>
    <dgm:cxn modelId="{4EB1538D-82D9-4902-A86E-F60349285FD4}" type="presParOf" srcId="{B186021A-8099-46F1-B915-95EA9E340DC5}" destId="{8FA74426-F8AD-48D8-ADF7-BE9EC3EF7503}" srcOrd="0" destOrd="0" presId="urn:microsoft.com/office/officeart/2008/layout/LinedList"/>
    <dgm:cxn modelId="{7D0ACC89-DD2F-49E9-95E4-AD76C274169A}" type="presParOf" srcId="{B186021A-8099-46F1-B915-95EA9E340DC5}" destId="{1C2E6F77-585B-4891-BF3E-003ABAB24A4E}" srcOrd="1" destOrd="0" presId="urn:microsoft.com/office/officeart/2008/layout/LinedList"/>
    <dgm:cxn modelId="{F253703E-E45C-418F-B694-575F62756924}" type="presParOf" srcId="{9F12CFD5-E670-47AE-A45B-2CAF2F0130C6}" destId="{8A5B77E7-FB11-4E1C-BE90-3F5BFACC38B4}" srcOrd="4" destOrd="0" presId="urn:microsoft.com/office/officeart/2008/layout/LinedList"/>
    <dgm:cxn modelId="{0325C901-3176-4E73-B744-2D2F6F5CECBB}" type="presParOf" srcId="{9F12CFD5-E670-47AE-A45B-2CAF2F0130C6}" destId="{39C61C3D-42E4-4AD0-AFA9-E0D111C61DF1}" srcOrd="5" destOrd="0" presId="urn:microsoft.com/office/officeart/2008/layout/LinedList"/>
    <dgm:cxn modelId="{6CD98872-948D-458A-A9A6-E8325CE24E54}" type="presParOf" srcId="{39C61C3D-42E4-4AD0-AFA9-E0D111C61DF1}" destId="{3E05D8DB-3EE2-4ED5-ACE7-F9C80F97A000}" srcOrd="0" destOrd="0" presId="urn:microsoft.com/office/officeart/2008/layout/LinedList"/>
    <dgm:cxn modelId="{8A95213D-B97F-46AC-93BE-962181BDF72C}" type="presParOf" srcId="{39C61C3D-42E4-4AD0-AFA9-E0D111C61DF1}" destId="{4F552E87-585F-49C5-9DA2-E7C26F8C2D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1DDE01-2014-4098-B089-2EF917BC7E8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2BA5F82-21AE-409C-B4B6-94A862331FC4}">
      <dgm:prSet/>
      <dgm:spPr/>
      <dgm:t>
        <a:bodyPr/>
        <a:lstStyle/>
        <a:p>
          <a:pPr>
            <a:defRPr cap="all"/>
          </a:pPr>
          <a:r>
            <a:rPr lang="en-US"/>
            <a:t>• Modernización de juntas de vecinos.</a:t>
          </a:r>
        </a:p>
      </dgm:t>
    </dgm:pt>
    <dgm:pt modelId="{C767C9F2-5391-4A24-977E-247CE36D971F}" type="parTrans" cxnId="{CC5E8FD7-8F15-413B-916A-9C67FD435611}">
      <dgm:prSet/>
      <dgm:spPr/>
      <dgm:t>
        <a:bodyPr/>
        <a:lstStyle/>
        <a:p>
          <a:endParaRPr lang="en-US"/>
        </a:p>
      </dgm:t>
    </dgm:pt>
    <dgm:pt modelId="{FF3AECC7-CE8F-4C53-9560-B2C65CC05AFB}" type="sibTrans" cxnId="{CC5E8FD7-8F15-413B-916A-9C67FD435611}">
      <dgm:prSet/>
      <dgm:spPr/>
      <dgm:t>
        <a:bodyPr/>
        <a:lstStyle/>
        <a:p>
          <a:endParaRPr lang="en-US"/>
        </a:p>
      </dgm:t>
    </dgm:pt>
    <dgm:pt modelId="{9B667DD1-9876-4FF9-A80D-5B3849BBDD3C}">
      <dgm:prSet/>
      <dgm:spPr/>
      <dgm:t>
        <a:bodyPr/>
        <a:lstStyle/>
        <a:p>
          <a:pPr>
            <a:defRPr cap="all"/>
          </a:pPr>
          <a:r>
            <a:rPr lang="en-US"/>
            <a:t>• Mayor eficiencia, seguridad y transparencia.</a:t>
          </a:r>
        </a:p>
      </dgm:t>
    </dgm:pt>
    <dgm:pt modelId="{85A1F312-9E7C-450B-B6E8-5BBC056287BE}" type="parTrans" cxnId="{BA174309-566E-4EBD-839C-A403157F7389}">
      <dgm:prSet/>
      <dgm:spPr/>
      <dgm:t>
        <a:bodyPr/>
        <a:lstStyle/>
        <a:p>
          <a:endParaRPr lang="en-US"/>
        </a:p>
      </dgm:t>
    </dgm:pt>
    <dgm:pt modelId="{A33553DB-940A-44EC-92FD-F2EAECCD1065}" type="sibTrans" cxnId="{BA174309-566E-4EBD-839C-A403157F7389}">
      <dgm:prSet/>
      <dgm:spPr/>
      <dgm:t>
        <a:bodyPr/>
        <a:lstStyle/>
        <a:p>
          <a:endParaRPr lang="en-US"/>
        </a:p>
      </dgm:t>
    </dgm:pt>
    <dgm:pt modelId="{EA63A64A-379B-4427-A234-9C276854A92F}">
      <dgm:prSet/>
      <dgm:spPr/>
      <dgm:t>
        <a:bodyPr/>
        <a:lstStyle/>
        <a:p>
          <a:pPr>
            <a:defRPr cap="all"/>
          </a:pPr>
          <a:r>
            <a:rPr lang="en-US"/>
            <a:t>• Inclusión digital y fortalecimiento del capital social.</a:t>
          </a:r>
        </a:p>
      </dgm:t>
    </dgm:pt>
    <dgm:pt modelId="{1CED6B6E-09A8-449B-B995-DDFFDC7F3B01}" type="parTrans" cxnId="{09DEF140-3636-47FB-8BB4-10E23521425B}">
      <dgm:prSet/>
      <dgm:spPr/>
      <dgm:t>
        <a:bodyPr/>
        <a:lstStyle/>
        <a:p>
          <a:endParaRPr lang="en-US"/>
        </a:p>
      </dgm:t>
    </dgm:pt>
    <dgm:pt modelId="{0E0CB19A-11FD-42DB-86D9-6F92AC98583D}" type="sibTrans" cxnId="{09DEF140-3636-47FB-8BB4-10E23521425B}">
      <dgm:prSet/>
      <dgm:spPr/>
      <dgm:t>
        <a:bodyPr/>
        <a:lstStyle/>
        <a:p>
          <a:endParaRPr lang="en-US"/>
        </a:p>
      </dgm:t>
    </dgm:pt>
    <dgm:pt modelId="{6B8869DE-D65B-48AD-8613-321ED6E51139}" type="pres">
      <dgm:prSet presAssocID="{EB1DDE01-2014-4098-B089-2EF917BC7E84}" presName="root" presStyleCnt="0">
        <dgm:presLayoutVars>
          <dgm:dir/>
          <dgm:resizeHandles val="exact"/>
        </dgm:presLayoutVars>
      </dgm:prSet>
      <dgm:spPr/>
    </dgm:pt>
    <dgm:pt modelId="{CC787210-91FD-4495-BA6A-2FEFB04EC687}" type="pres">
      <dgm:prSet presAssocID="{82BA5F82-21AE-409C-B4B6-94A862331FC4}" presName="compNode" presStyleCnt="0"/>
      <dgm:spPr/>
    </dgm:pt>
    <dgm:pt modelId="{35143683-8A61-4F36-AB98-6F000FDD4A5A}" type="pres">
      <dgm:prSet presAssocID="{82BA5F82-21AE-409C-B4B6-94A862331FC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C210AF2-D76C-477B-8C42-FD801295DF92}" type="pres">
      <dgm:prSet presAssocID="{82BA5F82-21AE-409C-B4B6-94A862331F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ego"/>
        </a:ext>
      </dgm:extLst>
    </dgm:pt>
    <dgm:pt modelId="{F4BA9D74-9915-4109-A28D-DA050A4BC564}" type="pres">
      <dgm:prSet presAssocID="{82BA5F82-21AE-409C-B4B6-94A862331FC4}" presName="spaceRect" presStyleCnt="0"/>
      <dgm:spPr/>
    </dgm:pt>
    <dgm:pt modelId="{676036B7-28AD-4028-B0EE-F6426176695E}" type="pres">
      <dgm:prSet presAssocID="{82BA5F82-21AE-409C-B4B6-94A862331FC4}" presName="textRect" presStyleLbl="revTx" presStyleIdx="0" presStyleCnt="3">
        <dgm:presLayoutVars>
          <dgm:chMax val="1"/>
          <dgm:chPref val="1"/>
        </dgm:presLayoutVars>
      </dgm:prSet>
      <dgm:spPr/>
    </dgm:pt>
    <dgm:pt modelId="{B817824E-D709-4007-A582-B4C74B004829}" type="pres">
      <dgm:prSet presAssocID="{FF3AECC7-CE8F-4C53-9560-B2C65CC05AFB}" presName="sibTrans" presStyleCnt="0"/>
      <dgm:spPr/>
    </dgm:pt>
    <dgm:pt modelId="{46CC28EB-68F0-4568-AE02-3C2D14056D9F}" type="pres">
      <dgm:prSet presAssocID="{9B667DD1-9876-4FF9-A80D-5B3849BBDD3C}" presName="compNode" presStyleCnt="0"/>
      <dgm:spPr/>
    </dgm:pt>
    <dgm:pt modelId="{D1E7C141-9719-4681-947D-FAAB6C5D56AA}" type="pres">
      <dgm:prSet presAssocID="{9B667DD1-9876-4FF9-A80D-5B3849BBDD3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184D6B2-D816-4762-B732-42E664A0B625}" type="pres">
      <dgm:prSet presAssocID="{9B667DD1-9876-4FF9-A80D-5B3849BBDD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FA7DF1B7-D257-4082-994F-34A101E068EF}" type="pres">
      <dgm:prSet presAssocID="{9B667DD1-9876-4FF9-A80D-5B3849BBDD3C}" presName="spaceRect" presStyleCnt="0"/>
      <dgm:spPr/>
    </dgm:pt>
    <dgm:pt modelId="{BC9D46A7-241E-4CE5-981F-51B944050CE5}" type="pres">
      <dgm:prSet presAssocID="{9B667DD1-9876-4FF9-A80D-5B3849BBDD3C}" presName="textRect" presStyleLbl="revTx" presStyleIdx="1" presStyleCnt="3">
        <dgm:presLayoutVars>
          <dgm:chMax val="1"/>
          <dgm:chPref val="1"/>
        </dgm:presLayoutVars>
      </dgm:prSet>
      <dgm:spPr/>
    </dgm:pt>
    <dgm:pt modelId="{3F1F2B0C-DF3B-4E9D-A14E-B92DCE9AF1E1}" type="pres">
      <dgm:prSet presAssocID="{A33553DB-940A-44EC-92FD-F2EAECCD1065}" presName="sibTrans" presStyleCnt="0"/>
      <dgm:spPr/>
    </dgm:pt>
    <dgm:pt modelId="{7DCE8A77-EB1E-4FB9-BA05-83CCDDE267B4}" type="pres">
      <dgm:prSet presAssocID="{EA63A64A-379B-4427-A234-9C276854A92F}" presName="compNode" presStyleCnt="0"/>
      <dgm:spPr/>
    </dgm:pt>
    <dgm:pt modelId="{BCE5D166-BE7E-4251-B514-389DE3563153}" type="pres">
      <dgm:prSet presAssocID="{EA63A64A-379B-4427-A234-9C276854A92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F925147-E680-4508-A76D-C861156D261C}" type="pres">
      <dgm:prSet presAssocID="{EA63A64A-379B-4427-A234-9C276854A9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2457847-C49A-42BF-AC46-D07F3173C41A}" type="pres">
      <dgm:prSet presAssocID="{EA63A64A-379B-4427-A234-9C276854A92F}" presName="spaceRect" presStyleCnt="0"/>
      <dgm:spPr/>
    </dgm:pt>
    <dgm:pt modelId="{49476478-F6AA-4E0A-ACE7-700722CEBEA1}" type="pres">
      <dgm:prSet presAssocID="{EA63A64A-379B-4427-A234-9C276854A9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A174309-566E-4EBD-839C-A403157F7389}" srcId="{EB1DDE01-2014-4098-B089-2EF917BC7E84}" destId="{9B667DD1-9876-4FF9-A80D-5B3849BBDD3C}" srcOrd="1" destOrd="0" parTransId="{85A1F312-9E7C-450B-B6E8-5BBC056287BE}" sibTransId="{A33553DB-940A-44EC-92FD-F2EAECCD1065}"/>
    <dgm:cxn modelId="{0E211625-3D3E-41F5-8B67-8EDC4C638841}" type="presOf" srcId="{9B667DD1-9876-4FF9-A80D-5B3849BBDD3C}" destId="{BC9D46A7-241E-4CE5-981F-51B944050CE5}" srcOrd="0" destOrd="0" presId="urn:microsoft.com/office/officeart/2018/5/layout/IconLeafLabelList"/>
    <dgm:cxn modelId="{04AB5E32-CA3E-4835-91B7-51940011D946}" type="presOf" srcId="{EB1DDE01-2014-4098-B089-2EF917BC7E84}" destId="{6B8869DE-D65B-48AD-8613-321ED6E51139}" srcOrd="0" destOrd="0" presId="urn:microsoft.com/office/officeart/2018/5/layout/IconLeafLabelList"/>
    <dgm:cxn modelId="{09DEF140-3636-47FB-8BB4-10E23521425B}" srcId="{EB1DDE01-2014-4098-B089-2EF917BC7E84}" destId="{EA63A64A-379B-4427-A234-9C276854A92F}" srcOrd="2" destOrd="0" parTransId="{1CED6B6E-09A8-449B-B995-DDFFDC7F3B01}" sibTransId="{0E0CB19A-11FD-42DB-86D9-6F92AC98583D}"/>
    <dgm:cxn modelId="{F14CEAC7-05E9-4030-A3EE-AB90A80E11ED}" type="presOf" srcId="{82BA5F82-21AE-409C-B4B6-94A862331FC4}" destId="{676036B7-28AD-4028-B0EE-F6426176695E}" srcOrd="0" destOrd="0" presId="urn:microsoft.com/office/officeart/2018/5/layout/IconLeafLabelList"/>
    <dgm:cxn modelId="{CC5E8FD7-8F15-413B-916A-9C67FD435611}" srcId="{EB1DDE01-2014-4098-B089-2EF917BC7E84}" destId="{82BA5F82-21AE-409C-B4B6-94A862331FC4}" srcOrd="0" destOrd="0" parTransId="{C767C9F2-5391-4A24-977E-247CE36D971F}" sibTransId="{FF3AECC7-CE8F-4C53-9560-B2C65CC05AFB}"/>
    <dgm:cxn modelId="{C4982FEB-494A-42DC-A4DC-8C7294C6208F}" type="presOf" srcId="{EA63A64A-379B-4427-A234-9C276854A92F}" destId="{49476478-F6AA-4E0A-ACE7-700722CEBEA1}" srcOrd="0" destOrd="0" presId="urn:microsoft.com/office/officeart/2018/5/layout/IconLeafLabelList"/>
    <dgm:cxn modelId="{49B73018-B279-4AE3-AB9D-D2A60A005FC4}" type="presParOf" srcId="{6B8869DE-D65B-48AD-8613-321ED6E51139}" destId="{CC787210-91FD-4495-BA6A-2FEFB04EC687}" srcOrd="0" destOrd="0" presId="urn:microsoft.com/office/officeart/2018/5/layout/IconLeafLabelList"/>
    <dgm:cxn modelId="{FA7E695B-B85B-4E62-ABF1-D35F2FD13BD3}" type="presParOf" srcId="{CC787210-91FD-4495-BA6A-2FEFB04EC687}" destId="{35143683-8A61-4F36-AB98-6F000FDD4A5A}" srcOrd="0" destOrd="0" presId="urn:microsoft.com/office/officeart/2018/5/layout/IconLeafLabelList"/>
    <dgm:cxn modelId="{E1B3896D-893F-4D12-AC1D-D3E4396A6AE8}" type="presParOf" srcId="{CC787210-91FD-4495-BA6A-2FEFB04EC687}" destId="{AC210AF2-D76C-477B-8C42-FD801295DF92}" srcOrd="1" destOrd="0" presId="urn:microsoft.com/office/officeart/2018/5/layout/IconLeafLabelList"/>
    <dgm:cxn modelId="{15634FED-EB20-4085-ADB1-D51254BC10BA}" type="presParOf" srcId="{CC787210-91FD-4495-BA6A-2FEFB04EC687}" destId="{F4BA9D74-9915-4109-A28D-DA050A4BC564}" srcOrd="2" destOrd="0" presId="urn:microsoft.com/office/officeart/2018/5/layout/IconLeafLabelList"/>
    <dgm:cxn modelId="{2CDCA91B-67E8-42F3-B82B-6D67C9A625CC}" type="presParOf" srcId="{CC787210-91FD-4495-BA6A-2FEFB04EC687}" destId="{676036B7-28AD-4028-B0EE-F6426176695E}" srcOrd="3" destOrd="0" presId="urn:microsoft.com/office/officeart/2018/5/layout/IconLeafLabelList"/>
    <dgm:cxn modelId="{9D3C0F77-6916-436F-A6DE-22C5597B06EF}" type="presParOf" srcId="{6B8869DE-D65B-48AD-8613-321ED6E51139}" destId="{B817824E-D709-4007-A582-B4C74B004829}" srcOrd="1" destOrd="0" presId="urn:microsoft.com/office/officeart/2018/5/layout/IconLeafLabelList"/>
    <dgm:cxn modelId="{28F9E022-6CEF-489B-8F46-60492F6B72BE}" type="presParOf" srcId="{6B8869DE-D65B-48AD-8613-321ED6E51139}" destId="{46CC28EB-68F0-4568-AE02-3C2D14056D9F}" srcOrd="2" destOrd="0" presId="urn:microsoft.com/office/officeart/2018/5/layout/IconLeafLabelList"/>
    <dgm:cxn modelId="{E94A83D6-D783-4E58-8E95-D67D620E205A}" type="presParOf" srcId="{46CC28EB-68F0-4568-AE02-3C2D14056D9F}" destId="{D1E7C141-9719-4681-947D-FAAB6C5D56AA}" srcOrd="0" destOrd="0" presId="urn:microsoft.com/office/officeart/2018/5/layout/IconLeafLabelList"/>
    <dgm:cxn modelId="{1F2AAE2A-6F04-4616-8BF8-C60F109FB07A}" type="presParOf" srcId="{46CC28EB-68F0-4568-AE02-3C2D14056D9F}" destId="{E184D6B2-D816-4762-B732-42E664A0B625}" srcOrd="1" destOrd="0" presId="urn:microsoft.com/office/officeart/2018/5/layout/IconLeafLabelList"/>
    <dgm:cxn modelId="{24F53AE3-0689-470F-9E14-0790222EA7E1}" type="presParOf" srcId="{46CC28EB-68F0-4568-AE02-3C2D14056D9F}" destId="{FA7DF1B7-D257-4082-994F-34A101E068EF}" srcOrd="2" destOrd="0" presId="urn:microsoft.com/office/officeart/2018/5/layout/IconLeafLabelList"/>
    <dgm:cxn modelId="{AF8E8F71-AC50-4EAA-9F54-9EEB701E9D56}" type="presParOf" srcId="{46CC28EB-68F0-4568-AE02-3C2D14056D9F}" destId="{BC9D46A7-241E-4CE5-981F-51B944050CE5}" srcOrd="3" destOrd="0" presId="urn:microsoft.com/office/officeart/2018/5/layout/IconLeafLabelList"/>
    <dgm:cxn modelId="{25ADEB7A-BEC9-4B53-87DB-EB62DEF17A3C}" type="presParOf" srcId="{6B8869DE-D65B-48AD-8613-321ED6E51139}" destId="{3F1F2B0C-DF3B-4E9D-A14E-B92DCE9AF1E1}" srcOrd="3" destOrd="0" presId="urn:microsoft.com/office/officeart/2018/5/layout/IconLeafLabelList"/>
    <dgm:cxn modelId="{FD1A2862-3FDC-4991-A593-0FD97B778E3D}" type="presParOf" srcId="{6B8869DE-D65B-48AD-8613-321ED6E51139}" destId="{7DCE8A77-EB1E-4FB9-BA05-83CCDDE267B4}" srcOrd="4" destOrd="0" presId="urn:microsoft.com/office/officeart/2018/5/layout/IconLeafLabelList"/>
    <dgm:cxn modelId="{35BF47AC-7D03-45D5-B12E-6EF215A3CA54}" type="presParOf" srcId="{7DCE8A77-EB1E-4FB9-BA05-83CCDDE267B4}" destId="{BCE5D166-BE7E-4251-B514-389DE3563153}" srcOrd="0" destOrd="0" presId="urn:microsoft.com/office/officeart/2018/5/layout/IconLeafLabelList"/>
    <dgm:cxn modelId="{C76FD288-25EF-4719-B328-7BAD13B62F82}" type="presParOf" srcId="{7DCE8A77-EB1E-4FB9-BA05-83CCDDE267B4}" destId="{BF925147-E680-4508-A76D-C861156D261C}" srcOrd="1" destOrd="0" presId="urn:microsoft.com/office/officeart/2018/5/layout/IconLeafLabelList"/>
    <dgm:cxn modelId="{A5E9966A-5D20-4177-B9DD-7F5145449105}" type="presParOf" srcId="{7DCE8A77-EB1E-4FB9-BA05-83CCDDE267B4}" destId="{02457847-C49A-42BF-AC46-D07F3173C41A}" srcOrd="2" destOrd="0" presId="urn:microsoft.com/office/officeart/2018/5/layout/IconLeafLabelList"/>
    <dgm:cxn modelId="{B3551A39-D052-4478-A5A5-F1534A7229D1}" type="presParOf" srcId="{7DCE8A77-EB1E-4FB9-BA05-83CCDDE267B4}" destId="{49476478-F6AA-4E0A-ACE7-700722CEB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FD743B5-7F85-49F7-982D-60FF1F85DBC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AD856D1-D55D-4DCB-99CC-A62CFC74932C}">
      <dgm:prSet/>
      <dgm:spPr/>
      <dgm:t>
        <a:bodyPr/>
        <a:lstStyle/>
        <a:p>
          <a:r>
            <a:rPr lang="en-US"/>
            <a:t>• Viabilidad técnica y social comprobada.</a:t>
          </a:r>
        </a:p>
      </dgm:t>
    </dgm:pt>
    <dgm:pt modelId="{68A97958-FEC6-456C-81DC-71BDD8546B38}" type="parTrans" cxnId="{B8E3C803-D3AD-4E80-B417-7399BC4E6136}">
      <dgm:prSet/>
      <dgm:spPr/>
      <dgm:t>
        <a:bodyPr/>
        <a:lstStyle/>
        <a:p>
          <a:endParaRPr lang="en-US"/>
        </a:p>
      </dgm:t>
    </dgm:pt>
    <dgm:pt modelId="{8726223E-FC85-48FE-A14A-326A822B18A4}" type="sibTrans" cxnId="{B8E3C803-D3AD-4E80-B417-7399BC4E6136}">
      <dgm:prSet/>
      <dgm:spPr/>
      <dgm:t>
        <a:bodyPr/>
        <a:lstStyle/>
        <a:p>
          <a:endParaRPr lang="en-US"/>
        </a:p>
      </dgm:t>
    </dgm:pt>
    <dgm:pt modelId="{A2B26D53-740A-494E-9A09-B90838682AB0}">
      <dgm:prSet/>
      <dgm:spPr/>
      <dgm:t>
        <a:bodyPr/>
        <a:lstStyle/>
        <a:p>
          <a:r>
            <a:rPr lang="en-US"/>
            <a:t>• Desarrollo de competencias técnicas y blandas.</a:t>
          </a:r>
        </a:p>
      </dgm:t>
    </dgm:pt>
    <dgm:pt modelId="{68EAF942-882F-4FA7-BE99-FE58D70DA1D7}" type="parTrans" cxnId="{95ECFCF7-933C-482D-9A97-260935D7A6E6}">
      <dgm:prSet/>
      <dgm:spPr/>
      <dgm:t>
        <a:bodyPr/>
        <a:lstStyle/>
        <a:p>
          <a:endParaRPr lang="en-US"/>
        </a:p>
      </dgm:t>
    </dgm:pt>
    <dgm:pt modelId="{9C39BCD5-D0FB-490D-A341-F2F4F022814B}" type="sibTrans" cxnId="{95ECFCF7-933C-482D-9A97-260935D7A6E6}">
      <dgm:prSet/>
      <dgm:spPr/>
      <dgm:t>
        <a:bodyPr/>
        <a:lstStyle/>
        <a:p>
          <a:endParaRPr lang="en-US"/>
        </a:p>
      </dgm:t>
    </dgm:pt>
    <dgm:pt modelId="{BA1F3056-8D62-4F56-94C1-FE8339A7052D}">
      <dgm:prSet/>
      <dgm:spPr/>
      <dgm:t>
        <a:bodyPr/>
        <a:lstStyle/>
        <a:p>
          <a:r>
            <a:rPr lang="en-US"/>
            <a:t>• Contribución real a la comunidad con innovación tecnológica.</a:t>
          </a:r>
        </a:p>
      </dgm:t>
    </dgm:pt>
    <dgm:pt modelId="{7DFB642B-CB87-4942-8498-EFC962B56594}" type="parTrans" cxnId="{5D7ED0FF-4AC0-4778-901A-E970368D5164}">
      <dgm:prSet/>
      <dgm:spPr/>
      <dgm:t>
        <a:bodyPr/>
        <a:lstStyle/>
        <a:p>
          <a:endParaRPr lang="en-US"/>
        </a:p>
      </dgm:t>
    </dgm:pt>
    <dgm:pt modelId="{EAC11C37-A485-476B-A9F5-7D34D621756A}" type="sibTrans" cxnId="{5D7ED0FF-4AC0-4778-901A-E970368D5164}">
      <dgm:prSet/>
      <dgm:spPr/>
      <dgm:t>
        <a:bodyPr/>
        <a:lstStyle/>
        <a:p>
          <a:endParaRPr lang="en-US"/>
        </a:p>
      </dgm:t>
    </dgm:pt>
    <dgm:pt modelId="{9092917F-3514-47A5-A334-E3F62F91410E}" type="pres">
      <dgm:prSet presAssocID="{6FD743B5-7F85-49F7-982D-60FF1F85DBC1}" presName="linear" presStyleCnt="0">
        <dgm:presLayoutVars>
          <dgm:animLvl val="lvl"/>
          <dgm:resizeHandles val="exact"/>
        </dgm:presLayoutVars>
      </dgm:prSet>
      <dgm:spPr/>
    </dgm:pt>
    <dgm:pt modelId="{B7B7568F-68EF-4504-ADD2-38A95B18AE9A}" type="pres">
      <dgm:prSet presAssocID="{EAD856D1-D55D-4DCB-99CC-A62CFC7493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5EB8AF-CCBD-46E4-98D4-CFB4D5E7FE5D}" type="pres">
      <dgm:prSet presAssocID="{8726223E-FC85-48FE-A14A-326A822B18A4}" presName="spacer" presStyleCnt="0"/>
      <dgm:spPr/>
    </dgm:pt>
    <dgm:pt modelId="{36194FC9-9EF2-4EB5-864B-159808EE622D}" type="pres">
      <dgm:prSet presAssocID="{A2B26D53-740A-494E-9A09-B90838682AB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68F442-70C1-46C1-BEF8-A5D72A14A6D2}" type="pres">
      <dgm:prSet presAssocID="{9C39BCD5-D0FB-490D-A341-F2F4F022814B}" presName="spacer" presStyleCnt="0"/>
      <dgm:spPr/>
    </dgm:pt>
    <dgm:pt modelId="{1AD1474D-EB4F-40AB-ADD9-F30FD36142E1}" type="pres">
      <dgm:prSet presAssocID="{BA1F3056-8D62-4F56-94C1-FE8339A7052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8E3C803-D3AD-4E80-B417-7399BC4E6136}" srcId="{6FD743B5-7F85-49F7-982D-60FF1F85DBC1}" destId="{EAD856D1-D55D-4DCB-99CC-A62CFC74932C}" srcOrd="0" destOrd="0" parTransId="{68A97958-FEC6-456C-81DC-71BDD8546B38}" sibTransId="{8726223E-FC85-48FE-A14A-326A822B18A4}"/>
    <dgm:cxn modelId="{7DA2795E-A6A4-4EC1-9FC2-D6A9C8FAE041}" type="presOf" srcId="{BA1F3056-8D62-4F56-94C1-FE8339A7052D}" destId="{1AD1474D-EB4F-40AB-ADD9-F30FD36142E1}" srcOrd="0" destOrd="0" presId="urn:microsoft.com/office/officeart/2005/8/layout/vList2"/>
    <dgm:cxn modelId="{62176B4D-497D-4285-88D5-6DF0603A75B4}" type="presOf" srcId="{EAD856D1-D55D-4DCB-99CC-A62CFC74932C}" destId="{B7B7568F-68EF-4504-ADD2-38A95B18AE9A}" srcOrd="0" destOrd="0" presId="urn:microsoft.com/office/officeart/2005/8/layout/vList2"/>
    <dgm:cxn modelId="{5E026257-F8DA-4CAB-B22A-DFEE788966FB}" type="presOf" srcId="{A2B26D53-740A-494E-9A09-B90838682AB0}" destId="{36194FC9-9EF2-4EB5-864B-159808EE622D}" srcOrd="0" destOrd="0" presId="urn:microsoft.com/office/officeart/2005/8/layout/vList2"/>
    <dgm:cxn modelId="{43FBC3A2-7AA4-4F23-8946-CC995806E584}" type="presOf" srcId="{6FD743B5-7F85-49F7-982D-60FF1F85DBC1}" destId="{9092917F-3514-47A5-A334-E3F62F91410E}" srcOrd="0" destOrd="0" presId="urn:microsoft.com/office/officeart/2005/8/layout/vList2"/>
    <dgm:cxn modelId="{95ECFCF7-933C-482D-9A97-260935D7A6E6}" srcId="{6FD743B5-7F85-49F7-982D-60FF1F85DBC1}" destId="{A2B26D53-740A-494E-9A09-B90838682AB0}" srcOrd="1" destOrd="0" parTransId="{68EAF942-882F-4FA7-BE99-FE58D70DA1D7}" sibTransId="{9C39BCD5-D0FB-490D-A341-F2F4F022814B}"/>
    <dgm:cxn modelId="{5D7ED0FF-4AC0-4778-901A-E970368D5164}" srcId="{6FD743B5-7F85-49F7-982D-60FF1F85DBC1}" destId="{BA1F3056-8D62-4F56-94C1-FE8339A7052D}" srcOrd="2" destOrd="0" parTransId="{7DFB642B-CB87-4942-8498-EFC962B56594}" sibTransId="{EAC11C37-A485-476B-A9F5-7D34D621756A}"/>
    <dgm:cxn modelId="{626270BC-49FD-4F9F-B542-A01F6C37875F}" type="presParOf" srcId="{9092917F-3514-47A5-A334-E3F62F91410E}" destId="{B7B7568F-68EF-4504-ADD2-38A95B18AE9A}" srcOrd="0" destOrd="0" presId="urn:microsoft.com/office/officeart/2005/8/layout/vList2"/>
    <dgm:cxn modelId="{4B5DB2E0-015E-4A59-B22D-97AE69748C02}" type="presParOf" srcId="{9092917F-3514-47A5-A334-E3F62F91410E}" destId="{BC5EB8AF-CCBD-46E4-98D4-CFB4D5E7FE5D}" srcOrd="1" destOrd="0" presId="urn:microsoft.com/office/officeart/2005/8/layout/vList2"/>
    <dgm:cxn modelId="{3142D21A-E823-4F8B-A217-3F77F0139631}" type="presParOf" srcId="{9092917F-3514-47A5-A334-E3F62F91410E}" destId="{36194FC9-9EF2-4EB5-864B-159808EE622D}" srcOrd="2" destOrd="0" presId="urn:microsoft.com/office/officeart/2005/8/layout/vList2"/>
    <dgm:cxn modelId="{2DD3DF98-2E57-49AB-8F1E-388E38C5917C}" type="presParOf" srcId="{9092917F-3514-47A5-A334-E3F62F91410E}" destId="{4468F442-70C1-46C1-BEF8-A5D72A14A6D2}" srcOrd="3" destOrd="0" presId="urn:microsoft.com/office/officeart/2005/8/layout/vList2"/>
    <dgm:cxn modelId="{AA6F94DB-E78F-449F-8A7E-095618354171}" type="presParOf" srcId="{9092917F-3514-47A5-A334-E3F62F91410E}" destId="{1AD1474D-EB4F-40AB-ADD9-F30FD36142E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9DD8B0-9D98-461F-B99A-BEE5EABDA0C9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CDA28A3-C92B-48CC-8B97-10E47FBB1A08}">
      <dgm:prSet/>
      <dgm:spPr/>
      <dgm:t>
        <a:bodyPr/>
        <a:lstStyle/>
        <a:p>
          <a:r>
            <a:rPr lang="en-US"/>
            <a:t>• Proyecto como experiencia formativa integral.</a:t>
          </a:r>
        </a:p>
      </dgm:t>
    </dgm:pt>
    <dgm:pt modelId="{E70EE603-E4E3-4504-90A6-E88FBE89CB2D}" type="parTrans" cxnId="{E237D7A2-7AAE-4025-B11A-488558E1F6A8}">
      <dgm:prSet/>
      <dgm:spPr/>
      <dgm:t>
        <a:bodyPr/>
        <a:lstStyle/>
        <a:p>
          <a:endParaRPr lang="en-US"/>
        </a:p>
      </dgm:t>
    </dgm:pt>
    <dgm:pt modelId="{844B433C-F845-4893-BDD1-04C18FB00D49}" type="sibTrans" cxnId="{E237D7A2-7AAE-4025-B11A-488558E1F6A8}">
      <dgm:prSet/>
      <dgm:spPr/>
      <dgm:t>
        <a:bodyPr/>
        <a:lstStyle/>
        <a:p>
          <a:endParaRPr lang="en-US"/>
        </a:p>
      </dgm:t>
    </dgm:pt>
    <dgm:pt modelId="{2E48EF98-14F7-464E-B1F9-0F90B3DA86D6}">
      <dgm:prSet/>
      <dgm:spPr/>
      <dgm:t>
        <a:bodyPr/>
        <a:lstStyle/>
        <a:p>
          <a:r>
            <a:rPr lang="en-US"/>
            <a:t>• Desarrollo de empatía y responsabilidad social.</a:t>
          </a:r>
        </a:p>
      </dgm:t>
    </dgm:pt>
    <dgm:pt modelId="{224B7372-4731-466E-8940-1BE063D82CA9}" type="parTrans" cxnId="{9839ED28-3808-4E3F-AE49-E72B9D6FEB72}">
      <dgm:prSet/>
      <dgm:spPr/>
      <dgm:t>
        <a:bodyPr/>
        <a:lstStyle/>
        <a:p>
          <a:endParaRPr lang="en-US"/>
        </a:p>
      </dgm:t>
    </dgm:pt>
    <dgm:pt modelId="{D3042B7D-0D94-4FF7-BC83-7111B322370F}" type="sibTrans" cxnId="{9839ED28-3808-4E3F-AE49-E72B9D6FEB72}">
      <dgm:prSet/>
      <dgm:spPr/>
      <dgm:t>
        <a:bodyPr/>
        <a:lstStyle/>
        <a:p>
          <a:endParaRPr lang="en-US"/>
        </a:p>
      </dgm:t>
    </dgm:pt>
    <dgm:pt modelId="{B8A04E9D-3905-4AC9-ADB8-AD5E60E6BAD6}">
      <dgm:prSet/>
      <dgm:spPr/>
      <dgm:t>
        <a:bodyPr/>
        <a:lstStyle/>
        <a:p>
          <a:r>
            <a:rPr lang="en-US"/>
            <a:t>• Confianza en el futuro profesional como ingeniero en software con impacto social.</a:t>
          </a:r>
        </a:p>
      </dgm:t>
    </dgm:pt>
    <dgm:pt modelId="{319C80C2-CBED-4A27-83BD-B06442F4FC30}" type="parTrans" cxnId="{4A1EDCB7-7BF9-484D-9BC7-EFD5345436E1}">
      <dgm:prSet/>
      <dgm:spPr/>
      <dgm:t>
        <a:bodyPr/>
        <a:lstStyle/>
        <a:p>
          <a:endParaRPr lang="en-US"/>
        </a:p>
      </dgm:t>
    </dgm:pt>
    <dgm:pt modelId="{98501CE0-4070-4B97-BF70-FF99C2351CD1}" type="sibTrans" cxnId="{4A1EDCB7-7BF9-484D-9BC7-EFD5345436E1}">
      <dgm:prSet/>
      <dgm:spPr/>
      <dgm:t>
        <a:bodyPr/>
        <a:lstStyle/>
        <a:p>
          <a:endParaRPr lang="en-US"/>
        </a:p>
      </dgm:t>
    </dgm:pt>
    <dgm:pt modelId="{0B16B735-4F45-4A81-88FC-119A5F9BD068}" type="pres">
      <dgm:prSet presAssocID="{529DD8B0-9D98-461F-B99A-BEE5EABDA0C9}" presName="vert0" presStyleCnt="0">
        <dgm:presLayoutVars>
          <dgm:dir/>
          <dgm:animOne val="branch"/>
          <dgm:animLvl val="lvl"/>
        </dgm:presLayoutVars>
      </dgm:prSet>
      <dgm:spPr/>
    </dgm:pt>
    <dgm:pt modelId="{813B0970-2A61-4AD3-B586-592CE4780883}" type="pres">
      <dgm:prSet presAssocID="{1CDA28A3-C92B-48CC-8B97-10E47FBB1A08}" presName="thickLine" presStyleLbl="alignNode1" presStyleIdx="0" presStyleCnt="3"/>
      <dgm:spPr/>
    </dgm:pt>
    <dgm:pt modelId="{3FC0B7EA-0F47-4F15-8558-1308F7EB98B8}" type="pres">
      <dgm:prSet presAssocID="{1CDA28A3-C92B-48CC-8B97-10E47FBB1A08}" presName="horz1" presStyleCnt="0"/>
      <dgm:spPr/>
    </dgm:pt>
    <dgm:pt modelId="{B1F461C9-C4C5-45BD-A0A7-26FA02592160}" type="pres">
      <dgm:prSet presAssocID="{1CDA28A3-C92B-48CC-8B97-10E47FBB1A08}" presName="tx1" presStyleLbl="revTx" presStyleIdx="0" presStyleCnt="3"/>
      <dgm:spPr/>
    </dgm:pt>
    <dgm:pt modelId="{1028051A-1008-40CB-8EC5-4958FE1709E1}" type="pres">
      <dgm:prSet presAssocID="{1CDA28A3-C92B-48CC-8B97-10E47FBB1A08}" presName="vert1" presStyleCnt="0"/>
      <dgm:spPr/>
    </dgm:pt>
    <dgm:pt modelId="{291AA39F-741A-446B-958D-A96F1D40D56A}" type="pres">
      <dgm:prSet presAssocID="{2E48EF98-14F7-464E-B1F9-0F90B3DA86D6}" presName="thickLine" presStyleLbl="alignNode1" presStyleIdx="1" presStyleCnt="3"/>
      <dgm:spPr/>
    </dgm:pt>
    <dgm:pt modelId="{A3BC9846-A000-40E4-85AC-58EC0272B2F2}" type="pres">
      <dgm:prSet presAssocID="{2E48EF98-14F7-464E-B1F9-0F90B3DA86D6}" presName="horz1" presStyleCnt="0"/>
      <dgm:spPr/>
    </dgm:pt>
    <dgm:pt modelId="{934BDC1E-7E36-4197-A528-6372CA72C521}" type="pres">
      <dgm:prSet presAssocID="{2E48EF98-14F7-464E-B1F9-0F90B3DA86D6}" presName="tx1" presStyleLbl="revTx" presStyleIdx="1" presStyleCnt="3"/>
      <dgm:spPr/>
    </dgm:pt>
    <dgm:pt modelId="{12E9A3E7-25D1-4A39-BBA7-6092EA6DC3E8}" type="pres">
      <dgm:prSet presAssocID="{2E48EF98-14F7-464E-B1F9-0F90B3DA86D6}" presName="vert1" presStyleCnt="0"/>
      <dgm:spPr/>
    </dgm:pt>
    <dgm:pt modelId="{14C6C3DA-FF4E-4013-A1EB-80BAF1647879}" type="pres">
      <dgm:prSet presAssocID="{B8A04E9D-3905-4AC9-ADB8-AD5E60E6BAD6}" presName="thickLine" presStyleLbl="alignNode1" presStyleIdx="2" presStyleCnt="3"/>
      <dgm:spPr/>
    </dgm:pt>
    <dgm:pt modelId="{66E93CA1-4CBF-403A-A6A6-209D1B6390AD}" type="pres">
      <dgm:prSet presAssocID="{B8A04E9D-3905-4AC9-ADB8-AD5E60E6BAD6}" presName="horz1" presStyleCnt="0"/>
      <dgm:spPr/>
    </dgm:pt>
    <dgm:pt modelId="{99DCE886-AC66-4539-8575-0F7F3E81F670}" type="pres">
      <dgm:prSet presAssocID="{B8A04E9D-3905-4AC9-ADB8-AD5E60E6BAD6}" presName="tx1" presStyleLbl="revTx" presStyleIdx="2" presStyleCnt="3"/>
      <dgm:spPr/>
    </dgm:pt>
    <dgm:pt modelId="{8D7DCB24-4D03-4DFC-B892-015CD6B8D602}" type="pres">
      <dgm:prSet presAssocID="{B8A04E9D-3905-4AC9-ADB8-AD5E60E6BAD6}" presName="vert1" presStyleCnt="0"/>
      <dgm:spPr/>
    </dgm:pt>
  </dgm:ptLst>
  <dgm:cxnLst>
    <dgm:cxn modelId="{9839ED28-3808-4E3F-AE49-E72B9D6FEB72}" srcId="{529DD8B0-9D98-461F-B99A-BEE5EABDA0C9}" destId="{2E48EF98-14F7-464E-B1F9-0F90B3DA86D6}" srcOrd="1" destOrd="0" parTransId="{224B7372-4731-466E-8940-1BE063D82CA9}" sibTransId="{D3042B7D-0D94-4FF7-BC83-7111B322370F}"/>
    <dgm:cxn modelId="{43432633-B547-41FC-A865-F0667D75C246}" type="presOf" srcId="{2E48EF98-14F7-464E-B1F9-0F90B3DA86D6}" destId="{934BDC1E-7E36-4197-A528-6372CA72C521}" srcOrd="0" destOrd="0" presId="urn:microsoft.com/office/officeart/2008/layout/LinedList"/>
    <dgm:cxn modelId="{D70F3E7E-FB56-4A80-AF9A-285EF9EF3803}" type="presOf" srcId="{529DD8B0-9D98-461F-B99A-BEE5EABDA0C9}" destId="{0B16B735-4F45-4A81-88FC-119A5F9BD068}" srcOrd="0" destOrd="0" presId="urn:microsoft.com/office/officeart/2008/layout/LinedList"/>
    <dgm:cxn modelId="{AF385891-D119-48FB-B278-DF0126B52D31}" type="presOf" srcId="{1CDA28A3-C92B-48CC-8B97-10E47FBB1A08}" destId="{B1F461C9-C4C5-45BD-A0A7-26FA02592160}" srcOrd="0" destOrd="0" presId="urn:microsoft.com/office/officeart/2008/layout/LinedList"/>
    <dgm:cxn modelId="{E237D7A2-7AAE-4025-B11A-488558E1F6A8}" srcId="{529DD8B0-9D98-461F-B99A-BEE5EABDA0C9}" destId="{1CDA28A3-C92B-48CC-8B97-10E47FBB1A08}" srcOrd="0" destOrd="0" parTransId="{E70EE603-E4E3-4504-90A6-E88FBE89CB2D}" sibTransId="{844B433C-F845-4893-BDD1-04C18FB00D49}"/>
    <dgm:cxn modelId="{448240B0-9EDA-441F-9C12-31D95CFFD805}" type="presOf" srcId="{B8A04E9D-3905-4AC9-ADB8-AD5E60E6BAD6}" destId="{99DCE886-AC66-4539-8575-0F7F3E81F670}" srcOrd="0" destOrd="0" presId="urn:microsoft.com/office/officeart/2008/layout/LinedList"/>
    <dgm:cxn modelId="{4A1EDCB7-7BF9-484D-9BC7-EFD5345436E1}" srcId="{529DD8B0-9D98-461F-B99A-BEE5EABDA0C9}" destId="{B8A04E9D-3905-4AC9-ADB8-AD5E60E6BAD6}" srcOrd="2" destOrd="0" parTransId="{319C80C2-CBED-4A27-83BD-B06442F4FC30}" sibTransId="{98501CE0-4070-4B97-BF70-FF99C2351CD1}"/>
    <dgm:cxn modelId="{E33A6915-7098-4C64-B82D-CC7F58D7B870}" type="presParOf" srcId="{0B16B735-4F45-4A81-88FC-119A5F9BD068}" destId="{813B0970-2A61-4AD3-B586-592CE4780883}" srcOrd="0" destOrd="0" presId="urn:microsoft.com/office/officeart/2008/layout/LinedList"/>
    <dgm:cxn modelId="{E337261C-EBA8-4098-9905-307681FA6233}" type="presParOf" srcId="{0B16B735-4F45-4A81-88FC-119A5F9BD068}" destId="{3FC0B7EA-0F47-4F15-8558-1308F7EB98B8}" srcOrd="1" destOrd="0" presId="urn:microsoft.com/office/officeart/2008/layout/LinedList"/>
    <dgm:cxn modelId="{CA34AAF7-4285-4F2C-97B7-5ACCFEC7FC2E}" type="presParOf" srcId="{3FC0B7EA-0F47-4F15-8558-1308F7EB98B8}" destId="{B1F461C9-C4C5-45BD-A0A7-26FA02592160}" srcOrd="0" destOrd="0" presId="urn:microsoft.com/office/officeart/2008/layout/LinedList"/>
    <dgm:cxn modelId="{283BD2BC-5FAD-46B2-86D6-61DDD10F9379}" type="presParOf" srcId="{3FC0B7EA-0F47-4F15-8558-1308F7EB98B8}" destId="{1028051A-1008-40CB-8EC5-4958FE1709E1}" srcOrd="1" destOrd="0" presId="urn:microsoft.com/office/officeart/2008/layout/LinedList"/>
    <dgm:cxn modelId="{563DD1D7-0DB6-4CDE-8F8A-231A1BB0BFA5}" type="presParOf" srcId="{0B16B735-4F45-4A81-88FC-119A5F9BD068}" destId="{291AA39F-741A-446B-958D-A96F1D40D56A}" srcOrd="2" destOrd="0" presId="urn:microsoft.com/office/officeart/2008/layout/LinedList"/>
    <dgm:cxn modelId="{B2A498E8-AEF3-4041-B4CA-625A415A594F}" type="presParOf" srcId="{0B16B735-4F45-4A81-88FC-119A5F9BD068}" destId="{A3BC9846-A000-40E4-85AC-58EC0272B2F2}" srcOrd="3" destOrd="0" presId="urn:microsoft.com/office/officeart/2008/layout/LinedList"/>
    <dgm:cxn modelId="{E36B5094-5A38-412E-B6A7-A41819AEF474}" type="presParOf" srcId="{A3BC9846-A000-40E4-85AC-58EC0272B2F2}" destId="{934BDC1E-7E36-4197-A528-6372CA72C521}" srcOrd="0" destOrd="0" presId="urn:microsoft.com/office/officeart/2008/layout/LinedList"/>
    <dgm:cxn modelId="{1049335E-FF4C-4E6F-8C19-F36E1631FB23}" type="presParOf" srcId="{A3BC9846-A000-40E4-85AC-58EC0272B2F2}" destId="{12E9A3E7-25D1-4A39-BBA7-6092EA6DC3E8}" srcOrd="1" destOrd="0" presId="urn:microsoft.com/office/officeart/2008/layout/LinedList"/>
    <dgm:cxn modelId="{C0C96440-30D5-4706-910B-86585112F334}" type="presParOf" srcId="{0B16B735-4F45-4A81-88FC-119A5F9BD068}" destId="{14C6C3DA-FF4E-4013-A1EB-80BAF1647879}" srcOrd="4" destOrd="0" presId="urn:microsoft.com/office/officeart/2008/layout/LinedList"/>
    <dgm:cxn modelId="{D3DCAA98-8308-47B8-8E4D-FBFBF9C6E604}" type="presParOf" srcId="{0B16B735-4F45-4A81-88FC-119A5F9BD068}" destId="{66E93CA1-4CBF-403A-A6A6-209D1B6390AD}" srcOrd="5" destOrd="0" presId="urn:microsoft.com/office/officeart/2008/layout/LinedList"/>
    <dgm:cxn modelId="{FC30FBAB-FE3B-4790-8C21-4CEF7DC2F4DF}" type="presParOf" srcId="{66E93CA1-4CBF-403A-A6A6-209D1B6390AD}" destId="{99DCE886-AC66-4539-8575-0F7F3E81F670}" srcOrd="0" destOrd="0" presId="urn:microsoft.com/office/officeart/2008/layout/LinedList"/>
    <dgm:cxn modelId="{54D07DA7-952E-4EBE-BEEA-A576E0D5D529}" type="presParOf" srcId="{66E93CA1-4CBF-403A-A6A6-209D1B6390AD}" destId="{8D7DCB24-4D03-4DFC-B892-015CD6B8D6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98788-D7DC-4161-B05C-50F00BF1462E}">
      <dsp:nvSpPr>
        <dsp:cNvPr id="0" name=""/>
        <dsp:cNvSpPr/>
      </dsp:nvSpPr>
      <dsp:spPr>
        <a:xfrm>
          <a:off x="0" y="100644"/>
          <a:ext cx="3574461" cy="5958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Estudiante: Bruce Larco</a:t>
          </a:r>
        </a:p>
      </dsp:txBody>
      <dsp:txXfrm>
        <a:off x="29088" y="129732"/>
        <a:ext cx="3516285" cy="537701"/>
      </dsp:txXfrm>
    </dsp:sp>
    <dsp:sp modelId="{4BA8C498-DF9F-4408-9468-DFCA0E98EF19}">
      <dsp:nvSpPr>
        <dsp:cNvPr id="0" name=""/>
        <dsp:cNvSpPr/>
      </dsp:nvSpPr>
      <dsp:spPr>
        <a:xfrm>
          <a:off x="0" y="739721"/>
          <a:ext cx="3574461" cy="595877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Docente: Jorge Gómez</a:t>
          </a:r>
        </a:p>
      </dsp:txBody>
      <dsp:txXfrm>
        <a:off x="29088" y="768809"/>
        <a:ext cx="3516285" cy="537701"/>
      </dsp:txXfrm>
    </dsp:sp>
    <dsp:sp modelId="{402B3B87-368A-4038-B1D5-E571A0C51EF4}">
      <dsp:nvSpPr>
        <dsp:cNvPr id="0" name=""/>
        <dsp:cNvSpPr/>
      </dsp:nvSpPr>
      <dsp:spPr>
        <a:xfrm>
          <a:off x="0" y="1378799"/>
          <a:ext cx="3574461" cy="595877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Asignatura: Capstone (PTY4614)</a:t>
          </a:r>
        </a:p>
      </dsp:txBody>
      <dsp:txXfrm>
        <a:off x="29088" y="1407887"/>
        <a:ext cx="3516285" cy="537701"/>
      </dsp:txXfrm>
    </dsp:sp>
    <dsp:sp modelId="{3CFB0D7A-4C73-418E-B2E5-AC783A408C42}">
      <dsp:nvSpPr>
        <dsp:cNvPr id="0" name=""/>
        <dsp:cNvSpPr/>
      </dsp:nvSpPr>
      <dsp:spPr>
        <a:xfrm>
          <a:off x="0" y="2017876"/>
          <a:ext cx="3574461" cy="595877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Carrera: Ingeniería en Informática y Telecomunicaciones</a:t>
          </a:r>
        </a:p>
      </dsp:txBody>
      <dsp:txXfrm>
        <a:off x="29088" y="2046964"/>
        <a:ext cx="3516285" cy="537701"/>
      </dsp:txXfrm>
    </dsp:sp>
    <dsp:sp modelId="{6104609A-AAB2-4099-9B53-1C5470D0DCF6}">
      <dsp:nvSpPr>
        <dsp:cNvPr id="0" name=""/>
        <dsp:cNvSpPr/>
      </dsp:nvSpPr>
      <dsp:spPr>
        <a:xfrm>
          <a:off x="0" y="2656954"/>
          <a:ext cx="3574461" cy="595877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Fecha: 10/09/2025</a:t>
          </a:r>
        </a:p>
      </dsp:txBody>
      <dsp:txXfrm>
        <a:off x="29088" y="2686042"/>
        <a:ext cx="3516285" cy="5377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FD8B9-F312-4D55-A659-8844D9D8FFE5}">
      <dsp:nvSpPr>
        <dsp:cNvPr id="0" name=""/>
        <dsp:cNvSpPr/>
      </dsp:nvSpPr>
      <dsp:spPr>
        <a:xfrm>
          <a:off x="890763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C93AD-ED50-41E1-A1AE-435BD1891591}">
      <dsp:nvSpPr>
        <dsp:cNvPr id="0" name=""/>
        <dsp:cNvSpPr/>
      </dsp:nvSpPr>
      <dsp:spPr>
        <a:xfrm>
          <a:off x="291148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Falta de herramientas tecnológicas en juntas de vecinos.</a:t>
          </a:r>
        </a:p>
      </dsp:txBody>
      <dsp:txXfrm>
        <a:off x="291148" y="2456435"/>
        <a:ext cx="2180418" cy="720000"/>
      </dsp:txXfrm>
    </dsp:sp>
    <dsp:sp modelId="{3288E4FD-7FCB-4A5A-A72E-ADA48128A8C5}">
      <dsp:nvSpPr>
        <dsp:cNvPr id="0" name=""/>
        <dsp:cNvSpPr/>
      </dsp:nvSpPr>
      <dsp:spPr>
        <a:xfrm>
          <a:off x="3452755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C0D82-487C-4D9C-81D5-9363D9C4504F}">
      <dsp:nvSpPr>
        <dsp:cNvPr id="0" name=""/>
        <dsp:cNvSpPr/>
      </dsp:nvSpPr>
      <dsp:spPr>
        <a:xfrm>
          <a:off x="2853140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Procesos actuales: lentos, desordenados, poco transparentes.</a:t>
          </a:r>
        </a:p>
      </dsp:txBody>
      <dsp:txXfrm>
        <a:off x="2853140" y="2456435"/>
        <a:ext cx="2180418" cy="720000"/>
      </dsp:txXfrm>
    </dsp:sp>
    <dsp:sp modelId="{5AF684BC-854B-48D5-8D59-E97F39D7B760}">
      <dsp:nvSpPr>
        <dsp:cNvPr id="0" name=""/>
        <dsp:cNvSpPr/>
      </dsp:nvSpPr>
      <dsp:spPr>
        <a:xfrm>
          <a:off x="6014747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8CF41-E4EE-426D-89C7-DCF1E3DE8542}">
      <dsp:nvSpPr>
        <dsp:cNvPr id="0" name=""/>
        <dsp:cNvSpPr/>
      </dsp:nvSpPr>
      <dsp:spPr>
        <a:xfrm>
          <a:off x="5415132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Necesidad de digitalizar y modernizar la gestión comunitaria.</a:t>
          </a:r>
        </a:p>
      </dsp:txBody>
      <dsp:txXfrm>
        <a:off x="5415132" y="2456435"/>
        <a:ext cx="218041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823E1-F480-4659-BFC3-E483EF5753DA}">
      <dsp:nvSpPr>
        <dsp:cNvPr id="0" name=""/>
        <dsp:cNvSpPr/>
      </dsp:nvSpPr>
      <dsp:spPr>
        <a:xfrm>
          <a:off x="0" y="1354343"/>
          <a:ext cx="2218134" cy="14085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380038-7BA4-464F-9B85-BF9C61347AB0}">
      <dsp:nvSpPr>
        <dsp:cNvPr id="0" name=""/>
        <dsp:cNvSpPr/>
      </dsp:nvSpPr>
      <dsp:spPr>
        <a:xfrm>
          <a:off x="246459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Solicitudes manuales y dependientes del papel.</a:t>
          </a:r>
        </a:p>
      </dsp:txBody>
      <dsp:txXfrm>
        <a:off x="287713" y="1629733"/>
        <a:ext cx="2135626" cy="1326007"/>
      </dsp:txXfrm>
    </dsp:sp>
    <dsp:sp modelId="{7376DD4F-F465-493B-9686-99A1AA8E30E4}">
      <dsp:nvSpPr>
        <dsp:cNvPr id="0" name=""/>
        <dsp:cNvSpPr/>
      </dsp:nvSpPr>
      <dsp:spPr>
        <a:xfrm>
          <a:off x="2711053" y="1354343"/>
          <a:ext cx="2218134" cy="14085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C9A6928-DC8A-4327-AD30-17DAD02F50D6}">
      <dsp:nvSpPr>
        <dsp:cNvPr id="0" name=""/>
        <dsp:cNvSpPr/>
      </dsp:nvSpPr>
      <dsp:spPr>
        <a:xfrm>
          <a:off x="2957512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Poca transparencia en trámites.</a:t>
          </a:r>
        </a:p>
      </dsp:txBody>
      <dsp:txXfrm>
        <a:off x="2998766" y="1629733"/>
        <a:ext cx="2135626" cy="1326007"/>
      </dsp:txXfrm>
    </dsp:sp>
    <dsp:sp modelId="{5F2F119D-4901-4560-856E-EB71D6DE15B8}">
      <dsp:nvSpPr>
        <dsp:cNvPr id="0" name=""/>
        <dsp:cNvSpPr/>
      </dsp:nvSpPr>
      <dsp:spPr>
        <a:xfrm>
          <a:off x="5422106" y="1354343"/>
          <a:ext cx="2218134" cy="14085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3B49798-C5B5-4882-99FA-DAA3E92FA46F}">
      <dsp:nvSpPr>
        <dsp:cNvPr id="0" name=""/>
        <dsp:cNvSpPr/>
      </dsp:nvSpPr>
      <dsp:spPr>
        <a:xfrm>
          <a:off x="5668565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Dificultad de seguimiento y almacenamiento de información.</a:t>
          </a:r>
        </a:p>
      </dsp:txBody>
      <dsp:txXfrm>
        <a:off x="5709819" y="1629733"/>
        <a:ext cx="2135626" cy="13260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C84A3-A24F-4834-A1D4-EBA06718BB76}">
      <dsp:nvSpPr>
        <dsp:cNvPr id="0" name=""/>
        <dsp:cNvSpPr/>
      </dsp:nvSpPr>
      <dsp:spPr>
        <a:xfrm>
          <a:off x="0" y="531"/>
          <a:ext cx="78867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CAD3D0-E80A-42DB-BF58-F888B0E68F8C}">
      <dsp:nvSpPr>
        <dsp:cNvPr id="0" name=""/>
        <dsp:cNvSpPr/>
      </dsp:nvSpPr>
      <dsp:spPr>
        <a:xfrm>
          <a:off x="0" y="53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Plataforma digital 'BarrioLink' para gestión de juntas de vecinos.</a:t>
          </a:r>
        </a:p>
      </dsp:txBody>
      <dsp:txXfrm>
        <a:off x="0" y="531"/>
        <a:ext cx="7886700" cy="870055"/>
      </dsp:txXfrm>
    </dsp:sp>
    <dsp:sp modelId="{0C40B8D9-5286-4431-A9A8-280B1C145B2C}">
      <dsp:nvSpPr>
        <dsp:cNvPr id="0" name=""/>
        <dsp:cNvSpPr/>
      </dsp:nvSpPr>
      <dsp:spPr>
        <a:xfrm>
          <a:off x="0" y="870586"/>
          <a:ext cx="78867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272BC1-890C-4C68-9907-FAE9C395C684}">
      <dsp:nvSpPr>
        <dsp:cNvPr id="0" name=""/>
        <dsp:cNvSpPr/>
      </dsp:nvSpPr>
      <dsp:spPr>
        <a:xfrm>
          <a:off x="0" y="870586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Digitalización de trámites comunitarios:</a:t>
          </a:r>
        </a:p>
      </dsp:txBody>
      <dsp:txXfrm>
        <a:off x="0" y="870586"/>
        <a:ext cx="7886700" cy="870055"/>
      </dsp:txXfrm>
    </dsp:sp>
    <dsp:sp modelId="{5B4EB5A0-2F71-4D9A-AE40-37A4CDDCE7F7}">
      <dsp:nvSpPr>
        <dsp:cNvPr id="0" name=""/>
        <dsp:cNvSpPr/>
      </dsp:nvSpPr>
      <dsp:spPr>
        <a:xfrm>
          <a:off x="0" y="1740641"/>
          <a:ext cx="78867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678740-9036-43EC-9D70-B776EF8AC705}">
      <dsp:nvSpPr>
        <dsp:cNvPr id="0" name=""/>
        <dsp:cNvSpPr/>
      </dsp:nvSpPr>
      <dsp:spPr>
        <a:xfrm>
          <a:off x="0" y="174064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Solicitudes de certificados</a:t>
          </a:r>
        </a:p>
      </dsp:txBody>
      <dsp:txXfrm>
        <a:off x="0" y="1740641"/>
        <a:ext cx="7886700" cy="870055"/>
      </dsp:txXfrm>
    </dsp:sp>
    <dsp:sp modelId="{E680B83A-D34F-4FC3-8BA7-DD14706CD76A}">
      <dsp:nvSpPr>
        <dsp:cNvPr id="0" name=""/>
        <dsp:cNvSpPr/>
      </dsp:nvSpPr>
      <dsp:spPr>
        <a:xfrm>
          <a:off x="0" y="2610696"/>
          <a:ext cx="78867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49CAC7-0E3C-48A4-84A5-B331628843AC}">
      <dsp:nvSpPr>
        <dsp:cNvPr id="0" name=""/>
        <dsp:cNvSpPr/>
      </dsp:nvSpPr>
      <dsp:spPr>
        <a:xfrm>
          <a:off x="0" y="2610696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Postulación a proyectos</a:t>
          </a:r>
        </a:p>
      </dsp:txBody>
      <dsp:txXfrm>
        <a:off x="0" y="2610696"/>
        <a:ext cx="7886700" cy="870055"/>
      </dsp:txXfrm>
    </dsp:sp>
    <dsp:sp modelId="{43CF660D-2136-4E2E-9B81-3DA08468C1F0}">
      <dsp:nvSpPr>
        <dsp:cNvPr id="0" name=""/>
        <dsp:cNvSpPr/>
      </dsp:nvSpPr>
      <dsp:spPr>
        <a:xfrm>
          <a:off x="0" y="3480751"/>
          <a:ext cx="78867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ACA225-22F3-40F6-8BC0-83401046DE37}">
      <dsp:nvSpPr>
        <dsp:cNvPr id="0" name=""/>
        <dsp:cNvSpPr/>
      </dsp:nvSpPr>
      <dsp:spPr>
        <a:xfrm>
          <a:off x="0" y="348075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Acceso seguro y transparente para vecinos y dirigentes.</a:t>
          </a:r>
        </a:p>
      </dsp:txBody>
      <dsp:txXfrm>
        <a:off x="0" y="3480751"/>
        <a:ext cx="7886700" cy="8700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E4335-D2CA-4962-839D-8ED929ED9C93}">
      <dsp:nvSpPr>
        <dsp:cNvPr id="0" name=""/>
        <dsp:cNvSpPr/>
      </dsp:nvSpPr>
      <dsp:spPr>
        <a:xfrm>
          <a:off x="0" y="2124"/>
          <a:ext cx="78867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DE871-37F3-4315-AD59-44D26CCC8797}">
      <dsp:nvSpPr>
        <dsp:cNvPr id="0" name=""/>
        <dsp:cNvSpPr/>
      </dsp:nvSpPr>
      <dsp:spPr>
        <a:xfrm>
          <a:off x="0" y="2124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• Metodologia cascada por </a:t>
          </a:r>
          <a:r>
            <a:rPr lang="en-US" sz="3700" kern="1200" dirty="0" err="1"/>
            <a:t>Fases</a:t>
          </a:r>
          <a:r>
            <a:rPr lang="en-US" sz="3700" kern="1200" dirty="0"/>
            <a:t>.</a:t>
          </a:r>
        </a:p>
      </dsp:txBody>
      <dsp:txXfrm>
        <a:off x="0" y="2124"/>
        <a:ext cx="7886700" cy="1449029"/>
      </dsp:txXfrm>
    </dsp:sp>
    <dsp:sp modelId="{AB53C44C-FC15-435D-B652-B1827F6C602A}">
      <dsp:nvSpPr>
        <dsp:cNvPr id="0" name=""/>
        <dsp:cNvSpPr/>
      </dsp:nvSpPr>
      <dsp:spPr>
        <a:xfrm>
          <a:off x="0" y="1451154"/>
          <a:ext cx="7886700" cy="0"/>
        </a:xfrm>
        <a:prstGeom prst="lin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74426-F8AD-48D8-ADF7-BE9EC3EF7503}">
      <dsp:nvSpPr>
        <dsp:cNvPr id="0" name=""/>
        <dsp:cNvSpPr/>
      </dsp:nvSpPr>
      <dsp:spPr>
        <a:xfrm>
          <a:off x="0" y="1451154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• Desarrollo Lineal y Secuencial</a:t>
          </a:r>
        </a:p>
      </dsp:txBody>
      <dsp:txXfrm>
        <a:off x="0" y="1451154"/>
        <a:ext cx="7886700" cy="1449029"/>
      </dsp:txXfrm>
    </dsp:sp>
    <dsp:sp modelId="{8A5B77E7-FB11-4E1C-BE90-3F5BFACC38B4}">
      <dsp:nvSpPr>
        <dsp:cNvPr id="0" name=""/>
        <dsp:cNvSpPr/>
      </dsp:nvSpPr>
      <dsp:spPr>
        <a:xfrm>
          <a:off x="0" y="2900183"/>
          <a:ext cx="7886700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5D8DB-3EE2-4ED5-ACE7-F9C80F97A000}">
      <dsp:nvSpPr>
        <dsp:cNvPr id="0" name=""/>
        <dsp:cNvSpPr/>
      </dsp:nvSpPr>
      <dsp:spPr>
        <a:xfrm>
          <a:off x="0" y="2900183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• Herramientas: VS Code, MySQL, plataformas colaborativas.</a:t>
          </a:r>
        </a:p>
      </dsp:txBody>
      <dsp:txXfrm>
        <a:off x="0" y="2900183"/>
        <a:ext cx="7886700" cy="14490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43683-8A61-4F36-AB98-6F000FDD4A5A}">
      <dsp:nvSpPr>
        <dsp:cNvPr id="0" name=""/>
        <dsp:cNvSpPr/>
      </dsp:nvSpPr>
      <dsp:spPr>
        <a:xfrm>
          <a:off x="530099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10AF2-D76C-477B-8C42-FD801295DF92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036B7-28AD-4028-B0EE-F6426176695E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Modernización de juntas de vecinos.</a:t>
          </a:r>
        </a:p>
      </dsp:txBody>
      <dsp:txXfrm>
        <a:off x="80381" y="2738169"/>
        <a:ext cx="2306250" cy="720000"/>
      </dsp:txXfrm>
    </dsp:sp>
    <dsp:sp modelId="{D1E7C141-9719-4681-947D-FAAB6C5D56AA}">
      <dsp:nvSpPr>
        <dsp:cNvPr id="0" name=""/>
        <dsp:cNvSpPr/>
      </dsp:nvSpPr>
      <dsp:spPr>
        <a:xfrm>
          <a:off x="3239943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4D6B2-D816-4762-B732-42E664A0B625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D46A7-241E-4CE5-981F-51B944050CE5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Mayor eficiencia, seguridad y transparencia.</a:t>
          </a:r>
        </a:p>
      </dsp:txBody>
      <dsp:txXfrm>
        <a:off x="2790224" y="2738169"/>
        <a:ext cx="2306250" cy="720000"/>
      </dsp:txXfrm>
    </dsp:sp>
    <dsp:sp modelId="{BCE5D166-BE7E-4251-B514-389DE3563153}">
      <dsp:nvSpPr>
        <dsp:cNvPr id="0" name=""/>
        <dsp:cNvSpPr/>
      </dsp:nvSpPr>
      <dsp:spPr>
        <a:xfrm>
          <a:off x="5949787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25147-E680-4508-A76D-C861156D261C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76478-F6AA-4E0A-ACE7-700722CEBEA1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Inclusión digital y fortalecimiento del capital social.</a:t>
          </a:r>
        </a:p>
      </dsp:txBody>
      <dsp:txXfrm>
        <a:off x="5500068" y="2738169"/>
        <a:ext cx="2306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7568F-68EF-4504-ADD2-38A95B18AE9A}">
      <dsp:nvSpPr>
        <dsp:cNvPr id="0" name=""/>
        <dsp:cNvSpPr/>
      </dsp:nvSpPr>
      <dsp:spPr>
        <a:xfrm>
          <a:off x="0" y="36440"/>
          <a:ext cx="5000124" cy="173415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Viabilidad técnica y social comprobada.</a:t>
          </a:r>
        </a:p>
      </dsp:txBody>
      <dsp:txXfrm>
        <a:off x="84655" y="121095"/>
        <a:ext cx="4830814" cy="1564849"/>
      </dsp:txXfrm>
    </dsp:sp>
    <dsp:sp modelId="{36194FC9-9EF2-4EB5-864B-159808EE622D}">
      <dsp:nvSpPr>
        <dsp:cNvPr id="0" name=""/>
        <dsp:cNvSpPr/>
      </dsp:nvSpPr>
      <dsp:spPr>
        <a:xfrm>
          <a:off x="0" y="1859880"/>
          <a:ext cx="5000124" cy="1734159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Desarrollo de competencias técnicas y blandas.</a:t>
          </a:r>
        </a:p>
      </dsp:txBody>
      <dsp:txXfrm>
        <a:off x="84655" y="1944535"/>
        <a:ext cx="4830814" cy="1564849"/>
      </dsp:txXfrm>
    </dsp:sp>
    <dsp:sp modelId="{1AD1474D-EB4F-40AB-ADD9-F30FD36142E1}">
      <dsp:nvSpPr>
        <dsp:cNvPr id="0" name=""/>
        <dsp:cNvSpPr/>
      </dsp:nvSpPr>
      <dsp:spPr>
        <a:xfrm>
          <a:off x="0" y="3683319"/>
          <a:ext cx="5000124" cy="173415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Contribución real a la comunidad con innovación tecnológica.</a:t>
          </a:r>
        </a:p>
      </dsp:txBody>
      <dsp:txXfrm>
        <a:off x="84655" y="3767974"/>
        <a:ext cx="4830814" cy="15648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B0970-2A61-4AD3-B586-592CE4780883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F461C9-C4C5-45BD-A0A7-26FA02592160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Proyecto como experiencia formativa integral.</a:t>
          </a:r>
        </a:p>
      </dsp:txBody>
      <dsp:txXfrm>
        <a:off x="0" y="2663"/>
        <a:ext cx="5000124" cy="1816197"/>
      </dsp:txXfrm>
    </dsp:sp>
    <dsp:sp modelId="{291AA39F-741A-446B-958D-A96F1D40D56A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BDC1E-7E36-4197-A528-6372CA72C521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Desarrollo de empatía y responsabilidad social.</a:t>
          </a:r>
        </a:p>
      </dsp:txBody>
      <dsp:txXfrm>
        <a:off x="0" y="1818861"/>
        <a:ext cx="5000124" cy="1816197"/>
      </dsp:txXfrm>
    </dsp:sp>
    <dsp:sp modelId="{14C6C3DA-FF4E-4013-A1EB-80BAF1647879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DCE886-AC66-4539-8575-0F7F3E81F670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Confianza en el futuro profesional como ingeniero en software con impacto social.</a:t>
          </a:r>
        </a:p>
      </dsp:txBody>
      <dsp:txXfrm>
        <a:off x="0" y="3635058"/>
        <a:ext cx="5000124" cy="1816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305" y="802955"/>
            <a:ext cx="3574747" cy="1454051"/>
          </a:xfrm>
        </p:spPr>
        <p:txBody>
          <a:bodyPr>
            <a:normAutofit/>
          </a:bodyPr>
          <a:lstStyle/>
          <a:p>
            <a:r>
              <a:rPr lang="es-CL" sz="3100">
                <a:solidFill>
                  <a:schemeClr val="tx2"/>
                </a:solidFill>
              </a:rPr>
              <a:t>Proyecto APT – BarrioLink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" y="-369"/>
            <a:ext cx="4568256" cy="6858000"/>
            <a:chOff x="305" y="-369"/>
            <a:chExt cx="6091008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 descr="Un barco en el mar">
            <a:extLst>
              <a:ext uri="{FF2B5EF4-FFF2-40B4-BE49-F238E27FC236}">
                <a16:creationId xmlns:a16="http://schemas.microsoft.com/office/drawing/2014/main" id="{CBD893B3-66A2-26FE-9C31-3A73C2A6F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4" y="2376082"/>
            <a:ext cx="4704129" cy="2697363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485B09-31C6-8D8C-E257-55C03D5EE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484593"/>
              </p:ext>
            </p:extLst>
          </p:nvPr>
        </p:nvGraphicFramePr>
        <p:xfrm>
          <a:off x="4965804" y="2421683"/>
          <a:ext cx="3574461" cy="3353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s-CL" sz="3000">
                <a:solidFill>
                  <a:srgbClr val="FFFFFF"/>
                </a:solidFill>
              </a:rPr>
              <a:t>Conclusiones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8C2923-B570-C9DD-CAEC-115E6DD26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90920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s-CL" sz="3500">
                <a:solidFill>
                  <a:srgbClr val="FFFFFF"/>
                </a:solidFill>
              </a:rPr>
              <a:t>Reflexión Personal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B422CE-7EA3-4BD7-5D8C-0D6E17423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80170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3298DA-C842-3FFB-EA97-AFDFFD57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43" y="1321056"/>
            <a:ext cx="8013114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Mockup básico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24B6C-C523-89AC-F71C-932E488C2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46" y="3525490"/>
            <a:ext cx="7101908" cy="865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https://fizzy-icon-00812657.figma.site/</a:t>
            </a: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00351" y="0"/>
            <a:ext cx="3243649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799165" y="4001437"/>
            <a:ext cx="3655725" cy="2057400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66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El contenido generado por IA puede ser incorrecto.">
            <a:extLst>
              <a:ext uri="{FF2B5EF4-FFF2-40B4-BE49-F238E27FC236}">
                <a16:creationId xmlns:a16="http://schemas.microsoft.com/office/drawing/2014/main" id="{68797966-8C1E-2295-A7FC-A62C657E046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9709" r="9091" b="1743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8" name="Rectangle 1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CL"/>
              <a:t>Introducción y Contexto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CDF303-6732-C7BC-1252-72B3DDA16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90441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uerta de una casa&#10;&#10;El contenido generado por IA puede ser incorrecto.">
            <a:extLst>
              <a:ext uri="{FF2B5EF4-FFF2-40B4-BE49-F238E27FC236}">
                <a16:creationId xmlns:a16="http://schemas.microsoft.com/office/drawing/2014/main" id="{4695BABE-382F-65F8-DD50-5BBA63ABF1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r="32333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CL"/>
              <a:t>Problema Detectado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530E5C-ADB9-A6DC-4353-E73F35DB81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77269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Edificio en medio de la calle&#10;&#10;El contenido generado por IA puede ser incorrecto.">
            <a:extLst>
              <a:ext uri="{FF2B5EF4-FFF2-40B4-BE49-F238E27FC236}">
                <a16:creationId xmlns:a16="http://schemas.microsoft.com/office/drawing/2014/main" id="{E406A62B-092D-C277-6447-E97D4C9ED9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5420" r="3758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CL"/>
              <a:t>Solución Propuesta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3623AE-DA46-5612-AE51-C115540019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46333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DA34B59D-65B8-BD35-94E3-4FD66DC0CC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9340" r="26326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Metodología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9793DE-F886-6CF1-9434-CBACA11DD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92701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ubos conectados con una línea roja">
            <a:extLst>
              <a:ext uri="{FF2B5EF4-FFF2-40B4-BE49-F238E27FC236}">
                <a16:creationId xmlns:a16="http://schemas.microsoft.com/office/drawing/2014/main" id="{474CA6B5-3714-3434-3668-A623C9D30D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2597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22CFA9-3E65-A000-8BE2-59AF9AD4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CL"/>
              <a:t>Diagrama de arquitectura</a:t>
            </a:r>
            <a:endParaRPr lang="es-CL" dirty="0"/>
          </a:p>
        </p:txBody>
      </p:sp>
      <p:pic>
        <p:nvPicPr>
          <p:cNvPr id="10" name="Marcador de contenido 9" descr="Diagrama&#10;&#10;El contenido generado por IA puede ser incorrecto.">
            <a:extLst>
              <a:ext uri="{FF2B5EF4-FFF2-40B4-BE49-F238E27FC236}">
                <a16:creationId xmlns:a16="http://schemas.microsoft.com/office/drawing/2014/main" id="{E8DA6D2A-C6EE-296B-9CAA-67ED6AC9A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1691" y="1690688"/>
            <a:ext cx="4903977" cy="4525963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722915C-8FE5-4C7D-886E-B85D60DE608F}"/>
              </a:ext>
            </a:extLst>
          </p:cNvPr>
          <p:cNvSpPr txBox="1"/>
          <p:nvPr/>
        </p:nvSpPr>
        <p:spPr>
          <a:xfrm>
            <a:off x="5486400" y="1690688"/>
            <a:ext cx="3423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Este diagrama representa la estructura básica de una aplicación web desarrollada con Django para la gestión de una junta de vecinos. Los usuarios, como vecinos y administradores, interactúan con la interfaz web construida con HTML, CSS y Bootstrap. Las solicitudes HTTP se dirigen a través de URLs.py, que conecta con Views.py, donde se procesa la lógica de negocio. Los datos se gestionan mediante Models.py, que define entidades como Vecino, Noticia y Certificado, y se almacenan en una base de datos como MySQL o Firebase. Además, el sistema incluye un panel administrativo accesible desde /admin/, facilitando la gestión interna. Esta arquitectura modular permite una aplicación escalable, segura y fácil de mantener.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11248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Planificación</a:t>
            </a:r>
          </a:p>
        </p:txBody>
      </p:sp>
      <p:pic>
        <p:nvPicPr>
          <p:cNvPr id="5" name="Marcador de contenido 4" descr="Imagen que contiene biombo, edificio, reloj, cuarto">
            <a:extLst>
              <a:ext uri="{FF2B5EF4-FFF2-40B4-BE49-F238E27FC236}">
                <a16:creationId xmlns:a16="http://schemas.microsoft.com/office/drawing/2014/main" id="{81BC6660-B60D-B17C-4D47-B3FD0A35A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497394"/>
            <a:ext cx="8178799" cy="22643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s-MX" sz="3500"/>
              <a:t>Competencias del Perfil de Egreso</a:t>
            </a:r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s-MX" sz="1700" dirty="0"/>
              <a:t>• Diseño e implementación de software.</a:t>
            </a:r>
          </a:p>
          <a:p>
            <a:r>
              <a:rPr lang="es-MX" sz="1700" dirty="0"/>
              <a:t>• Gestión segura de bases de datos.</a:t>
            </a:r>
          </a:p>
          <a:p>
            <a:r>
              <a:rPr lang="es-MX" sz="1700" dirty="0"/>
              <a:t>• Calidad de software (pruebas y accesibilidad).</a:t>
            </a:r>
          </a:p>
          <a:p>
            <a:r>
              <a:rPr lang="es-MX" sz="1700" dirty="0"/>
              <a:t>• Comunicación y trabajo colaborativo con la comunidad.</a:t>
            </a:r>
          </a:p>
        </p:txBody>
      </p:sp>
      <p:pic>
        <p:nvPicPr>
          <p:cNvPr id="5" name="Picture 4" descr="Un patrón en 3D de formas de anillos conectados por líneas">
            <a:extLst>
              <a:ext uri="{FF2B5EF4-FFF2-40B4-BE49-F238E27FC236}">
                <a16:creationId xmlns:a16="http://schemas.microsoft.com/office/drawing/2014/main" id="{8EE487FB-AB06-7ED5-55AA-399AFF76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68" r="47590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381677" cy="1325563"/>
          </a:xfrm>
        </p:spPr>
        <p:txBody>
          <a:bodyPr>
            <a:normAutofit/>
          </a:bodyPr>
          <a:lstStyle/>
          <a:p>
            <a:r>
              <a:rPr lang="es-CL" sz="4900"/>
              <a:t>Impacto Esperado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17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7911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6996" y="821124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256" y="1336268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978FCB-F1BE-BCFE-F495-282C60AA7F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76923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411</Words>
  <Application>Microsoft Office PowerPoint</Application>
  <PresentationFormat>Presentación en pantalla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Proyecto APT – BarrioLink</vt:lpstr>
      <vt:lpstr>Introducción y Contexto</vt:lpstr>
      <vt:lpstr>Problema Detectado</vt:lpstr>
      <vt:lpstr>Solución Propuesta</vt:lpstr>
      <vt:lpstr>Metodología</vt:lpstr>
      <vt:lpstr>Diagrama de arquitectura</vt:lpstr>
      <vt:lpstr>Planificación</vt:lpstr>
      <vt:lpstr>Competencias del Perfil de Egreso</vt:lpstr>
      <vt:lpstr>Impacto Esperado</vt:lpstr>
      <vt:lpstr>Conclusiones</vt:lpstr>
      <vt:lpstr>Reflexión Personal</vt:lpstr>
      <vt:lpstr>Mockup básico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BRUCE . LARCO RIQUELME</cp:lastModifiedBy>
  <cp:revision>2</cp:revision>
  <dcterms:created xsi:type="dcterms:W3CDTF">2013-01-27T09:14:16Z</dcterms:created>
  <dcterms:modified xsi:type="dcterms:W3CDTF">2025-09-06T19:37:54Z</dcterms:modified>
  <cp:category/>
</cp:coreProperties>
</file>