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59" r:id="rId17"/>
    <p:sldId id="279" r:id="rId18"/>
    <p:sldId id="280" r:id="rId19"/>
    <p:sldId id="283" r:id="rId20"/>
    <p:sldId id="282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5E5D-B962-4597-9A6F-974CA1B33B0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" y="0"/>
            <a:ext cx="11612880" cy="1386840"/>
          </a:xfrm>
        </p:spPr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GIỚI THIỆU ĐỀ TÀI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" y="2529840"/>
            <a:ext cx="11353800" cy="4145280"/>
          </a:xfrm>
        </p:spPr>
        <p:txBody>
          <a:bodyPr>
            <a:normAutofit/>
          </a:bodyPr>
          <a:lstStyle/>
          <a:p>
            <a:pPr algn="just"/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Sau 15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GB" sz="4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0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41718"/>
            <a:ext cx="11521440" cy="4383722"/>
          </a:xfrm>
        </p:spPr>
        <p:txBody>
          <a:bodyPr>
            <a:normAutofit/>
          </a:bodyPr>
          <a:lstStyle/>
          <a:p>
            <a:pPr algn="just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2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41718"/>
            <a:ext cx="11521440" cy="4383722"/>
          </a:xfrm>
        </p:spPr>
        <p:txBody>
          <a:bodyPr>
            <a:normAutofit/>
          </a:bodyPr>
          <a:lstStyle/>
          <a:p>
            <a:pPr algn="just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6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41718"/>
            <a:ext cx="11521440" cy="4383722"/>
          </a:xfrm>
        </p:spPr>
        <p:txBody>
          <a:bodyPr>
            <a:normAutofit/>
          </a:bodyPr>
          <a:lstStyle/>
          <a:p>
            <a:pPr algn="just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0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41718"/>
            <a:ext cx="11521440" cy="4383722"/>
          </a:xfrm>
        </p:spPr>
        <p:txBody>
          <a:bodyPr>
            <a:normAutofit/>
          </a:bodyPr>
          <a:lstStyle/>
          <a:p>
            <a:pPr algn="just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5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41718"/>
            <a:ext cx="11521440" cy="4383722"/>
          </a:xfrm>
        </p:spPr>
        <p:txBody>
          <a:bodyPr>
            <a:normAutofit/>
          </a:bodyPr>
          <a:lstStyle/>
          <a:p>
            <a:pPr algn="just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Thread, sleep</a:t>
            </a: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5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41718"/>
            <a:ext cx="11521440" cy="4383722"/>
          </a:xfrm>
        </p:spPr>
        <p:txBody>
          <a:bodyPr>
            <a:normAutofit/>
          </a:bodyPr>
          <a:lstStyle/>
          <a:p>
            <a:pPr algn="just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Client:</a:t>
            </a: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Server:</a:t>
            </a: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RMIServer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7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vi-VN" sz="4800" b="1">
                <a:solidFill>
                  <a:schemeClr val="bg1"/>
                </a:solidFill>
              </a:rPr>
              <a:t>CÁCH THỰC HIỆN</a:t>
            </a:r>
            <a:r>
              <a:rPr lang="en-US" sz="4800" b="1">
                <a:solidFill>
                  <a:schemeClr val="bg1"/>
                </a:solidFill>
              </a:rPr>
              <a:t> </a:t>
            </a:r>
            <a:r>
              <a:rPr lang="vi-VN" sz="4800" b="1">
                <a:solidFill>
                  <a:schemeClr val="bg1"/>
                </a:solidFill>
              </a:rPr>
              <a:t>CÁC CHỨC NĂNG 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vi-VN" sz="4800" b="1">
                <a:solidFill>
                  <a:schemeClr val="bg1"/>
                </a:solidFill>
              </a:rPr>
              <a:t>TRONG ĐỀ TÀI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marL="342900" indent="-342900" algn="r">
              <a:buFont typeface="Wingdings" panose="05000000000000000000" pitchFamily="2" charset="2"/>
              <a:buChar char="ü"/>
            </a:pPr>
            <a:r>
              <a:rPr lang="en-GB" sz="20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 RMIServer</a:t>
            </a:r>
          </a:p>
          <a:p>
            <a:pPr marL="342900" indent="-342900" algn="r">
              <a:buFont typeface="Wingdings" panose="05000000000000000000" pitchFamily="2" charset="2"/>
              <a:buChar char="ü"/>
            </a:pPr>
            <a:r>
              <a:rPr lang="en-GB" sz="20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 ch</a:t>
            </a:r>
            <a:r>
              <a:rPr lang="vi-VN" sz="20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trình phía Client</a:t>
            </a:r>
            <a:endParaRPr lang="en-US" sz="200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0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 QUẢ THỰC HIỆN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Chạy RMIServer: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6255B1-05E7-4D9E-BAAC-E7ACADD7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415139"/>
            <a:ext cx="6408836" cy="38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02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 QUẢ THỰC HIỆN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Chạy giao diện đăng nhập:</a:t>
            </a:r>
          </a:p>
          <a:p>
            <a:pPr marL="0" lvl="1">
              <a:spcBef>
                <a:spcPts val="1000"/>
              </a:spcBef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7F99B-2191-4EAE-884F-C1D3F6954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72" y="1863801"/>
            <a:ext cx="992345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48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1690" y="405575"/>
            <a:ext cx="6430414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 QUẢ THỰC HIỆN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Đăng nhập thất bại:</a:t>
            </a: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9E9046-1F15-421A-933F-A472A864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56" y="2091095"/>
            <a:ext cx="939455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kern="1200" dirty="0">
                <a:solidFill>
                  <a:schemeClr val="accent1"/>
                </a:solidFill>
                <a:latin typeface="Times New Roman (Headings)"/>
              </a:rPr>
              <a:t>MÔ TẢ ĐỀ TÀI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Viết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chương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trình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gồm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các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thành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phần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sau</a:t>
            </a:r>
            <a:r>
              <a:rPr lang="en-US" sz="3200" dirty="0">
                <a:latin typeface="Times New Roman (Headings)"/>
              </a:rPr>
              <a:t>:</a:t>
            </a:r>
          </a:p>
          <a:p>
            <a:pPr marL="571500" lvl="0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Phía</a:t>
            </a:r>
            <a:r>
              <a:rPr lang="en-US" sz="3200" dirty="0">
                <a:latin typeface="Times New Roman (Headings)"/>
              </a:rPr>
              <a:t> Client:</a:t>
            </a:r>
          </a:p>
          <a:p>
            <a:pPr marL="1028700" lvl="1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Thành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phần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đăng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nhập</a:t>
            </a:r>
            <a:endParaRPr lang="en-US" sz="3200" dirty="0">
              <a:latin typeface="Times New Roman (Headings)"/>
            </a:endParaRPr>
          </a:p>
          <a:p>
            <a:pPr marL="571500" lvl="0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Phía</a:t>
            </a:r>
            <a:r>
              <a:rPr lang="en-US" sz="3200" dirty="0">
                <a:latin typeface="Times New Roman (Headings)"/>
              </a:rPr>
              <a:t> Server:</a:t>
            </a:r>
          </a:p>
          <a:p>
            <a:pPr marL="1028700" lvl="1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Thành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phần</a:t>
            </a:r>
            <a:r>
              <a:rPr lang="en-US" sz="3200" dirty="0">
                <a:latin typeface="Times New Roman (Headings)"/>
              </a:rPr>
              <a:t> RMI </a:t>
            </a:r>
            <a:r>
              <a:rPr lang="en-US" sz="3200" dirty="0" err="1">
                <a:latin typeface="Times New Roman (Headings)"/>
              </a:rPr>
              <a:t>cung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cấp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các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chức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năng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để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có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thể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đăng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nhập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và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cung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cấp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bài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thi</a:t>
            </a:r>
            <a:endParaRPr lang="en-US" sz="3200" dirty="0">
              <a:latin typeface="Times New Roman (Headings)"/>
            </a:endParaRPr>
          </a:p>
          <a:p>
            <a:pPr marL="571500" lvl="0" indent="-2286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68490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KẾT QUẢ THỰC HIỆN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Đăng nhập thành công:</a:t>
            </a:r>
          </a:p>
          <a:p>
            <a:pPr marL="0" lvl="1" algn="l"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399250-052E-4B28-9A8A-EBCED5013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402059"/>
            <a:ext cx="4047843" cy="268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3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KẾT QUẢ THỰC HIỆN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Đăng nhập thành công: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70B037-3D4D-4D79-9CEB-EAF5C6AB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485023"/>
            <a:ext cx="4047843" cy="25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KẾT QUẢ THỰC HIỆN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Hoàn thành nộp bài thi:</a:t>
            </a:r>
          </a:p>
          <a:p>
            <a:pPr marL="0" lvl="1">
              <a:spcBef>
                <a:spcPts val="1000"/>
              </a:spcBef>
            </a:pPr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B356B90-998B-4BDA-AF3A-8AE5EBF3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76796"/>
            <a:ext cx="6553545" cy="41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27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KẾT QUẢ THỰC HIỆN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Hoàn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thành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nộp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bài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lvl="1" algn="l">
              <a:spcBef>
                <a:spcPts val="1000"/>
              </a:spcBef>
            </a:pP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7072CD-40E8-4DA6-985B-EA2C9C81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280801"/>
            <a:ext cx="4047843" cy="29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0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4400" b="1" kern="1200" dirty="0">
                <a:solidFill>
                  <a:schemeClr val="accent1"/>
                </a:solidFill>
                <a:latin typeface="Times New Roman (Headings)"/>
              </a:rPr>
              <a:t>PHÂN TÍCH CÁCH GIẢI QUYẾT ĐỀ TÀI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Để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giải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quyết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bài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toán</a:t>
            </a:r>
            <a:r>
              <a:rPr lang="en-US" sz="3200" dirty="0">
                <a:latin typeface="Times New Roman (Headings)"/>
              </a:rPr>
              <a:t> ta </a:t>
            </a:r>
            <a:r>
              <a:rPr lang="en-US" sz="3200" dirty="0" err="1">
                <a:latin typeface="Times New Roman (Headings)"/>
              </a:rPr>
              <a:t>thực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hiện</a:t>
            </a:r>
            <a:r>
              <a:rPr lang="en-US" sz="3200" dirty="0">
                <a:latin typeface="Times New Roman (Headings)"/>
              </a:rPr>
              <a:t>: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Phía</a:t>
            </a:r>
            <a:r>
              <a:rPr lang="en-US" sz="3200" dirty="0">
                <a:latin typeface="Times New Roman (Headings)"/>
              </a:rPr>
              <a:t> Client:</a:t>
            </a:r>
          </a:p>
          <a:p>
            <a:pPr marL="1028700" lvl="1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Tạo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giao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diện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đăng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nhập</a:t>
            </a:r>
            <a:endParaRPr lang="en-US" sz="3200" dirty="0">
              <a:latin typeface="Times New Roman (Headings)"/>
            </a:endParaRP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Phía</a:t>
            </a:r>
            <a:r>
              <a:rPr lang="en-US" sz="3200" dirty="0">
                <a:latin typeface="Times New Roman (Headings)"/>
              </a:rPr>
              <a:t> Server:</a:t>
            </a:r>
          </a:p>
          <a:p>
            <a:pPr marL="1028700" lvl="1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Tạo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giao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diện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bài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thi</a:t>
            </a:r>
            <a:endParaRPr lang="en-US" sz="3200" dirty="0">
              <a:latin typeface="Times New Roman (Headings)"/>
            </a:endParaRPr>
          </a:p>
          <a:p>
            <a:pPr marL="1028700" lvl="1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Tạo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mô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hình</a:t>
            </a:r>
            <a:r>
              <a:rPr lang="en-US" sz="3200" dirty="0">
                <a:latin typeface="Times New Roman (Headings)"/>
              </a:rPr>
              <a:t> RMI </a:t>
            </a:r>
            <a:r>
              <a:rPr lang="en-US" sz="3200" dirty="0" err="1">
                <a:latin typeface="Times New Roman (Headings)"/>
              </a:rPr>
              <a:t>để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thực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hiện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công</a:t>
            </a:r>
            <a:r>
              <a:rPr lang="en-US" sz="3200" dirty="0">
                <a:latin typeface="Times New Roman (Headings)"/>
              </a:rPr>
              <a:t>  </a:t>
            </a:r>
            <a:r>
              <a:rPr lang="en-US" sz="3200" dirty="0" err="1">
                <a:latin typeface="Times New Roman (Headings)"/>
              </a:rPr>
              <a:t>việc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sau</a:t>
            </a:r>
            <a:r>
              <a:rPr lang="en-US" sz="3200" dirty="0">
                <a:latin typeface="Times New Roman (Headings)"/>
              </a:rPr>
              <a:t>:</a:t>
            </a:r>
          </a:p>
          <a:p>
            <a:pPr marL="1485900" lvl="2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Kiểm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duyệt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đăng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nhập</a:t>
            </a:r>
            <a:endParaRPr lang="en-US" sz="3200" dirty="0">
              <a:latin typeface="Times New Roman (Headings)"/>
            </a:endParaRPr>
          </a:p>
          <a:p>
            <a:pPr marL="1485900" lvl="2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Lấy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dữ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liệu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đề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thì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từ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cơ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sở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dữ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liệu</a:t>
            </a:r>
            <a:endParaRPr lang="en-US" sz="3200" dirty="0">
              <a:latin typeface="Times New Roman (Headings)"/>
            </a:endParaRPr>
          </a:p>
          <a:p>
            <a:pPr marL="1485900" lvl="2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Thống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kê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các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bài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thi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đã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nộp</a:t>
            </a:r>
            <a:endParaRPr lang="en-US" sz="3200" dirty="0"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1577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vi-VN" sz="4800" b="1" dirty="0">
                <a:solidFill>
                  <a:srgbClr val="FFFFFF"/>
                </a:solidFill>
              </a:rPr>
              <a:t>PHÂN TÍCH CÁCH GIẢI QUYẾT ĐỀ TÀI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giải quyết bài toán ta th</a:t>
            </a:r>
            <a:r>
              <a:rPr lang="en-GB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ực hiện</a:t>
            </a: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giao diện đăng nhập như sau: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E3F6AC8-D004-4488-B4C8-6920EC6C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966615"/>
            <a:ext cx="6553545" cy="29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4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6968" y="1252728"/>
            <a:ext cx="3493008" cy="4352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PHÂN TÍCH CÁCH GIẢI QUYẾT ĐỀ TÀI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817AC51-5572-44EE-A0DE-7A3748336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88603" y="3336426"/>
            <a:ext cx="200040" cy="172448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0056" y="811022"/>
            <a:ext cx="6492390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Để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giải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quyết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bài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toán</a:t>
            </a:r>
            <a:r>
              <a:rPr lang="en-US" sz="3200" dirty="0">
                <a:latin typeface="Times New Roman (Headings)"/>
              </a:rPr>
              <a:t> ta </a:t>
            </a:r>
            <a:r>
              <a:rPr lang="en-US" sz="3200" dirty="0" err="1">
                <a:latin typeface="Times New Roman (Headings)"/>
              </a:rPr>
              <a:t>thực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hiện</a:t>
            </a:r>
            <a:r>
              <a:rPr lang="en-US" sz="3200" dirty="0">
                <a:latin typeface="Times New Roman (Headings)"/>
              </a:rPr>
              <a:t>: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Tạo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Jframe</a:t>
            </a:r>
            <a:endParaRPr lang="en-US" sz="3200" dirty="0">
              <a:latin typeface="Times New Roman (Headings)"/>
            </a:endParaRP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Tạo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Jcomponent</a:t>
            </a:r>
            <a:endParaRPr lang="en-US" sz="3200" dirty="0">
              <a:latin typeface="Times New Roman (Headings)"/>
            </a:endParaRPr>
          </a:p>
          <a:p>
            <a:pPr marL="1028700" lvl="1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Jlabel</a:t>
            </a:r>
            <a:endParaRPr lang="en-US" sz="3200" dirty="0">
              <a:latin typeface="Times New Roman (Headings)"/>
            </a:endParaRPr>
          </a:p>
          <a:p>
            <a:pPr marL="1028700" lvl="1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Jtextfield</a:t>
            </a:r>
            <a:endParaRPr lang="en-US" sz="3200" dirty="0">
              <a:latin typeface="Times New Roman (Headings)"/>
            </a:endParaRPr>
          </a:p>
          <a:p>
            <a:pPr marL="1028700" lvl="1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Jbutton</a:t>
            </a:r>
            <a:endParaRPr lang="en-US" sz="3200" dirty="0">
              <a:latin typeface="Times New Roman (Headings)"/>
            </a:endParaRPr>
          </a:p>
          <a:p>
            <a:pPr marL="1028700" lvl="1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Jpassword</a:t>
            </a:r>
            <a:endParaRPr lang="en-US" sz="3200" dirty="0">
              <a:latin typeface="Times New Roman (Headings)"/>
            </a:endParaRP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Xây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dựng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vị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trí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tương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ứng</a:t>
            </a:r>
            <a:endParaRPr lang="en-US" sz="3200" dirty="0">
              <a:latin typeface="Times New Roman (Headings)"/>
            </a:endParaRP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 (Headings)"/>
              </a:rPr>
              <a:t>Lắng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nghe</a:t>
            </a:r>
            <a:r>
              <a:rPr lang="en-US" sz="3200" dirty="0">
                <a:latin typeface="Times New Roman (Headings)"/>
              </a:rPr>
              <a:t> </a:t>
            </a:r>
            <a:r>
              <a:rPr lang="en-US" sz="3200" dirty="0" err="1">
                <a:latin typeface="Times New Roman (Headings)"/>
              </a:rPr>
              <a:t>các</a:t>
            </a:r>
            <a:r>
              <a:rPr lang="en-US" sz="3200" dirty="0">
                <a:latin typeface="Times New Roman (Headings)"/>
              </a:rPr>
              <a:t> s</a:t>
            </a:r>
            <a:r>
              <a:rPr lang="en-GB" sz="3200" dirty="0">
                <a:latin typeface="Times New Roman (Headings)"/>
              </a:rPr>
              <a:t>ự </a:t>
            </a:r>
            <a:r>
              <a:rPr lang="en-GB" sz="3200" dirty="0" err="1">
                <a:latin typeface="Times New Roman (Headings)"/>
              </a:rPr>
              <a:t>kiện</a:t>
            </a:r>
            <a:r>
              <a:rPr lang="en-GB" sz="3200" dirty="0">
                <a:latin typeface="Times New Roman (Headings)"/>
              </a:rPr>
              <a:t> t</a:t>
            </a:r>
            <a:r>
              <a:rPr lang="vi-VN" sz="3200" dirty="0">
                <a:latin typeface="Times New Roman (Headings)"/>
              </a:rPr>
              <a:t>ư</a:t>
            </a:r>
            <a:r>
              <a:rPr lang="en-GB" sz="3200" dirty="0" err="1">
                <a:latin typeface="Times New Roman (Headings)"/>
              </a:rPr>
              <a:t>ơng</a:t>
            </a:r>
            <a:r>
              <a:rPr lang="en-GB" sz="3200" dirty="0">
                <a:latin typeface="Times New Roman (Headings)"/>
              </a:rPr>
              <a:t> tác</a:t>
            </a:r>
            <a:endParaRPr lang="en-US" sz="3200" dirty="0"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4263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Times New Roman (Headings)"/>
              </a:rPr>
              <a:t>PHÂN TÍCH CÁCH GIẢI QUYẾT ĐỀ TÀI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Để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giải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quyết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bài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toán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 ta </a:t>
            </a:r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thực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hiện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:</a:t>
            </a:r>
          </a:p>
          <a:p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Tạo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giao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diện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bài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thi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như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Times New Roman (Headings)"/>
              </a:rPr>
              <a:t>sau</a:t>
            </a:r>
            <a:r>
              <a:rPr lang="en-US" sz="2000" kern="1200" dirty="0">
                <a:solidFill>
                  <a:srgbClr val="FFFFFF"/>
                </a:solidFill>
                <a:latin typeface="Times New Roman (Headings)"/>
              </a:rPr>
              <a:t>:</a:t>
            </a:r>
          </a:p>
          <a:p>
            <a:endParaRPr lang="en-US" sz="2000" kern="1200" dirty="0">
              <a:solidFill>
                <a:srgbClr val="FFFFFF"/>
              </a:solidFill>
              <a:latin typeface="Times New Roman (Headings)"/>
            </a:endParaRP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63401FF-7A7E-4C4A-828A-AEC64873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93180"/>
            <a:ext cx="6553545" cy="40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0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PHÂN TÍCH CÁCH GIẢI QUYẾT ĐỀ TÀI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</a:rPr>
              <a:t>Để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giải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quyết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bài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toán</a:t>
            </a:r>
            <a:r>
              <a:rPr lang="en-US" sz="3200" dirty="0">
                <a:solidFill>
                  <a:srgbClr val="000000"/>
                </a:solidFill>
              </a:rPr>
              <a:t> ta </a:t>
            </a:r>
            <a:r>
              <a:rPr lang="en-US" sz="3200" dirty="0" err="1">
                <a:solidFill>
                  <a:srgbClr val="000000"/>
                </a:solidFill>
              </a:rPr>
              <a:t>thực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hiện</a:t>
            </a:r>
            <a:r>
              <a:rPr lang="en-US" sz="3200" dirty="0">
                <a:solidFill>
                  <a:srgbClr val="000000"/>
                </a:solidFill>
              </a:rPr>
              <a:t>: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</a:rPr>
              <a:t>Tạo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mô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hình</a:t>
            </a:r>
            <a:r>
              <a:rPr lang="en-US" sz="3200" dirty="0">
                <a:solidFill>
                  <a:srgbClr val="000000"/>
                </a:solidFill>
              </a:rPr>
              <a:t> RMI</a:t>
            </a:r>
          </a:p>
          <a:p>
            <a:pPr marL="1028700" lvl="1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</a:rPr>
              <a:t>Tạo</a:t>
            </a:r>
            <a:r>
              <a:rPr lang="en-US" sz="3200" dirty="0">
                <a:solidFill>
                  <a:srgbClr val="000000"/>
                </a:solidFill>
              </a:rPr>
              <a:t> Interface </a:t>
            </a:r>
            <a:r>
              <a:rPr lang="en-US" sz="3200" dirty="0" err="1">
                <a:solidFill>
                  <a:srgbClr val="000000"/>
                </a:solidFill>
              </a:rPr>
              <a:t>kế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thừa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lớp</a:t>
            </a:r>
            <a:r>
              <a:rPr lang="en-US" sz="3200" dirty="0">
                <a:solidFill>
                  <a:srgbClr val="000000"/>
                </a:solidFill>
              </a:rPr>
              <a:t> Remote</a:t>
            </a:r>
          </a:p>
          <a:p>
            <a:pPr marL="1028700" lvl="1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</a:rPr>
              <a:t>Tạo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các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hàm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phục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vụ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cho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việc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xử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lý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từ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xa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ném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lỗi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RemoteException</a:t>
            </a:r>
            <a:endParaRPr lang="en-US" sz="3200" dirty="0">
              <a:solidFill>
                <a:srgbClr val="000000"/>
              </a:solidFill>
            </a:endParaRPr>
          </a:p>
          <a:p>
            <a:pPr marL="1028700" lvl="1"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</a:rPr>
              <a:t>Tạo</a:t>
            </a:r>
            <a:r>
              <a:rPr lang="en-US" sz="3200" dirty="0">
                <a:solidFill>
                  <a:srgbClr val="000000"/>
                </a:solidFill>
              </a:rPr>
              <a:t> Class </a:t>
            </a:r>
            <a:r>
              <a:rPr lang="en-US" sz="3200" dirty="0" err="1">
                <a:solidFill>
                  <a:srgbClr val="000000"/>
                </a:solidFill>
              </a:rPr>
              <a:t>kế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thừa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UnicastRemoteObject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và</a:t>
            </a:r>
            <a:r>
              <a:rPr lang="en-US" sz="3200" dirty="0">
                <a:solidFill>
                  <a:srgbClr val="000000"/>
                </a:solidFill>
              </a:rPr>
              <a:t> implements Interface </a:t>
            </a:r>
            <a:r>
              <a:rPr lang="en-US" sz="3200" dirty="0" err="1">
                <a:solidFill>
                  <a:srgbClr val="000000"/>
                </a:solidFill>
              </a:rPr>
              <a:t>để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định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nghĩa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cho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các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hàm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xử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lý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từ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xa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3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41718"/>
            <a:ext cx="11521440" cy="4383722"/>
          </a:xfrm>
        </p:spPr>
        <p:txBody>
          <a:bodyPr>
            <a:normAutofit/>
          </a:bodyPr>
          <a:lstStyle/>
          <a:p>
            <a:pPr algn="just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Client:</a:t>
            </a: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</a:t>
            </a: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gởi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6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41718"/>
            <a:ext cx="11521440" cy="4383722"/>
          </a:xfrm>
        </p:spPr>
        <p:txBody>
          <a:bodyPr>
            <a:normAutofit/>
          </a:bodyPr>
          <a:lstStyle/>
          <a:p>
            <a:pPr algn="just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Server:</a:t>
            </a: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Wingdings" panose="05000000000000000000" pitchFamily="2" charset="2"/>
              <a:buChar char="ü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48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Widescreen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Times New Roman (Headings)</vt:lpstr>
      <vt:lpstr>Wingdings</vt:lpstr>
      <vt:lpstr>Office Theme</vt:lpstr>
      <vt:lpstr>GIỚI THIỆU ĐỀ TÀI</vt:lpstr>
      <vt:lpstr>MÔ TẢ ĐỀ TÀI</vt:lpstr>
      <vt:lpstr>PHÂN TÍCH CÁCH GIẢI QUYẾT ĐỀ TÀI</vt:lpstr>
      <vt:lpstr>PHÂN TÍCH CÁCH GIẢI QUYẾT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THỰC HIỆN CÁC CHỨC NĂNG  TRONG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ĐỀ TÀI</dc:title>
  <dc:creator>Vo Nguyen Hoang  Phi</dc:creator>
  <cp:lastModifiedBy>Vo Nguyen Hoang  Phi</cp:lastModifiedBy>
  <cp:revision>1</cp:revision>
  <dcterms:created xsi:type="dcterms:W3CDTF">2019-12-08T13:15:45Z</dcterms:created>
  <dcterms:modified xsi:type="dcterms:W3CDTF">2019-12-08T13:16:04Z</dcterms:modified>
</cp:coreProperties>
</file>