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>
        <p:scale>
          <a:sx n="50" d="100"/>
          <a:sy n="50" d="100"/>
        </p:scale>
        <p:origin x="29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7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2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1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5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6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8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4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38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2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5E5D-B962-4597-9A6F-974CA1B33B06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17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35E5D-B962-4597-9A6F-974CA1B33B06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29047-C2A7-4FB4-82B9-C79CC96A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560" y="0"/>
            <a:ext cx="11612880" cy="1386840"/>
          </a:xfrm>
        </p:spPr>
        <p:txBody>
          <a:bodyPr/>
          <a:lstStyle/>
          <a:p>
            <a:r>
              <a:rPr lang="vi-VN" smtClean="0">
                <a:solidFill>
                  <a:srgbClr val="FF0000"/>
                </a:solidFill>
              </a:rPr>
              <a:t>GIỚI THIỆU ĐỀ TÀI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" y="2529840"/>
            <a:ext cx="11353800" cy="883920"/>
          </a:xfrm>
        </p:spPr>
        <p:txBody>
          <a:bodyPr>
            <a:normAutofit/>
          </a:bodyPr>
          <a:lstStyle/>
          <a:p>
            <a:r>
              <a:rPr lang="en-US" sz="4400" b="1" i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NHÓM TỰ LÀM</a:t>
            </a:r>
            <a:endParaRPr lang="en-US" sz="4400" b="1" i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10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0"/>
            <a:ext cx="11475720" cy="1356360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CÁCH THỰC HIỆN</a:t>
            </a:r>
            <a:r>
              <a:rPr lang="en-US" sz="4000" b="1">
                <a:solidFill>
                  <a:srgbClr val="FF0000"/>
                </a:solidFill>
              </a:rPr>
              <a:t> </a:t>
            </a:r>
            <a:r>
              <a:rPr lang="vi-VN" sz="4000" b="1">
                <a:solidFill>
                  <a:srgbClr val="FF0000"/>
                </a:solidFill>
              </a:rPr>
              <a:t>CÁC CHỨC NĂNG </a:t>
            </a:r>
            <a:r>
              <a:rPr lang="en-US" sz="4000" b="1" smtClean="0">
                <a:solidFill>
                  <a:srgbClr val="FF0000"/>
                </a:solidFill>
              </a:rPr>
              <a:t/>
            </a:r>
            <a:br>
              <a:rPr lang="en-US" sz="4000" b="1" smtClean="0">
                <a:solidFill>
                  <a:srgbClr val="FF0000"/>
                </a:solidFill>
              </a:rPr>
            </a:br>
            <a:r>
              <a:rPr lang="vi-VN" sz="4000" b="1" smtClean="0">
                <a:solidFill>
                  <a:srgbClr val="FF0000"/>
                </a:solidFill>
              </a:rPr>
              <a:t>TRONG </a:t>
            </a:r>
            <a:r>
              <a:rPr lang="vi-VN" sz="4000" b="1">
                <a:solidFill>
                  <a:srgbClr val="FF0000"/>
                </a:solidFill>
              </a:rPr>
              <a:t>ĐỀ TÀI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" y="1559878"/>
            <a:ext cx="11765280" cy="5069522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 chương trình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chương trình chạy một thời gian chứng minh các luồng đang làm việc đồng thời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 dữ liệu và kiểm tra kết quả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20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0"/>
            <a:ext cx="11582400" cy="822960"/>
          </a:xfrm>
        </p:spPr>
        <p:txBody>
          <a:bodyPr>
            <a:normAutofit/>
          </a:bodyPr>
          <a:lstStyle/>
          <a:p>
            <a:r>
              <a:rPr lang="vi-VN" sz="4000" b="1">
                <a:solidFill>
                  <a:srgbClr val="FF0000"/>
                </a:solidFill>
              </a:rPr>
              <a:t>KẾT QUẢ THỰC HIỆN</a:t>
            </a:r>
            <a:endParaRPr lang="en-US" sz="4000" b="1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517" y="971324"/>
            <a:ext cx="7684965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53613"/>
          </a:xfrm>
        </p:spPr>
        <p:txBody>
          <a:bodyPr/>
          <a:lstStyle/>
          <a:p>
            <a:r>
              <a:rPr lang="vi-VN" b="1" smtClean="0">
                <a:solidFill>
                  <a:srgbClr val="FF0000"/>
                </a:solidFill>
              </a:rPr>
              <a:t>MÔ TẢ ĐỀ TÀI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7" y="1371600"/>
            <a:ext cx="10913807" cy="5181600"/>
          </a:xfrm>
        </p:spPr>
        <p:txBody>
          <a:bodyPr>
            <a:normAutofit/>
          </a:bodyPr>
          <a:lstStyle/>
          <a:p>
            <a:pPr lvl="0" algn="just"/>
            <a:r>
              <a:rPr lang="vi-VN" sz="4000">
                <a:latin typeface="+mj-lt"/>
              </a:rPr>
              <a:t>Viết chương trình tạo 3 tuyến, trong đó:</a:t>
            </a:r>
            <a:endParaRPr lang="en-US" sz="4000">
              <a:latin typeface="+mj-lt"/>
            </a:endParaRPr>
          </a:p>
          <a:p>
            <a:pPr marL="571500" lvl="0" indent="-571500" algn="just">
              <a:buFont typeface="Wingdings" panose="05000000000000000000" pitchFamily="2" charset="2"/>
              <a:buChar char="ü"/>
            </a:pPr>
            <a:r>
              <a:rPr lang="vi-VN" sz="4000">
                <a:latin typeface="+mj-lt"/>
              </a:rPr>
              <a:t>Tuyến 1 cho phép người dùng nhập vào 2 số thực là 2 cạnh của hình chữ nhật.</a:t>
            </a:r>
            <a:endParaRPr lang="en-US" sz="4000">
              <a:latin typeface="+mj-lt"/>
            </a:endParaRPr>
          </a:p>
          <a:p>
            <a:pPr marL="571500" lvl="0" indent="-571500" algn="just">
              <a:buFont typeface="Wingdings" panose="05000000000000000000" pitchFamily="2" charset="2"/>
              <a:buChar char="ü"/>
            </a:pPr>
            <a:r>
              <a:rPr lang="vi-VN" sz="4000">
                <a:latin typeface="+mj-lt"/>
              </a:rPr>
              <a:t>Tuyến 2 tính diện tích hình chữ nhật ở tuyến 1.</a:t>
            </a:r>
            <a:endParaRPr lang="en-US" sz="4000">
              <a:latin typeface="+mj-lt"/>
            </a:endParaRPr>
          </a:p>
          <a:p>
            <a:pPr marL="571500" lvl="0" indent="-571500" algn="just">
              <a:buFont typeface="Wingdings" panose="05000000000000000000" pitchFamily="2" charset="2"/>
              <a:buChar char="ü"/>
            </a:pPr>
            <a:r>
              <a:rPr lang="vi-VN" sz="4000">
                <a:latin typeface="+mj-lt"/>
              </a:rPr>
              <a:t>Tuyến 3 tính chu vi hình chữ nhật ở tuyến 1.</a:t>
            </a:r>
            <a:endParaRPr lang="en-US" sz="4000">
              <a:latin typeface="+mj-lt"/>
            </a:endParaRP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vi-VN" sz="4000">
                <a:latin typeface="+mj-lt"/>
              </a:rPr>
              <a:t>Tuyến chính chờ các tuyến hoàn thành rồi in kết quả diện tích và chu vi của hình chữ nhật lên màn hình.</a:t>
            </a:r>
            <a:endParaRPr lang="en-US" sz="4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84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0"/>
            <a:ext cx="11521440" cy="858837"/>
          </a:xfrm>
        </p:spPr>
        <p:txBody>
          <a:bodyPr>
            <a:normAutofit/>
          </a:bodyPr>
          <a:lstStyle/>
          <a:p>
            <a:r>
              <a:rPr lang="vi-VN" sz="4000" b="1" smtClean="0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005840"/>
            <a:ext cx="11521440" cy="5654040"/>
          </a:xfrm>
        </p:spPr>
        <p:txBody>
          <a:bodyPr>
            <a:normAutofit/>
          </a:bodyPr>
          <a:lstStyle/>
          <a:p>
            <a:pPr algn="just"/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giải quyết bài toán, ta tạo ra 4 luồng với chức năng tương ứng như sau: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 chính: </a:t>
            </a: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các biến dùng chung</a:t>
            </a: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các luồng để thực hiện các yêu cầu của bài toán</a:t>
            </a: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công việc của các luồng để lấy kết quả thực hiện yêu cầu của bài toán</a:t>
            </a: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 khi thực hiện xong yêu cầu thì kết thúc chương trình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7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1041718"/>
            <a:ext cx="11521440" cy="4383722"/>
          </a:xfrm>
        </p:spPr>
        <p:txBody>
          <a:bodyPr>
            <a:normAutofit/>
          </a:bodyPr>
          <a:lstStyle/>
          <a:p>
            <a:pPr algn="just"/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giải quyết bài toán, ta tạo ra 4 luồng với chức năng tương ứng như sau: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 Nhap: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người dùng nhập các biến chiều dài, rộng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 TinhDT: Kiểm tra việc nhập dữ liệu của luồng Nhap để thực hiện yêu cầu của mình</a:t>
            </a:r>
          </a:p>
          <a:p>
            <a:pPr marL="571500" indent="-571500" algn="just">
              <a:buFont typeface="Wingdings" panose="05000000000000000000" pitchFamily="2" charset="2"/>
              <a:buChar char="ü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Luồng TinhCV: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việc nhập dữ liệu của luồng Nhap để thực hiện yêu cầu của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smtClean="0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2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algn="just"/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luồng chính như sau: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tạo các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biến: </a:t>
            </a:r>
            <a:r>
              <a:rPr lang="en-US" sz="36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dienTich=0,chuVi=0,dai=0,rong=0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 các luồng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biến </a:t>
            </a:r>
            <a:r>
              <a:rPr lang="en-US" sz="36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dem=0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 lại các công việc sau:</a:t>
            </a:r>
          </a:p>
          <a:p>
            <a:pPr marL="1028700" lvl="1" indent="-571500" algn="just">
              <a:buFontTx/>
              <a:buChar char="-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nếu </a:t>
            </a:r>
            <a:r>
              <a:rPr lang="en-US" sz="32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dienTich!=0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thì </a:t>
            </a:r>
            <a:endParaRPr 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 và xuất diện tích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 biến </a:t>
            </a:r>
            <a:r>
              <a:rPr lang="en-US" sz="3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 lại biến </a:t>
            </a:r>
            <a:r>
              <a:rPr lang="en-US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dienTich=0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smtClean="0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2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algn="just"/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luồng chính như sau: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 lại các công việc sau:</a:t>
            </a:r>
          </a:p>
          <a:p>
            <a:pPr marL="1028700" lvl="1" indent="-571500" algn="just">
              <a:buFontTx/>
              <a:buChar char="-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nếu </a:t>
            </a:r>
            <a:r>
              <a:rPr lang="en-US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chuVi</a:t>
            </a:r>
            <a:r>
              <a:rPr lang="en-US" sz="32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!=0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thì </a:t>
            </a:r>
            <a:endParaRPr 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 và xuất chu vi</a:t>
            </a: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 biến </a:t>
            </a:r>
            <a:r>
              <a:rPr lang="en-US" sz="3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</a:t>
            </a:r>
          </a:p>
          <a:p>
            <a:pPr marL="1485900" lvl="2" indent="-449263" algn="just">
              <a:buFont typeface="Arial" panose="020B0604020202020204" pitchFamily="34" charset="0"/>
              <a:buChar char="•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 lại biến </a:t>
            </a:r>
            <a:r>
              <a:rPr lang="en-US" sz="32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chuVi=0</a:t>
            </a:r>
          </a:p>
          <a:p>
            <a:pPr marL="1028700" lvl="1" indent="-571500" algn="just">
              <a:buFontTx/>
              <a:buChar char="-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nếu </a:t>
            </a:r>
            <a:r>
              <a:rPr lang="en-US" sz="32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dem=2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thì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thúc chương trình</a:t>
            </a:r>
          </a:p>
          <a:p>
            <a:pPr lvl="1" indent="579438" algn="just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 lai thì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3838" lvl="2" indent="-457200" algn="just">
              <a:buFont typeface="Arial" panose="020B0604020202020204" pitchFamily="34" charset="0"/>
              <a:buChar char="•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 chưa có dữ liệu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3838" lvl="2" indent="-457200" algn="just">
              <a:buFont typeface="Arial" panose="020B0604020202020204" pitchFamily="34" charset="0"/>
              <a:buChar char="•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Chờ một thời gian</a:t>
            </a:r>
            <a:r>
              <a:rPr lang="en-US" sz="3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rồi thực hiện lại vòng lặp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200" b="1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smtClean="0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2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algn="just"/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luồng Nhap như sau: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 nhập chiều dài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Chờ người dung nhập chiều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 nhập chiều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Chờ người dung nhập chiều </a:t>
            </a: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smtClean="0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34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algn="just"/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luồng TinhDT như sau: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 lại các công việc sau:</a:t>
            </a:r>
          </a:p>
          <a:p>
            <a:pPr marL="1028700" lvl="1" indent="-571500" algn="just">
              <a:buFontTx/>
              <a:buChar char="-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 nếu </a:t>
            </a:r>
            <a:r>
              <a:rPr lang="en-US" sz="32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(dai</a:t>
            </a:r>
            <a:r>
              <a:rPr lang="en-US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!=0</a:t>
            </a:r>
            <a:r>
              <a:rPr lang="en-US" sz="32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)&amp;&amp;(rong</a:t>
            </a:r>
            <a:r>
              <a:rPr lang="en-US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32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0)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thì </a:t>
            </a:r>
            <a:endParaRPr 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3838" lvl="2" indent="-457200" algn="just">
              <a:buFont typeface="Arial" panose="020B0604020202020204" pitchFamily="34" charset="0"/>
              <a:buChar char="•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Tính </a:t>
            </a:r>
            <a:r>
              <a:rPr lang="en-US" sz="3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dienTich</a:t>
            </a:r>
          </a:p>
          <a:p>
            <a:pPr marL="1493838" lvl="2" indent="-457200" algn="just">
              <a:buFont typeface="Arial" panose="020B0604020202020204" pitchFamily="34" charset="0"/>
              <a:buChar char="•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vòng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 và kết thúc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579438" algn="just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 lai thì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3838" lvl="2" indent="-457200" algn="just">
              <a:buFont typeface="Arial" panose="020B0604020202020204" pitchFamily="34" charset="0"/>
              <a:buChar char="•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 chưa có dữ liệu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3838" lvl="2" indent="-457200" algn="just">
              <a:buFont typeface="Arial" panose="020B0604020202020204" pitchFamily="34" charset="0"/>
              <a:buChar char="•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Chờ một thời gian</a:t>
            </a:r>
            <a:r>
              <a:rPr lang="en-US" sz="3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rồi thực hiện lại vòng lặp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200" b="1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smtClean="0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45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" y="965518"/>
            <a:ext cx="11521440" cy="5679122"/>
          </a:xfrm>
        </p:spPr>
        <p:txBody>
          <a:bodyPr>
            <a:normAutofit/>
          </a:bodyPr>
          <a:lstStyle/>
          <a:p>
            <a:pPr algn="just"/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của luồng TinhCV như sau: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 lại các công việc sau:</a:t>
            </a:r>
          </a:p>
          <a:p>
            <a:pPr marL="1028700" lvl="1" indent="-571500" algn="just">
              <a:buFontTx/>
              <a:buChar char="-"/>
            </a:pP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 nếu </a:t>
            </a:r>
            <a:r>
              <a:rPr lang="en-US" sz="32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(dai</a:t>
            </a:r>
            <a:r>
              <a:rPr lang="en-US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!=0</a:t>
            </a:r>
            <a:r>
              <a:rPr lang="en-US" sz="32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)&amp;&amp;(rong</a:t>
            </a:r>
            <a:r>
              <a:rPr lang="en-US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32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0)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thì </a:t>
            </a:r>
            <a:endParaRPr lang="en-US" sz="32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3838" lvl="2" indent="-457200" algn="just">
              <a:buFont typeface="Arial" panose="020B0604020202020204" pitchFamily="34" charset="0"/>
              <a:buChar char="•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Tính </a:t>
            </a:r>
            <a:r>
              <a:rPr lang="en-US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chuVi</a:t>
            </a:r>
            <a:endParaRPr lang="en-US" sz="3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3838" lvl="2" indent="-457200" algn="just">
              <a:buFont typeface="Arial" panose="020B0604020202020204" pitchFamily="34" charset="0"/>
              <a:buChar char="•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Ngắt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vòng </a:t>
            </a: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 và kết thúc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579438" algn="just"/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Ngược lai thì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3838" lvl="2" indent="-457200" algn="just">
              <a:buFont typeface="Arial" panose="020B0604020202020204" pitchFamily="34" charset="0"/>
              <a:buChar char="•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 chưa có dữ liệu</a:t>
            </a: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93838" lvl="2" indent="-457200" algn="just">
              <a:buFont typeface="Arial" panose="020B0604020202020204" pitchFamily="34" charset="0"/>
              <a:buChar char="•"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Chờ một thời gian</a:t>
            </a:r>
            <a:r>
              <a:rPr lang="en-US" sz="30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rồi thực hiện lại vòng lặp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200" b="1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35280" y="0"/>
            <a:ext cx="11521440" cy="858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smtClean="0">
                <a:solidFill>
                  <a:srgbClr val="FF0000"/>
                </a:solidFill>
              </a:rPr>
              <a:t>PHÂN TÍCH CÁCH GIẢI QUYẾT ĐỀ TÀI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8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565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GIỚI THIỆU ĐỀ TÀI</vt:lpstr>
      <vt:lpstr>MÔ TẢ ĐỀ TÀI</vt:lpstr>
      <vt:lpstr>PHÂN TÍCH CÁCH GIẢI QUYẾT ĐỀ TÀI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CÁCH THỰC HIỆN CÁC CHỨC NĂNG  TRONG ĐỀ TÀI</vt:lpstr>
      <vt:lpstr>KẾT QUẢ THỰC HIỆN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ĐỀ TÀI</dc:title>
  <dc:creator>Le Van My</dc:creator>
  <cp:lastModifiedBy>Le Van My</cp:lastModifiedBy>
  <cp:revision>12</cp:revision>
  <dcterms:created xsi:type="dcterms:W3CDTF">2017-10-06T09:21:03Z</dcterms:created>
  <dcterms:modified xsi:type="dcterms:W3CDTF">2018-11-10T01:45:06Z</dcterms:modified>
</cp:coreProperties>
</file>