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7" r:id="rId2"/>
    <p:sldId id="278" r:id="rId3"/>
    <p:sldId id="279" r:id="rId4"/>
    <p:sldId id="280" r:id="rId5"/>
    <p:sldId id="281" r:id="rId6"/>
    <p:sldId id="283" r:id="rId7"/>
    <p:sldId id="282" r:id="rId8"/>
    <p:sldId id="284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419" autoAdjust="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1BA9C7-D4A0-4239-916F-87878B386CAE}" type="datetime1">
              <a:rPr lang="es-ES" smtClean="0"/>
              <a:t>15/08/2018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D5A0EE-9559-4678-968D-CA3F66D582DC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194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38E743-2700-4AAA-8AC7-3E9FBF31E3EC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D028B-A319-42B4-A1A2-72115F4AB319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63118-E04F-4CA6-AFE9-6094F1F945BB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6801" y="5682344"/>
            <a:ext cx="5943600" cy="670832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63CCAA-9978-4A62-AA55-1536343595DA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57A07-B087-4D65-8E9D-0EEDD3F32A63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08CDFF-A8FD-40B7-81D0-60A7F2B554AD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EF1E1E-4877-4B72-B36F-C4784E804B4E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>
            <a:noAutofit/>
          </a:bodyPr>
          <a:lstStyle>
            <a:lvl1pPr>
              <a:defRPr sz="2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1C22DE-4FD6-490F-BA71-CA79D836B52C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>
            <a:noAutofit/>
          </a:bodyPr>
          <a:lstStyle>
            <a:lvl1pPr>
              <a:defRPr sz="2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AA73D-5708-4E7B-A33B-1145266FF154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Rectángulo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8FB1985-6357-45A8-863F-C37745456400}" type="datetime1">
              <a:rPr lang="es-ES" noProof="0" smtClean="0"/>
              <a:t>15/08/2018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Compañía comercial rimancas     s. a</a:t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GT" dirty="0" smtClean="0"/>
              <a:t>Teléfonos de la empresa:5674-3377</a:t>
            </a:r>
          </a:p>
          <a:p>
            <a:pPr marL="45720" indent="0">
              <a:buNone/>
            </a:pPr>
            <a:r>
              <a:rPr lang="es-GT" dirty="0"/>
              <a:t> </a:t>
            </a:r>
            <a:r>
              <a:rPr lang="es-GT" dirty="0" smtClean="0"/>
              <a:t>                                                 2471-9206</a:t>
            </a:r>
          </a:p>
          <a:p>
            <a:pPr marL="45720" indent="0">
              <a:buNone/>
            </a:pPr>
            <a:r>
              <a:rPr lang="es-GT" dirty="0"/>
              <a:t>	</a:t>
            </a:r>
            <a:r>
              <a:rPr lang="es-GT" dirty="0" smtClean="0"/>
              <a:t>		  4206-9206</a:t>
            </a:r>
          </a:p>
          <a:p>
            <a:pPr marL="45720" indent="0">
              <a:buNone/>
            </a:pPr>
            <a:r>
              <a:rPr lang="es-GT" dirty="0" smtClean="0"/>
              <a:t>Dirección: </a:t>
            </a:r>
            <a:r>
              <a:rPr lang="es-GT" b="1" dirty="0"/>
              <a:t>1 Calle 0-70,Zona 13, Pamplona, Guatemala, Guatemala, </a:t>
            </a:r>
            <a:r>
              <a:rPr lang="es-GT" b="1" dirty="0" smtClean="0"/>
              <a:t>s.a.</a:t>
            </a:r>
          </a:p>
          <a:p>
            <a:pPr marL="4572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8495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Información de la empresa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/>
              <a:t>Somos importadores directos de repuestos de alta calidad , que nos permite </a:t>
            </a:r>
            <a:r>
              <a:rPr lang="es-GT" b="1" dirty="0" smtClean="0"/>
              <a:t>garantizarle </a:t>
            </a:r>
            <a:r>
              <a:rPr lang="es-GT" b="1" dirty="0"/>
              <a:t>y ofrecerle mejores precios y confianza! </a:t>
            </a:r>
            <a:r>
              <a:rPr lang="es-GT" b="1" dirty="0" smtClean="0"/>
              <a:t>Importamos comercializamos </a:t>
            </a:r>
            <a:r>
              <a:rPr lang="es-GT" b="1" dirty="0"/>
              <a:t>y distribuimos motores,catarinas,cajas de </a:t>
            </a:r>
            <a:r>
              <a:rPr lang="es-GT" b="1" dirty="0" smtClean="0"/>
              <a:t>cambio, montacargas </a:t>
            </a:r>
            <a:r>
              <a:rPr lang="es-GT" b="1" dirty="0"/>
              <a:t>y mucho mas.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8423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Productos que mantiene la empresa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3484179"/>
          </a:xfrm>
        </p:spPr>
        <p:txBody>
          <a:bodyPr>
            <a:normAutofit/>
          </a:bodyPr>
          <a:lstStyle/>
          <a:p>
            <a:r>
              <a:rPr lang="es-GT" dirty="0"/>
              <a:t>-TOYOTA : 22R,2RZ,1HZ;</a:t>
            </a:r>
          </a:p>
          <a:p>
            <a:r>
              <a:rPr lang="es-GT" dirty="0"/>
              <a:t>-ISUZU: 4JB1,4JA1,4BD1,4BG1,4HF1,6BG1,6HE1;</a:t>
            </a:r>
          </a:p>
          <a:p>
            <a:r>
              <a:rPr lang="es-GT" dirty="0"/>
              <a:t>-MITSUBISHI: 4D31/32/33/34 , 4D56,4G54;</a:t>
            </a:r>
          </a:p>
          <a:p>
            <a:r>
              <a:rPr lang="es-GT" dirty="0"/>
              <a:t>-HINO: W04D,J08C,07D</a:t>
            </a:r>
          </a:p>
          <a:p>
            <a:r>
              <a:rPr lang="es-GT" dirty="0" smtClean="0"/>
              <a:t>CAJAS </a:t>
            </a:r>
            <a:r>
              <a:rPr lang="es-GT" dirty="0"/>
              <a:t>MECANICAS, CATARINAS,STARTERS, ALTERNADORES, REPUESTOS USADOS EN GENERAL</a:t>
            </a:r>
          </a:p>
          <a:p>
            <a:pPr marL="4572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0846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 que se dedica la empresa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Esta es una empresa muy conocida y prestigiosa que se dedica a la venta de carros, coaster,  hiace, camiones y montacargas haci también como motores entre otras cosas también se dedican a reparar motores </a:t>
            </a:r>
            <a:endParaRPr lang="es-GT" dirty="0"/>
          </a:p>
        </p:txBody>
      </p:sp>
      <p:sp>
        <p:nvSpPr>
          <p:cNvPr id="4" name="AutoShape 2" descr="Resultado de imagen para compania comercial rimancas s.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3642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6600" b="1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Horario de lunes a sábado 8:00a.m a 17:00p.m</a:t>
            </a:r>
            <a:endParaRPr lang="es-GT" sz="6600" b="1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9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                                          croquis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7848" b="5382"/>
          <a:stretch/>
        </p:blipFill>
        <p:spPr>
          <a:xfrm>
            <a:off x="302172" y="1828800"/>
            <a:ext cx="1158765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9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8000" b="1" dirty="0" smtClean="0"/>
              <a:t>Gracias por su atención.</a:t>
            </a:r>
            <a:endParaRPr lang="es-GT" sz="8000" b="1" dirty="0"/>
          </a:p>
        </p:txBody>
      </p:sp>
    </p:spTree>
    <p:extLst>
      <p:ext uri="{BB962C8B-B14F-4D97-AF65-F5344CB8AC3E}">
        <p14:creationId xmlns:p14="http://schemas.microsoft.com/office/powerpoint/2010/main" val="3199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ínea roja Empresa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635_TF03031023.potx" id="{6A913C15-BEF2-41A3-A076-D0E121A52B9E}" vid="{24BB925F-4A68-4C20-8C74-45A51F484EB9}"/>
    </a:ext>
  </a:extLst>
</a:theme>
</file>

<file path=ppt/theme/theme2.xml><?xml version="1.0" encoding="utf-8"?>
<a:theme xmlns:a="http://schemas.openxmlformats.org/drawingml/2006/main" name="Tema de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con una línea roja (panorámica)</Template>
  <TotalTime>42</TotalTime>
  <Words>124</Words>
  <Application>Microsoft Office PowerPoint</Application>
  <PresentationFormat>Panorámica</PresentationFormat>
  <Paragraphs>19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Adobe Devanagari</vt:lpstr>
      <vt:lpstr>Arial</vt:lpstr>
      <vt:lpstr>Cambria</vt:lpstr>
      <vt:lpstr>Línea roja Empresa 16x9</vt:lpstr>
      <vt:lpstr>Compañía comercial rimancas     s. a </vt:lpstr>
      <vt:lpstr>Presentación de PowerPoint</vt:lpstr>
      <vt:lpstr>Información de la empresa</vt:lpstr>
      <vt:lpstr>Productos que mantiene la empresa</vt:lpstr>
      <vt:lpstr>A que se dedica la empresa</vt:lpstr>
      <vt:lpstr>Presentación de PowerPoint</vt:lpstr>
      <vt:lpstr>                                          croquis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Compañía comercial rimancas     s. a</dc:title>
  <dc:creator>estudiante</dc:creator>
  <cp:lastModifiedBy>estudiante</cp:lastModifiedBy>
  <cp:revision>5</cp:revision>
  <dcterms:created xsi:type="dcterms:W3CDTF">2018-08-15T15:49:24Z</dcterms:created>
  <dcterms:modified xsi:type="dcterms:W3CDTF">2018-08-15T16:48:53Z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