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4" r:id="rId5"/>
    <p:sldId id="266" r:id="rId6"/>
    <p:sldId id="263" r:id="rId7"/>
    <p:sldId id="25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F67FC-E0C7-4BF5-9EA9-4576C98A5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6A88CD-F253-47E5-A9F2-5331D0BD9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E5CBB7-19D1-4C21-B062-09E8EA130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0DD8-DFC4-4F73-B656-48CE3471E12E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565391-D824-42D8-BE97-BE1CDF193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00154A-1565-4AB0-9209-A1403CA4D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EDB0-EC23-4BD3-93AD-68BE5A149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643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B5B78-FEAC-47FC-8121-702279C21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9E8C91-2E18-4EA5-A638-FFABE37BB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75A07B-F29F-4C51-9A1C-C5D7ADFA9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0DD8-DFC4-4F73-B656-48CE3471E12E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B6CE13-B916-44DE-AB56-EB63FF34C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0CCF41-0D18-471B-9DC0-722B73D8E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EDB0-EC23-4BD3-93AD-68BE5A149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99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9E1D7F-7900-4D75-8C20-4B37DA9878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961139-BC7D-4FEE-98B9-F5C7C790E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A404DA-47F0-4A77-A68C-DF6C8E192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0DD8-DFC4-4F73-B656-48CE3471E12E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B8583F-6174-47C2-8967-95BB6E982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232B75-CB89-452A-95A9-2E1C34D87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EDB0-EC23-4BD3-93AD-68BE5A149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197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12F3-FC70-4623-A649-97AE0AE99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267E4F-BA2E-4001-A8F2-172AAB2E0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9128A1-FB6A-4D77-ACF0-74B0BC038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0DD8-DFC4-4F73-B656-48CE3471E12E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E203F7-9419-49D2-86C4-BF3CE24E3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91950A-A52D-47FD-9210-F1438639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EDB0-EC23-4BD3-93AD-68BE5A149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86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95E379-0B8F-4474-B47C-2EDB37B33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8868ED-095A-455C-9A2C-E46FFB321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631CAD-EC85-4AA9-BBA8-5CD338647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0DD8-DFC4-4F73-B656-48CE3471E12E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5AEE9F-00CE-44AE-B329-504210D1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51A220-FE85-4CEA-BFE0-7A4099A05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EDB0-EC23-4BD3-93AD-68BE5A149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12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BC104-E20E-429C-ABF2-4EBDCC629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1899BC-02C4-4F80-9EF9-26F0054636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5B62B4-2424-498B-98A5-D5BE71C04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5A6B05-ECDE-4323-9406-77C522CAF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0DD8-DFC4-4F73-B656-48CE3471E12E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D2C892-F01B-468E-8C20-F08D96280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42A95-3735-4CED-99FF-1143EAF1E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EDB0-EC23-4BD3-93AD-68BE5A149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52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5FC10D-1F69-4F89-B2D4-92A56BA47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C87DFB-3991-4A09-9AA3-2D42C5E24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4D1738-9066-4CCF-B9C8-951FD8901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E0A2A9-F1F3-4345-BAB0-28855180E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73AC9D-6BCF-4EB0-ADEC-301C8592B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4B2D0D-A603-400D-8B0C-97069778C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0DD8-DFC4-4F73-B656-48CE3471E12E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36E0255-C66B-47AA-9728-6FE9E1A5D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B76A98-A6E3-470A-AC3D-8E92257AE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EDB0-EC23-4BD3-93AD-68BE5A149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923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3C3AF2-6BE8-43F6-982A-990802067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69AF3E-3E8C-4D85-9317-8C90F4949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0DD8-DFC4-4F73-B656-48CE3471E12E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F22A55-F58D-49CD-81E0-CDAB999E0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2D47C5-3E57-4C5E-9620-DD57B0326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EDB0-EC23-4BD3-93AD-68BE5A149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54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F7310BB-12D3-4F79-A3E4-50E1EC5B0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0DD8-DFC4-4F73-B656-48CE3471E12E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918254-C7DB-4F63-A841-284ABE554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F39997-81B2-45D9-8C42-21BC4F039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EDB0-EC23-4BD3-93AD-68BE5A149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807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25BB4-CFEE-45C5-A28C-9E86D5D0C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72EE05-7009-4365-9CEF-D1B83D93E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BBF2AC-ACBF-499C-86E7-AE537672D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05598A-EE7E-417C-84E5-E55E8CC4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0DD8-DFC4-4F73-B656-48CE3471E12E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137A60-558C-4A6A-91AD-56E28AF6E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6400C8-E00C-4AB6-A2C5-AD6D5DD01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EDB0-EC23-4BD3-93AD-68BE5A149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816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85C62-66ED-4B70-9B9B-1AA48B063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9EC6ABF-0444-4639-A21C-FF4D9AC9A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062648-D77E-4A61-BEA5-9C06452EA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41A675-AC91-4C66-A27A-BE842D874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0DD8-DFC4-4F73-B656-48CE3471E12E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81E23F-3FD5-4C2D-92B3-18376A6C7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FB95A0-3B78-48D8-8607-4D0AED990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EDB0-EC23-4BD3-93AD-68BE5A149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153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3C415B-81A8-4E79-BA52-EAC9DEE65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1916F5-C8A6-4DE7-B333-B0D3500F9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104B9A-A3A6-44D3-BDE2-4AFC78ED6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60DD8-DFC4-4F73-B656-48CE3471E12E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B9D0FF-DCA9-4C3B-8107-379BD91478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1FD4CC-FF59-401F-9EF7-5EBAE7DE6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6EDB0-EC23-4BD3-93AD-68BE5A149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677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4524D-D7B3-48C4-AE64-36B39C25B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59726"/>
            <a:ext cx="12192000" cy="2511188"/>
          </a:xfrm>
          <a:solidFill>
            <a:srgbClr val="FFC000"/>
          </a:solidFill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On the Differences of Chinese and Western Culture </a:t>
            </a:r>
            <a:br>
              <a:rPr lang="zh-CN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from the Perspective of Thinking Modes</a:t>
            </a:r>
            <a:b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从思维方式看中西文化差异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6964CF-C98E-4331-8D3A-53A1B3C31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96769"/>
            <a:ext cx="9144000" cy="1655762"/>
          </a:xfrm>
        </p:spPr>
        <p:txBody>
          <a:bodyPr>
            <a:normAutofit/>
          </a:bodyPr>
          <a:lstStyle/>
          <a:p>
            <a:pPr marL="2880000" algn="l"/>
            <a:r>
              <a:rPr lang="zh-CN" altLang="en-US" sz="2800" dirty="0"/>
              <a:t>姓名：王新强</a:t>
            </a:r>
            <a:endParaRPr lang="en-US" altLang="zh-CN" sz="2800" dirty="0"/>
          </a:p>
          <a:p>
            <a:pPr marL="2880000" algn="l"/>
            <a:r>
              <a:rPr lang="zh-CN" altLang="en-US" sz="2800" dirty="0"/>
              <a:t>班级：英语</a:t>
            </a:r>
            <a:r>
              <a:rPr lang="en-US" altLang="zh-CN" sz="2800" dirty="0"/>
              <a:t>143</a:t>
            </a:r>
            <a:r>
              <a:rPr lang="zh-CN" altLang="en-US" sz="2800" dirty="0"/>
              <a:t>班</a:t>
            </a:r>
            <a:endParaRPr lang="en-US" altLang="zh-CN" sz="2800" dirty="0"/>
          </a:p>
          <a:p>
            <a:pPr marL="2880000" algn="l"/>
            <a:r>
              <a:rPr lang="zh-CN" altLang="en-US" sz="2800" dirty="0"/>
              <a:t>学号：</a:t>
            </a:r>
            <a:r>
              <a:rPr lang="en-US" altLang="zh-CN" sz="2800" dirty="0"/>
              <a:t>3141101308</a:t>
            </a:r>
          </a:p>
        </p:txBody>
      </p:sp>
    </p:spTree>
    <p:extLst>
      <p:ext uri="{BB962C8B-B14F-4D97-AF65-F5344CB8AC3E}">
        <p14:creationId xmlns:p14="http://schemas.microsoft.com/office/powerpoint/2010/main" val="2345415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4524D-D7B3-48C4-AE64-36B39C25B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4840"/>
            <a:ext cx="12192000" cy="2047165"/>
          </a:xfrm>
          <a:solidFill>
            <a:srgbClr val="FFC000"/>
          </a:solidFill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8744EC-9496-41B2-8F58-4D8E0C8B7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3577" y="2402005"/>
            <a:ext cx="6073254" cy="406703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C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 for choosing this topic</a:t>
            </a:r>
          </a:p>
          <a:p>
            <a:pPr>
              <a:lnSpc>
                <a:spcPct val="170000"/>
              </a:lnSpc>
            </a:pPr>
            <a:r>
              <a:rPr lang="en-US" altLang="zh-C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Significance of the research</a:t>
            </a:r>
            <a:endParaRPr lang="en-US" altLang="zh-CN" sz="3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</a:pPr>
            <a:r>
              <a:rPr lang="en-US" altLang="zh-C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 of the research</a:t>
            </a:r>
          </a:p>
          <a:p>
            <a:pPr>
              <a:lnSpc>
                <a:spcPct val="170000"/>
              </a:lnSpc>
            </a:pPr>
            <a:r>
              <a:rPr lang="en-US" altLang="zh-C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the research</a:t>
            </a:r>
          </a:p>
          <a:p>
            <a:pPr>
              <a:lnSpc>
                <a:spcPct val="170000"/>
              </a:lnSpc>
            </a:pPr>
            <a:r>
              <a:rPr lang="en-US" altLang="zh-C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Acknowledgments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7953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4524D-D7B3-48C4-AE64-36B39C25B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1659"/>
            <a:ext cx="12192000" cy="2104930"/>
          </a:xfrm>
          <a:solidFill>
            <a:srgbClr val="FFC000"/>
          </a:solidFill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 for choosing this topic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8744EC-9496-41B2-8F58-4D8E0C8B7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7224" y="3128743"/>
            <a:ext cx="7001301" cy="336759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interest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influence of my teachers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mentor’s advice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231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4524D-D7B3-48C4-AE64-36B39C25B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1659"/>
            <a:ext cx="12192000" cy="2104930"/>
          </a:xfrm>
          <a:solidFill>
            <a:srgbClr val="FFC000"/>
          </a:solidFill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Significance of the research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8744EC-9496-41B2-8F58-4D8E0C8B7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7224" y="2565779"/>
            <a:ext cx="7001301" cy="393056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to 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cultural 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 intercultural exchanges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 globalization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672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4524D-D7B3-48C4-AE64-36B39C25B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1659"/>
            <a:ext cx="12192000" cy="2104930"/>
          </a:xfrm>
          <a:solidFill>
            <a:srgbClr val="FFC000"/>
          </a:solidFill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 of the research 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8744EC-9496-41B2-8F58-4D8E0C8B7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7224" y="2565779"/>
            <a:ext cx="5677469" cy="393056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Comparative study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643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4524D-D7B3-48C4-AE64-36B39C25B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954994"/>
          </a:xfrm>
          <a:solidFill>
            <a:srgbClr val="FFC000"/>
          </a:solidFill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endParaRPr lang="en-US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EDCBF5-3502-4726-9CF6-FC71DF278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5333" y="2674961"/>
            <a:ext cx="8777216" cy="2620370"/>
          </a:xfrm>
        </p:spPr>
        <p:txBody>
          <a:bodyPr anchor="ctr"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Differences are too much, words too less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feedback from native English speakers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450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4524D-D7B3-48C4-AE64-36B39C25B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32429"/>
            <a:ext cx="12192000" cy="3639571"/>
          </a:xfrm>
          <a:solidFill>
            <a:srgbClr val="FFC000"/>
          </a:solidFill>
        </p:spPr>
        <p:txBody>
          <a:bodyPr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4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END</a:t>
            </a:r>
            <a:br>
              <a:rPr lang="en-US" altLang="zh-CN" sz="4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4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Sincere thanks to my dear teachers</a:t>
            </a: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27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98</Words>
  <Application>Microsoft Office PowerPoint</Application>
  <PresentationFormat>宽屏</PresentationFormat>
  <Paragraphs>31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宋体</vt:lpstr>
      <vt:lpstr>Arial</vt:lpstr>
      <vt:lpstr>Times New Roman</vt:lpstr>
      <vt:lpstr>Office 主题​​</vt:lpstr>
      <vt:lpstr>On the Differences of Chinese and Western Culture  from the Perspective of Thinking Modes 从思维方式看中西文化差异 </vt:lpstr>
      <vt:lpstr>CONTENTS</vt:lpstr>
      <vt:lpstr>Reasons for choosing this topic</vt:lpstr>
      <vt:lpstr>Significance of the research</vt:lpstr>
      <vt:lpstr>Contents of the research </vt:lpstr>
      <vt:lpstr>Limitations</vt:lpstr>
      <vt:lpstr>THE END Sincere thanks to my dear teachers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Differences of Chinese and Western Culture  from the Perspective of Thinking Modes 从思维方式看中西文化差异  </dc:title>
  <dc:creator>Administrator</dc:creator>
  <cp:lastModifiedBy>Administrator</cp:lastModifiedBy>
  <cp:revision>91</cp:revision>
  <dcterms:created xsi:type="dcterms:W3CDTF">2018-06-13T08:18:54Z</dcterms:created>
  <dcterms:modified xsi:type="dcterms:W3CDTF">2018-06-14T11:01:12Z</dcterms:modified>
</cp:coreProperties>
</file>