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3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F67FC-E0C7-4BF5-9EA9-4576C98A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6A88CD-F253-47E5-A9F2-5331D0BD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CBB7-19D1-4C21-B062-09E8EA13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65391-D824-42D8-BE97-BE1CDF19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0154A-1565-4AB0-9209-A1403CA4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B5B78-FEAC-47FC-8121-702279C2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E8C91-2E18-4EA5-A638-FFABE37B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5A07B-F29F-4C51-9A1C-C5D7ADFA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6CE13-B916-44DE-AB56-EB63FF34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CCF41-0D18-471B-9DC0-722B73D8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E1D7F-7900-4D75-8C20-4B37DA987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61139-BC7D-4FEE-98B9-F5C7C790E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404DA-47F0-4A77-A68C-DF6C8E19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8583F-6174-47C2-8967-95BB6E98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32B75-CB89-452A-95A9-2E1C34D8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9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12F3-FC70-4623-A649-97AE0AE9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67E4F-BA2E-4001-A8F2-172AAB2E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128A1-FB6A-4D77-ACF0-74B0BC0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203F7-9419-49D2-86C4-BF3CE24E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1950A-A52D-47FD-9210-F143863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E379-0B8F-4474-B47C-2EDB37B3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868ED-095A-455C-9A2C-E46FFB3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31CAD-EC85-4AA9-BBA8-5CD33864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EE9F-00CE-44AE-B329-504210D1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1A220-FE85-4CEA-BFE0-7A4099A0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BC104-E20E-429C-ABF2-4EBDCC6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899BC-02C4-4F80-9EF9-26F005463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B62B4-2424-498B-98A5-D5BE71C0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5A6B05-ECDE-4323-9406-77C522CA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2C892-F01B-468E-8C20-F08D9628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42A95-3735-4CED-99FF-1143EAF1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FC10D-1F69-4F89-B2D4-92A56BA4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87DFB-3991-4A09-9AA3-2D42C5E2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D1738-9066-4CCF-B9C8-951FD890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E0A2A9-F1F3-4345-BAB0-28855180E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3AC9D-6BCF-4EB0-ADEC-301C8592B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B2D0D-A603-400D-8B0C-97069778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6E0255-C66B-47AA-9728-6FE9E1A5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76A98-A6E3-470A-AC3D-8E92257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3AF2-6BE8-43F6-982A-99080206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69AF3E-3E8C-4D85-9317-8C90F49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F22A55-F58D-49CD-81E0-CDAB999E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2D47C5-3E57-4C5E-9620-DD57B032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7310BB-12D3-4F79-A3E4-50E1EC5B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918254-C7DB-4F63-A841-284ABE5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39997-81B2-45D9-8C42-21BC4F0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25BB4-CFEE-45C5-A28C-9E86D5D0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2EE05-7009-4365-9CEF-D1B83D93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BF2AC-ACBF-499C-86E7-AE537672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5598A-EE7E-417C-84E5-E55E8CC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37A60-558C-4A6A-91AD-56E28AF6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400C8-E00C-4AB6-A2C5-AD6D5DD0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85C62-66ED-4B70-9B9B-1AA48B06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EC6ABF-0444-4639-A21C-FF4D9AC9A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62648-D77E-4A61-BEA5-9C06452EA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1A675-AC91-4C66-A27A-BE842D8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1E23F-3FD5-4C2D-92B3-18376A6C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FB95A0-3B78-48D8-8607-4D0AED99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15B-81A8-4E79-BA52-EAC9DEE6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916F5-C8A6-4DE7-B333-B0D3500F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04B9A-A3A6-44D3-BDE2-4AFC78ED6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0DD8-DFC4-4F73-B656-48CE3471E12E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9D0FF-DCA9-4C3B-8107-379BD9147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FD4CC-FF59-401F-9EF7-5EBAE7DE6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EDB0-EC23-4BD3-93AD-68BE5A149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67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9726"/>
            <a:ext cx="12192000" cy="2511188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 the Differences of Chinese and Western Culture </a:t>
            </a:r>
            <a:b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Perspective of Thinking Modes</a:t>
            </a:r>
            <a:b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从思维方式看中西文化差异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964CF-C98E-4331-8D3A-53A1B3C3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769"/>
            <a:ext cx="9144000" cy="1655762"/>
          </a:xfrm>
        </p:spPr>
        <p:txBody>
          <a:bodyPr>
            <a:normAutofit/>
          </a:bodyPr>
          <a:lstStyle/>
          <a:p>
            <a:pPr marL="2880000" algn="l"/>
            <a:r>
              <a:rPr lang="zh-CN" altLang="en-US" sz="2800" dirty="0"/>
              <a:t>姓名：王新强</a:t>
            </a:r>
            <a:endParaRPr lang="en-US" altLang="zh-CN" sz="2800" dirty="0"/>
          </a:p>
          <a:p>
            <a:pPr marL="2880000" algn="l"/>
            <a:r>
              <a:rPr lang="zh-CN" altLang="en-US" sz="2800" dirty="0"/>
              <a:t>班级：英语</a:t>
            </a:r>
            <a:r>
              <a:rPr lang="en-US" altLang="zh-CN" sz="2800" dirty="0"/>
              <a:t>143</a:t>
            </a:r>
            <a:r>
              <a:rPr lang="zh-CN" altLang="en-US" sz="2800" dirty="0"/>
              <a:t>班</a:t>
            </a:r>
            <a:endParaRPr lang="en-US" altLang="zh-CN" sz="2800" dirty="0"/>
          </a:p>
          <a:p>
            <a:pPr marL="2880000" algn="l"/>
            <a:r>
              <a:rPr lang="zh-CN" altLang="en-US" sz="2800" dirty="0"/>
              <a:t>学号：</a:t>
            </a:r>
            <a:r>
              <a:rPr lang="en-US" altLang="zh-CN" sz="2800" dirty="0"/>
              <a:t>3141101308</a:t>
            </a:r>
          </a:p>
        </p:txBody>
      </p:sp>
    </p:spTree>
    <p:extLst>
      <p:ext uri="{BB962C8B-B14F-4D97-AF65-F5344CB8AC3E}">
        <p14:creationId xmlns:p14="http://schemas.microsoft.com/office/powerpoint/2010/main" val="234541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840"/>
            <a:ext cx="12192000" cy="2047165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77" y="2402005"/>
            <a:ext cx="6073254" cy="40670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study</a:t>
            </a:r>
            <a:endParaRPr lang="en-US" altLang="zh-CN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paper</a:t>
            </a:r>
            <a:endParaRPr lang="en-US" altLang="zh-CN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research</a:t>
            </a:r>
          </a:p>
          <a:p>
            <a:pPr>
              <a:lnSpc>
                <a:spcPct val="170000"/>
              </a:lnSpc>
            </a:pP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659"/>
            <a:ext cx="12192000" cy="2104930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224" y="2565779"/>
            <a:ext cx="7001301" cy="39305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cultural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intercultural exchanges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globalization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7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659"/>
            <a:ext cx="12192000" cy="2104930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research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8744EC-9496-41B2-8F58-4D8E0C8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224" y="2565779"/>
            <a:ext cx="5677469" cy="3930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4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95499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DCBF5-3502-4726-9CF6-FC71DF27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333" y="2674961"/>
            <a:ext cx="8777216" cy="2620370"/>
          </a:xfrm>
        </p:spPr>
        <p:txBody>
          <a:bodyPr anchor="ctr"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are beyond words.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native English speakers is limited.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524D-D7B3-48C4-AE64-36B39C25B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2429"/>
            <a:ext cx="12192000" cy="3639571"/>
          </a:xfrm>
          <a:solidFill>
            <a:srgbClr val="FFC000"/>
          </a:solidFill>
        </p:spPr>
        <p:txBody>
          <a:bodyPr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END</a:t>
            </a:r>
            <a:b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Sincere thanks to my dear teachers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75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On the Differences of Chinese and Western Culture  from the Perspective of Thinking Modes 从思维方式看中西文化差异 </vt:lpstr>
      <vt:lpstr>CONTENTS</vt:lpstr>
      <vt:lpstr>Significance of the research</vt:lpstr>
      <vt:lpstr>Contents of the research </vt:lpstr>
      <vt:lpstr>Limitations</vt:lpstr>
      <vt:lpstr>THE END Sincere thanks to my dear teachers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Differences of Chinese and Western Culture  from the Perspective of Thinking Modes 从思维方式看中西文化差异  </dc:title>
  <dc:creator>Administrator</dc:creator>
  <cp:lastModifiedBy>Administrator</cp:lastModifiedBy>
  <cp:revision>99</cp:revision>
  <dcterms:created xsi:type="dcterms:W3CDTF">2018-06-13T08:18:54Z</dcterms:created>
  <dcterms:modified xsi:type="dcterms:W3CDTF">2018-06-14T16:07:31Z</dcterms:modified>
</cp:coreProperties>
</file>