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1" r:id="rId2"/>
    <p:sldId id="258" r:id="rId3"/>
    <p:sldId id="327" r:id="rId4"/>
    <p:sldId id="331" r:id="rId5"/>
    <p:sldId id="332" r:id="rId6"/>
    <p:sldId id="3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pos="960" userDrawn="1">
          <p15:clr>
            <a:srgbClr val="A4A3A4"/>
          </p15:clr>
        </p15:guide>
        <p15:guide id="5" pos="6720" userDrawn="1">
          <p15:clr>
            <a:srgbClr val="A4A3A4"/>
          </p15:clr>
        </p15:guide>
        <p15:guide id="6" pos="7176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840" userDrawn="1">
          <p15:clr>
            <a:srgbClr val="A4A3A4"/>
          </p15:clr>
        </p15:guide>
        <p15:guide id="9" orient="horz" pos="1416" userDrawn="1">
          <p15:clr>
            <a:srgbClr val="A4A3A4"/>
          </p15:clr>
        </p15:guide>
        <p15:guide id="10" orient="horz" pos="3528" userDrawn="1">
          <p15:clr>
            <a:srgbClr val="A4A3A4"/>
          </p15:clr>
        </p15:guide>
        <p15:guide id="11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8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-1816" y="-320"/>
      </p:cViewPr>
      <p:guideLst>
        <p:guide orient="horz" pos="2160"/>
        <p:guide orient="horz" pos="3888"/>
        <p:guide orient="horz" pos="840"/>
        <p:guide orient="horz" pos="1416"/>
        <p:guide orient="horz" pos="3528"/>
        <p:guide orient="horz" pos="1056"/>
        <p:guide pos="3840"/>
        <p:guide pos="504"/>
        <p:guide pos="960"/>
        <p:guide pos="6720"/>
        <p:guide pos="7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A61E-3B57-4EA3-B402-E0DF7CF52E47}" type="datetimeFigureOut">
              <a:rPr lang="en-US" smtClean="0"/>
              <a:t>16. 5. 13.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564D1-1A72-4DBC-B774-54EE373F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44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70488" y="1143000"/>
            <a:ext cx="6075362" cy="45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1333500"/>
            <a:ext cx="3338513" cy="430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338513" y="1333500"/>
            <a:ext cx="3338512" cy="2084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338513" y="3417888"/>
            <a:ext cx="3338512" cy="2220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677025" y="1333500"/>
            <a:ext cx="3338513" cy="430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015538" y="1333500"/>
            <a:ext cx="2176462" cy="2220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10015538" y="3554413"/>
            <a:ext cx="2176462" cy="20843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71525" y="2247900"/>
            <a:ext cx="2651125" cy="2525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451983" y="2247900"/>
            <a:ext cx="2651125" cy="2525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18360" y="2247900"/>
            <a:ext cx="2651125" cy="2525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774550" y="2247900"/>
            <a:ext cx="2651125" cy="2525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Full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1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5320" y="2516357"/>
            <a:ext cx="219900" cy="28035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2870" y="3076971"/>
            <a:ext cx="3550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accent4"/>
                </a:solidFill>
                <a:latin typeface="고딕"/>
                <a:cs typeface="고딕"/>
              </a:rPr>
              <a:t>시나리오</a:t>
            </a:r>
            <a:r>
              <a:rPr lang="ko-KR" altLang="en-US" sz="4800" b="1" dirty="0" smtClean="0">
                <a:solidFill>
                  <a:schemeClr val="accent4"/>
                </a:solidFill>
                <a:latin typeface="고딕"/>
                <a:cs typeface="고딕"/>
              </a:rPr>
              <a:t> 작성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고딕"/>
              <a:cs typeface="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604" y="2516356"/>
            <a:ext cx="27432" cy="173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9490" y="2382911"/>
            <a:ext cx="285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DEAD FOREST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6717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목차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00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999" y="2247900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스토리 메이커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17558" y="3653465"/>
            <a:ext cx="4023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3999" y="2998354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보안관의 스토리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7562" y="2855265"/>
            <a:ext cx="4023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3999" y="3771477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펜션주인의 스토리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5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294909"/>
            <a:ext cx="270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스토리 메이커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6" y="-3947"/>
            <a:ext cx="45719" cy="9153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01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 descr="스토리메이커 가로ver.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64" y="4253"/>
            <a:ext cx="9694736" cy="68537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4048" y="4352021"/>
            <a:ext cx="46805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ko-KR" altLang="en-US" sz="2800" dirty="0" smtClean="0"/>
              <a:t>모든 곳에 요소가 부합하면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완벽한 이야기가 완성되지만 흐름에 따라 넣지 않아도 된다</a:t>
            </a:r>
            <a:r>
              <a:rPr lang="en-US" altLang="ko-KR" sz="2800" dirty="0" smtClean="0"/>
              <a:t>.</a:t>
            </a:r>
          </a:p>
          <a:p>
            <a:pPr marL="285750" indent="-28575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1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294909"/>
            <a:ext cx="416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스토리 메이커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_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보안관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6" y="-3947"/>
            <a:ext cx="45719" cy="9153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02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 descr="스토리메이커 가로ver.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65" y="0"/>
            <a:ext cx="970075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9176" y="4720587"/>
            <a:ext cx="157073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 가족을 잃음</a:t>
            </a:r>
            <a:r>
              <a:rPr lang="en-US" altLang="ko-KR" sz="2000" dirty="0" smtClean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977706" y="3676050"/>
            <a:ext cx="11355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딸의 물건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749747" y="1384084"/>
            <a:ext cx="2012080" cy="570757"/>
            <a:chOff x="6749747" y="1384084"/>
            <a:chExt cx="2012080" cy="570757"/>
          </a:xfrm>
        </p:grpSpPr>
        <p:sp>
          <p:nvSpPr>
            <p:cNvPr id="14" name="TextBox 13"/>
            <p:cNvSpPr txBox="1"/>
            <p:nvPr/>
          </p:nvSpPr>
          <p:spPr>
            <a:xfrm>
              <a:off x="6778286" y="1384084"/>
              <a:ext cx="1983541" cy="5707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49747" y="1483968"/>
              <a:ext cx="17047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펜션주인이 아님</a:t>
              </a:r>
              <a:r>
                <a:rPr lang="en-US" altLang="ko-KR" dirty="0" smtClean="0"/>
                <a:t>.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91902" y="884673"/>
            <a:ext cx="18836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펜션 주인의 흔적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50185" y="5379383"/>
            <a:ext cx="19102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죽어있는 좀비 발견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245723" y="2050164"/>
            <a:ext cx="1274609" cy="787691"/>
            <a:chOff x="6245723" y="2050164"/>
            <a:chExt cx="1274609" cy="787691"/>
          </a:xfrm>
        </p:grpSpPr>
        <p:sp>
          <p:nvSpPr>
            <p:cNvPr id="26" name="TextBox 25"/>
            <p:cNvSpPr txBox="1"/>
            <p:nvPr/>
          </p:nvSpPr>
          <p:spPr>
            <a:xfrm>
              <a:off x="6245723" y="2050164"/>
              <a:ext cx="1274609" cy="7037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78835" y="2468523"/>
              <a:ext cx="10474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권총 획득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38979" y="4908509"/>
            <a:ext cx="2373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문을 열자 달려드는 좀비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15806" y="3715243"/>
            <a:ext cx="24378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가방들 속 딸의 흔적 발견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43199" y="2796564"/>
            <a:ext cx="1968562" cy="1026758"/>
            <a:chOff x="243199" y="2796564"/>
            <a:chExt cx="1968562" cy="1026758"/>
          </a:xfrm>
        </p:grpSpPr>
        <p:sp>
          <p:nvSpPr>
            <p:cNvPr id="31" name="TextBox 30"/>
            <p:cNvSpPr txBox="1"/>
            <p:nvPr/>
          </p:nvSpPr>
          <p:spPr>
            <a:xfrm>
              <a:off x="1324078" y="2999214"/>
              <a:ext cx="594485" cy="824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3199" y="2796564"/>
              <a:ext cx="196856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펜션에서 무기 챙김</a:t>
              </a:r>
              <a:r>
                <a:rPr lang="en-US" altLang="ko-KR" dirty="0" smtClean="0"/>
                <a:t>.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086479" y="6143456"/>
            <a:ext cx="170476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강가에서 깨어남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55025" y="813713"/>
            <a:ext cx="10474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좀비 떼들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461557" y="1771424"/>
            <a:ext cx="1654285" cy="518056"/>
            <a:chOff x="4461557" y="1788136"/>
            <a:chExt cx="1654285" cy="518056"/>
          </a:xfrm>
        </p:grpSpPr>
        <p:sp>
          <p:nvSpPr>
            <p:cNvPr id="38" name="TextBox 37"/>
            <p:cNvSpPr txBox="1"/>
            <p:nvPr/>
          </p:nvSpPr>
          <p:spPr>
            <a:xfrm>
              <a:off x="4461557" y="1888404"/>
              <a:ext cx="1654285" cy="4177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96536" y="1788136"/>
              <a:ext cx="7836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뒷모습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76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7" grpId="0" animBg="1"/>
      <p:bldP spid="28" grpId="0" animBg="1"/>
      <p:bldP spid="30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294909"/>
            <a:ext cx="416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스토리 메이커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_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보안관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6" y="-3947"/>
            <a:ext cx="45719" cy="9153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02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 descr="스토리메이커 가로ver.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65" y="0"/>
            <a:ext cx="970075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2550" y="4720587"/>
            <a:ext cx="191247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가족을 잃음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펜션주인의 위치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26018" y="3057722"/>
            <a:ext cx="15636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발자국 따라감</a:t>
            </a:r>
            <a:r>
              <a:rPr lang="en-US" altLang="ko-KR" dirty="0" smtClean="0"/>
              <a:t>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749747" y="1384084"/>
            <a:ext cx="2012080" cy="570757"/>
            <a:chOff x="6749747" y="1384084"/>
            <a:chExt cx="2012080" cy="570757"/>
          </a:xfrm>
        </p:grpSpPr>
        <p:sp>
          <p:nvSpPr>
            <p:cNvPr id="14" name="TextBox 13"/>
            <p:cNvSpPr txBox="1"/>
            <p:nvPr/>
          </p:nvSpPr>
          <p:spPr>
            <a:xfrm>
              <a:off x="6778286" y="1384084"/>
              <a:ext cx="1983541" cy="5707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49747" y="1483968"/>
              <a:ext cx="10474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딸의 위치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91902" y="884673"/>
            <a:ext cx="18836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펜션 주인을 만남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50185" y="5379383"/>
            <a:ext cx="19044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누군가의 비명소리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89368" y="4908509"/>
            <a:ext cx="21099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자신의 발목을 붙잡는 </a:t>
            </a:r>
            <a:endParaRPr lang="en-US" altLang="ko-KR" dirty="0" smtClean="0"/>
          </a:p>
          <a:p>
            <a:r>
              <a:rPr lang="ko-KR" altLang="en-US" dirty="0" smtClean="0"/>
              <a:t>죽어가는 좀비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97277" y="3748667"/>
            <a:ext cx="3031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좀비에게 물어뜯기는 부인 발견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86479" y="6143456"/>
            <a:ext cx="1897158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숲 속 좁은 길 입구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55025" y="813713"/>
            <a:ext cx="10474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좀비 떼들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461557" y="1771424"/>
            <a:ext cx="1682457" cy="518056"/>
            <a:chOff x="4461557" y="1788136"/>
            <a:chExt cx="1682457" cy="518056"/>
          </a:xfrm>
        </p:grpSpPr>
        <p:sp>
          <p:nvSpPr>
            <p:cNvPr id="38" name="TextBox 37"/>
            <p:cNvSpPr txBox="1"/>
            <p:nvPr/>
          </p:nvSpPr>
          <p:spPr>
            <a:xfrm>
              <a:off x="4461557" y="1888404"/>
              <a:ext cx="1654285" cy="4177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96536" y="1788136"/>
              <a:ext cx="10474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울음 소리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817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7" grpId="0" animBg="1"/>
      <p:bldP spid="28" grpId="0" animBg="1"/>
      <p:bldP spid="30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0" y="0"/>
            <a:ext cx="12192000" cy="6857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sp>
        <p:nvSpPr>
          <p:cNvPr id="7" name="Rectangle 6"/>
          <p:cNvSpPr/>
          <p:nvPr/>
        </p:nvSpPr>
        <p:spPr>
          <a:xfrm>
            <a:off x="5821326" y="3906298"/>
            <a:ext cx="549349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23033" y="3242040"/>
            <a:ext cx="2063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감사합니다</a:t>
            </a:r>
            <a:r>
              <a:rPr lang="en-US" altLang="ko-KR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0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7431</TotalTime>
  <Words>116</Words>
  <Application>Microsoft Macintosh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SimpleSmart</dc:creator>
  <cp:lastModifiedBy>jo youngkyoung</cp:lastModifiedBy>
  <cp:revision>641</cp:revision>
  <dcterms:created xsi:type="dcterms:W3CDTF">2014-09-28T06:26:59Z</dcterms:created>
  <dcterms:modified xsi:type="dcterms:W3CDTF">2016-05-16T05:54:52Z</dcterms:modified>
</cp:coreProperties>
</file>